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5"/>
  </p:notesMasterIdLst>
  <p:sldIdLst>
    <p:sldId id="256" r:id="rId2"/>
    <p:sldId id="320" r:id="rId3"/>
    <p:sldId id="361" r:id="rId4"/>
    <p:sldId id="321" r:id="rId5"/>
    <p:sldId id="346" r:id="rId6"/>
    <p:sldId id="352" r:id="rId7"/>
    <p:sldId id="362" r:id="rId8"/>
    <p:sldId id="363" r:id="rId9"/>
    <p:sldId id="360" r:id="rId10"/>
    <p:sldId id="364" r:id="rId11"/>
    <p:sldId id="365" r:id="rId12"/>
    <p:sldId id="287" r:id="rId13"/>
    <p:sldId id="308" r:id="rId14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16"/>
      <p:bold r:id="rId17"/>
    </p:embeddedFont>
    <p:embeddedFont>
      <p:font typeface="HP001 4 hàng" panose="020B0603050302020204" pitchFamily="34" charset="0"/>
      <p:regular r:id="rId18"/>
      <p:bold r:id="rId19"/>
    </p:embeddedFont>
    <p:embeddedFont>
      <p:font typeface="Montserrat" panose="02000505000000020004" pitchFamily="2" charset="0"/>
      <p:regular r:id="rId20"/>
      <p:bold r:id="rId21"/>
      <p:italic r:id="rId22"/>
      <p:boldItalic r:id="rId23"/>
    </p:embeddedFont>
    <p:embeddedFont>
      <p:font typeface="Montserrat Alternates" panose="020B0604020202020204" charset="0"/>
      <p:regular r:id="rId24"/>
      <p:bold r:id="rId25"/>
      <p:italic r:id="rId26"/>
      <p:boldItalic r:id="rId27"/>
    </p:embeddedFont>
    <p:embeddedFont>
      <p:font typeface="Pangolin" panose="020B0604020202020204" charset="0"/>
      <p:regular r:id="rId28"/>
    </p:embeddedFont>
    <p:embeddedFont>
      <p:font typeface="Tahoma" panose="020B0604030504040204" pitchFamily="34" charset="0"/>
      <p:regular r:id="rId29"/>
      <p:bold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26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A6A8B4-F838-4EA7-9C0D-AC773B57635C}">
  <a:tblStyle styleId="{8FA6A8B4-F838-4EA7-9C0D-AC773B5763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80" d="100"/>
          <a:sy n="80" d="100"/>
        </p:scale>
        <p:origin x="912" y="84"/>
      </p:cViewPr>
      <p:guideLst>
        <p:guide orient="horz" pos="292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6604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57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4BB9C84B-26E5-5D7A-CBBE-2797CC3DD8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0B8ECEE2-3432-7D5C-59D4-81ECC18215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3706DBA7-922A-530F-FA78-E756187B9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4B64C8-9CEC-40E3-84DD-3F3A6C7653B6}" type="slidenum">
              <a:rPr lang="zh-CN" altLang="en-US">
                <a:solidFill>
                  <a:srgbClr val="000000"/>
                </a:solidFill>
                <a:latin typeface="等线"/>
                <a:ea typeface="等线"/>
                <a:cs typeface="等线"/>
              </a:rPr>
              <a:pPr/>
              <a:t>2</a:t>
            </a:fld>
            <a:endParaRPr lang="zh-CN" altLang="en-US">
              <a:solidFill>
                <a:srgbClr val="000000"/>
              </a:solidFill>
              <a:latin typeface="等线"/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82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6" name="Google Shape;10456;g9051ce32ce_0_1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7" name="Google Shape;10457;g9051ce32ce_0_18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933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993679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9" y="1"/>
                </a:moveTo>
                <a:cubicBezTo>
                  <a:pt x="293" y="1"/>
                  <a:pt x="243" y="15"/>
                  <a:pt x="194" y="40"/>
                </a:cubicBezTo>
                <a:cubicBezTo>
                  <a:pt x="134" y="100"/>
                  <a:pt x="6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0" y="844"/>
                  <a:pt x="194" y="979"/>
                </a:cubicBezTo>
                <a:cubicBezTo>
                  <a:pt x="224" y="1008"/>
                  <a:pt x="269" y="1023"/>
                  <a:pt x="313" y="1023"/>
                </a:cubicBezTo>
                <a:cubicBezTo>
                  <a:pt x="358" y="1023"/>
                  <a:pt x="403" y="1008"/>
                  <a:pt x="432" y="979"/>
                </a:cubicBezTo>
                <a:cubicBezTo>
                  <a:pt x="566" y="785"/>
                  <a:pt x="566" y="666"/>
                  <a:pt x="626" y="532"/>
                </a:cubicBezTo>
                <a:cubicBezTo>
                  <a:pt x="626" y="472"/>
                  <a:pt x="626" y="412"/>
                  <a:pt x="566" y="353"/>
                </a:cubicBezTo>
                <a:cubicBezTo>
                  <a:pt x="566" y="293"/>
                  <a:pt x="566" y="159"/>
                  <a:pt x="507" y="100"/>
                </a:cubicBezTo>
                <a:cubicBezTo>
                  <a:pt x="463" y="30"/>
                  <a:pt x="404" y="1"/>
                  <a:pt x="3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1049892" y="854253"/>
            <a:ext cx="19559" cy="25018"/>
          </a:xfrm>
          <a:custGeom>
            <a:avLst/>
            <a:gdLst/>
            <a:ahLst/>
            <a:cxnLst/>
            <a:rect l="l" t="t" r="r" b="b"/>
            <a:pathLst>
              <a:path w="627" h="802" extrusionOk="0">
                <a:moveTo>
                  <a:pt x="254" y="1"/>
                </a:moveTo>
                <a:cubicBezTo>
                  <a:pt x="120" y="75"/>
                  <a:pt x="120" y="135"/>
                  <a:pt x="61" y="195"/>
                </a:cubicBezTo>
                <a:cubicBezTo>
                  <a:pt x="61" y="254"/>
                  <a:pt x="1" y="314"/>
                  <a:pt x="1" y="373"/>
                </a:cubicBezTo>
                <a:cubicBezTo>
                  <a:pt x="1" y="507"/>
                  <a:pt x="61" y="627"/>
                  <a:pt x="195" y="746"/>
                </a:cubicBezTo>
                <a:cubicBezTo>
                  <a:pt x="224" y="783"/>
                  <a:pt x="269" y="802"/>
                  <a:pt x="321" y="802"/>
                </a:cubicBezTo>
                <a:cubicBezTo>
                  <a:pt x="373" y="802"/>
                  <a:pt x="433" y="783"/>
                  <a:pt x="493" y="746"/>
                </a:cubicBezTo>
                <a:lnTo>
                  <a:pt x="493" y="686"/>
                </a:lnTo>
                <a:cubicBezTo>
                  <a:pt x="567" y="627"/>
                  <a:pt x="627" y="507"/>
                  <a:pt x="627" y="448"/>
                </a:cubicBezTo>
                <a:lnTo>
                  <a:pt x="627" y="254"/>
                </a:lnTo>
                <a:cubicBezTo>
                  <a:pt x="567" y="195"/>
                  <a:pt x="567" y="135"/>
                  <a:pt x="493" y="75"/>
                </a:cubicBezTo>
                <a:cubicBezTo>
                  <a:pt x="433" y="1"/>
                  <a:pt x="314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8155824" y="2903047"/>
            <a:ext cx="119009" cy="122004"/>
          </a:xfrm>
          <a:custGeom>
            <a:avLst/>
            <a:gdLst/>
            <a:ahLst/>
            <a:cxnLst/>
            <a:rect l="l" t="t" r="r" b="b"/>
            <a:pathLst>
              <a:path w="3815" h="3911" extrusionOk="0">
                <a:moveTo>
                  <a:pt x="2347" y="0"/>
                </a:moveTo>
                <a:cubicBezTo>
                  <a:pt x="977" y="0"/>
                  <a:pt x="0" y="3911"/>
                  <a:pt x="627" y="3911"/>
                </a:cubicBezTo>
                <a:cubicBezTo>
                  <a:pt x="632" y="3911"/>
                  <a:pt x="636" y="3910"/>
                  <a:pt x="641" y="3910"/>
                </a:cubicBezTo>
                <a:cubicBezTo>
                  <a:pt x="3010" y="3850"/>
                  <a:pt x="3814" y="186"/>
                  <a:pt x="2444" y="7"/>
                </a:cubicBezTo>
                <a:cubicBezTo>
                  <a:pt x="2411" y="3"/>
                  <a:pt x="2379" y="0"/>
                  <a:pt x="2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8135391" y="2938111"/>
            <a:ext cx="89249" cy="138974"/>
          </a:xfrm>
          <a:custGeom>
            <a:avLst/>
            <a:gdLst/>
            <a:ahLst/>
            <a:cxnLst/>
            <a:rect l="l" t="t" r="r" b="b"/>
            <a:pathLst>
              <a:path w="2861" h="4455" extrusionOk="0">
                <a:moveTo>
                  <a:pt x="2786" y="0"/>
                </a:moveTo>
                <a:cubicBezTo>
                  <a:pt x="2786" y="0"/>
                  <a:pt x="2726" y="0"/>
                  <a:pt x="2726" y="60"/>
                </a:cubicBezTo>
                <a:cubicBezTo>
                  <a:pt x="2726" y="60"/>
                  <a:pt x="2726" y="119"/>
                  <a:pt x="2667" y="239"/>
                </a:cubicBezTo>
                <a:cubicBezTo>
                  <a:pt x="2607" y="313"/>
                  <a:pt x="2607" y="373"/>
                  <a:pt x="2548" y="492"/>
                </a:cubicBezTo>
                <a:cubicBezTo>
                  <a:pt x="2548" y="551"/>
                  <a:pt x="2488" y="686"/>
                  <a:pt x="2414" y="805"/>
                </a:cubicBezTo>
                <a:cubicBezTo>
                  <a:pt x="2354" y="864"/>
                  <a:pt x="2294" y="983"/>
                  <a:pt x="2235" y="1118"/>
                </a:cubicBezTo>
                <a:cubicBezTo>
                  <a:pt x="2175" y="1237"/>
                  <a:pt x="2116" y="1356"/>
                  <a:pt x="2041" y="1490"/>
                </a:cubicBezTo>
                <a:cubicBezTo>
                  <a:pt x="1982" y="1609"/>
                  <a:pt x="1922" y="1803"/>
                  <a:pt x="1803" y="1922"/>
                </a:cubicBezTo>
                <a:cubicBezTo>
                  <a:pt x="1743" y="2041"/>
                  <a:pt x="1669" y="2175"/>
                  <a:pt x="1550" y="2294"/>
                </a:cubicBezTo>
                <a:cubicBezTo>
                  <a:pt x="1490" y="2414"/>
                  <a:pt x="1371" y="2607"/>
                  <a:pt x="1296" y="2726"/>
                </a:cubicBezTo>
                <a:cubicBezTo>
                  <a:pt x="1237" y="2846"/>
                  <a:pt x="1117" y="2980"/>
                  <a:pt x="1058" y="3099"/>
                </a:cubicBezTo>
                <a:cubicBezTo>
                  <a:pt x="924" y="3218"/>
                  <a:pt x="864" y="3352"/>
                  <a:pt x="745" y="3412"/>
                </a:cubicBezTo>
                <a:cubicBezTo>
                  <a:pt x="685" y="3531"/>
                  <a:pt x="626" y="3665"/>
                  <a:pt x="492" y="3725"/>
                </a:cubicBezTo>
                <a:cubicBezTo>
                  <a:pt x="179" y="4097"/>
                  <a:pt x="0" y="4335"/>
                  <a:pt x="0" y="4335"/>
                </a:cubicBezTo>
                <a:lnTo>
                  <a:pt x="0" y="4410"/>
                </a:lnTo>
                <a:cubicBezTo>
                  <a:pt x="0" y="4440"/>
                  <a:pt x="15" y="4455"/>
                  <a:pt x="30" y="4455"/>
                </a:cubicBezTo>
                <a:cubicBezTo>
                  <a:pt x="45" y="4455"/>
                  <a:pt x="60" y="4440"/>
                  <a:pt x="60" y="4410"/>
                </a:cubicBezTo>
                <a:cubicBezTo>
                  <a:pt x="60" y="4410"/>
                  <a:pt x="313" y="4216"/>
                  <a:pt x="626" y="3844"/>
                </a:cubicBezTo>
                <a:cubicBezTo>
                  <a:pt x="745" y="3725"/>
                  <a:pt x="805" y="3665"/>
                  <a:pt x="924" y="3531"/>
                </a:cubicBezTo>
                <a:cubicBezTo>
                  <a:pt x="998" y="3412"/>
                  <a:pt x="1117" y="3352"/>
                  <a:pt x="1177" y="3218"/>
                </a:cubicBezTo>
                <a:cubicBezTo>
                  <a:pt x="1296" y="3099"/>
                  <a:pt x="1371" y="2980"/>
                  <a:pt x="1490" y="2846"/>
                </a:cubicBezTo>
                <a:cubicBezTo>
                  <a:pt x="1550" y="2726"/>
                  <a:pt x="1669" y="2548"/>
                  <a:pt x="1743" y="2414"/>
                </a:cubicBezTo>
                <a:cubicBezTo>
                  <a:pt x="1803" y="2294"/>
                  <a:pt x="1922" y="2175"/>
                  <a:pt x="1982" y="2041"/>
                </a:cubicBezTo>
                <a:cubicBezTo>
                  <a:pt x="2041" y="1862"/>
                  <a:pt x="2175" y="1728"/>
                  <a:pt x="2235" y="1609"/>
                </a:cubicBezTo>
                <a:cubicBezTo>
                  <a:pt x="2294" y="1490"/>
                  <a:pt x="2354" y="1356"/>
                  <a:pt x="2414" y="1237"/>
                </a:cubicBezTo>
                <a:cubicBezTo>
                  <a:pt x="2488" y="1118"/>
                  <a:pt x="2548" y="983"/>
                  <a:pt x="2607" y="864"/>
                </a:cubicBezTo>
                <a:cubicBezTo>
                  <a:pt x="2607" y="745"/>
                  <a:pt x="2667" y="611"/>
                  <a:pt x="2726" y="551"/>
                </a:cubicBezTo>
                <a:cubicBezTo>
                  <a:pt x="2726" y="432"/>
                  <a:pt x="2786" y="373"/>
                  <a:pt x="2786" y="313"/>
                </a:cubicBezTo>
                <a:cubicBezTo>
                  <a:pt x="2861" y="179"/>
                  <a:pt x="2861" y="60"/>
                  <a:pt x="2861" y="60"/>
                </a:cubicBezTo>
                <a:cubicBezTo>
                  <a:pt x="2861" y="60"/>
                  <a:pt x="2861" y="0"/>
                  <a:pt x="2786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1018760" y="757424"/>
            <a:ext cx="290488" cy="182397"/>
          </a:xfrm>
          <a:custGeom>
            <a:avLst/>
            <a:gdLst/>
            <a:ahLst/>
            <a:cxnLst/>
            <a:rect l="l" t="t" r="r" b="b"/>
            <a:pathLst>
              <a:path w="9312" h="5847" extrusionOk="0">
                <a:moveTo>
                  <a:pt x="5731" y="1"/>
                </a:moveTo>
                <a:cubicBezTo>
                  <a:pt x="3403" y="1"/>
                  <a:pt x="1232" y="1731"/>
                  <a:pt x="627" y="2986"/>
                </a:cubicBezTo>
                <a:cubicBezTo>
                  <a:pt x="1" y="4356"/>
                  <a:pt x="2429" y="5846"/>
                  <a:pt x="4783" y="5846"/>
                </a:cubicBezTo>
                <a:cubicBezTo>
                  <a:pt x="4805" y="5847"/>
                  <a:pt x="4827" y="5847"/>
                  <a:pt x="4849" y="5847"/>
                </a:cubicBezTo>
                <a:cubicBezTo>
                  <a:pt x="7187" y="5847"/>
                  <a:pt x="9075" y="2727"/>
                  <a:pt x="9193" y="2122"/>
                </a:cubicBezTo>
                <a:cubicBezTo>
                  <a:pt x="9312" y="1615"/>
                  <a:pt x="8388" y="125"/>
                  <a:pt x="5960" y="6"/>
                </a:cubicBezTo>
                <a:cubicBezTo>
                  <a:pt x="5884" y="2"/>
                  <a:pt x="5807" y="1"/>
                  <a:pt x="5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1102425" y="746444"/>
            <a:ext cx="313728" cy="113893"/>
          </a:xfrm>
          <a:custGeom>
            <a:avLst/>
            <a:gdLst/>
            <a:ahLst/>
            <a:cxnLst/>
            <a:rect l="l" t="t" r="r" b="b"/>
            <a:pathLst>
              <a:path w="10057" h="3651" extrusionOk="0">
                <a:moveTo>
                  <a:pt x="9863" y="1"/>
                </a:moveTo>
                <a:cubicBezTo>
                  <a:pt x="9818" y="1"/>
                  <a:pt x="9773" y="16"/>
                  <a:pt x="9743" y="45"/>
                </a:cubicBezTo>
                <a:cubicBezTo>
                  <a:pt x="9743" y="45"/>
                  <a:pt x="9609" y="105"/>
                  <a:pt x="9431" y="358"/>
                </a:cubicBezTo>
                <a:cubicBezTo>
                  <a:pt x="9311" y="418"/>
                  <a:pt x="9177" y="552"/>
                  <a:pt x="9058" y="671"/>
                </a:cubicBezTo>
                <a:cubicBezTo>
                  <a:pt x="8864" y="790"/>
                  <a:pt x="8686" y="924"/>
                  <a:pt x="8492" y="1044"/>
                </a:cubicBezTo>
                <a:cubicBezTo>
                  <a:pt x="8373" y="1103"/>
                  <a:pt x="8313" y="1163"/>
                  <a:pt x="8194" y="1222"/>
                </a:cubicBezTo>
                <a:cubicBezTo>
                  <a:pt x="8060" y="1297"/>
                  <a:pt x="7941" y="1356"/>
                  <a:pt x="7822" y="1416"/>
                </a:cubicBezTo>
                <a:cubicBezTo>
                  <a:pt x="7568" y="1535"/>
                  <a:pt x="7315" y="1669"/>
                  <a:pt x="7077" y="1788"/>
                </a:cubicBezTo>
                <a:cubicBezTo>
                  <a:pt x="6764" y="1848"/>
                  <a:pt x="6451" y="1967"/>
                  <a:pt x="6198" y="2101"/>
                </a:cubicBezTo>
                <a:cubicBezTo>
                  <a:pt x="5885" y="2161"/>
                  <a:pt x="5587" y="2280"/>
                  <a:pt x="5274" y="2340"/>
                </a:cubicBezTo>
                <a:cubicBezTo>
                  <a:pt x="4961" y="2414"/>
                  <a:pt x="4648" y="2533"/>
                  <a:pt x="4336" y="2593"/>
                </a:cubicBezTo>
                <a:cubicBezTo>
                  <a:pt x="3963" y="2652"/>
                  <a:pt x="3650" y="2712"/>
                  <a:pt x="3412" y="2787"/>
                </a:cubicBezTo>
                <a:cubicBezTo>
                  <a:pt x="3099" y="2846"/>
                  <a:pt x="2786" y="2906"/>
                  <a:pt x="2533" y="2906"/>
                </a:cubicBezTo>
                <a:cubicBezTo>
                  <a:pt x="2235" y="2965"/>
                  <a:pt x="1982" y="3025"/>
                  <a:pt x="1729" y="3084"/>
                </a:cubicBezTo>
                <a:cubicBezTo>
                  <a:pt x="1237" y="3159"/>
                  <a:pt x="864" y="3219"/>
                  <a:pt x="552" y="3278"/>
                </a:cubicBezTo>
                <a:cubicBezTo>
                  <a:pt x="298" y="3278"/>
                  <a:pt x="120" y="3338"/>
                  <a:pt x="120" y="3338"/>
                </a:cubicBezTo>
                <a:cubicBezTo>
                  <a:pt x="60" y="3338"/>
                  <a:pt x="0" y="3397"/>
                  <a:pt x="0" y="3457"/>
                </a:cubicBezTo>
                <a:cubicBezTo>
                  <a:pt x="0" y="3591"/>
                  <a:pt x="60" y="3651"/>
                  <a:pt x="179" y="3651"/>
                </a:cubicBezTo>
                <a:lnTo>
                  <a:pt x="1118" y="3651"/>
                </a:lnTo>
                <a:cubicBezTo>
                  <a:pt x="1297" y="3651"/>
                  <a:pt x="1550" y="3591"/>
                  <a:pt x="1788" y="3591"/>
                </a:cubicBezTo>
                <a:cubicBezTo>
                  <a:pt x="2041" y="3591"/>
                  <a:pt x="2295" y="3531"/>
                  <a:pt x="2607" y="3531"/>
                </a:cubicBezTo>
                <a:cubicBezTo>
                  <a:pt x="2905" y="3457"/>
                  <a:pt x="3159" y="3397"/>
                  <a:pt x="3472" y="3397"/>
                </a:cubicBezTo>
                <a:cubicBezTo>
                  <a:pt x="3784" y="3338"/>
                  <a:pt x="4097" y="3278"/>
                  <a:pt x="4470" y="3219"/>
                </a:cubicBezTo>
                <a:cubicBezTo>
                  <a:pt x="4768" y="3159"/>
                  <a:pt x="5080" y="3084"/>
                  <a:pt x="5393" y="2965"/>
                </a:cubicBezTo>
                <a:cubicBezTo>
                  <a:pt x="5766" y="2906"/>
                  <a:pt x="6079" y="2787"/>
                  <a:pt x="6391" y="2652"/>
                </a:cubicBezTo>
                <a:cubicBezTo>
                  <a:pt x="6704" y="2593"/>
                  <a:pt x="7002" y="2474"/>
                  <a:pt x="7256" y="2340"/>
                </a:cubicBezTo>
                <a:cubicBezTo>
                  <a:pt x="7568" y="2220"/>
                  <a:pt x="7881" y="2042"/>
                  <a:pt x="8120" y="1908"/>
                </a:cubicBezTo>
                <a:cubicBezTo>
                  <a:pt x="8254" y="1848"/>
                  <a:pt x="8373" y="1788"/>
                  <a:pt x="8432" y="1669"/>
                </a:cubicBezTo>
                <a:cubicBezTo>
                  <a:pt x="8567" y="1595"/>
                  <a:pt x="8686" y="1535"/>
                  <a:pt x="8805" y="1476"/>
                </a:cubicBezTo>
                <a:cubicBezTo>
                  <a:pt x="8999" y="1297"/>
                  <a:pt x="9177" y="1163"/>
                  <a:pt x="9311" y="984"/>
                </a:cubicBezTo>
                <a:cubicBezTo>
                  <a:pt x="9490" y="850"/>
                  <a:pt x="9609" y="731"/>
                  <a:pt x="9684" y="611"/>
                </a:cubicBezTo>
                <a:cubicBezTo>
                  <a:pt x="9803" y="477"/>
                  <a:pt x="9863" y="418"/>
                  <a:pt x="9922" y="358"/>
                </a:cubicBezTo>
                <a:lnTo>
                  <a:pt x="9982" y="299"/>
                </a:lnTo>
                <a:cubicBezTo>
                  <a:pt x="10056" y="179"/>
                  <a:pt x="10056" y="105"/>
                  <a:pt x="9982" y="45"/>
                </a:cubicBezTo>
                <a:cubicBezTo>
                  <a:pt x="9952" y="16"/>
                  <a:pt x="9907" y="1"/>
                  <a:pt x="986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1320852" y="913493"/>
            <a:ext cx="160810" cy="183770"/>
          </a:xfrm>
          <a:custGeom>
            <a:avLst/>
            <a:gdLst/>
            <a:ahLst/>
            <a:cxnLst/>
            <a:rect l="l" t="t" r="r" b="b"/>
            <a:pathLst>
              <a:path w="5155" h="5891" extrusionOk="0">
                <a:moveTo>
                  <a:pt x="1850" y="0"/>
                </a:moveTo>
                <a:cubicBezTo>
                  <a:pt x="1611" y="0"/>
                  <a:pt x="1388" y="49"/>
                  <a:pt x="1192" y="158"/>
                </a:cubicBezTo>
                <a:cubicBezTo>
                  <a:pt x="0" y="843"/>
                  <a:pt x="447" y="4061"/>
                  <a:pt x="1058" y="4880"/>
                </a:cubicBezTo>
                <a:cubicBezTo>
                  <a:pt x="1599" y="5525"/>
                  <a:pt x="2364" y="5890"/>
                  <a:pt x="2888" y="5890"/>
                </a:cubicBezTo>
                <a:cubicBezTo>
                  <a:pt x="2970" y="5890"/>
                  <a:pt x="3046" y="5882"/>
                  <a:pt x="3114" y="5863"/>
                </a:cubicBezTo>
                <a:cubicBezTo>
                  <a:pt x="4097" y="5685"/>
                  <a:pt x="5155" y="4061"/>
                  <a:pt x="4976" y="2646"/>
                </a:cubicBezTo>
                <a:cubicBezTo>
                  <a:pt x="4813" y="1392"/>
                  <a:pt x="3119" y="0"/>
                  <a:pt x="1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1189334" y="1157219"/>
            <a:ext cx="158970" cy="220393"/>
          </a:xfrm>
          <a:custGeom>
            <a:avLst/>
            <a:gdLst/>
            <a:ahLst/>
            <a:cxnLst/>
            <a:rect l="l" t="t" r="r" b="b"/>
            <a:pathLst>
              <a:path w="5096" h="7065" extrusionOk="0">
                <a:moveTo>
                  <a:pt x="2710" y="1"/>
                </a:moveTo>
                <a:cubicBezTo>
                  <a:pt x="2569" y="1"/>
                  <a:pt x="2429" y="34"/>
                  <a:pt x="2294" y="106"/>
                </a:cubicBezTo>
                <a:cubicBezTo>
                  <a:pt x="1311" y="658"/>
                  <a:pt x="0" y="2654"/>
                  <a:pt x="254" y="4576"/>
                </a:cubicBezTo>
                <a:cubicBezTo>
                  <a:pt x="541" y="6343"/>
                  <a:pt x="1611" y="7065"/>
                  <a:pt x="2070" y="7065"/>
                </a:cubicBezTo>
                <a:cubicBezTo>
                  <a:pt x="2110" y="7065"/>
                  <a:pt x="2145" y="7059"/>
                  <a:pt x="2175" y="7049"/>
                </a:cubicBezTo>
                <a:cubicBezTo>
                  <a:pt x="2667" y="6929"/>
                  <a:pt x="5095" y="5186"/>
                  <a:pt x="4902" y="3265"/>
                </a:cubicBezTo>
                <a:cubicBezTo>
                  <a:pt x="4746" y="1587"/>
                  <a:pt x="3682" y="1"/>
                  <a:pt x="27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1451778" y="1143119"/>
            <a:ext cx="213935" cy="122222"/>
          </a:xfrm>
          <a:custGeom>
            <a:avLst/>
            <a:gdLst/>
            <a:ahLst/>
            <a:cxnLst/>
            <a:rect l="l" t="t" r="r" b="b"/>
            <a:pathLst>
              <a:path w="6858" h="3918" extrusionOk="0">
                <a:moveTo>
                  <a:pt x="5335" y="0"/>
                </a:moveTo>
                <a:cubicBezTo>
                  <a:pt x="3545" y="0"/>
                  <a:pt x="1" y="1073"/>
                  <a:pt x="94" y="3404"/>
                </a:cubicBezTo>
                <a:cubicBezTo>
                  <a:pt x="94" y="3746"/>
                  <a:pt x="809" y="3918"/>
                  <a:pt x="1710" y="3918"/>
                </a:cubicBezTo>
                <a:cubicBezTo>
                  <a:pt x="2611" y="3918"/>
                  <a:pt x="3699" y="3746"/>
                  <a:pt x="4444" y="3404"/>
                </a:cubicBezTo>
                <a:cubicBezTo>
                  <a:pt x="5934" y="2733"/>
                  <a:pt x="6857" y="990"/>
                  <a:pt x="6306" y="246"/>
                </a:cubicBezTo>
                <a:cubicBezTo>
                  <a:pt x="6196" y="83"/>
                  <a:pt x="5833" y="0"/>
                  <a:pt x="5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1346401" y="1230216"/>
            <a:ext cx="133421" cy="89779"/>
          </a:xfrm>
          <a:custGeom>
            <a:avLst/>
            <a:gdLst/>
            <a:ahLst/>
            <a:cxnLst/>
            <a:rect l="l" t="t" r="r" b="b"/>
            <a:pathLst>
              <a:path w="4277" h="2878" extrusionOk="0">
                <a:moveTo>
                  <a:pt x="4023" y="1"/>
                </a:moveTo>
                <a:cubicBezTo>
                  <a:pt x="4023" y="1"/>
                  <a:pt x="3963" y="61"/>
                  <a:pt x="3844" y="61"/>
                </a:cubicBezTo>
                <a:cubicBezTo>
                  <a:pt x="3785" y="61"/>
                  <a:pt x="3725" y="120"/>
                  <a:pt x="3591" y="120"/>
                </a:cubicBezTo>
                <a:cubicBezTo>
                  <a:pt x="3531" y="180"/>
                  <a:pt x="3412" y="180"/>
                  <a:pt x="3278" y="239"/>
                </a:cubicBezTo>
                <a:cubicBezTo>
                  <a:pt x="3219" y="314"/>
                  <a:pt x="3099" y="373"/>
                  <a:pt x="2980" y="373"/>
                </a:cubicBezTo>
                <a:cubicBezTo>
                  <a:pt x="2846" y="433"/>
                  <a:pt x="2727" y="493"/>
                  <a:pt x="2608" y="552"/>
                </a:cubicBezTo>
                <a:cubicBezTo>
                  <a:pt x="2474" y="612"/>
                  <a:pt x="2354" y="746"/>
                  <a:pt x="2235" y="805"/>
                </a:cubicBezTo>
                <a:cubicBezTo>
                  <a:pt x="2101" y="865"/>
                  <a:pt x="1982" y="925"/>
                  <a:pt x="1863" y="1059"/>
                </a:cubicBezTo>
                <a:cubicBezTo>
                  <a:pt x="1729" y="1118"/>
                  <a:pt x="1610" y="1178"/>
                  <a:pt x="1490" y="1297"/>
                </a:cubicBezTo>
                <a:cubicBezTo>
                  <a:pt x="1416" y="1357"/>
                  <a:pt x="1297" y="1491"/>
                  <a:pt x="1178" y="1550"/>
                </a:cubicBezTo>
                <a:cubicBezTo>
                  <a:pt x="1043" y="1610"/>
                  <a:pt x="984" y="1729"/>
                  <a:pt x="865" y="1804"/>
                </a:cubicBezTo>
                <a:cubicBezTo>
                  <a:pt x="746" y="1863"/>
                  <a:pt x="671" y="1982"/>
                  <a:pt x="611" y="2042"/>
                </a:cubicBezTo>
                <a:cubicBezTo>
                  <a:pt x="299" y="2355"/>
                  <a:pt x="60" y="2608"/>
                  <a:pt x="60" y="2608"/>
                </a:cubicBezTo>
                <a:cubicBezTo>
                  <a:pt x="60" y="2668"/>
                  <a:pt x="1" y="2727"/>
                  <a:pt x="60" y="2787"/>
                </a:cubicBezTo>
                <a:cubicBezTo>
                  <a:pt x="102" y="2829"/>
                  <a:pt x="173" y="2878"/>
                  <a:pt x="232" y="2878"/>
                </a:cubicBezTo>
                <a:cubicBezTo>
                  <a:pt x="258" y="2878"/>
                  <a:pt x="281" y="2869"/>
                  <a:pt x="299" y="2846"/>
                </a:cubicBezTo>
                <a:cubicBezTo>
                  <a:pt x="299" y="2846"/>
                  <a:pt x="552" y="2727"/>
                  <a:pt x="924" y="2474"/>
                </a:cubicBezTo>
                <a:cubicBezTo>
                  <a:pt x="984" y="2414"/>
                  <a:pt x="1118" y="2355"/>
                  <a:pt x="1237" y="2236"/>
                </a:cubicBezTo>
                <a:cubicBezTo>
                  <a:pt x="1297" y="2176"/>
                  <a:pt x="1416" y="2102"/>
                  <a:pt x="1550" y="2042"/>
                </a:cubicBezTo>
                <a:cubicBezTo>
                  <a:pt x="1669" y="1982"/>
                  <a:pt x="1729" y="1863"/>
                  <a:pt x="1863" y="1804"/>
                </a:cubicBezTo>
                <a:cubicBezTo>
                  <a:pt x="1982" y="1729"/>
                  <a:pt x="2101" y="1669"/>
                  <a:pt x="2235" y="1550"/>
                </a:cubicBezTo>
                <a:cubicBezTo>
                  <a:pt x="2354" y="1491"/>
                  <a:pt x="2474" y="1431"/>
                  <a:pt x="2608" y="1357"/>
                </a:cubicBezTo>
                <a:cubicBezTo>
                  <a:pt x="2727" y="1237"/>
                  <a:pt x="2846" y="1178"/>
                  <a:pt x="2906" y="1118"/>
                </a:cubicBezTo>
                <a:cubicBezTo>
                  <a:pt x="3040" y="1059"/>
                  <a:pt x="3159" y="984"/>
                  <a:pt x="3278" y="925"/>
                </a:cubicBezTo>
                <a:cubicBezTo>
                  <a:pt x="3353" y="865"/>
                  <a:pt x="3472" y="805"/>
                  <a:pt x="3531" y="746"/>
                </a:cubicBezTo>
                <a:cubicBezTo>
                  <a:pt x="3725" y="612"/>
                  <a:pt x="3904" y="493"/>
                  <a:pt x="3963" y="433"/>
                </a:cubicBezTo>
                <a:cubicBezTo>
                  <a:pt x="4097" y="373"/>
                  <a:pt x="4157" y="373"/>
                  <a:pt x="4157" y="373"/>
                </a:cubicBezTo>
                <a:cubicBezTo>
                  <a:pt x="4217" y="314"/>
                  <a:pt x="4276" y="239"/>
                  <a:pt x="4217" y="180"/>
                </a:cubicBezTo>
                <a:cubicBezTo>
                  <a:pt x="4217" y="61"/>
                  <a:pt x="4157" y="1"/>
                  <a:pt x="402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1384989" y="1077329"/>
            <a:ext cx="52064" cy="192723"/>
          </a:xfrm>
          <a:custGeom>
            <a:avLst/>
            <a:gdLst/>
            <a:ahLst/>
            <a:cxnLst/>
            <a:rect l="l" t="t" r="r" b="b"/>
            <a:pathLst>
              <a:path w="1669" h="6178" extrusionOk="0">
                <a:moveTo>
                  <a:pt x="1296" y="1"/>
                </a:moveTo>
                <a:cubicBezTo>
                  <a:pt x="1237" y="1"/>
                  <a:pt x="1117" y="60"/>
                  <a:pt x="1117" y="120"/>
                </a:cubicBezTo>
                <a:lnTo>
                  <a:pt x="1117" y="433"/>
                </a:lnTo>
                <a:lnTo>
                  <a:pt x="1117" y="746"/>
                </a:lnTo>
                <a:lnTo>
                  <a:pt x="1117" y="1118"/>
                </a:lnTo>
                <a:lnTo>
                  <a:pt x="1117" y="1550"/>
                </a:lnTo>
                <a:cubicBezTo>
                  <a:pt x="1058" y="1669"/>
                  <a:pt x="1058" y="1863"/>
                  <a:pt x="1058" y="2042"/>
                </a:cubicBezTo>
                <a:cubicBezTo>
                  <a:pt x="1058" y="2235"/>
                  <a:pt x="998" y="2355"/>
                  <a:pt x="998" y="2533"/>
                </a:cubicBezTo>
                <a:cubicBezTo>
                  <a:pt x="998" y="2667"/>
                  <a:pt x="924" y="2727"/>
                  <a:pt x="924" y="2846"/>
                </a:cubicBezTo>
                <a:lnTo>
                  <a:pt x="864" y="3099"/>
                </a:lnTo>
                <a:cubicBezTo>
                  <a:pt x="864" y="3278"/>
                  <a:pt x="805" y="3472"/>
                  <a:pt x="745" y="3651"/>
                </a:cubicBezTo>
                <a:cubicBezTo>
                  <a:pt x="745" y="3844"/>
                  <a:pt x="685" y="3963"/>
                  <a:pt x="626" y="4157"/>
                </a:cubicBezTo>
                <a:cubicBezTo>
                  <a:pt x="626" y="4336"/>
                  <a:pt x="551" y="4470"/>
                  <a:pt x="492" y="4649"/>
                </a:cubicBezTo>
                <a:cubicBezTo>
                  <a:pt x="432" y="4768"/>
                  <a:pt x="373" y="4902"/>
                  <a:pt x="373" y="5081"/>
                </a:cubicBezTo>
                <a:cubicBezTo>
                  <a:pt x="313" y="5215"/>
                  <a:pt x="253" y="5334"/>
                  <a:pt x="179" y="5394"/>
                </a:cubicBezTo>
                <a:cubicBezTo>
                  <a:pt x="179" y="5513"/>
                  <a:pt x="119" y="5647"/>
                  <a:pt x="119" y="5706"/>
                </a:cubicBezTo>
                <a:cubicBezTo>
                  <a:pt x="60" y="5826"/>
                  <a:pt x="0" y="5960"/>
                  <a:pt x="0" y="5960"/>
                </a:cubicBezTo>
                <a:cubicBezTo>
                  <a:pt x="0" y="6019"/>
                  <a:pt x="0" y="6079"/>
                  <a:pt x="60" y="6138"/>
                </a:cubicBezTo>
                <a:cubicBezTo>
                  <a:pt x="84" y="6163"/>
                  <a:pt x="122" y="6178"/>
                  <a:pt x="162" y="6178"/>
                </a:cubicBezTo>
                <a:cubicBezTo>
                  <a:pt x="218" y="6178"/>
                  <a:pt x="278" y="6149"/>
                  <a:pt x="313" y="6079"/>
                </a:cubicBezTo>
                <a:cubicBezTo>
                  <a:pt x="313" y="6079"/>
                  <a:pt x="373" y="6019"/>
                  <a:pt x="432" y="5885"/>
                </a:cubicBezTo>
                <a:cubicBezTo>
                  <a:pt x="492" y="5826"/>
                  <a:pt x="551" y="5706"/>
                  <a:pt x="626" y="5647"/>
                </a:cubicBezTo>
                <a:cubicBezTo>
                  <a:pt x="685" y="5513"/>
                  <a:pt x="745" y="5394"/>
                  <a:pt x="805" y="5274"/>
                </a:cubicBezTo>
                <a:cubicBezTo>
                  <a:pt x="864" y="5140"/>
                  <a:pt x="924" y="4962"/>
                  <a:pt x="998" y="4842"/>
                </a:cubicBezTo>
                <a:cubicBezTo>
                  <a:pt x="1058" y="4708"/>
                  <a:pt x="1177" y="4530"/>
                  <a:pt x="1237" y="4336"/>
                </a:cubicBezTo>
                <a:cubicBezTo>
                  <a:pt x="1237" y="4157"/>
                  <a:pt x="1296" y="3963"/>
                  <a:pt x="1371" y="3785"/>
                </a:cubicBezTo>
                <a:cubicBezTo>
                  <a:pt x="1430" y="3591"/>
                  <a:pt x="1490" y="3412"/>
                  <a:pt x="1549" y="3219"/>
                </a:cubicBezTo>
                <a:lnTo>
                  <a:pt x="1549" y="2906"/>
                </a:lnTo>
                <a:cubicBezTo>
                  <a:pt x="1609" y="2846"/>
                  <a:pt x="1609" y="2727"/>
                  <a:pt x="1609" y="2667"/>
                </a:cubicBezTo>
                <a:cubicBezTo>
                  <a:pt x="1609" y="2474"/>
                  <a:pt x="1669" y="2295"/>
                  <a:pt x="1669" y="2101"/>
                </a:cubicBezTo>
                <a:lnTo>
                  <a:pt x="1669" y="1550"/>
                </a:lnTo>
                <a:cubicBezTo>
                  <a:pt x="1669" y="1356"/>
                  <a:pt x="1669" y="1237"/>
                  <a:pt x="1609" y="1044"/>
                </a:cubicBezTo>
                <a:lnTo>
                  <a:pt x="1609" y="671"/>
                </a:lnTo>
                <a:cubicBezTo>
                  <a:pt x="1549" y="552"/>
                  <a:pt x="1549" y="433"/>
                  <a:pt x="1549" y="373"/>
                </a:cubicBezTo>
                <a:cubicBezTo>
                  <a:pt x="1490" y="179"/>
                  <a:pt x="1490" y="120"/>
                  <a:pt x="1490" y="120"/>
                </a:cubicBezTo>
                <a:cubicBezTo>
                  <a:pt x="1490" y="60"/>
                  <a:pt x="1371" y="1"/>
                  <a:pt x="1296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1206991" y="1350597"/>
            <a:ext cx="63700" cy="101633"/>
          </a:xfrm>
          <a:custGeom>
            <a:avLst/>
            <a:gdLst/>
            <a:ahLst/>
            <a:cxnLst/>
            <a:rect l="l" t="t" r="r" b="b"/>
            <a:pathLst>
              <a:path w="2042" h="3258" extrusionOk="0">
                <a:moveTo>
                  <a:pt x="1833" y="0"/>
                </a:moveTo>
                <a:cubicBezTo>
                  <a:pt x="1792" y="0"/>
                  <a:pt x="1758" y="15"/>
                  <a:pt x="1728" y="45"/>
                </a:cubicBezTo>
                <a:cubicBezTo>
                  <a:pt x="1728" y="45"/>
                  <a:pt x="1609" y="239"/>
                  <a:pt x="1416" y="552"/>
                </a:cubicBezTo>
                <a:cubicBezTo>
                  <a:pt x="1416" y="611"/>
                  <a:pt x="1356" y="671"/>
                  <a:pt x="1356" y="790"/>
                </a:cubicBezTo>
                <a:cubicBezTo>
                  <a:pt x="1296" y="850"/>
                  <a:pt x="1237" y="924"/>
                  <a:pt x="1177" y="1043"/>
                </a:cubicBezTo>
                <a:cubicBezTo>
                  <a:pt x="1118" y="1103"/>
                  <a:pt x="1118" y="1162"/>
                  <a:pt x="1043" y="1297"/>
                </a:cubicBezTo>
                <a:cubicBezTo>
                  <a:pt x="984" y="1356"/>
                  <a:pt x="984" y="1475"/>
                  <a:pt x="924" y="1535"/>
                </a:cubicBezTo>
                <a:cubicBezTo>
                  <a:pt x="805" y="1729"/>
                  <a:pt x="671" y="1907"/>
                  <a:pt x="611" y="2041"/>
                </a:cubicBezTo>
                <a:cubicBezTo>
                  <a:pt x="552" y="2101"/>
                  <a:pt x="552" y="2161"/>
                  <a:pt x="492" y="2161"/>
                </a:cubicBezTo>
                <a:cubicBezTo>
                  <a:pt x="492" y="2220"/>
                  <a:pt x="492" y="2280"/>
                  <a:pt x="432" y="2280"/>
                </a:cubicBezTo>
                <a:cubicBezTo>
                  <a:pt x="373" y="2339"/>
                  <a:pt x="373" y="2473"/>
                  <a:pt x="298" y="2533"/>
                </a:cubicBezTo>
                <a:cubicBezTo>
                  <a:pt x="120" y="2786"/>
                  <a:pt x="60" y="2965"/>
                  <a:pt x="60" y="2965"/>
                </a:cubicBezTo>
                <a:cubicBezTo>
                  <a:pt x="0" y="3025"/>
                  <a:pt x="0" y="3084"/>
                  <a:pt x="60" y="3159"/>
                </a:cubicBezTo>
                <a:cubicBezTo>
                  <a:pt x="95" y="3229"/>
                  <a:pt x="150" y="3257"/>
                  <a:pt x="202" y="3257"/>
                </a:cubicBezTo>
                <a:cubicBezTo>
                  <a:pt x="239" y="3257"/>
                  <a:pt x="274" y="3243"/>
                  <a:pt x="298" y="3218"/>
                </a:cubicBezTo>
                <a:cubicBezTo>
                  <a:pt x="298" y="3218"/>
                  <a:pt x="492" y="3084"/>
                  <a:pt x="745" y="2846"/>
                </a:cubicBezTo>
                <a:cubicBezTo>
                  <a:pt x="745" y="2786"/>
                  <a:pt x="864" y="2712"/>
                  <a:pt x="924" y="2652"/>
                </a:cubicBezTo>
                <a:cubicBezTo>
                  <a:pt x="924" y="2593"/>
                  <a:pt x="984" y="2593"/>
                  <a:pt x="984" y="2533"/>
                </a:cubicBezTo>
                <a:lnTo>
                  <a:pt x="1118" y="2414"/>
                </a:lnTo>
                <a:cubicBezTo>
                  <a:pt x="1237" y="2220"/>
                  <a:pt x="1356" y="2041"/>
                  <a:pt x="1490" y="1848"/>
                </a:cubicBezTo>
                <a:cubicBezTo>
                  <a:pt x="1550" y="1788"/>
                  <a:pt x="1550" y="1669"/>
                  <a:pt x="1609" y="1535"/>
                </a:cubicBezTo>
                <a:cubicBezTo>
                  <a:pt x="1669" y="1475"/>
                  <a:pt x="1728" y="1356"/>
                  <a:pt x="1728" y="1297"/>
                </a:cubicBezTo>
                <a:cubicBezTo>
                  <a:pt x="1788" y="1162"/>
                  <a:pt x="1863" y="1043"/>
                  <a:pt x="1863" y="984"/>
                </a:cubicBezTo>
                <a:cubicBezTo>
                  <a:pt x="1922" y="924"/>
                  <a:pt x="1922" y="790"/>
                  <a:pt x="1922" y="730"/>
                </a:cubicBezTo>
                <a:cubicBezTo>
                  <a:pt x="2041" y="418"/>
                  <a:pt x="2041" y="179"/>
                  <a:pt x="2041" y="179"/>
                </a:cubicBezTo>
                <a:cubicBezTo>
                  <a:pt x="2041" y="105"/>
                  <a:pt x="2041" y="45"/>
                  <a:pt x="1982" y="45"/>
                </a:cubicBezTo>
                <a:cubicBezTo>
                  <a:pt x="1922" y="15"/>
                  <a:pt x="1874" y="0"/>
                  <a:pt x="1833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2"/>
          <p:cNvGrpSpPr/>
          <p:nvPr/>
        </p:nvGrpSpPr>
        <p:grpSpPr>
          <a:xfrm>
            <a:off x="877064" y="2755630"/>
            <a:ext cx="338809" cy="336313"/>
            <a:chOff x="999014" y="3047792"/>
            <a:chExt cx="338809" cy="336313"/>
          </a:xfrm>
        </p:grpSpPr>
        <p:sp>
          <p:nvSpPr>
            <p:cNvPr id="165" name="Google Shape;165;p2"/>
            <p:cNvSpPr/>
            <p:nvPr/>
          </p:nvSpPr>
          <p:spPr>
            <a:xfrm>
              <a:off x="1018542" y="304779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9014" y="3054281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1023043" y="1617845"/>
            <a:ext cx="367103" cy="233027"/>
          </a:xfrm>
          <a:custGeom>
            <a:avLst/>
            <a:gdLst/>
            <a:ahLst/>
            <a:cxnLst/>
            <a:rect l="l" t="t" r="r" b="b"/>
            <a:pathLst>
              <a:path w="11768" h="7470" extrusionOk="0">
                <a:moveTo>
                  <a:pt x="4623" y="0"/>
                </a:moveTo>
                <a:cubicBezTo>
                  <a:pt x="1955" y="0"/>
                  <a:pt x="0" y="1999"/>
                  <a:pt x="1086" y="4394"/>
                </a:cubicBezTo>
                <a:cubicBezTo>
                  <a:pt x="2066" y="6577"/>
                  <a:pt x="7027" y="7470"/>
                  <a:pt x="9599" y="7470"/>
                </a:cubicBezTo>
                <a:cubicBezTo>
                  <a:pt x="10467" y="7470"/>
                  <a:pt x="11063" y="7368"/>
                  <a:pt x="11142" y="7180"/>
                </a:cubicBezTo>
                <a:cubicBezTo>
                  <a:pt x="11767" y="5824"/>
                  <a:pt x="9786" y="1161"/>
                  <a:pt x="6240" y="238"/>
                </a:cubicBezTo>
                <a:cubicBezTo>
                  <a:pt x="5686" y="76"/>
                  <a:pt x="5141" y="0"/>
                  <a:pt x="4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1089894" y="1681482"/>
            <a:ext cx="311856" cy="201270"/>
          </a:xfrm>
          <a:custGeom>
            <a:avLst/>
            <a:gdLst/>
            <a:ahLst/>
            <a:cxnLst/>
            <a:rect l="l" t="t" r="r" b="b"/>
            <a:pathLst>
              <a:path w="9997" h="6452" extrusionOk="0">
                <a:moveTo>
                  <a:pt x="120" y="0"/>
                </a:moveTo>
                <a:cubicBezTo>
                  <a:pt x="120" y="0"/>
                  <a:pt x="60" y="60"/>
                  <a:pt x="0" y="60"/>
                </a:cubicBezTo>
                <a:cubicBezTo>
                  <a:pt x="0" y="120"/>
                  <a:pt x="60" y="179"/>
                  <a:pt x="120" y="239"/>
                </a:cubicBezTo>
                <a:cubicBezTo>
                  <a:pt x="120" y="239"/>
                  <a:pt x="254" y="298"/>
                  <a:pt x="566" y="373"/>
                </a:cubicBezTo>
                <a:cubicBezTo>
                  <a:pt x="864" y="492"/>
                  <a:pt x="1311" y="671"/>
                  <a:pt x="1803" y="864"/>
                </a:cubicBezTo>
                <a:cubicBezTo>
                  <a:pt x="2056" y="924"/>
                  <a:pt x="2354" y="1043"/>
                  <a:pt x="2607" y="1177"/>
                </a:cubicBezTo>
                <a:cubicBezTo>
                  <a:pt x="2920" y="1297"/>
                  <a:pt x="3233" y="1416"/>
                  <a:pt x="3546" y="1609"/>
                </a:cubicBezTo>
                <a:cubicBezTo>
                  <a:pt x="3844" y="1729"/>
                  <a:pt x="4157" y="1922"/>
                  <a:pt x="4470" y="2041"/>
                </a:cubicBezTo>
                <a:cubicBezTo>
                  <a:pt x="4782" y="2235"/>
                  <a:pt x="5095" y="2414"/>
                  <a:pt x="5408" y="2607"/>
                </a:cubicBezTo>
                <a:cubicBezTo>
                  <a:pt x="5706" y="2786"/>
                  <a:pt x="6079" y="2980"/>
                  <a:pt x="6332" y="3159"/>
                </a:cubicBezTo>
                <a:cubicBezTo>
                  <a:pt x="6645" y="3352"/>
                  <a:pt x="6958" y="3531"/>
                  <a:pt x="7196" y="3784"/>
                </a:cubicBezTo>
                <a:cubicBezTo>
                  <a:pt x="7330" y="3904"/>
                  <a:pt x="7449" y="3963"/>
                  <a:pt x="7568" y="4097"/>
                </a:cubicBezTo>
                <a:cubicBezTo>
                  <a:pt x="7762" y="4216"/>
                  <a:pt x="7881" y="4276"/>
                  <a:pt x="7941" y="4395"/>
                </a:cubicBezTo>
                <a:cubicBezTo>
                  <a:pt x="8194" y="4589"/>
                  <a:pt x="8447" y="4768"/>
                  <a:pt x="8626" y="5021"/>
                </a:cubicBezTo>
                <a:cubicBezTo>
                  <a:pt x="8820" y="5215"/>
                  <a:pt x="8939" y="5393"/>
                  <a:pt x="9133" y="5513"/>
                </a:cubicBezTo>
                <a:cubicBezTo>
                  <a:pt x="9252" y="5706"/>
                  <a:pt x="9371" y="5885"/>
                  <a:pt x="9431" y="6019"/>
                </a:cubicBezTo>
                <a:cubicBezTo>
                  <a:pt x="9684" y="6257"/>
                  <a:pt x="9743" y="6391"/>
                  <a:pt x="9743" y="6391"/>
                </a:cubicBezTo>
                <a:lnTo>
                  <a:pt x="9803" y="6391"/>
                </a:lnTo>
                <a:cubicBezTo>
                  <a:pt x="9803" y="6451"/>
                  <a:pt x="9877" y="6451"/>
                  <a:pt x="9937" y="6451"/>
                </a:cubicBezTo>
                <a:cubicBezTo>
                  <a:pt x="9997" y="6391"/>
                  <a:pt x="9997" y="6332"/>
                  <a:pt x="9997" y="6257"/>
                </a:cubicBezTo>
                <a:cubicBezTo>
                  <a:pt x="9997" y="6257"/>
                  <a:pt x="9877" y="6079"/>
                  <a:pt x="9684" y="5825"/>
                </a:cubicBezTo>
                <a:cubicBezTo>
                  <a:pt x="9565" y="5706"/>
                  <a:pt x="9505" y="5513"/>
                  <a:pt x="9371" y="5334"/>
                </a:cubicBezTo>
                <a:cubicBezTo>
                  <a:pt x="9192" y="5140"/>
                  <a:pt x="9058" y="4961"/>
                  <a:pt x="8879" y="4768"/>
                </a:cubicBezTo>
                <a:cubicBezTo>
                  <a:pt x="8686" y="4529"/>
                  <a:pt x="8447" y="4336"/>
                  <a:pt x="8194" y="4097"/>
                </a:cubicBezTo>
                <a:cubicBezTo>
                  <a:pt x="8134" y="4023"/>
                  <a:pt x="8015" y="3904"/>
                  <a:pt x="7822" y="3784"/>
                </a:cubicBezTo>
                <a:cubicBezTo>
                  <a:pt x="7702" y="3650"/>
                  <a:pt x="7568" y="3591"/>
                  <a:pt x="7449" y="3472"/>
                </a:cubicBezTo>
                <a:cubicBezTo>
                  <a:pt x="7196" y="3218"/>
                  <a:pt x="6898" y="3040"/>
                  <a:pt x="6585" y="2786"/>
                </a:cubicBezTo>
                <a:cubicBezTo>
                  <a:pt x="6272" y="2607"/>
                  <a:pt x="5959" y="2414"/>
                  <a:pt x="5647" y="2235"/>
                </a:cubicBezTo>
                <a:cubicBezTo>
                  <a:pt x="5334" y="2041"/>
                  <a:pt x="5036" y="1863"/>
                  <a:pt x="4663" y="1669"/>
                </a:cubicBezTo>
                <a:cubicBezTo>
                  <a:pt x="4350" y="1550"/>
                  <a:pt x="4038" y="1356"/>
                  <a:pt x="3725" y="1237"/>
                </a:cubicBezTo>
                <a:cubicBezTo>
                  <a:pt x="3546" y="1177"/>
                  <a:pt x="3412" y="1118"/>
                  <a:pt x="3233" y="984"/>
                </a:cubicBezTo>
                <a:cubicBezTo>
                  <a:pt x="3099" y="924"/>
                  <a:pt x="2920" y="924"/>
                  <a:pt x="2801" y="864"/>
                </a:cubicBezTo>
                <a:cubicBezTo>
                  <a:pt x="2488" y="745"/>
                  <a:pt x="2175" y="611"/>
                  <a:pt x="1922" y="552"/>
                </a:cubicBezTo>
                <a:cubicBezTo>
                  <a:pt x="864" y="179"/>
                  <a:pt x="120" y="0"/>
                  <a:pt x="120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1107550" y="1625238"/>
            <a:ext cx="129678" cy="147864"/>
          </a:xfrm>
          <a:custGeom>
            <a:avLst/>
            <a:gdLst/>
            <a:ahLst/>
            <a:cxnLst/>
            <a:rect l="l" t="t" r="r" b="b"/>
            <a:pathLst>
              <a:path w="4157" h="4740" extrusionOk="0">
                <a:moveTo>
                  <a:pt x="2414" y="1"/>
                </a:moveTo>
                <a:cubicBezTo>
                  <a:pt x="2354" y="1"/>
                  <a:pt x="2354" y="60"/>
                  <a:pt x="2354" y="120"/>
                </a:cubicBezTo>
                <a:cubicBezTo>
                  <a:pt x="2354" y="314"/>
                  <a:pt x="2354" y="433"/>
                  <a:pt x="2414" y="612"/>
                </a:cubicBezTo>
                <a:lnTo>
                  <a:pt x="2414" y="865"/>
                </a:lnTo>
                <a:cubicBezTo>
                  <a:pt x="2414" y="924"/>
                  <a:pt x="2473" y="1059"/>
                  <a:pt x="2473" y="1118"/>
                </a:cubicBezTo>
                <a:lnTo>
                  <a:pt x="2608" y="1610"/>
                </a:lnTo>
                <a:cubicBezTo>
                  <a:pt x="2667" y="1669"/>
                  <a:pt x="2667" y="1729"/>
                  <a:pt x="2727" y="1803"/>
                </a:cubicBezTo>
                <a:lnTo>
                  <a:pt x="2786" y="2042"/>
                </a:lnTo>
                <a:cubicBezTo>
                  <a:pt x="2846" y="2235"/>
                  <a:pt x="2906" y="2355"/>
                  <a:pt x="2980" y="2474"/>
                </a:cubicBezTo>
                <a:lnTo>
                  <a:pt x="3099" y="2727"/>
                </a:lnTo>
                <a:cubicBezTo>
                  <a:pt x="3099" y="2787"/>
                  <a:pt x="3159" y="2846"/>
                  <a:pt x="3218" y="2980"/>
                </a:cubicBezTo>
                <a:cubicBezTo>
                  <a:pt x="3278" y="3100"/>
                  <a:pt x="3352" y="3219"/>
                  <a:pt x="3472" y="3353"/>
                </a:cubicBezTo>
                <a:cubicBezTo>
                  <a:pt x="3478" y="3373"/>
                  <a:pt x="3486" y="3393"/>
                  <a:pt x="3494" y="3412"/>
                </a:cubicBezTo>
                <a:lnTo>
                  <a:pt x="3159" y="3412"/>
                </a:lnTo>
                <a:cubicBezTo>
                  <a:pt x="3099" y="3412"/>
                  <a:pt x="2980" y="3472"/>
                  <a:pt x="2906" y="3472"/>
                </a:cubicBezTo>
                <a:lnTo>
                  <a:pt x="2667" y="3472"/>
                </a:lnTo>
                <a:cubicBezTo>
                  <a:pt x="2533" y="3532"/>
                  <a:pt x="2473" y="3532"/>
                  <a:pt x="2414" y="3532"/>
                </a:cubicBezTo>
                <a:cubicBezTo>
                  <a:pt x="2235" y="3591"/>
                  <a:pt x="2101" y="3666"/>
                  <a:pt x="1922" y="3666"/>
                </a:cubicBezTo>
                <a:cubicBezTo>
                  <a:pt x="1609" y="3785"/>
                  <a:pt x="1297" y="3904"/>
                  <a:pt x="984" y="4038"/>
                </a:cubicBezTo>
                <a:cubicBezTo>
                  <a:pt x="805" y="4098"/>
                  <a:pt x="671" y="4217"/>
                  <a:pt x="492" y="4276"/>
                </a:cubicBezTo>
                <a:cubicBezTo>
                  <a:pt x="373" y="4336"/>
                  <a:pt x="239" y="4470"/>
                  <a:pt x="60" y="4530"/>
                </a:cubicBezTo>
                <a:cubicBezTo>
                  <a:pt x="60" y="4530"/>
                  <a:pt x="0" y="4589"/>
                  <a:pt x="60" y="4649"/>
                </a:cubicBezTo>
                <a:cubicBezTo>
                  <a:pt x="60" y="4691"/>
                  <a:pt x="89" y="4740"/>
                  <a:pt x="127" y="4740"/>
                </a:cubicBezTo>
                <a:cubicBezTo>
                  <a:pt x="144" y="4740"/>
                  <a:pt x="161" y="4731"/>
                  <a:pt x="179" y="4708"/>
                </a:cubicBezTo>
                <a:cubicBezTo>
                  <a:pt x="492" y="4589"/>
                  <a:pt x="805" y="4470"/>
                  <a:pt x="1118" y="4336"/>
                </a:cubicBezTo>
                <a:cubicBezTo>
                  <a:pt x="1416" y="4217"/>
                  <a:pt x="1729" y="4157"/>
                  <a:pt x="2041" y="4038"/>
                </a:cubicBezTo>
                <a:lnTo>
                  <a:pt x="2235" y="4038"/>
                </a:lnTo>
                <a:cubicBezTo>
                  <a:pt x="2354" y="3964"/>
                  <a:pt x="2414" y="3964"/>
                  <a:pt x="2473" y="3964"/>
                </a:cubicBezTo>
                <a:cubicBezTo>
                  <a:pt x="2533" y="3904"/>
                  <a:pt x="2667" y="3904"/>
                  <a:pt x="2727" y="3904"/>
                </a:cubicBezTo>
                <a:lnTo>
                  <a:pt x="2980" y="3844"/>
                </a:lnTo>
                <a:lnTo>
                  <a:pt x="4023" y="3844"/>
                </a:lnTo>
                <a:cubicBezTo>
                  <a:pt x="4157" y="3725"/>
                  <a:pt x="4157" y="3591"/>
                  <a:pt x="4097" y="3532"/>
                </a:cubicBezTo>
                <a:cubicBezTo>
                  <a:pt x="4023" y="3412"/>
                  <a:pt x="3904" y="3293"/>
                  <a:pt x="3844" y="3159"/>
                </a:cubicBezTo>
                <a:cubicBezTo>
                  <a:pt x="3725" y="3040"/>
                  <a:pt x="3650" y="2846"/>
                  <a:pt x="3591" y="2727"/>
                </a:cubicBezTo>
                <a:cubicBezTo>
                  <a:pt x="3531" y="2667"/>
                  <a:pt x="3472" y="2608"/>
                  <a:pt x="3472" y="2548"/>
                </a:cubicBezTo>
                <a:lnTo>
                  <a:pt x="3352" y="2355"/>
                </a:lnTo>
                <a:lnTo>
                  <a:pt x="3218" y="2101"/>
                </a:lnTo>
                <a:cubicBezTo>
                  <a:pt x="3218" y="2042"/>
                  <a:pt x="3159" y="1982"/>
                  <a:pt x="3159" y="1923"/>
                </a:cubicBezTo>
                <a:lnTo>
                  <a:pt x="3040" y="1669"/>
                </a:lnTo>
                <a:cubicBezTo>
                  <a:pt x="3040" y="1610"/>
                  <a:pt x="2980" y="1550"/>
                  <a:pt x="2980" y="1491"/>
                </a:cubicBezTo>
                <a:lnTo>
                  <a:pt x="2786" y="984"/>
                </a:lnTo>
                <a:cubicBezTo>
                  <a:pt x="2786" y="924"/>
                  <a:pt x="2727" y="865"/>
                  <a:pt x="2727" y="805"/>
                </a:cubicBezTo>
                <a:lnTo>
                  <a:pt x="2667" y="552"/>
                </a:lnTo>
                <a:cubicBezTo>
                  <a:pt x="2667" y="433"/>
                  <a:pt x="2608" y="239"/>
                  <a:pt x="2533" y="120"/>
                </a:cubicBezTo>
                <a:lnTo>
                  <a:pt x="2533" y="60"/>
                </a:lnTo>
                <a:cubicBezTo>
                  <a:pt x="2533" y="60"/>
                  <a:pt x="2473" y="1"/>
                  <a:pt x="2414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1173091" y="1666790"/>
            <a:ext cx="155226" cy="156006"/>
          </a:xfrm>
          <a:custGeom>
            <a:avLst/>
            <a:gdLst/>
            <a:ahLst/>
            <a:cxnLst/>
            <a:rect l="l" t="t" r="r" b="b"/>
            <a:pathLst>
              <a:path w="4976" h="5001" extrusionOk="0">
                <a:moveTo>
                  <a:pt x="3595" y="0"/>
                </a:moveTo>
                <a:cubicBezTo>
                  <a:pt x="3580" y="0"/>
                  <a:pt x="3563" y="7"/>
                  <a:pt x="3546" y="25"/>
                </a:cubicBezTo>
                <a:cubicBezTo>
                  <a:pt x="3486" y="25"/>
                  <a:pt x="3412" y="99"/>
                  <a:pt x="3412" y="159"/>
                </a:cubicBezTo>
                <a:lnTo>
                  <a:pt x="3486" y="650"/>
                </a:lnTo>
                <a:cubicBezTo>
                  <a:pt x="3546" y="769"/>
                  <a:pt x="3546" y="844"/>
                  <a:pt x="3546" y="903"/>
                </a:cubicBezTo>
                <a:lnTo>
                  <a:pt x="3605" y="1142"/>
                </a:lnTo>
                <a:cubicBezTo>
                  <a:pt x="3665" y="1335"/>
                  <a:pt x="3665" y="1514"/>
                  <a:pt x="3724" y="1708"/>
                </a:cubicBezTo>
                <a:cubicBezTo>
                  <a:pt x="3784" y="1827"/>
                  <a:pt x="3784" y="2021"/>
                  <a:pt x="3859" y="2200"/>
                </a:cubicBezTo>
                <a:lnTo>
                  <a:pt x="4037" y="2706"/>
                </a:lnTo>
                <a:lnTo>
                  <a:pt x="4156" y="3198"/>
                </a:lnTo>
                <a:cubicBezTo>
                  <a:pt x="4244" y="3401"/>
                  <a:pt x="4324" y="3604"/>
                  <a:pt x="4403" y="3823"/>
                </a:cubicBezTo>
                <a:lnTo>
                  <a:pt x="3546" y="3823"/>
                </a:lnTo>
                <a:cubicBezTo>
                  <a:pt x="3352" y="3883"/>
                  <a:pt x="3173" y="3883"/>
                  <a:pt x="2920" y="3943"/>
                </a:cubicBezTo>
                <a:lnTo>
                  <a:pt x="2667" y="3943"/>
                </a:lnTo>
                <a:cubicBezTo>
                  <a:pt x="2548" y="4002"/>
                  <a:pt x="2488" y="4002"/>
                  <a:pt x="2369" y="4002"/>
                </a:cubicBezTo>
                <a:cubicBezTo>
                  <a:pt x="1996" y="4121"/>
                  <a:pt x="1549" y="4255"/>
                  <a:pt x="1177" y="4375"/>
                </a:cubicBezTo>
                <a:cubicBezTo>
                  <a:pt x="998" y="4434"/>
                  <a:pt x="805" y="4494"/>
                  <a:pt x="626" y="4568"/>
                </a:cubicBezTo>
                <a:cubicBezTo>
                  <a:pt x="432" y="4628"/>
                  <a:pt x="253" y="4687"/>
                  <a:pt x="60" y="4747"/>
                </a:cubicBezTo>
                <a:cubicBezTo>
                  <a:pt x="60" y="4807"/>
                  <a:pt x="0" y="4866"/>
                  <a:pt x="0" y="4941"/>
                </a:cubicBezTo>
                <a:cubicBezTo>
                  <a:pt x="60" y="5000"/>
                  <a:pt x="134" y="5000"/>
                  <a:pt x="194" y="5000"/>
                </a:cubicBezTo>
                <a:cubicBezTo>
                  <a:pt x="566" y="4866"/>
                  <a:pt x="939" y="4747"/>
                  <a:pt x="1311" y="4687"/>
                </a:cubicBezTo>
                <a:cubicBezTo>
                  <a:pt x="1683" y="4568"/>
                  <a:pt x="2056" y="4494"/>
                  <a:pt x="2428" y="4434"/>
                </a:cubicBezTo>
                <a:cubicBezTo>
                  <a:pt x="2548" y="4375"/>
                  <a:pt x="2607" y="4375"/>
                  <a:pt x="2741" y="4375"/>
                </a:cubicBezTo>
                <a:cubicBezTo>
                  <a:pt x="2801" y="4375"/>
                  <a:pt x="2920" y="4315"/>
                  <a:pt x="2980" y="4315"/>
                </a:cubicBezTo>
                <a:cubicBezTo>
                  <a:pt x="3233" y="4315"/>
                  <a:pt x="3412" y="4255"/>
                  <a:pt x="3605" y="4255"/>
                </a:cubicBezTo>
                <a:lnTo>
                  <a:pt x="4410" y="4255"/>
                </a:lnTo>
                <a:lnTo>
                  <a:pt x="4723" y="4315"/>
                </a:lnTo>
                <a:lnTo>
                  <a:pt x="4842" y="4315"/>
                </a:lnTo>
                <a:cubicBezTo>
                  <a:pt x="4901" y="4255"/>
                  <a:pt x="4976" y="4121"/>
                  <a:pt x="4976" y="4002"/>
                </a:cubicBezTo>
                <a:cubicBezTo>
                  <a:pt x="4663" y="3376"/>
                  <a:pt x="4469" y="2706"/>
                  <a:pt x="4231" y="2080"/>
                </a:cubicBezTo>
                <a:cubicBezTo>
                  <a:pt x="4156" y="1887"/>
                  <a:pt x="4097" y="1768"/>
                  <a:pt x="4097" y="1589"/>
                </a:cubicBezTo>
                <a:cubicBezTo>
                  <a:pt x="4037" y="1395"/>
                  <a:pt x="3978" y="1276"/>
                  <a:pt x="3918" y="1082"/>
                </a:cubicBezTo>
                <a:lnTo>
                  <a:pt x="3859" y="844"/>
                </a:lnTo>
                <a:cubicBezTo>
                  <a:pt x="3859" y="769"/>
                  <a:pt x="3784" y="710"/>
                  <a:pt x="3784" y="591"/>
                </a:cubicBezTo>
                <a:lnTo>
                  <a:pt x="3665" y="99"/>
                </a:lnTo>
                <a:cubicBezTo>
                  <a:pt x="3665" y="46"/>
                  <a:pt x="3634" y="0"/>
                  <a:pt x="359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2"/>
          <p:cNvGrpSpPr/>
          <p:nvPr/>
        </p:nvGrpSpPr>
        <p:grpSpPr>
          <a:xfrm>
            <a:off x="7444886" y="967090"/>
            <a:ext cx="361363" cy="282159"/>
            <a:chOff x="7289361" y="1060140"/>
            <a:chExt cx="361363" cy="282159"/>
          </a:xfrm>
        </p:grpSpPr>
        <p:sp>
          <p:nvSpPr>
            <p:cNvPr id="172" name="Google Shape;172;p2"/>
            <p:cNvSpPr/>
            <p:nvPr/>
          </p:nvSpPr>
          <p:spPr>
            <a:xfrm>
              <a:off x="7289361" y="1096670"/>
              <a:ext cx="355311" cy="245629"/>
            </a:xfrm>
            <a:custGeom>
              <a:avLst/>
              <a:gdLst/>
              <a:ahLst/>
              <a:cxnLst/>
              <a:rect l="l" t="t" r="r" b="b"/>
              <a:pathLst>
                <a:path w="11390" h="7874" extrusionOk="0">
                  <a:moveTo>
                    <a:pt x="9762" y="1"/>
                  </a:moveTo>
                  <a:cubicBezTo>
                    <a:pt x="7516" y="1"/>
                    <a:pt x="1759" y="1272"/>
                    <a:pt x="842" y="3716"/>
                  </a:cubicBezTo>
                  <a:cubicBezTo>
                    <a:pt x="0" y="6087"/>
                    <a:pt x="1838" y="7873"/>
                    <a:pt x="4313" y="7873"/>
                  </a:cubicBezTo>
                  <a:cubicBezTo>
                    <a:pt x="4948" y="7873"/>
                    <a:pt x="5625" y="7755"/>
                    <a:pt x="6309" y="7500"/>
                  </a:cubicBezTo>
                  <a:cubicBezTo>
                    <a:pt x="9781" y="6263"/>
                    <a:pt x="11390" y="1481"/>
                    <a:pt x="10645" y="185"/>
                  </a:cubicBezTo>
                  <a:cubicBezTo>
                    <a:pt x="10578" y="62"/>
                    <a:pt x="10254" y="1"/>
                    <a:pt x="9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354184" y="1060140"/>
              <a:ext cx="296540" cy="224042"/>
            </a:xfrm>
            <a:custGeom>
              <a:avLst/>
              <a:gdLst/>
              <a:ahLst/>
              <a:cxnLst/>
              <a:rect l="l" t="t" r="r" b="b"/>
              <a:pathLst>
                <a:path w="9506" h="7182" extrusionOk="0">
                  <a:moveTo>
                    <a:pt x="9343" y="0"/>
                  </a:moveTo>
                  <a:cubicBezTo>
                    <a:pt x="9312" y="0"/>
                    <a:pt x="9282" y="15"/>
                    <a:pt x="9252" y="45"/>
                  </a:cubicBezTo>
                  <a:cubicBezTo>
                    <a:pt x="9252" y="45"/>
                    <a:pt x="9133" y="239"/>
                    <a:pt x="8939" y="477"/>
                  </a:cubicBezTo>
                  <a:cubicBezTo>
                    <a:pt x="8880" y="611"/>
                    <a:pt x="8820" y="790"/>
                    <a:pt x="8626" y="984"/>
                  </a:cubicBezTo>
                  <a:cubicBezTo>
                    <a:pt x="8507" y="1162"/>
                    <a:pt x="8388" y="1356"/>
                    <a:pt x="8194" y="1535"/>
                  </a:cubicBezTo>
                  <a:cubicBezTo>
                    <a:pt x="8015" y="1788"/>
                    <a:pt x="7822" y="1967"/>
                    <a:pt x="7583" y="2220"/>
                  </a:cubicBezTo>
                  <a:cubicBezTo>
                    <a:pt x="7509" y="2339"/>
                    <a:pt x="7390" y="2414"/>
                    <a:pt x="7271" y="2533"/>
                  </a:cubicBezTo>
                  <a:cubicBezTo>
                    <a:pt x="7137" y="2652"/>
                    <a:pt x="7017" y="2786"/>
                    <a:pt x="6898" y="2906"/>
                  </a:cubicBezTo>
                  <a:cubicBezTo>
                    <a:pt x="6645" y="3084"/>
                    <a:pt x="6332" y="3338"/>
                    <a:pt x="6094" y="3531"/>
                  </a:cubicBezTo>
                  <a:cubicBezTo>
                    <a:pt x="5781" y="3770"/>
                    <a:pt x="5528" y="3963"/>
                    <a:pt x="5215" y="4202"/>
                  </a:cubicBezTo>
                  <a:cubicBezTo>
                    <a:pt x="4902" y="4395"/>
                    <a:pt x="4604" y="4574"/>
                    <a:pt x="4291" y="4768"/>
                  </a:cubicBezTo>
                  <a:cubicBezTo>
                    <a:pt x="3978" y="4946"/>
                    <a:pt x="3665" y="5140"/>
                    <a:pt x="3412" y="5319"/>
                  </a:cubicBezTo>
                  <a:cubicBezTo>
                    <a:pt x="3114" y="5513"/>
                    <a:pt x="2801" y="5632"/>
                    <a:pt x="2548" y="5825"/>
                  </a:cubicBezTo>
                  <a:cubicBezTo>
                    <a:pt x="2235" y="5945"/>
                    <a:pt x="1997" y="6064"/>
                    <a:pt x="1744" y="6198"/>
                  </a:cubicBezTo>
                  <a:cubicBezTo>
                    <a:pt x="1252" y="6436"/>
                    <a:pt x="805" y="6630"/>
                    <a:pt x="507" y="6749"/>
                  </a:cubicBezTo>
                  <a:cubicBezTo>
                    <a:pt x="254" y="6883"/>
                    <a:pt x="60" y="6943"/>
                    <a:pt x="60" y="6943"/>
                  </a:cubicBezTo>
                  <a:cubicBezTo>
                    <a:pt x="1" y="7002"/>
                    <a:pt x="1" y="7062"/>
                    <a:pt x="1" y="7062"/>
                  </a:cubicBezTo>
                  <a:cubicBezTo>
                    <a:pt x="1" y="7121"/>
                    <a:pt x="60" y="7181"/>
                    <a:pt x="135" y="7181"/>
                  </a:cubicBezTo>
                  <a:cubicBezTo>
                    <a:pt x="135" y="7181"/>
                    <a:pt x="880" y="6943"/>
                    <a:pt x="1863" y="6511"/>
                  </a:cubicBezTo>
                  <a:cubicBezTo>
                    <a:pt x="2116" y="6377"/>
                    <a:pt x="2429" y="6257"/>
                    <a:pt x="2667" y="6138"/>
                  </a:cubicBezTo>
                  <a:cubicBezTo>
                    <a:pt x="2861" y="6064"/>
                    <a:pt x="2980" y="6004"/>
                    <a:pt x="3114" y="5945"/>
                  </a:cubicBezTo>
                  <a:cubicBezTo>
                    <a:pt x="3293" y="5825"/>
                    <a:pt x="3412" y="5766"/>
                    <a:pt x="3606" y="5691"/>
                  </a:cubicBezTo>
                  <a:cubicBezTo>
                    <a:pt x="3919" y="5513"/>
                    <a:pt x="4231" y="5319"/>
                    <a:pt x="4529" y="5140"/>
                  </a:cubicBezTo>
                  <a:cubicBezTo>
                    <a:pt x="4842" y="4946"/>
                    <a:pt x="5155" y="4768"/>
                    <a:pt x="5468" y="4514"/>
                  </a:cubicBezTo>
                  <a:cubicBezTo>
                    <a:pt x="5781" y="4336"/>
                    <a:pt x="6019" y="4082"/>
                    <a:pt x="6332" y="3904"/>
                  </a:cubicBezTo>
                  <a:cubicBezTo>
                    <a:pt x="6645" y="3650"/>
                    <a:pt x="6898" y="3397"/>
                    <a:pt x="7137" y="3159"/>
                  </a:cubicBezTo>
                  <a:cubicBezTo>
                    <a:pt x="7271" y="3025"/>
                    <a:pt x="7390" y="2906"/>
                    <a:pt x="7509" y="2846"/>
                  </a:cubicBezTo>
                  <a:cubicBezTo>
                    <a:pt x="7643" y="2712"/>
                    <a:pt x="7762" y="2593"/>
                    <a:pt x="7881" y="2473"/>
                  </a:cubicBezTo>
                  <a:cubicBezTo>
                    <a:pt x="8075" y="2220"/>
                    <a:pt x="8254" y="1967"/>
                    <a:pt x="8447" y="1788"/>
                  </a:cubicBezTo>
                  <a:cubicBezTo>
                    <a:pt x="8626" y="1535"/>
                    <a:pt x="8760" y="1356"/>
                    <a:pt x="8880" y="1162"/>
                  </a:cubicBezTo>
                  <a:cubicBezTo>
                    <a:pt x="8999" y="984"/>
                    <a:pt x="9133" y="790"/>
                    <a:pt x="9192" y="611"/>
                  </a:cubicBezTo>
                  <a:cubicBezTo>
                    <a:pt x="9371" y="358"/>
                    <a:pt x="9446" y="179"/>
                    <a:pt x="9446" y="179"/>
                  </a:cubicBezTo>
                  <a:cubicBezTo>
                    <a:pt x="9505" y="105"/>
                    <a:pt x="9446" y="45"/>
                    <a:pt x="9446" y="45"/>
                  </a:cubicBezTo>
                  <a:cubicBezTo>
                    <a:pt x="9408" y="15"/>
                    <a:pt x="9375" y="0"/>
                    <a:pt x="93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365820" y="1191191"/>
              <a:ext cx="129678" cy="141781"/>
            </a:xfrm>
            <a:custGeom>
              <a:avLst/>
              <a:gdLst/>
              <a:ahLst/>
              <a:cxnLst/>
              <a:rect l="l" t="t" r="r" b="b"/>
              <a:pathLst>
                <a:path w="4157" h="4545" extrusionOk="0">
                  <a:moveTo>
                    <a:pt x="134" y="1"/>
                  </a:moveTo>
                  <a:cubicBezTo>
                    <a:pt x="60" y="1"/>
                    <a:pt x="0" y="1"/>
                    <a:pt x="0" y="75"/>
                  </a:cubicBezTo>
                  <a:cubicBezTo>
                    <a:pt x="0" y="135"/>
                    <a:pt x="0" y="194"/>
                    <a:pt x="60" y="194"/>
                  </a:cubicBezTo>
                  <a:cubicBezTo>
                    <a:pt x="194" y="313"/>
                    <a:pt x="372" y="373"/>
                    <a:pt x="507" y="448"/>
                  </a:cubicBezTo>
                  <a:cubicBezTo>
                    <a:pt x="685" y="507"/>
                    <a:pt x="804" y="567"/>
                    <a:pt x="998" y="626"/>
                  </a:cubicBezTo>
                  <a:cubicBezTo>
                    <a:pt x="1311" y="745"/>
                    <a:pt x="1624" y="820"/>
                    <a:pt x="1922" y="939"/>
                  </a:cubicBezTo>
                  <a:cubicBezTo>
                    <a:pt x="2115" y="939"/>
                    <a:pt x="2294" y="999"/>
                    <a:pt x="2428" y="999"/>
                  </a:cubicBezTo>
                  <a:cubicBezTo>
                    <a:pt x="2547" y="999"/>
                    <a:pt x="2607" y="1058"/>
                    <a:pt x="2667" y="1058"/>
                  </a:cubicBezTo>
                  <a:lnTo>
                    <a:pt x="3566" y="1058"/>
                  </a:lnTo>
                  <a:cubicBezTo>
                    <a:pt x="3559" y="1077"/>
                    <a:pt x="3553" y="1097"/>
                    <a:pt x="3546" y="1118"/>
                  </a:cubicBezTo>
                  <a:cubicBezTo>
                    <a:pt x="3412" y="1252"/>
                    <a:pt x="3352" y="1431"/>
                    <a:pt x="3292" y="1565"/>
                  </a:cubicBezTo>
                  <a:cubicBezTo>
                    <a:pt x="3233" y="1624"/>
                    <a:pt x="3233" y="1684"/>
                    <a:pt x="3173" y="1803"/>
                  </a:cubicBezTo>
                  <a:lnTo>
                    <a:pt x="3114" y="1997"/>
                  </a:lnTo>
                  <a:cubicBezTo>
                    <a:pt x="3039" y="2176"/>
                    <a:pt x="2980" y="2310"/>
                    <a:pt x="2920" y="2488"/>
                  </a:cubicBezTo>
                  <a:lnTo>
                    <a:pt x="2860" y="2742"/>
                  </a:lnTo>
                  <a:cubicBezTo>
                    <a:pt x="2860" y="2801"/>
                    <a:pt x="2801" y="2861"/>
                    <a:pt x="2801" y="2980"/>
                  </a:cubicBezTo>
                  <a:lnTo>
                    <a:pt x="2741" y="3427"/>
                  </a:lnTo>
                  <a:cubicBezTo>
                    <a:pt x="2741" y="3546"/>
                    <a:pt x="2667" y="3606"/>
                    <a:pt x="2667" y="3665"/>
                  </a:cubicBezTo>
                  <a:lnTo>
                    <a:pt x="2667" y="3919"/>
                  </a:lnTo>
                  <a:cubicBezTo>
                    <a:pt x="2667" y="4097"/>
                    <a:pt x="2607" y="4291"/>
                    <a:pt x="2607" y="4410"/>
                  </a:cubicBezTo>
                  <a:cubicBezTo>
                    <a:pt x="2607" y="4470"/>
                    <a:pt x="2667" y="4544"/>
                    <a:pt x="2741" y="4544"/>
                  </a:cubicBezTo>
                  <a:cubicBezTo>
                    <a:pt x="2801" y="4544"/>
                    <a:pt x="2860" y="4544"/>
                    <a:pt x="2860" y="4470"/>
                  </a:cubicBezTo>
                  <a:cubicBezTo>
                    <a:pt x="2860" y="4291"/>
                    <a:pt x="2920" y="4097"/>
                    <a:pt x="2920" y="3978"/>
                  </a:cubicBezTo>
                  <a:lnTo>
                    <a:pt x="2980" y="3725"/>
                  </a:lnTo>
                  <a:cubicBezTo>
                    <a:pt x="2980" y="3665"/>
                    <a:pt x="3039" y="3606"/>
                    <a:pt x="3039" y="3487"/>
                  </a:cubicBezTo>
                  <a:lnTo>
                    <a:pt x="3173" y="3055"/>
                  </a:lnTo>
                  <a:cubicBezTo>
                    <a:pt x="3173" y="2980"/>
                    <a:pt x="3233" y="2920"/>
                    <a:pt x="3233" y="2801"/>
                  </a:cubicBezTo>
                  <a:lnTo>
                    <a:pt x="3292" y="2608"/>
                  </a:lnTo>
                  <a:cubicBezTo>
                    <a:pt x="3352" y="2548"/>
                    <a:pt x="3352" y="2429"/>
                    <a:pt x="3352" y="2369"/>
                  </a:cubicBezTo>
                  <a:lnTo>
                    <a:pt x="3486" y="2176"/>
                  </a:lnTo>
                  <a:lnTo>
                    <a:pt x="3546" y="1937"/>
                  </a:lnTo>
                  <a:cubicBezTo>
                    <a:pt x="3605" y="1863"/>
                    <a:pt x="3605" y="1803"/>
                    <a:pt x="3665" y="1744"/>
                  </a:cubicBezTo>
                  <a:cubicBezTo>
                    <a:pt x="3724" y="1624"/>
                    <a:pt x="3784" y="1431"/>
                    <a:pt x="3918" y="1312"/>
                  </a:cubicBezTo>
                  <a:cubicBezTo>
                    <a:pt x="3978" y="1192"/>
                    <a:pt x="4037" y="1058"/>
                    <a:pt x="4097" y="939"/>
                  </a:cubicBezTo>
                  <a:cubicBezTo>
                    <a:pt x="4156" y="880"/>
                    <a:pt x="4156" y="820"/>
                    <a:pt x="4156" y="745"/>
                  </a:cubicBezTo>
                  <a:cubicBezTo>
                    <a:pt x="4156" y="626"/>
                    <a:pt x="4037" y="567"/>
                    <a:pt x="3918" y="567"/>
                  </a:cubicBezTo>
                  <a:lnTo>
                    <a:pt x="3665" y="626"/>
                  </a:lnTo>
                  <a:lnTo>
                    <a:pt x="3412" y="626"/>
                  </a:lnTo>
                  <a:cubicBezTo>
                    <a:pt x="3372" y="626"/>
                    <a:pt x="3332" y="653"/>
                    <a:pt x="3292" y="653"/>
                  </a:cubicBezTo>
                  <a:cubicBezTo>
                    <a:pt x="3273" y="653"/>
                    <a:pt x="3253" y="646"/>
                    <a:pt x="3233" y="626"/>
                  </a:cubicBezTo>
                  <a:lnTo>
                    <a:pt x="2488" y="626"/>
                  </a:lnTo>
                  <a:cubicBezTo>
                    <a:pt x="2428" y="626"/>
                    <a:pt x="2369" y="567"/>
                    <a:pt x="2235" y="567"/>
                  </a:cubicBezTo>
                  <a:lnTo>
                    <a:pt x="2056" y="567"/>
                  </a:lnTo>
                  <a:cubicBezTo>
                    <a:pt x="1683" y="507"/>
                    <a:pt x="1371" y="373"/>
                    <a:pt x="1058" y="313"/>
                  </a:cubicBezTo>
                  <a:cubicBezTo>
                    <a:pt x="745" y="254"/>
                    <a:pt x="432" y="135"/>
                    <a:pt x="13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25745" y="1137286"/>
              <a:ext cx="157129" cy="146897"/>
            </a:xfrm>
            <a:custGeom>
              <a:avLst/>
              <a:gdLst/>
              <a:ahLst/>
              <a:cxnLst/>
              <a:rect l="l" t="t" r="r" b="b"/>
              <a:pathLst>
                <a:path w="5037" h="4709" extrusionOk="0">
                  <a:moveTo>
                    <a:pt x="194" y="0"/>
                  </a:moveTo>
                  <a:cubicBezTo>
                    <a:pt x="135" y="0"/>
                    <a:pt x="75" y="0"/>
                    <a:pt x="75" y="60"/>
                  </a:cubicBezTo>
                  <a:cubicBezTo>
                    <a:pt x="1" y="120"/>
                    <a:pt x="75" y="179"/>
                    <a:pt x="135" y="179"/>
                  </a:cubicBezTo>
                  <a:cubicBezTo>
                    <a:pt x="314" y="313"/>
                    <a:pt x="507" y="373"/>
                    <a:pt x="686" y="373"/>
                  </a:cubicBezTo>
                  <a:cubicBezTo>
                    <a:pt x="880" y="433"/>
                    <a:pt x="1059" y="492"/>
                    <a:pt x="1252" y="552"/>
                  </a:cubicBezTo>
                  <a:cubicBezTo>
                    <a:pt x="1625" y="611"/>
                    <a:pt x="2057" y="745"/>
                    <a:pt x="2429" y="805"/>
                  </a:cubicBezTo>
                  <a:lnTo>
                    <a:pt x="2742" y="805"/>
                  </a:lnTo>
                  <a:cubicBezTo>
                    <a:pt x="2861" y="805"/>
                    <a:pt x="2921" y="865"/>
                    <a:pt x="3055" y="865"/>
                  </a:cubicBezTo>
                  <a:lnTo>
                    <a:pt x="4232" y="865"/>
                  </a:lnTo>
                  <a:cubicBezTo>
                    <a:pt x="4341" y="865"/>
                    <a:pt x="4451" y="865"/>
                    <a:pt x="4526" y="818"/>
                  </a:cubicBezTo>
                  <a:lnTo>
                    <a:pt x="4526" y="818"/>
                  </a:lnTo>
                  <a:cubicBezTo>
                    <a:pt x="4464" y="1045"/>
                    <a:pt x="4391" y="1281"/>
                    <a:pt x="4351" y="1490"/>
                  </a:cubicBezTo>
                  <a:lnTo>
                    <a:pt x="4172" y="1982"/>
                  </a:lnTo>
                  <a:lnTo>
                    <a:pt x="4098" y="2473"/>
                  </a:lnTo>
                  <a:cubicBezTo>
                    <a:pt x="4038" y="2667"/>
                    <a:pt x="4038" y="2846"/>
                    <a:pt x="3978" y="3040"/>
                  </a:cubicBezTo>
                  <a:cubicBezTo>
                    <a:pt x="3978" y="3159"/>
                    <a:pt x="3919" y="3352"/>
                    <a:pt x="3919" y="3531"/>
                  </a:cubicBezTo>
                  <a:lnTo>
                    <a:pt x="3859" y="3784"/>
                  </a:lnTo>
                  <a:lnTo>
                    <a:pt x="3859" y="4038"/>
                  </a:lnTo>
                  <a:lnTo>
                    <a:pt x="3800" y="4589"/>
                  </a:lnTo>
                  <a:cubicBezTo>
                    <a:pt x="3800" y="4648"/>
                    <a:pt x="3859" y="4708"/>
                    <a:pt x="3919" y="4708"/>
                  </a:cubicBezTo>
                  <a:cubicBezTo>
                    <a:pt x="3978" y="4708"/>
                    <a:pt x="4038" y="4648"/>
                    <a:pt x="4038" y="4589"/>
                  </a:cubicBezTo>
                  <a:lnTo>
                    <a:pt x="4098" y="4097"/>
                  </a:lnTo>
                  <a:cubicBezTo>
                    <a:pt x="4098" y="4038"/>
                    <a:pt x="4172" y="3904"/>
                    <a:pt x="4172" y="3844"/>
                  </a:cubicBezTo>
                  <a:lnTo>
                    <a:pt x="4232" y="3591"/>
                  </a:lnTo>
                  <a:cubicBezTo>
                    <a:pt x="4232" y="3412"/>
                    <a:pt x="4291" y="3218"/>
                    <a:pt x="4351" y="3099"/>
                  </a:cubicBezTo>
                  <a:cubicBezTo>
                    <a:pt x="4351" y="2920"/>
                    <a:pt x="4410" y="2727"/>
                    <a:pt x="4470" y="2608"/>
                  </a:cubicBezTo>
                  <a:cubicBezTo>
                    <a:pt x="4604" y="1922"/>
                    <a:pt x="4783" y="1237"/>
                    <a:pt x="5036" y="611"/>
                  </a:cubicBezTo>
                  <a:lnTo>
                    <a:pt x="5036" y="492"/>
                  </a:lnTo>
                  <a:cubicBezTo>
                    <a:pt x="4977" y="373"/>
                    <a:pt x="4917" y="313"/>
                    <a:pt x="4783" y="313"/>
                  </a:cubicBezTo>
                  <a:lnTo>
                    <a:pt x="4723" y="313"/>
                  </a:lnTo>
                  <a:lnTo>
                    <a:pt x="4470" y="373"/>
                  </a:lnTo>
                  <a:cubicBezTo>
                    <a:pt x="4410" y="433"/>
                    <a:pt x="4291" y="433"/>
                    <a:pt x="4232" y="433"/>
                  </a:cubicBezTo>
                  <a:lnTo>
                    <a:pt x="2802" y="433"/>
                  </a:lnTo>
                  <a:cubicBezTo>
                    <a:pt x="2682" y="433"/>
                    <a:pt x="2548" y="373"/>
                    <a:pt x="2489" y="373"/>
                  </a:cubicBezTo>
                  <a:cubicBezTo>
                    <a:pt x="2116" y="373"/>
                    <a:pt x="1684" y="313"/>
                    <a:pt x="1312" y="239"/>
                  </a:cubicBezTo>
                  <a:cubicBezTo>
                    <a:pt x="939" y="179"/>
                    <a:pt x="567" y="60"/>
                    <a:pt x="19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2"/>
          <p:cNvSpPr/>
          <p:nvPr/>
        </p:nvSpPr>
        <p:spPr>
          <a:xfrm>
            <a:off x="7982192" y="3303354"/>
            <a:ext cx="391154" cy="321776"/>
          </a:xfrm>
          <a:custGeom>
            <a:avLst/>
            <a:gdLst/>
            <a:ahLst/>
            <a:cxnLst/>
            <a:rect l="l" t="t" r="r" b="b"/>
            <a:pathLst>
              <a:path w="12539" h="10315" extrusionOk="0">
                <a:moveTo>
                  <a:pt x="9230" y="1"/>
                </a:moveTo>
                <a:cubicBezTo>
                  <a:pt x="6986" y="1"/>
                  <a:pt x="4028" y="861"/>
                  <a:pt x="2364" y="3039"/>
                </a:cubicBezTo>
                <a:cubicBezTo>
                  <a:pt x="1" y="6263"/>
                  <a:pt x="1080" y="10315"/>
                  <a:pt x="4496" y="10315"/>
                </a:cubicBezTo>
                <a:cubicBezTo>
                  <a:pt x="4569" y="10315"/>
                  <a:pt x="4643" y="10313"/>
                  <a:pt x="4718" y="10309"/>
                </a:cubicBezTo>
                <a:cubicBezTo>
                  <a:pt x="8382" y="10116"/>
                  <a:pt x="12539" y="1371"/>
                  <a:pt x="11988" y="745"/>
                </a:cubicBezTo>
                <a:cubicBezTo>
                  <a:pt x="11541" y="277"/>
                  <a:pt x="10500" y="1"/>
                  <a:pt x="9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8011297" y="3354888"/>
            <a:ext cx="292360" cy="316567"/>
          </a:xfrm>
          <a:custGeom>
            <a:avLst/>
            <a:gdLst/>
            <a:ahLst/>
            <a:cxnLst/>
            <a:rect l="l" t="t" r="r" b="b"/>
            <a:pathLst>
              <a:path w="9372" h="10148" extrusionOk="0">
                <a:moveTo>
                  <a:pt x="9225" y="0"/>
                </a:moveTo>
                <a:cubicBezTo>
                  <a:pt x="9199" y="0"/>
                  <a:pt x="9168" y="9"/>
                  <a:pt x="9133" y="32"/>
                </a:cubicBezTo>
                <a:cubicBezTo>
                  <a:pt x="9133" y="32"/>
                  <a:pt x="8939" y="91"/>
                  <a:pt x="8626" y="270"/>
                </a:cubicBezTo>
                <a:cubicBezTo>
                  <a:pt x="8328" y="464"/>
                  <a:pt x="7822" y="777"/>
                  <a:pt x="7271" y="1149"/>
                </a:cubicBezTo>
                <a:cubicBezTo>
                  <a:pt x="6764" y="1447"/>
                  <a:pt x="6153" y="1894"/>
                  <a:pt x="5528" y="2386"/>
                </a:cubicBezTo>
                <a:cubicBezTo>
                  <a:pt x="5215" y="2639"/>
                  <a:pt x="4842" y="2937"/>
                  <a:pt x="4529" y="3190"/>
                </a:cubicBezTo>
                <a:cubicBezTo>
                  <a:pt x="4231" y="3503"/>
                  <a:pt x="3919" y="3816"/>
                  <a:pt x="3606" y="4054"/>
                </a:cubicBezTo>
                <a:cubicBezTo>
                  <a:pt x="3352" y="4367"/>
                  <a:pt x="3040" y="4739"/>
                  <a:pt x="2742" y="5052"/>
                </a:cubicBezTo>
                <a:cubicBezTo>
                  <a:pt x="2488" y="5365"/>
                  <a:pt x="2235" y="5678"/>
                  <a:pt x="1997" y="5991"/>
                </a:cubicBezTo>
                <a:cubicBezTo>
                  <a:pt x="1863" y="6169"/>
                  <a:pt x="1744" y="6363"/>
                  <a:pt x="1624" y="6482"/>
                </a:cubicBezTo>
                <a:cubicBezTo>
                  <a:pt x="1490" y="6661"/>
                  <a:pt x="1431" y="6795"/>
                  <a:pt x="1312" y="6974"/>
                </a:cubicBezTo>
                <a:cubicBezTo>
                  <a:pt x="1118" y="7287"/>
                  <a:pt x="939" y="7600"/>
                  <a:pt x="805" y="7912"/>
                </a:cubicBezTo>
                <a:cubicBezTo>
                  <a:pt x="745" y="8032"/>
                  <a:pt x="686" y="8151"/>
                  <a:pt x="626" y="8345"/>
                </a:cubicBezTo>
                <a:cubicBezTo>
                  <a:pt x="567" y="8464"/>
                  <a:pt x="507" y="8598"/>
                  <a:pt x="433" y="8717"/>
                </a:cubicBezTo>
                <a:cubicBezTo>
                  <a:pt x="313" y="8970"/>
                  <a:pt x="254" y="9149"/>
                  <a:pt x="194" y="9343"/>
                </a:cubicBezTo>
                <a:cubicBezTo>
                  <a:pt x="135" y="9521"/>
                  <a:pt x="135" y="9641"/>
                  <a:pt x="60" y="9775"/>
                </a:cubicBezTo>
                <a:cubicBezTo>
                  <a:pt x="60" y="9834"/>
                  <a:pt x="1" y="9894"/>
                  <a:pt x="1" y="9894"/>
                </a:cubicBezTo>
                <a:cubicBezTo>
                  <a:pt x="1" y="10013"/>
                  <a:pt x="60" y="10088"/>
                  <a:pt x="135" y="10147"/>
                </a:cubicBezTo>
                <a:cubicBezTo>
                  <a:pt x="194" y="10147"/>
                  <a:pt x="313" y="10147"/>
                  <a:pt x="373" y="10013"/>
                </a:cubicBezTo>
                <a:cubicBezTo>
                  <a:pt x="373" y="10013"/>
                  <a:pt x="433" y="9834"/>
                  <a:pt x="567" y="9462"/>
                </a:cubicBezTo>
                <a:cubicBezTo>
                  <a:pt x="626" y="9343"/>
                  <a:pt x="745" y="9089"/>
                  <a:pt x="879" y="8896"/>
                </a:cubicBezTo>
                <a:cubicBezTo>
                  <a:pt x="939" y="8777"/>
                  <a:pt x="999" y="8657"/>
                  <a:pt x="1058" y="8523"/>
                </a:cubicBezTo>
                <a:cubicBezTo>
                  <a:pt x="1118" y="8404"/>
                  <a:pt x="1177" y="8285"/>
                  <a:pt x="1252" y="8151"/>
                </a:cubicBezTo>
                <a:cubicBezTo>
                  <a:pt x="1431" y="7853"/>
                  <a:pt x="1624" y="7600"/>
                  <a:pt x="1803" y="7287"/>
                </a:cubicBezTo>
                <a:cubicBezTo>
                  <a:pt x="1997" y="6974"/>
                  <a:pt x="2235" y="6661"/>
                  <a:pt x="2488" y="6363"/>
                </a:cubicBezTo>
                <a:cubicBezTo>
                  <a:pt x="2667" y="6050"/>
                  <a:pt x="2980" y="5737"/>
                  <a:pt x="3233" y="5425"/>
                </a:cubicBezTo>
                <a:cubicBezTo>
                  <a:pt x="3487" y="5171"/>
                  <a:pt x="3785" y="4873"/>
                  <a:pt x="4097" y="4561"/>
                </a:cubicBezTo>
                <a:cubicBezTo>
                  <a:pt x="4410" y="4248"/>
                  <a:pt x="4663" y="3935"/>
                  <a:pt x="4976" y="3682"/>
                </a:cubicBezTo>
                <a:cubicBezTo>
                  <a:pt x="5274" y="3384"/>
                  <a:pt x="5587" y="3130"/>
                  <a:pt x="5900" y="2877"/>
                </a:cubicBezTo>
                <a:cubicBezTo>
                  <a:pt x="6526" y="2386"/>
                  <a:pt x="7077" y="1894"/>
                  <a:pt x="7583" y="1521"/>
                </a:cubicBezTo>
                <a:cubicBezTo>
                  <a:pt x="8075" y="1149"/>
                  <a:pt x="8507" y="836"/>
                  <a:pt x="8820" y="643"/>
                </a:cubicBezTo>
                <a:cubicBezTo>
                  <a:pt x="9133" y="464"/>
                  <a:pt x="9311" y="330"/>
                  <a:pt x="9311" y="330"/>
                </a:cubicBezTo>
                <a:cubicBezTo>
                  <a:pt x="9371" y="270"/>
                  <a:pt x="9371" y="210"/>
                  <a:pt x="9371" y="91"/>
                </a:cubicBezTo>
                <a:cubicBezTo>
                  <a:pt x="9329" y="50"/>
                  <a:pt x="9288" y="0"/>
                  <a:pt x="922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8152579" y="3318671"/>
            <a:ext cx="157098" cy="151982"/>
          </a:xfrm>
          <a:custGeom>
            <a:avLst/>
            <a:gdLst/>
            <a:ahLst/>
            <a:cxnLst/>
            <a:rect l="l" t="t" r="r" b="b"/>
            <a:pathLst>
              <a:path w="5036" h="4872" extrusionOk="0">
                <a:moveTo>
                  <a:pt x="939" y="1"/>
                </a:moveTo>
                <a:cubicBezTo>
                  <a:pt x="879" y="1"/>
                  <a:pt x="745" y="75"/>
                  <a:pt x="745" y="195"/>
                </a:cubicBezTo>
                <a:lnTo>
                  <a:pt x="745" y="746"/>
                </a:lnTo>
                <a:lnTo>
                  <a:pt x="745" y="999"/>
                </a:lnTo>
                <a:lnTo>
                  <a:pt x="745" y="1312"/>
                </a:lnTo>
                <a:lnTo>
                  <a:pt x="686" y="1804"/>
                </a:lnTo>
                <a:lnTo>
                  <a:pt x="686" y="2116"/>
                </a:lnTo>
                <a:lnTo>
                  <a:pt x="626" y="2370"/>
                </a:lnTo>
                <a:cubicBezTo>
                  <a:pt x="626" y="2429"/>
                  <a:pt x="626" y="2548"/>
                  <a:pt x="566" y="2608"/>
                </a:cubicBezTo>
                <a:lnTo>
                  <a:pt x="507" y="2861"/>
                </a:lnTo>
                <a:lnTo>
                  <a:pt x="447" y="3174"/>
                </a:lnTo>
                <a:cubicBezTo>
                  <a:pt x="447" y="3234"/>
                  <a:pt x="447" y="3293"/>
                  <a:pt x="373" y="3427"/>
                </a:cubicBezTo>
                <a:lnTo>
                  <a:pt x="313" y="3666"/>
                </a:lnTo>
                <a:cubicBezTo>
                  <a:pt x="313" y="3725"/>
                  <a:pt x="254" y="3859"/>
                  <a:pt x="254" y="3919"/>
                </a:cubicBezTo>
                <a:cubicBezTo>
                  <a:pt x="194" y="4038"/>
                  <a:pt x="194" y="4098"/>
                  <a:pt x="134" y="4172"/>
                </a:cubicBezTo>
                <a:cubicBezTo>
                  <a:pt x="134" y="4232"/>
                  <a:pt x="75" y="4351"/>
                  <a:pt x="75" y="4411"/>
                </a:cubicBezTo>
                <a:cubicBezTo>
                  <a:pt x="0" y="4470"/>
                  <a:pt x="0" y="4604"/>
                  <a:pt x="0" y="4664"/>
                </a:cubicBezTo>
                <a:cubicBezTo>
                  <a:pt x="55" y="4796"/>
                  <a:pt x="168" y="4871"/>
                  <a:pt x="301" y="4871"/>
                </a:cubicBezTo>
                <a:cubicBezTo>
                  <a:pt x="348" y="4871"/>
                  <a:pt x="397" y="4862"/>
                  <a:pt x="447" y="4843"/>
                </a:cubicBezTo>
                <a:lnTo>
                  <a:pt x="686" y="4783"/>
                </a:lnTo>
                <a:cubicBezTo>
                  <a:pt x="820" y="4723"/>
                  <a:pt x="879" y="4723"/>
                  <a:pt x="939" y="4723"/>
                </a:cubicBezTo>
                <a:cubicBezTo>
                  <a:pt x="1058" y="4664"/>
                  <a:pt x="1118" y="4664"/>
                  <a:pt x="1252" y="4664"/>
                </a:cubicBezTo>
                <a:cubicBezTo>
                  <a:pt x="1311" y="4604"/>
                  <a:pt x="1371" y="4604"/>
                  <a:pt x="1490" y="4604"/>
                </a:cubicBezTo>
                <a:lnTo>
                  <a:pt x="1743" y="4545"/>
                </a:lnTo>
                <a:lnTo>
                  <a:pt x="3665" y="4545"/>
                </a:lnTo>
                <a:cubicBezTo>
                  <a:pt x="4038" y="4604"/>
                  <a:pt x="4410" y="4664"/>
                  <a:pt x="4782" y="4664"/>
                </a:cubicBezTo>
                <a:cubicBezTo>
                  <a:pt x="4822" y="4681"/>
                  <a:pt x="4855" y="4689"/>
                  <a:pt x="4882" y="4689"/>
                </a:cubicBezTo>
                <a:cubicBezTo>
                  <a:pt x="4946" y="4689"/>
                  <a:pt x="4976" y="4646"/>
                  <a:pt x="4976" y="4604"/>
                </a:cubicBezTo>
                <a:cubicBezTo>
                  <a:pt x="5036" y="4470"/>
                  <a:pt x="4976" y="4411"/>
                  <a:pt x="4917" y="4351"/>
                </a:cubicBezTo>
                <a:cubicBezTo>
                  <a:pt x="4723" y="4291"/>
                  <a:pt x="4544" y="4232"/>
                  <a:pt x="4350" y="4172"/>
                </a:cubicBezTo>
                <a:cubicBezTo>
                  <a:pt x="4172" y="4172"/>
                  <a:pt x="3978" y="4098"/>
                  <a:pt x="3725" y="4038"/>
                </a:cubicBezTo>
                <a:cubicBezTo>
                  <a:pt x="3546" y="4038"/>
                  <a:pt x="3352" y="3979"/>
                  <a:pt x="3174" y="3979"/>
                </a:cubicBezTo>
                <a:cubicBezTo>
                  <a:pt x="2980" y="3979"/>
                  <a:pt x="2801" y="3919"/>
                  <a:pt x="2607" y="3919"/>
                </a:cubicBezTo>
                <a:lnTo>
                  <a:pt x="1684" y="3919"/>
                </a:lnTo>
                <a:lnTo>
                  <a:pt x="1431" y="3979"/>
                </a:lnTo>
                <a:lnTo>
                  <a:pt x="1118" y="3979"/>
                </a:lnTo>
                <a:cubicBezTo>
                  <a:pt x="1025" y="4025"/>
                  <a:pt x="932" y="4035"/>
                  <a:pt x="868" y="4037"/>
                </a:cubicBezTo>
                <a:lnTo>
                  <a:pt x="868" y="4037"/>
                </a:lnTo>
                <a:cubicBezTo>
                  <a:pt x="940" y="3922"/>
                  <a:pt x="948" y="3769"/>
                  <a:pt x="999" y="3606"/>
                </a:cubicBezTo>
                <a:cubicBezTo>
                  <a:pt x="999" y="3487"/>
                  <a:pt x="1058" y="3427"/>
                  <a:pt x="1058" y="3293"/>
                </a:cubicBezTo>
                <a:lnTo>
                  <a:pt x="1118" y="2980"/>
                </a:lnTo>
                <a:cubicBezTo>
                  <a:pt x="1192" y="2802"/>
                  <a:pt x="1192" y="2608"/>
                  <a:pt x="1192" y="2429"/>
                </a:cubicBezTo>
                <a:lnTo>
                  <a:pt x="1252" y="2176"/>
                </a:lnTo>
                <a:lnTo>
                  <a:pt x="1252" y="1863"/>
                </a:lnTo>
                <a:lnTo>
                  <a:pt x="1252" y="1312"/>
                </a:lnTo>
                <a:lnTo>
                  <a:pt x="1252" y="999"/>
                </a:lnTo>
                <a:lnTo>
                  <a:pt x="1192" y="686"/>
                </a:lnTo>
                <a:cubicBezTo>
                  <a:pt x="1192" y="507"/>
                  <a:pt x="1118" y="314"/>
                  <a:pt x="1118" y="135"/>
                </a:cubicBezTo>
                <a:cubicBezTo>
                  <a:pt x="1118" y="75"/>
                  <a:pt x="1058" y="1"/>
                  <a:pt x="939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8067542" y="3394444"/>
            <a:ext cx="184051" cy="165022"/>
          </a:xfrm>
          <a:custGeom>
            <a:avLst/>
            <a:gdLst/>
            <a:ahLst/>
            <a:cxnLst/>
            <a:rect l="l" t="t" r="r" b="b"/>
            <a:pathLst>
              <a:path w="5900" h="5290" extrusionOk="0">
                <a:moveTo>
                  <a:pt x="492" y="0"/>
                </a:moveTo>
                <a:cubicBezTo>
                  <a:pt x="373" y="0"/>
                  <a:pt x="313" y="119"/>
                  <a:pt x="313" y="179"/>
                </a:cubicBezTo>
                <a:lnTo>
                  <a:pt x="313" y="805"/>
                </a:lnTo>
                <a:lnTo>
                  <a:pt x="313" y="1058"/>
                </a:lnTo>
                <a:lnTo>
                  <a:pt x="313" y="1371"/>
                </a:lnTo>
                <a:lnTo>
                  <a:pt x="313" y="1982"/>
                </a:lnTo>
                <a:cubicBezTo>
                  <a:pt x="253" y="2175"/>
                  <a:pt x="253" y="2354"/>
                  <a:pt x="253" y="2548"/>
                </a:cubicBezTo>
                <a:cubicBezTo>
                  <a:pt x="194" y="3352"/>
                  <a:pt x="119" y="4157"/>
                  <a:pt x="0" y="4901"/>
                </a:cubicBezTo>
                <a:lnTo>
                  <a:pt x="0" y="5095"/>
                </a:lnTo>
                <a:cubicBezTo>
                  <a:pt x="97" y="5192"/>
                  <a:pt x="244" y="5290"/>
                  <a:pt x="360" y="5290"/>
                </a:cubicBezTo>
                <a:cubicBezTo>
                  <a:pt x="386" y="5290"/>
                  <a:pt x="410" y="5285"/>
                  <a:pt x="432" y="5274"/>
                </a:cubicBezTo>
                <a:lnTo>
                  <a:pt x="492" y="5274"/>
                </a:lnTo>
                <a:lnTo>
                  <a:pt x="745" y="5155"/>
                </a:lnTo>
                <a:cubicBezTo>
                  <a:pt x="864" y="5095"/>
                  <a:pt x="939" y="5095"/>
                  <a:pt x="1058" y="5021"/>
                </a:cubicBezTo>
                <a:cubicBezTo>
                  <a:pt x="1177" y="5021"/>
                  <a:pt x="1237" y="4961"/>
                  <a:pt x="1371" y="4961"/>
                </a:cubicBezTo>
                <a:cubicBezTo>
                  <a:pt x="1490" y="4901"/>
                  <a:pt x="1549" y="4901"/>
                  <a:pt x="1684" y="4901"/>
                </a:cubicBezTo>
                <a:cubicBezTo>
                  <a:pt x="1922" y="4842"/>
                  <a:pt x="2116" y="4842"/>
                  <a:pt x="2354" y="4782"/>
                </a:cubicBezTo>
                <a:cubicBezTo>
                  <a:pt x="2428" y="4782"/>
                  <a:pt x="2548" y="4782"/>
                  <a:pt x="2667" y="4723"/>
                </a:cubicBezTo>
                <a:lnTo>
                  <a:pt x="2980" y="4723"/>
                </a:lnTo>
                <a:cubicBezTo>
                  <a:pt x="3471" y="4648"/>
                  <a:pt x="3918" y="4648"/>
                  <a:pt x="4350" y="4648"/>
                </a:cubicBezTo>
                <a:lnTo>
                  <a:pt x="5706" y="4648"/>
                </a:lnTo>
                <a:cubicBezTo>
                  <a:pt x="5780" y="4648"/>
                  <a:pt x="5840" y="4589"/>
                  <a:pt x="5900" y="4529"/>
                </a:cubicBezTo>
                <a:cubicBezTo>
                  <a:pt x="5900" y="4410"/>
                  <a:pt x="5840" y="4350"/>
                  <a:pt x="5706" y="4276"/>
                </a:cubicBezTo>
                <a:cubicBezTo>
                  <a:pt x="5527" y="4276"/>
                  <a:pt x="5274" y="4216"/>
                  <a:pt x="5036" y="4216"/>
                </a:cubicBezTo>
                <a:cubicBezTo>
                  <a:pt x="4842" y="4157"/>
                  <a:pt x="4589" y="4157"/>
                  <a:pt x="4350" y="4157"/>
                </a:cubicBezTo>
                <a:cubicBezTo>
                  <a:pt x="4097" y="4157"/>
                  <a:pt x="3918" y="4097"/>
                  <a:pt x="3665" y="4097"/>
                </a:cubicBezTo>
                <a:lnTo>
                  <a:pt x="2980" y="4097"/>
                </a:lnTo>
                <a:cubicBezTo>
                  <a:pt x="2860" y="4097"/>
                  <a:pt x="2726" y="4157"/>
                  <a:pt x="2607" y="4157"/>
                </a:cubicBezTo>
                <a:lnTo>
                  <a:pt x="2294" y="4157"/>
                </a:lnTo>
                <a:lnTo>
                  <a:pt x="1922" y="4216"/>
                </a:lnTo>
                <a:cubicBezTo>
                  <a:pt x="1803" y="4216"/>
                  <a:pt x="1684" y="4216"/>
                  <a:pt x="1549" y="4276"/>
                </a:cubicBezTo>
                <a:cubicBezTo>
                  <a:pt x="1430" y="4276"/>
                  <a:pt x="1371" y="4276"/>
                  <a:pt x="1237" y="4350"/>
                </a:cubicBezTo>
                <a:cubicBezTo>
                  <a:pt x="1117" y="4350"/>
                  <a:pt x="998" y="4350"/>
                  <a:pt x="864" y="4410"/>
                </a:cubicBezTo>
                <a:cubicBezTo>
                  <a:pt x="807" y="4438"/>
                  <a:pt x="751" y="4453"/>
                  <a:pt x="700" y="4467"/>
                </a:cubicBezTo>
                <a:lnTo>
                  <a:pt x="700" y="4467"/>
                </a:lnTo>
                <a:cubicBezTo>
                  <a:pt x="727" y="4244"/>
                  <a:pt x="745" y="4023"/>
                  <a:pt x="745" y="3784"/>
                </a:cubicBezTo>
                <a:lnTo>
                  <a:pt x="805" y="3158"/>
                </a:lnTo>
                <a:lnTo>
                  <a:pt x="805" y="2607"/>
                </a:lnTo>
                <a:lnTo>
                  <a:pt x="805" y="1982"/>
                </a:lnTo>
                <a:lnTo>
                  <a:pt x="805" y="1371"/>
                </a:lnTo>
                <a:lnTo>
                  <a:pt x="745" y="1058"/>
                </a:lnTo>
                <a:lnTo>
                  <a:pt x="745" y="745"/>
                </a:lnTo>
                <a:cubicBezTo>
                  <a:pt x="745" y="551"/>
                  <a:pt x="685" y="373"/>
                  <a:pt x="685" y="179"/>
                </a:cubicBezTo>
                <a:cubicBezTo>
                  <a:pt x="626" y="60"/>
                  <a:pt x="566" y="0"/>
                  <a:pt x="49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1151691" y="2025844"/>
            <a:ext cx="141781" cy="141313"/>
          </a:xfrm>
          <a:custGeom>
            <a:avLst/>
            <a:gdLst/>
            <a:ahLst/>
            <a:cxnLst/>
            <a:rect l="l" t="t" r="r" b="b"/>
            <a:pathLst>
              <a:path w="4545" h="4530" extrusionOk="0">
                <a:moveTo>
                  <a:pt x="1937" y="1684"/>
                </a:moveTo>
                <a:cubicBezTo>
                  <a:pt x="1937" y="1684"/>
                  <a:pt x="2116" y="1743"/>
                  <a:pt x="2310" y="1922"/>
                </a:cubicBezTo>
                <a:cubicBezTo>
                  <a:pt x="2429" y="1997"/>
                  <a:pt x="2548" y="2056"/>
                  <a:pt x="2682" y="2176"/>
                </a:cubicBezTo>
                <a:lnTo>
                  <a:pt x="3055" y="2548"/>
                </a:lnTo>
                <a:cubicBezTo>
                  <a:pt x="3174" y="2667"/>
                  <a:pt x="3293" y="2801"/>
                  <a:pt x="3353" y="2920"/>
                </a:cubicBezTo>
                <a:cubicBezTo>
                  <a:pt x="3427" y="2980"/>
                  <a:pt x="3487" y="3040"/>
                  <a:pt x="3487" y="3114"/>
                </a:cubicBezTo>
                <a:cubicBezTo>
                  <a:pt x="3546" y="3233"/>
                  <a:pt x="3546" y="3293"/>
                  <a:pt x="3606" y="3352"/>
                </a:cubicBezTo>
                <a:lnTo>
                  <a:pt x="3606" y="3546"/>
                </a:lnTo>
                <a:cubicBezTo>
                  <a:pt x="3666" y="3546"/>
                  <a:pt x="3666" y="3606"/>
                  <a:pt x="3666" y="3665"/>
                </a:cubicBezTo>
                <a:lnTo>
                  <a:pt x="3666" y="3784"/>
                </a:lnTo>
                <a:cubicBezTo>
                  <a:pt x="3666" y="3784"/>
                  <a:pt x="3666" y="3859"/>
                  <a:pt x="3606" y="3859"/>
                </a:cubicBezTo>
                <a:lnTo>
                  <a:pt x="3546" y="3784"/>
                </a:lnTo>
                <a:lnTo>
                  <a:pt x="3546" y="3665"/>
                </a:lnTo>
                <a:cubicBezTo>
                  <a:pt x="3546" y="3665"/>
                  <a:pt x="3546" y="3606"/>
                  <a:pt x="3487" y="3546"/>
                </a:cubicBezTo>
                <a:cubicBezTo>
                  <a:pt x="3487" y="3486"/>
                  <a:pt x="3427" y="3486"/>
                  <a:pt x="3427" y="3412"/>
                </a:cubicBezTo>
                <a:cubicBezTo>
                  <a:pt x="3427" y="3352"/>
                  <a:pt x="3353" y="3293"/>
                  <a:pt x="3353" y="3233"/>
                </a:cubicBezTo>
                <a:cubicBezTo>
                  <a:pt x="3293" y="3174"/>
                  <a:pt x="3234" y="3114"/>
                  <a:pt x="3234" y="3040"/>
                </a:cubicBezTo>
                <a:cubicBezTo>
                  <a:pt x="3114" y="2920"/>
                  <a:pt x="2980" y="2801"/>
                  <a:pt x="2921" y="2667"/>
                </a:cubicBezTo>
                <a:cubicBezTo>
                  <a:pt x="2682" y="2429"/>
                  <a:pt x="2429" y="2176"/>
                  <a:pt x="2235" y="2056"/>
                </a:cubicBezTo>
                <a:cubicBezTo>
                  <a:pt x="1997" y="1863"/>
                  <a:pt x="1863" y="1803"/>
                  <a:pt x="1863" y="1803"/>
                </a:cubicBezTo>
                <a:lnTo>
                  <a:pt x="1863" y="1684"/>
                </a:lnTo>
                <a:close/>
                <a:moveTo>
                  <a:pt x="2310" y="0"/>
                </a:moveTo>
                <a:cubicBezTo>
                  <a:pt x="194" y="60"/>
                  <a:pt x="1" y="2488"/>
                  <a:pt x="567" y="3293"/>
                </a:cubicBezTo>
                <a:cubicBezTo>
                  <a:pt x="1312" y="4470"/>
                  <a:pt x="2369" y="4529"/>
                  <a:pt x="2801" y="4529"/>
                </a:cubicBezTo>
                <a:lnTo>
                  <a:pt x="2921" y="4529"/>
                </a:lnTo>
                <a:cubicBezTo>
                  <a:pt x="3293" y="4529"/>
                  <a:pt x="4232" y="4097"/>
                  <a:pt x="4545" y="3486"/>
                </a:cubicBezTo>
                <a:cubicBezTo>
                  <a:pt x="4291" y="3352"/>
                  <a:pt x="4038" y="3293"/>
                  <a:pt x="3978" y="3174"/>
                </a:cubicBezTo>
                <a:cubicBezTo>
                  <a:pt x="3978" y="3174"/>
                  <a:pt x="2801" y="2369"/>
                  <a:pt x="3055" y="626"/>
                </a:cubicBezTo>
                <a:cubicBezTo>
                  <a:pt x="3055" y="507"/>
                  <a:pt x="3114" y="313"/>
                  <a:pt x="3234" y="194"/>
                </a:cubicBezTo>
                <a:cubicBezTo>
                  <a:pt x="2980" y="60"/>
                  <a:pt x="2742" y="0"/>
                  <a:pt x="2369" y="0"/>
                </a:cubicBezTo>
                <a:close/>
              </a:path>
            </a:pathLst>
          </a:custGeom>
          <a:solidFill>
            <a:srgbClr val="DAE6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1209776" y="2078345"/>
            <a:ext cx="56276" cy="67880"/>
          </a:xfrm>
          <a:custGeom>
            <a:avLst/>
            <a:gdLst/>
            <a:ahLst/>
            <a:cxnLst/>
            <a:rect l="l" t="t" r="r" b="b"/>
            <a:pathLst>
              <a:path w="1804" h="2176" extrusionOk="0">
                <a:moveTo>
                  <a:pt x="1" y="1"/>
                </a:moveTo>
                <a:lnTo>
                  <a:pt x="1" y="120"/>
                </a:lnTo>
                <a:cubicBezTo>
                  <a:pt x="1" y="120"/>
                  <a:pt x="135" y="180"/>
                  <a:pt x="373" y="373"/>
                </a:cubicBezTo>
                <a:cubicBezTo>
                  <a:pt x="567" y="493"/>
                  <a:pt x="820" y="746"/>
                  <a:pt x="1059" y="984"/>
                </a:cubicBezTo>
                <a:cubicBezTo>
                  <a:pt x="1118" y="1118"/>
                  <a:pt x="1252" y="1237"/>
                  <a:pt x="1372" y="1357"/>
                </a:cubicBezTo>
                <a:cubicBezTo>
                  <a:pt x="1372" y="1431"/>
                  <a:pt x="1431" y="1491"/>
                  <a:pt x="1491" y="1550"/>
                </a:cubicBezTo>
                <a:cubicBezTo>
                  <a:pt x="1491" y="1610"/>
                  <a:pt x="1565" y="1669"/>
                  <a:pt x="1565" y="1729"/>
                </a:cubicBezTo>
                <a:cubicBezTo>
                  <a:pt x="1565" y="1803"/>
                  <a:pt x="1625" y="1803"/>
                  <a:pt x="1625" y="1863"/>
                </a:cubicBezTo>
                <a:cubicBezTo>
                  <a:pt x="1684" y="1923"/>
                  <a:pt x="1684" y="1982"/>
                  <a:pt x="1684" y="1982"/>
                </a:cubicBezTo>
                <a:lnTo>
                  <a:pt x="1684" y="2101"/>
                </a:lnTo>
                <a:cubicBezTo>
                  <a:pt x="1684" y="2176"/>
                  <a:pt x="1744" y="2176"/>
                  <a:pt x="1744" y="2176"/>
                </a:cubicBezTo>
                <a:cubicBezTo>
                  <a:pt x="1804" y="2176"/>
                  <a:pt x="1804" y="2101"/>
                  <a:pt x="1804" y="2101"/>
                </a:cubicBezTo>
                <a:lnTo>
                  <a:pt x="1804" y="1982"/>
                </a:lnTo>
                <a:cubicBezTo>
                  <a:pt x="1804" y="1923"/>
                  <a:pt x="1804" y="1863"/>
                  <a:pt x="1744" y="1863"/>
                </a:cubicBezTo>
                <a:lnTo>
                  <a:pt x="1744" y="1669"/>
                </a:lnTo>
                <a:cubicBezTo>
                  <a:pt x="1684" y="1610"/>
                  <a:pt x="1684" y="1550"/>
                  <a:pt x="1625" y="1431"/>
                </a:cubicBezTo>
                <a:cubicBezTo>
                  <a:pt x="1625" y="1357"/>
                  <a:pt x="1565" y="1297"/>
                  <a:pt x="1491" y="1237"/>
                </a:cubicBezTo>
                <a:cubicBezTo>
                  <a:pt x="1431" y="1118"/>
                  <a:pt x="1312" y="984"/>
                  <a:pt x="1193" y="865"/>
                </a:cubicBezTo>
                <a:lnTo>
                  <a:pt x="820" y="493"/>
                </a:lnTo>
                <a:cubicBezTo>
                  <a:pt x="686" y="373"/>
                  <a:pt x="567" y="314"/>
                  <a:pt x="448" y="239"/>
                </a:cubicBezTo>
                <a:cubicBezTo>
                  <a:pt x="254" y="60"/>
                  <a:pt x="75" y="1"/>
                  <a:pt x="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1252545" y="1990999"/>
            <a:ext cx="160841" cy="147334"/>
          </a:xfrm>
          <a:custGeom>
            <a:avLst/>
            <a:gdLst/>
            <a:ahLst/>
            <a:cxnLst/>
            <a:rect l="l" t="t" r="r" b="b"/>
            <a:pathLst>
              <a:path w="5156" h="4723" extrusionOk="0">
                <a:moveTo>
                  <a:pt x="1982" y="0"/>
                </a:moveTo>
                <a:cubicBezTo>
                  <a:pt x="1118" y="0"/>
                  <a:pt x="313" y="685"/>
                  <a:pt x="1" y="1311"/>
                </a:cubicBezTo>
                <a:cubicBezTo>
                  <a:pt x="1490" y="1862"/>
                  <a:pt x="1490" y="4097"/>
                  <a:pt x="1490" y="4097"/>
                </a:cubicBezTo>
                <a:cubicBezTo>
                  <a:pt x="1490" y="4231"/>
                  <a:pt x="1431" y="4410"/>
                  <a:pt x="1312" y="4603"/>
                </a:cubicBezTo>
                <a:cubicBezTo>
                  <a:pt x="1550" y="4663"/>
                  <a:pt x="1803" y="4723"/>
                  <a:pt x="2116" y="4723"/>
                </a:cubicBezTo>
                <a:cubicBezTo>
                  <a:pt x="2488" y="4723"/>
                  <a:pt x="2861" y="4603"/>
                  <a:pt x="3099" y="4350"/>
                </a:cubicBezTo>
                <a:cubicBezTo>
                  <a:pt x="3099" y="4350"/>
                  <a:pt x="5155" y="2175"/>
                  <a:pt x="3352" y="566"/>
                </a:cubicBezTo>
                <a:cubicBezTo>
                  <a:pt x="2861" y="194"/>
                  <a:pt x="2429" y="0"/>
                  <a:pt x="1982" y="0"/>
                </a:cubicBezTo>
                <a:close/>
              </a:path>
            </a:pathLst>
          </a:custGeom>
          <a:solidFill>
            <a:srgbClr val="E7E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1239068" y="2031896"/>
            <a:ext cx="59988" cy="102725"/>
          </a:xfrm>
          <a:custGeom>
            <a:avLst/>
            <a:gdLst/>
            <a:ahLst/>
            <a:cxnLst/>
            <a:rect l="l" t="t" r="r" b="b"/>
            <a:pathLst>
              <a:path w="1923" h="3293" extrusionOk="0">
                <a:moveTo>
                  <a:pt x="433" y="0"/>
                </a:moveTo>
                <a:cubicBezTo>
                  <a:pt x="313" y="119"/>
                  <a:pt x="254" y="313"/>
                  <a:pt x="254" y="432"/>
                </a:cubicBezTo>
                <a:cubicBezTo>
                  <a:pt x="0" y="2175"/>
                  <a:pt x="1177" y="2980"/>
                  <a:pt x="1177" y="2980"/>
                </a:cubicBezTo>
                <a:cubicBezTo>
                  <a:pt x="1237" y="3099"/>
                  <a:pt x="1490" y="3158"/>
                  <a:pt x="1744" y="3292"/>
                </a:cubicBezTo>
                <a:cubicBezTo>
                  <a:pt x="1863" y="3099"/>
                  <a:pt x="1922" y="2920"/>
                  <a:pt x="1922" y="2786"/>
                </a:cubicBezTo>
                <a:cubicBezTo>
                  <a:pt x="1922" y="2786"/>
                  <a:pt x="1922" y="551"/>
                  <a:pt x="433" y="0"/>
                </a:cubicBezTo>
                <a:close/>
              </a:path>
            </a:pathLst>
          </a:custGeom>
          <a:solidFill>
            <a:srgbClr val="C5D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1305046" y="2037449"/>
            <a:ext cx="15379" cy="86940"/>
          </a:xfrm>
          <a:custGeom>
            <a:avLst/>
            <a:gdLst/>
            <a:ahLst/>
            <a:cxnLst/>
            <a:rect l="l" t="t" r="r" b="b"/>
            <a:pathLst>
              <a:path w="493" h="2787" extrusionOk="0">
                <a:moveTo>
                  <a:pt x="180" y="1"/>
                </a:moveTo>
                <a:lnTo>
                  <a:pt x="120" y="60"/>
                </a:lnTo>
                <a:cubicBezTo>
                  <a:pt x="120" y="60"/>
                  <a:pt x="180" y="254"/>
                  <a:pt x="180" y="507"/>
                </a:cubicBezTo>
                <a:cubicBezTo>
                  <a:pt x="239" y="746"/>
                  <a:pt x="299" y="1059"/>
                  <a:pt x="299" y="1431"/>
                </a:cubicBezTo>
                <a:cubicBezTo>
                  <a:pt x="299" y="1550"/>
                  <a:pt x="299" y="1744"/>
                  <a:pt x="239" y="1863"/>
                </a:cubicBezTo>
                <a:lnTo>
                  <a:pt x="239" y="2116"/>
                </a:lnTo>
                <a:cubicBezTo>
                  <a:pt x="180" y="2176"/>
                  <a:pt x="180" y="2236"/>
                  <a:pt x="180" y="2295"/>
                </a:cubicBezTo>
                <a:cubicBezTo>
                  <a:pt x="180" y="2370"/>
                  <a:pt x="120" y="2429"/>
                  <a:pt x="120" y="2489"/>
                </a:cubicBezTo>
                <a:lnTo>
                  <a:pt x="61" y="2548"/>
                </a:lnTo>
                <a:cubicBezTo>
                  <a:pt x="61" y="2668"/>
                  <a:pt x="1" y="2668"/>
                  <a:pt x="1" y="2668"/>
                </a:cubicBezTo>
                <a:lnTo>
                  <a:pt x="1" y="2742"/>
                </a:lnTo>
                <a:cubicBezTo>
                  <a:pt x="31" y="2772"/>
                  <a:pt x="46" y="2787"/>
                  <a:pt x="61" y="2787"/>
                </a:cubicBezTo>
                <a:cubicBezTo>
                  <a:pt x="75" y="2787"/>
                  <a:pt x="90" y="2772"/>
                  <a:pt x="120" y="2742"/>
                </a:cubicBezTo>
                <a:lnTo>
                  <a:pt x="180" y="2668"/>
                </a:lnTo>
                <a:cubicBezTo>
                  <a:pt x="180" y="2608"/>
                  <a:pt x="239" y="2548"/>
                  <a:pt x="239" y="2548"/>
                </a:cubicBezTo>
                <a:cubicBezTo>
                  <a:pt x="299" y="2489"/>
                  <a:pt x="299" y="2429"/>
                  <a:pt x="299" y="2370"/>
                </a:cubicBezTo>
                <a:cubicBezTo>
                  <a:pt x="373" y="2295"/>
                  <a:pt x="373" y="2236"/>
                  <a:pt x="433" y="2176"/>
                </a:cubicBezTo>
                <a:lnTo>
                  <a:pt x="433" y="1923"/>
                </a:lnTo>
                <a:cubicBezTo>
                  <a:pt x="493" y="1744"/>
                  <a:pt x="493" y="1550"/>
                  <a:pt x="493" y="1431"/>
                </a:cubicBezTo>
                <a:lnTo>
                  <a:pt x="493" y="880"/>
                </a:lnTo>
                <a:cubicBezTo>
                  <a:pt x="433" y="746"/>
                  <a:pt x="433" y="567"/>
                  <a:pt x="373" y="433"/>
                </a:cubicBezTo>
                <a:cubicBezTo>
                  <a:pt x="299" y="195"/>
                  <a:pt x="239" y="60"/>
                  <a:pt x="239" y="60"/>
                </a:cubicBezTo>
                <a:cubicBezTo>
                  <a:pt x="239" y="1"/>
                  <a:pt x="239" y="1"/>
                  <a:pt x="180" y="1"/>
                </a:cubicBezTo>
                <a:close/>
              </a:path>
            </a:pathLst>
          </a:custGeom>
          <a:solidFill>
            <a:srgbClr val="4E85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1116846" y="2258216"/>
            <a:ext cx="95301" cy="48727"/>
          </a:xfrm>
          <a:custGeom>
            <a:avLst/>
            <a:gdLst/>
            <a:ahLst/>
            <a:cxnLst/>
            <a:rect l="l" t="t" r="r" b="b"/>
            <a:pathLst>
              <a:path w="3055" h="1562" extrusionOk="0">
                <a:moveTo>
                  <a:pt x="2742" y="0"/>
                </a:moveTo>
                <a:cubicBezTo>
                  <a:pt x="2742" y="0"/>
                  <a:pt x="0" y="1490"/>
                  <a:pt x="75" y="1550"/>
                </a:cubicBezTo>
                <a:cubicBezTo>
                  <a:pt x="75" y="1558"/>
                  <a:pt x="87" y="1562"/>
                  <a:pt x="109" y="1562"/>
                </a:cubicBezTo>
                <a:cubicBezTo>
                  <a:pt x="438" y="1562"/>
                  <a:pt x="3054" y="685"/>
                  <a:pt x="3054" y="685"/>
                </a:cubicBezTo>
                <a:cubicBezTo>
                  <a:pt x="2980" y="626"/>
                  <a:pt x="2980" y="566"/>
                  <a:pt x="2920" y="566"/>
                </a:cubicBezTo>
                <a:cubicBezTo>
                  <a:pt x="2861" y="373"/>
                  <a:pt x="2801" y="194"/>
                  <a:pt x="274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1194460" y="2182911"/>
            <a:ext cx="92961" cy="125997"/>
          </a:xfrm>
          <a:custGeom>
            <a:avLst/>
            <a:gdLst/>
            <a:ahLst/>
            <a:cxnLst/>
            <a:rect l="l" t="t" r="r" b="b"/>
            <a:pathLst>
              <a:path w="2980" h="4039" extrusionOk="0">
                <a:moveTo>
                  <a:pt x="864" y="1"/>
                </a:moveTo>
                <a:cubicBezTo>
                  <a:pt x="254" y="924"/>
                  <a:pt x="0" y="1863"/>
                  <a:pt x="120" y="2474"/>
                </a:cubicBezTo>
                <a:cubicBezTo>
                  <a:pt x="194" y="2727"/>
                  <a:pt x="254" y="2846"/>
                  <a:pt x="313" y="3040"/>
                </a:cubicBezTo>
                <a:cubicBezTo>
                  <a:pt x="373" y="3040"/>
                  <a:pt x="373" y="3099"/>
                  <a:pt x="432" y="3159"/>
                </a:cubicBezTo>
                <a:cubicBezTo>
                  <a:pt x="939" y="3725"/>
                  <a:pt x="1863" y="4038"/>
                  <a:pt x="2980" y="4038"/>
                </a:cubicBezTo>
                <a:cubicBezTo>
                  <a:pt x="492" y="3040"/>
                  <a:pt x="939" y="60"/>
                  <a:pt x="939" y="60"/>
                </a:cubicBezTo>
                <a:lnTo>
                  <a:pt x="864" y="1"/>
                </a:ln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1233017" y="2109041"/>
            <a:ext cx="139473" cy="195655"/>
          </a:xfrm>
          <a:custGeom>
            <a:avLst/>
            <a:gdLst/>
            <a:ahLst/>
            <a:cxnLst/>
            <a:rect l="l" t="t" r="r" b="b"/>
            <a:pathLst>
              <a:path w="4471" h="6272" extrusionOk="0">
                <a:moveTo>
                  <a:pt x="2802" y="0"/>
                </a:moveTo>
                <a:lnTo>
                  <a:pt x="2802" y="0"/>
                </a:lnTo>
                <a:cubicBezTo>
                  <a:pt x="2429" y="134"/>
                  <a:pt x="2116" y="253"/>
                  <a:pt x="1744" y="507"/>
                </a:cubicBezTo>
                <a:cubicBezTo>
                  <a:pt x="1565" y="626"/>
                  <a:pt x="1312" y="745"/>
                  <a:pt x="1118" y="879"/>
                </a:cubicBezTo>
                <a:cubicBezTo>
                  <a:pt x="939" y="1371"/>
                  <a:pt x="1" y="3978"/>
                  <a:pt x="3055" y="6212"/>
                </a:cubicBezTo>
                <a:lnTo>
                  <a:pt x="3055" y="6272"/>
                </a:lnTo>
                <a:cubicBezTo>
                  <a:pt x="3546" y="6153"/>
                  <a:pt x="4038" y="6034"/>
                  <a:pt x="4470" y="5780"/>
                </a:cubicBezTo>
                <a:cubicBezTo>
                  <a:pt x="1431" y="3546"/>
                  <a:pt x="2548" y="566"/>
                  <a:pt x="280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1209776" y="2136462"/>
            <a:ext cx="118541" cy="172446"/>
          </a:xfrm>
          <a:custGeom>
            <a:avLst/>
            <a:gdLst/>
            <a:ahLst/>
            <a:cxnLst/>
            <a:rect l="l" t="t" r="r" b="b"/>
            <a:pathLst>
              <a:path w="3800" h="5528" extrusionOk="0">
                <a:moveTo>
                  <a:pt x="1863" y="0"/>
                </a:moveTo>
                <a:cubicBezTo>
                  <a:pt x="1252" y="492"/>
                  <a:pt x="746" y="983"/>
                  <a:pt x="373" y="1490"/>
                </a:cubicBezTo>
                <a:lnTo>
                  <a:pt x="448" y="1549"/>
                </a:lnTo>
                <a:cubicBezTo>
                  <a:pt x="448" y="1549"/>
                  <a:pt x="1" y="4529"/>
                  <a:pt x="2489" y="5527"/>
                </a:cubicBezTo>
                <a:cubicBezTo>
                  <a:pt x="2921" y="5527"/>
                  <a:pt x="3353" y="5453"/>
                  <a:pt x="3800" y="5393"/>
                </a:cubicBezTo>
                <a:lnTo>
                  <a:pt x="3800" y="5333"/>
                </a:lnTo>
                <a:cubicBezTo>
                  <a:pt x="746" y="3099"/>
                  <a:pt x="1684" y="492"/>
                  <a:pt x="1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1277625" y="2103364"/>
            <a:ext cx="170605" cy="186016"/>
          </a:xfrm>
          <a:custGeom>
            <a:avLst/>
            <a:gdLst/>
            <a:ahLst/>
            <a:cxnLst/>
            <a:rect l="l" t="t" r="r" b="b"/>
            <a:pathLst>
              <a:path w="5469" h="5963" extrusionOk="0">
                <a:moveTo>
                  <a:pt x="2485" y="0"/>
                </a:moveTo>
                <a:cubicBezTo>
                  <a:pt x="2134" y="0"/>
                  <a:pt x="1760" y="59"/>
                  <a:pt x="1372" y="182"/>
                </a:cubicBezTo>
                <a:cubicBezTo>
                  <a:pt x="1118" y="748"/>
                  <a:pt x="1" y="3728"/>
                  <a:pt x="3040" y="5962"/>
                </a:cubicBezTo>
                <a:cubicBezTo>
                  <a:pt x="4470" y="5277"/>
                  <a:pt x="5468" y="4041"/>
                  <a:pt x="5156" y="2298"/>
                </a:cubicBezTo>
                <a:cubicBezTo>
                  <a:pt x="4906" y="907"/>
                  <a:pt x="3870" y="0"/>
                  <a:pt x="2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1337582" y="2171306"/>
            <a:ext cx="46512" cy="46512"/>
          </a:xfrm>
          <a:custGeom>
            <a:avLst/>
            <a:gdLst/>
            <a:ahLst/>
            <a:cxnLst/>
            <a:rect l="l" t="t" r="r" b="b"/>
            <a:pathLst>
              <a:path w="1491" h="1491" extrusionOk="0">
                <a:moveTo>
                  <a:pt x="746" y="0"/>
                </a:moveTo>
                <a:cubicBezTo>
                  <a:pt x="314" y="0"/>
                  <a:pt x="1" y="313"/>
                  <a:pt x="1" y="745"/>
                </a:cubicBezTo>
                <a:cubicBezTo>
                  <a:pt x="1" y="1118"/>
                  <a:pt x="314" y="1490"/>
                  <a:pt x="746" y="1490"/>
                </a:cubicBezTo>
                <a:cubicBezTo>
                  <a:pt x="1193" y="1490"/>
                  <a:pt x="1491" y="1118"/>
                  <a:pt x="1491" y="745"/>
                </a:cubicBezTo>
                <a:cubicBezTo>
                  <a:pt x="1491" y="313"/>
                  <a:pt x="1193" y="0"/>
                  <a:pt x="746" y="0"/>
                </a:cubicBezTo>
                <a:close/>
              </a:path>
            </a:pathLst>
          </a:custGeom>
          <a:solidFill>
            <a:srgbClr val="C670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1386402" y="2149938"/>
            <a:ext cx="46481" cy="30571"/>
          </a:xfrm>
          <a:custGeom>
            <a:avLst/>
            <a:gdLst/>
            <a:ahLst/>
            <a:cxnLst/>
            <a:rect l="l" t="t" r="r" b="b"/>
            <a:pathLst>
              <a:path w="1490" h="980" extrusionOk="0">
                <a:moveTo>
                  <a:pt x="1415" y="0"/>
                </a:moveTo>
                <a:cubicBezTo>
                  <a:pt x="1415" y="0"/>
                  <a:pt x="1356" y="0"/>
                  <a:pt x="1356" y="60"/>
                </a:cubicBezTo>
                <a:lnTo>
                  <a:pt x="1356" y="119"/>
                </a:lnTo>
                <a:cubicBezTo>
                  <a:pt x="1356" y="179"/>
                  <a:pt x="1356" y="253"/>
                  <a:pt x="1296" y="313"/>
                </a:cubicBezTo>
                <a:cubicBezTo>
                  <a:pt x="1296" y="373"/>
                  <a:pt x="1237" y="492"/>
                  <a:pt x="1177" y="551"/>
                </a:cubicBezTo>
                <a:cubicBezTo>
                  <a:pt x="1177" y="626"/>
                  <a:pt x="1117" y="626"/>
                  <a:pt x="1043" y="685"/>
                </a:cubicBezTo>
                <a:lnTo>
                  <a:pt x="983" y="685"/>
                </a:lnTo>
                <a:lnTo>
                  <a:pt x="924" y="745"/>
                </a:lnTo>
                <a:lnTo>
                  <a:pt x="611" y="745"/>
                </a:lnTo>
                <a:cubicBezTo>
                  <a:pt x="551" y="745"/>
                  <a:pt x="432" y="685"/>
                  <a:pt x="372" y="626"/>
                </a:cubicBezTo>
                <a:cubicBezTo>
                  <a:pt x="238" y="551"/>
                  <a:pt x="119" y="492"/>
                  <a:pt x="119" y="492"/>
                </a:cubicBezTo>
                <a:lnTo>
                  <a:pt x="60" y="492"/>
                </a:lnTo>
                <a:cubicBezTo>
                  <a:pt x="0" y="551"/>
                  <a:pt x="0" y="551"/>
                  <a:pt x="60" y="626"/>
                </a:cubicBezTo>
                <a:cubicBezTo>
                  <a:pt x="60" y="626"/>
                  <a:pt x="119" y="685"/>
                  <a:pt x="298" y="805"/>
                </a:cubicBezTo>
                <a:cubicBezTo>
                  <a:pt x="372" y="864"/>
                  <a:pt x="492" y="924"/>
                  <a:pt x="611" y="924"/>
                </a:cubicBezTo>
                <a:cubicBezTo>
                  <a:pt x="678" y="961"/>
                  <a:pt x="741" y="980"/>
                  <a:pt x="803" y="980"/>
                </a:cubicBezTo>
                <a:cubicBezTo>
                  <a:pt x="864" y="980"/>
                  <a:pt x="924" y="961"/>
                  <a:pt x="983" y="924"/>
                </a:cubicBezTo>
                <a:cubicBezTo>
                  <a:pt x="1043" y="924"/>
                  <a:pt x="1043" y="924"/>
                  <a:pt x="1117" y="864"/>
                </a:cubicBezTo>
                <a:cubicBezTo>
                  <a:pt x="1117" y="864"/>
                  <a:pt x="1177" y="864"/>
                  <a:pt x="1177" y="805"/>
                </a:cubicBezTo>
                <a:cubicBezTo>
                  <a:pt x="1237" y="805"/>
                  <a:pt x="1296" y="745"/>
                  <a:pt x="1356" y="685"/>
                </a:cubicBezTo>
                <a:cubicBezTo>
                  <a:pt x="1415" y="551"/>
                  <a:pt x="1415" y="432"/>
                  <a:pt x="1490" y="373"/>
                </a:cubicBezTo>
                <a:lnTo>
                  <a:pt x="1490" y="119"/>
                </a:lnTo>
                <a:lnTo>
                  <a:pt x="1490" y="60"/>
                </a:lnTo>
                <a:cubicBezTo>
                  <a:pt x="1490" y="0"/>
                  <a:pt x="1490" y="0"/>
                  <a:pt x="1415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1365003" y="2149938"/>
            <a:ext cx="15379" cy="15348"/>
          </a:xfrm>
          <a:custGeom>
            <a:avLst/>
            <a:gdLst/>
            <a:ahLst/>
            <a:cxnLst/>
            <a:rect l="l" t="t" r="r" b="b"/>
            <a:pathLst>
              <a:path w="493" h="492" extrusionOk="0">
                <a:moveTo>
                  <a:pt x="239" y="0"/>
                </a:moveTo>
                <a:cubicBezTo>
                  <a:pt x="120" y="0"/>
                  <a:pt x="1" y="119"/>
                  <a:pt x="1" y="253"/>
                </a:cubicBezTo>
                <a:cubicBezTo>
                  <a:pt x="1" y="373"/>
                  <a:pt x="120" y="492"/>
                  <a:pt x="239" y="492"/>
                </a:cubicBezTo>
                <a:cubicBezTo>
                  <a:pt x="373" y="492"/>
                  <a:pt x="492" y="373"/>
                  <a:pt x="492" y="253"/>
                </a:cubicBezTo>
                <a:cubicBezTo>
                  <a:pt x="492" y="119"/>
                  <a:pt x="373" y="0"/>
                  <a:pt x="239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1041573" y="2340009"/>
            <a:ext cx="31164" cy="26984"/>
          </a:xfrm>
          <a:custGeom>
            <a:avLst/>
            <a:gdLst/>
            <a:ahLst/>
            <a:cxnLst/>
            <a:rect l="l" t="t" r="r" b="b"/>
            <a:pathLst>
              <a:path w="999" h="865" extrusionOk="0">
                <a:moveTo>
                  <a:pt x="926" y="0"/>
                </a:moveTo>
                <a:cubicBezTo>
                  <a:pt x="909" y="0"/>
                  <a:pt x="894" y="15"/>
                  <a:pt x="864" y="45"/>
                </a:cubicBezTo>
                <a:cubicBezTo>
                  <a:pt x="864" y="45"/>
                  <a:pt x="805" y="45"/>
                  <a:pt x="745" y="119"/>
                </a:cubicBezTo>
                <a:cubicBezTo>
                  <a:pt x="685" y="179"/>
                  <a:pt x="626" y="179"/>
                  <a:pt x="626" y="239"/>
                </a:cubicBezTo>
                <a:cubicBezTo>
                  <a:pt x="551" y="239"/>
                  <a:pt x="492" y="298"/>
                  <a:pt x="432" y="358"/>
                </a:cubicBezTo>
                <a:cubicBezTo>
                  <a:pt x="253" y="551"/>
                  <a:pt x="0" y="730"/>
                  <a:pt x="0" y="730"/>
                </a:cubicBezTo>
                <a:lnTo>
                  <a:pt x="0" y="864"/>
                </a:lnTo>
                <a:lnTo>
                  <a:pt x="119" y="864"/>
                </a:lnTo>
                <a:cubicBezTo>
                  <a:pt x="119" y="864"/>
                  <a:pt x="313" y="671"/>
                  <a:pt x="551" y="492"/>
                </a:cubicBezTo>
                <a:cubicBezTo>
                  <a:pt x="626" y="417"/>
                  <a:pt x="626" y="358"/>
                  <a:pt x="685" y="358"/>
                </a:cubicBezTo>
                <a:cubicBezTo>
                  <a:pt x="745" y="298"/>
                  <a:pt x="805" y="298"/>
                  <a:pt x="805" y="239"/>
                </a:cubicBezTo>
                <a:cubicBezTo>
                  <a:pt x="924" y="179"/>
                  <a:pt x="924" y="119"/>
                  <a:pt x="924" y="119"/>
                </a:cubicBezTo>
                <a:cubicBezTo>
                  <a:pt x="998" y="119"/>
                  <a:pt x="998" y="45"/>
                  <a:pt x="998" y="45"/>
                </a:cubicBezTo>
                <a:cubicBezTo>
                  <a:pt x="961" y="15"/>
                  <a:pt x="942" y="0"/>
                  <a:pt x="9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996933" y="2392042"/>
            <a:ext cx="23271" cy="34876"/>
          </a:xfrm>
          <a:custGeom>
            <a:avLst/>
            <a:gdLst/>
            <a:ahLst/>
            <a:cxnLst/>
            <a:rect l="l" t="t" r="r" b="b"/>
            <a:pathLst>
              <a:path w="746" h="1118" extrusionOk="0">
                <a:moveTo>
                  <a:pt x="567" y="1"/>
                </a:moveTo>
                <a:cubicBezTo>
                  <a:pt x="567" y="1"/>
                  <a:pt x="433" y="239"/>
                  <a:pt x="254" y="492"/>
                </a:cubicBezTo>
                <a:cubicBezTo>
                  <a:pt x="120" y="746"/>
                  <a:pt x="1" y="984"/>
                  <a:pt x="1" y="984"/>
                </a:cubicBezTo>
                <a:cubicBezTo>
                  <a:pt x="1" y="1058"/>
                  <a:pt x="1" y="1118"/>
                  <a:pt x="60" y="1118"/>
                </a:cubicBezTo>
                <a:cubicBezTo>
                  <a:pt x="120" y="1118"/>
                  <a:pt x="195" y="1118"/>
                  <a:pt x="195" y="1058"/>
                </a:cubicBezTo>
                <a:cubicBezTo>
                  <a:pt x="195" y="1058"/>
                  <a:pt x="314" y="805"/>
                  <a:pt x="433" y="552"/>
                </a:cubicBezTo>
                <a:cubicBezTo>
                  <a:pt x="567" y="373"/>
                  <a:pt x="746" y="120"/>
                  <a:pt x="746" y="120"/>
                </a:cubicBezTo>
                <a:cubicBezTo>
                  <a:pt x="746" y="60"/>
                  <a:pt x="746" y="1"/>
                  <a:pt x="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985328" y="2459891"/>
            <a:ext cx="11636" cy="40460"/>
          </a:xfrm>
          <a:custGeom>
            <a:avLst/>
            <a:gdLst/>
            <a:ahLst/>
            <a:cxnLst/>
            <a:rect l="l" t="t" r="r" b="b"/>
            <a:pathLst>
              <a:path w="373" h="1297" extrusionOk="0">
                <a:moveTo>
                  <a:pt x="194" y="1"/>
                </a:moveTo>
                <a:cubicBezTo>
                  <a:pt x="120" y="1"/>
                  <a:pt x="60" y="1"/>
                  <a:pt x="60" y="60"/>
                </a:cubicBezTo>
                <a:lnTo>
                  <a:pt x="60" y="239"/>
                </a:lnTo>
                <a:cubicBezTo>
                  <a:pt x="0" y="373"/>
                  <a:pt x="60" y="492"/>
                  <a:pt x="60" y="612"/>
                </a:cubicBezTo>
                <a:lnTo>
                  <a:pt x="60" y="865"/>
                </a:lnTo>
                <a:cubicBezTo>
                  <a:pt x="60" y="924"/>
                  <a:pt x="60" y="984"/>
                  <a:pt x="120" y="1044"/>
                </a:cubicBezTo>
                <a:lnTo>
                  <a:pt x="120" y="1178"/>
                </a:lnTo>
                <a:cubicBezTo>
                  <a:pt x="120" y="1237"/>
                  <a:pt x="194" y="1297"/>
                  <a:pt x="313" y="1297"/>
                </a:cubicBezTo>
                <a:cubicBezTo>
                  <a:pt x="373" y="1297"/>
                  <a:pt x="373" y="1237"/>
                  <a:pt x="373" y="1118"/>
                </a:cubicBezTo>
                <a:cubicBezTo>
                  <a:pt x="373" y="1118"/>
                  <a:pt x="373" y="1044"/>
                  <a:pt x="313" y="984"/>
                </a:cubicBezTo>
                <a:lnTo>
                  <a:pt x="313" y="805"/>
                </a:lnTo>
                <a:lnTo>
                  <a:pt x="313" y="612"/>
                </a:lnTo>
                <a:cubicBezTo>
                  <a:pt x="254" y="492"/>
                  <a:pt x="254" y="373"/>
                  <a:pt x="254" y="239"/>
                </a:cubicBezTo>
                <a:lnTo>
                  <a:pt x="254" y="120"/>
                </a:lnTo>
                <a:cubicBezTo>
                  <a:pt x="254" y="60"/>
                  <a:pt x="254" y="1"/>
                  <a:pt x="1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1004856" y="2529612"/>
            <a:ext cx="30696" cy="34876"/>
          </a:xfrm>
          <a:custGeom>
            <a:avLst/>
            <a:gdLst/>
            <a:ahLst/>
            <a:cxnLst/>
            <a:rect l="l" t="t" r="r" b="b"/>
            <a:pathLst>
              <a:path w="984" h="1118" extrusionOk="0">
                <a:moveTo>
                  <a:pt x="60" y="0"/>
                </a:moveTo>
                <a:cubicBezTo>
                  <a:pt x="0" y="60"/>
                  <a:pt x="0" y="120"/>
                  <a:pt x="0" y="179"/>
                </a:cubicBezTo>
                <a:cubicBezTo>
                  <a:pt x="0" y="179"/>
                  <a:pt x="179" y="432"/>
                  <a:pt x="313" y="611"/>
                </a:cubicBezTo>
                <a:cubicBezTo>
                  <a:pt x="492" y="864"/>
                  <a:pt x="685" y="1043"/>
                  <a:pt x="685" y="1043"/>
                </a:cubicBezTo>
                <a:cubicBezTo>
                  <a:pt x="745" y="1118"/>
                  <a:pt x="864" y="1118"/>
                  <a:pt x="924" y="1118"/>
                </a:cubicBezTo>
                <a:cubicBezTo>
                  <a:pt x="983" y="1043"/>
                  <a:pt x="983" y="924"/>
                  <a:pt x="924" y="864"/>
                </a:cubicBezTo>
                <a:lnTo>
                  <a:pt x="551" y="492"/>
                </a:lnTo>
                <a:cubicBezTo>
                  <a:pt x="432" y="239"/>
                  <a:pt x="238" y="60"/>
                  <a:pt x="238" y="60"/>
                </a:cubicBezTo>
                <a:cubicBezTo>
                  <a:pt x="179" y="0"/>
                  <a:pt x="119" y="0"/>
                  <a:pt x="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1056890" y="2579025"/>
            <a:ext cx="42800" cy="22960"/>
          </a:xfrm>
          <a:custGeom>
            <a:avLst/>
            <a:gdLst/>
            <a:ahLst/>
            <a:cxnLst/>
            <a:rect l="l" t="t" r="r" b="b"/>
            <a:pathLst>
              <a:path w="1372" h="736" extrusionOk="0">
                <a:moveTo>
                  <a:pt x="188" y="1"/>
                </a:moveTo>
                <a:cubicBezTo>
                  <a:pt x="127" y="1"/>
                  <a:pt x="60" y="43"/>
                  <a:pt x="60" y="85"/>
                </a:cubicBezTo>
                <a:cubicBezTo>
                  <a:pt x="1" y="144"/>
                  <a:pt x="60" y="279"/>
                  <a:pt x="135" y="279"/>
                </a:cubicBezTo>
                <a:cubicBezTo>
                  <a:pt x="135" y="279"/>
                  <a:pt x="373" y="398"/>
                  <a:pt x="626" y="517"/>
                </a:cubicBezTo>
                <a:cubicBezTo>
                  <a:pt x="880" y="651"/>
                  <a:pt x="1118" y="711"/>
                  <a:pt x="1118" y="711"/>
                </a:cubicBezTo>
                <a:cubicBezTo>
                  <a:pt x="1135" y="728"/>
                  <a:pt x="1159" y="735"/>
                  <a:pt x="1184" y="735"/>
                </a:cubicBezTo>
                <a:cubicBezTo>
                  <a:pt x="1245" y="735"/>
                  <a:pt x="1312" y="693"/>
                  <a:pt x="1312" y="651"/>
                </a:cubicBezTo>
                <a:cubicBezTo>
                  <a:pt x="1371" y="576"/>
                  <a:pt x="1312" y="457"/>
                  <a:pt x="1252" y="457"/>
                </a:cubicBezTo>
                <a:lnTo>
                  <a:pt x="1252" y="398"/>
                </a:lnTo>
                <a:cubicBezTo>
                  <a:pt x="1252" y="398"/>
                  <a:pt x="999" y="338"/>
                  <a:pt x="746" y="279"/>
                </a:cubicBezTo>
                <a:cubicBezTo>
                  <a:pt x="507" y="144"/>
                  <a:pt x="254" y="25"/>
                  <a:pt x="254" y="25"/>
                </a:cubicBezTo>
                <a:cubicBezTo>
                  <a:pt x="236" y="8"/>
                  <a:pt x="213" y="1"/>
                  <a:pt x="1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1126610" y="2603045"/>
            <a:ext cx="44640" cy="15348"/>
          </a:xfrm>
          <a:custGeom>
            <a:avLst/>
            <a:gdLst/>
            <a:ahLst/>
            <a:cxnLst/>
            <a:rect l="l" t="t" r="r" b="b"/>
            <a:pathLst>
              <a:path w="1431" h="492" extrusionOk="0">
                <a:moveTo>
                  <a:pt x="194" y="0"/>
                </a:moveTo>
                <a:cubicBezTo>
                  <a:pt x="134" y="0"/>
                  <a:pt x="60" y="0"/>
                  <a:pt x="0" y="119"/>
                </a:cubicBezTo>
                <a:cubicBezTo>
                  <a:pt x="0" y="179"/>
                  <a:pt x="60" y="313"/>
                  <a:pt x="194" y="313"/>
                </a:cubicBezTo>
                <a:lnTo>
                  <a:pt x="1252" y="492"/>
                </a:lnTo>
                <a:cubicBezTo>
                  <a:pt x="1311" y="492"/>
                  <a:pt x="1430" y="432"/>
                  <a:pt x="1430" y="373"/>
                </a:cubicBezTo>
                <a:cubicBezTo>
                  <a:pt x="1430" y="313"/>
                  <a:pt x="1371" y="179"/>
                  <a:pt x="1311" y="179"/>
                </a:cubicBezTo>
                <a:lnTo>
                  <a:pt x="19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1200480" y="2614151"/>
            <a:ext cx="44203" cy="15878"/>
          </a:xfrm>
          <a:custGeom>
            <a:avLst/>
            <a:gdLst/>
            <a:ahLst/>
            <a:cxnLst/>
            <a:rect l="l" t="t" r="r" b="b"/>
            <a:pathLst>
              <a:path w="1417" h="509" extrusionOk="0">
                <a:moveTo>
                  <a:pt x="140" y="0"/>
                </a:moveTo>
                <a:cubicBezTo>
                  <a:pt x="79" y="0"/>
                  <a:pt x="1" y="88"/>
                  <a:pt x="1" y="136"/>
                </a:cubicBezTo>
                <a:cubicBezTo>
                  <a:pt x="1" y="270"/>
                  <a:pt x="61" y="329"/>
                  <a:pt x="120" y="329"/>
                </a:cubicBezTo>
                <a:lnTo>
                  <a:pt x="1237" y="508"/>
                </a:lnTo>
                <a:cubicBezTo>
                  <a:pt x="1297" y="508"/>
                  <a:pt x="1416" y="449"/>
                  <a:pt x="1416" y="329"/>
                </a:cubicBezTo>
                <a:cubicBezTo>
                  <a:pt x="1416" y="270"/>
                  <a:pt x="1357" y="136"/>
                  <a:pt x="1297" y="136"/>
                </a:cubicBezTo>
                <a:lnTo>
                  <a:pt x="180" y="17"/>
                </a:lnTo>
                <a:cubicBezTo>
                  <a:pt x="168" y="5"/>
                  <a:pt x="155" y="0"/>
                  <a:pt x="1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1272073" y="2625537"/>
            <a:ext cx="46481" cy="20277"/>
          </a:xfrm>
          <a:custGeom>
            <a:avLst/>
            <a:gdLst/>
            <a:ahLst/>
            <a:cxnLst/>
            <a:rect l="l" t="t" r="r" b="b"/>
            <a:pathLst>
              <a:path w="1490" h="650" extrusionOk="0">
                <a:moveTo>
                  <a:pt x="181" y="1"/>
                </a:moveTo>
                <a:cubicBezTo>
                  <a:pt x="124" y="1"/>
                  <a:pt x="60" y="56"/>
                  <a:pt x="60" y="143"/>
                </a:cubicBezTo>
                <a:cubicBezTo>
                  <a:pt x="0" y="203"/>
                  <a:pt x="60" y="337"/>
                  <a:pt x="179" y="396"/>
                </a:cubicBezTo>
                <a:lnTo>
                  <a:pt x="1237" y="650"/>
                </a:lnTo>
                <a:cubicBezTo>
                  <a:pt x="1356" y="650"/>
                  <a:pt x="1430" y="575"/>
                  <a:pt x="1490" y="456"/>
                </a:cubicBezTo>
                <a:cubicBezTo>
                  <a:pt x="1490" y="396"/>
                  <a:pt x="1430" y="277"/>
                  <a:pt x="1296" y="277"/>
                </a:cubicBezTo>
                <a:lnTo>
                  <a:pt x="239" y="24"/>
                </a:lnTo>
                <a:cubicBezTo>
                  <a:pt x="223" y="8"/>
                  <a:pt x="202" y="1"/>
                  <a:pt x="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1343634" y="2646905"/>
            <a:ext cx="42800" cy="28949"/>
          </a:xfrm>
          <a:custGeom>
            <a:avLst/>
            <a:gdLst/>
            <a:ahLst/>
            <a:cxnLst/>
            <a:rect l="l" t="t" r="r" b="b"/>
            <a:pathLst>
              <a:path w="1372" h="928" extrusionOk="0">
                <a:moveTo>
                  <a:pt x="210" y="1"/>
                </a:moveTo>
                <a:cubicBezTo>
                  <a:pt x="120" y="1"/>
                  <a:pt x="44" y="56"/>
                  <a:pt x="0" y="143"/>
                </a:cubicBezTo>
                <a:cubicBezTo>
                  <a:pt x="0" y="203"/>
                  <a:pt x="0" y="337"/>
                  <a:pt x="120" y="397"/>
                </a:cubicBezTo>
                <a:cubicBezTo>
                  <a:pt x="120" y="397"/>
                  <a:pt x="373" y="516"/>
                  <a:pt x="626" y="635"/>
                </a:cubicBezTo>
                <a:cubicBezTo>
                  <a:pt x="805" y="769"/>
                  <a:pt x="1058" y="888"/>
                  <a:pt x="1058" y="888"/>
                </a:cubicBezTo>
                <a:cubicBezTo>
                  <a:pt x="1083" y="913"/>
                  <a:pt x="1118" y="928"/>
                  <a:pt x="1154" y="928"/>
                </a:cubicBezTo>
                <a:cubicBezTo>
                  <a:pt x="1206" y="928"/>
                  <a:pt x="1262" y="899"/>
                  <a:pt x="1297" y="829"/>
                </a:cubicBezTo>
                <a:cubicBezTo>
                  <a:pt x="1371" y="769"/>
                  <a:pt x="1371" y="635"/>
                  <a:pt x="1237" y="576"/>
                </a:cubicBezTo>
                <a:cubicBezTo>
                  <a:pt x="1237" y="576"/>
                  <a:pt x="999" y="397"/>
                  <a:pt x="805" y="263"/>
                </a:cubicBezTo>
                <a:cubicBezTo>
                  <a:pt x="552" y="143"/>
                  <a:pt x="313" y="24"/>
                  <a:pt x="313" y="24"/>
                </a:cubicBezTo>
                <a:cubicBezTo>
                  <a:pt x="277" y="8"/>
                  <a:pt x="243" y="1"/>
                  <a:pt x="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1403591" y="2690516"/>
            <a:ext cx="33004" cy="39711"/>
          </a:xfrm>
          <a:custGeom>
            <a:avLst/>
            <a:gdLst/>
            <a:ahLst/>
            <a:cxnLst/>
            <a:rect l="l" t="t" r="r" b="b"/>
            <a:pathLst>
              <a:path w="1058" h="1273" extrusionOk="0">
                <a:moveTo>
                  <a:pt x="244" y="1"/>
                </a:moveTo>
                <a:cubicBezTo>
                  <a:pt x="190" y="1"/>
                  <a:pt x="127" y="19"/>
                  <a:pt x="60" y="56"/>
                </a:cubicBezTo>
                <a:cubicBezTo>
                  <a:pt x="0" y="116"/>
                  <a:pt x="0" y="235"/>
                  <a:pt x="60" y="295"/>
                </a:cubicBezTo>
                <a:cubicBezTo>
                  <a:pt x="60" y="295"/>
                  <a:pt x="194" y="548"/>
                  <a:pt x="373" y="727"/>
                </a:cubicBezTo>
                <a:cubicBezTo>
                  <a:pt x="492" y="980"/>
                  <a:pt x="686" y="1174"/>
                  <a:pt x="686" y="1174"/>
                </a:cubicBezTo>
                <a:cubicBezTo>
                  <a:pt x="720" y="1244"/>
                  <a:pt x="776" y="1273"/>
                  <a:pt x="831" y="1273"/>
                </a:cubicBezTo>
                <a:cubicBezTo>
                  <a:pt x="869" y="1273"/>
                  <a:pt x="908" y="1258"/>
                  <a:pt x="939" y="1233"/>
                </a:cubicBezTo>
                <a:cubicBezTo>
                  <a:pt x="1058" y="1174"/>
                  <a:pt x="1058" y="1040"/>
                  <a:pt x="998" y="980"/>
                </a:cubicBezTo>
                <a:cubicBezTo>
                  <a:pt x="998" y="980"/>
                  <a:pt x="864" y="727"/>
                  <a:pt x="686" y="488"/>
                </a:cubicBezTo>
                <a:cubicBezTo>
                  <a:pt x="492" y="295"/>
                  <a:pt x="373" y="56"/>
                  <a:pt x="373" y="56"/>
                </a:cubicBezTo>
                <a:cubicBezTo>
                  <a:pt x="343" y="19"/>
                  <a:pt x="29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1449832" y="2754060"/>
            <a:ext cx="23271" cy="45389"/>
          </a:xfrm>
          <a:custGeom>
            <a:avLst/>
            <a:gdLst/>
            <a:ahLst/>
            <a:cxnLst/>
            <a:rect l="l" t="t" r="r" b="b"/>
            <a:pathLst>
              <a:path w="746" h="1455" extrusionOk="0">
                <a:moveTo>
                  <a:pt x="134" y="1"/>
                </a:moveTo>
                <a:cubicBezTo>
                  <a:pt x="60" y="60"/>
                  <a:pt x="0" y="120"/>
                  <a:pt x="0" y="254"/>
                </a:cubicBezTo>
                <a:cubicBezTo>
                  <a:pt x="0" y="254"/>
                  <a:pt x="60" y="492"/>
                  <a:pt x="194" y="805"/>
                </a:cubicBezTo>
                <a:cubicBezTo>
                  <a:pt x="194" y="865"/>
                  <a:pt x="194" y="924"/>
                  <a:pt x="253" y="999"/>
                </a:cubicBezTo>
                <a:lnTo>
                  <a:pt x="253" y="1059"/>
                </a:lnTo>
                <a:lnTo>
                  <a:pt x="253" y="1118"/>
                </a:lnTo>
                <a:cubicBezTo>
                  <a:pt x="313" y="1237"/>
                  <a:pt x="313" y="1297"/>
                  <a:pt x="313" y="1297"/>
                </a:cubicBezTo>
                <a:cubicBezTo>
                  <a:pt x="313" y="1396"/>
                  <a:pt x="378" y="1454"/>
                  <a:pt x="465" y="1454"/>
                </a:cubicBezTo>
                <a:cubicBezTo>
                  <a:pt x="497" y="1454"/>
                  <a:pt x="531" y="1447"/>
                  <a:pt x="566" y="1431"/>
                </a:cubicBezTo>
                <a:cubicBezTo>
                  <a:pt x="685" y="1431"/>
                  <a:pt x="745" y="1297"/>
                  <a:pt x="685" y="1178"/>
                </a:cubicBezTo>
                <a:lnTo>
                  <a:pt x="685" y="1059"/>
                </a:lnTo>
                <a:cubicBezTo>
                  <a:pt x="685" y="999"/>
                  <a:pt x="685" y="999"/>
                  <a:pt x="626" y="924"/>
                </a:cubicBezTo>
                <a:lnTo>
                  <a:pt x="626" y="865"/>
                </a:lnTo>
                <a:cubicBezTo>
                  <a:pt x="626" y="805"/>
                  <a:pt x="566" y="746"/>
                  <a:pt x="566" y="686"/>
                </a:cubicBezTo>
                <a:cubicBezTo>
                  <a:pt x="507" y="373"/>
                  <a:pt x="432" y="120"/>
                  <a:pt x="432" y="120"/>
                </a:cubicBezTo>
                <a:cubicBezTo>
                  <a:pt x="373" y="60"/>
                  <a:pt x="253" y="1"/>
                  <a:pt x="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1465617" y="2825653"/>
            <a:ext cx="13507" cy="46980"/>
          </a:xfrm>
          <a:custGeom>
            <a:avLst/>
            <a:gdLst/>
            <a:ahLst/>
            <a:cxnLst/>
            <a:rect l="l" t="t" r="r" b="b"/>
            <a:pathLst>
              <a:path w="433" h="1506" extrusionOk="0">
                <a:moveTo>
                  <a:pt x="179" y="0"/>
                </a:moveTo>
                <a:cubicBezTo>
                  <a:pt x="60" y="0"/>
                  <a:pt x="1" y="119"/>
                  <a:pt x="1" y="253"/>
                </a:cubicBezTo>
                <a:lnTo>
                  <a:pt x="60" y="1311"/>
                </a:lnTo>
                <a:cubicBezTo>
                  <a:pt x="60" y="1408"/>
                  <a:pt x="100" y="1506"/>
                  <a:pt x="179" y="1506"/>
                </a:cubicBezTo>
                <a:cubicBezTo>
                  <a:pt x="197" y="1506"/>
                  <a:pt x="217" y="1501"/>
                  <a:pt x="239" y="1490"/>
                </a:cubicBezTo>
                <a:cubicBezTo>
                  <a:pt x="373" y="1490"/>
                  <a:pt x="433" y="1430"/>
                  <a:pt x="433" y="1311"/>
                </a:cubicBezTo>
                <a:lnTo>
                  <a:pt x="433" y="253"/>
                </a:lnTo>
                <a:cubicBezTo>
                  <a:pt x="433" y="119"/>
                  <a:pt x="299" y="0"/>
                  <a:pt x="1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1457725" y="2900708"/>
            <a:ext cx="19559" cy="47198"/>
          </a:xfrm>
          <a:custGeom>
            <a:avLst/>
            <a:gdLst/>
            <a:ahLst/>
            <a:cxnLst/>
            <a:rect l="l" t="t" r="r" b="b"/>
            <a:pathLst>
              <a:path w="627" h="1513" extrusionOk="0">
                <a:moveTo>
                  <a:pt x="357" y="0"/>
                </a:moveTo>
                <a:cubicBezTo>
                  <a:pt x="263" y="0"/>
                  <a:pt x="179" y="94"/>
                  <a:pt x="179" y="142"/>
                </a:cubicBezTo>
                <a:lnTo>
                  <a:pt x="0" y="1259"/>
                </a:lnTo>
                <a:cubicBezTo>
                  <a:pt x="0" y="1318"/>
                  <a:pt x="60" y="1438"/>
                  <a:pt x="179" y="1512"/>
                </a:cubicBezTo>
                <a:cubicBezTo>
                  <a:pt x="313" y="1512"/>
                  <a:pt x="432" y="1438"/>
                  <a:pt x="432" y="1318"/>
                </a:cubicBezTo>
                <a:lnTo>
                  <a:pt x="626" y="261"/>
                </a:lnTo>
                <a:cubicBezTo>
                  <a:pt x="626" y="142"/>
                  <a:pt x="552" y="22"/>
                  <a:pt x="432" y="22"/>
                </a:cubicBezTo>
                <a:cubicBezTo>
                  <a:pt x="408" y="7"/>
                  <a:pt x="382" y="0"/>
                  <a:pt x="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1434484" y="2972238"/>
            <a:ext cx="26984" cy="46075"/>
          </a:xfrm>
          <a:custGeom>
            <a:avLst/>
            <a:gdLst/>
            <a:ahLst/>
            <a:cxnLst/>
            <a:rect l="l" t="t" r="r" b="b"/>
            <a:pathLst>
              <a:path w="865" h="1477" extrusionOk="0">
                <a:moveTo>
                  <a:pt x="583" y="0"/>
                </a:moveTo>
                <a:cubicBezTo>
                  <a:pt x="496" y="0"/>
                  <a:pt x="433" y="55"/>
                  <a:pt x="433" y="143"/>
                </a:cubicBezTo>
                <a:lnTo>
                  <a:pt x="60" y="1141"/>
                </a:lnTo>
                <a:lnTo>
                  <a:pt x="60" y="1200"/>
                </a:lnTo>
                <a:cubicBezTo>
                  <a:pt x="1" y="1260"/>
                  <a:pt x="60" y="1379"/>
                  <a:pt x="179" y="1454"/>
                </a:cubicBezTo>
                <a:cubicBezTo>
                  <a:pt x="215" y="1469"/>
                  <a:pt x="249" y="1477"/>
                  <a:pt x="280" y="1477"/>
                </a:cubicBezTo>
                <a:cubicBezTo>
                  <a:pt x="368" y="1477"/>
                  <a:pt x="433" y="1418"/>
                  <a:pt x="433" y="1320"/>
                </a:cubicBezTo>
                <a:lnTo>
                  <a:pt x="805" y="262"/>
                </a:lnTo>
                <a:cubicBezTo>
                  <a:pt x="865" y="202"/>
                  <a:pt x="805" y="83"/>
                  <a:pt x="686" y="24"/>
                </a:cubicBezTo>
                <a:cubicBezTo>
                  <a:pt x="650" y="8"/>
                  <a:pt x="615" y="0"/>
                  <a:pt x="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1393827" y="3041896"/>
            <a:ext cx="29292" cy="42456"/>
          </a:xfrm>
          <a:custGeom>
            <a:avLst/>
            <a:gdLst/>
            <a:ahLst/>
            <a:cxnLst/>
            <a:rect l="l" t="t" r="r" b="b"/>
            <a:pathLst>
              <a:path w="939" h="1361" extrusionOk="0">
                <a:moveTo>
                  <a:pt x="702" y="0"/>
                </a:moveTo>
                <a:cubicBezTo>
                  <a:pt x="621" y="0"/>
                  <a:pt x="549" y="43"/>
                  <a:pt x="507" y="85"/>
                </a:cubicBezTo>
                <a:lnTo>
                  <a:pt x="0" y="1083"/>
                </a:lnTo>
                <a:cubicBezTo>
                  <a:pt x="0" y="1142"/>
                  <a:pt x="0" y="1262"/>
                  <a:pt x="134" y="1321"/>
                </a:cubicBezTo>
                <a:cubicBezTo>
                  <a:pt x="184" y="1346"/>
                  <a:pt x="233" y="1360"/>
                  <a:pt x="274" y="1360"/>
                </a:cubicBezTo>
                <a:cubicBezTo>
                  <a:pt x="332" y="1360"/>
                  <a:pt x="373" y="1331"/>
                  <a:pt x="373" y="1262"/>
                </a:cubicBezTo>
                <a:lnTo>
                  <a:pt x="939" y="264"/>
                </a:lnTo>
                <a:cubicBezTo>
                  <a:pt x="939" y="204"/>
                  <a:pt x="939" y="85"/>
                  <a:pt x="805" y="25"/>
                </a:cubicBezTo>
                <a:cubicBezTo>
                  <a:pt x="770" y="8"/>
                  <a:pt x="735" y="0"/>
                  <a:pt x="7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1355239" y="3107000"/>
            <a:ext cx="33036" cy="41021"/>
          </a:xfrm>
          <a:custGeom>
            <a:avLst/>
            <a:gdLst/>
            <a:ahLst/>
            <a:cxnLst/>
            <a:rect l="l" t="t" r="r" b="b"/>
            <a:pathLst>
              <a:path w="1059" h="1315" extrusionOk="0">
                <a:moveTo>
                  <a:pt x="785" y="1"/>
                </a:moveTo>
                <a:cubicBezTo>
                  <a:pt x="720" y="1"/>
                  <a:pt x="662" y="33"/>
                  <a:pt x="627" y="113"/>
                </a:cubicBezTo>
                <a:lnTo>
                  <a:pt x="60" y="977"/>
                </a:lnTo>
                <a:cubicBezTo>
                  <a:pt x="1" y="1096"/>
                  <a:pt x="1" y="1231"/>
                  <a:pt x="120" y="1290"/>
                </a:cubicBezTo>
                <a:cubicBezTo>
                  <a:pt x="138" y="1308"/>
                  <a:pt x="161" y="1315"/>
                  <a:pt x="188" y="1315"/>
                </a:cubicBezTo>
                <a:cubicBezTo>
                  <a:pt x="252" y="1315"/>
                  <a:pt x="331" y="1273"/>
                  <a:pt x="373" y="1231"/>
                </a:cubicBezTo>
                <a:lnTo>
                  <a:pt x="999" y="292"/>
                </a:lnTo>
                <a:cubicBezTo>
                  <a:pt x="1059" y="232"/>
                  <a:pt x="999" y="113"/>
                  <a:pt x="925" y="39"/>
                </a:cubicBezTo>
                <a:cubicBezTo>
                  <a:pt x="877" y="15"/>
                  <a:pt x="829" y="1"/>
                  <a:pt x="7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1312501" y="3169234"/>
            <a:ext cx="34876" cy="39368"/>
          </a:xfrm>
          <a:custGeom>
            <a:avLst/>
            <a:gdLst/>
            <a:ahLst/>
            <a:cxnLst/>
            <a:rect l="l" t="t" r="r" b="b"/>
            <a:pathLst>
              <a:path w="1118" h="1262" extrusionOk="0">
                <a:moveTo>
                  <a:pt x="849" y="1"/>
                </a:moveTo>
                <a:cubicBezTo>
                  <a:pt x="781" y="1"/>
                  <a:pt x="721" y="30"/>
                  <a:pt x="686" y="100"/>
                </a:cubicBezTo>
                <a:lnTo>
                  <a:pt x="60" y="964"/>
                </a:lnTo>
                <a:cubicBezTo>
                  <a:pt x="0" y="1023"/>
                  <a:pt x="0" y="1157"/>
                  <a:pt x="134" y="1217"/>
                </a:cubicBezTo>
                <a:cubicBezTo>
                  <a:pt x="164" y="1247"/>
                  <a:pt x="209" y="1262"/>
                  <a:pt x="254" y="1262"/>
                </a:cubicBezTo>
                <a:cubicBezTo>
                  <a:pt x="298" y="1262"/>
                  <a:pt x="343" y="1247"/>
                  <a:pt x="373" y="1217"/>
                </a:cubicBezTo>
                <a:lnTo>
                  <a:pt x="1058" y="278"/>
                </a:lnTo>
                <a:cubicBezTo>
                  <a:pt x="1118" y="219"/>
                  <a:pt x="1058" y="100"/>
                  <a:pt x="998" y="40"/>
                </a:cubicBezTo>
                <a:cubicBezTo>
                  <a:pt x="949" y="15"/>
                  <a:pt x="897" y="1"/>
                  <a:pt x="8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1267893" y="3229035"/>
            <a:ext cx="34876" cy="39337"/>
          </a:xfrm>
          <a:custGeom>
            <a:avLst/>
            <a:gdLst/>
            <a:ahLst/>
            <a:cxnLst/>
            <a:rect l="l" t="t" r="r" b="b"/>
            <a:pathLst>
              <a:path w="1118" h="1261" extrusionOk="0">
                <a:moveTo>
                  <a:pt x="877" y="0"/>
                </a:moveTo>
                <a:cubicBezTo>
                  <a:pt x="831" y="0"/>
                  <a:pt x="782" y="15"/>
                  <a:pt x="745" y="45"/>
                </a:cubicBezTo>
                <a:lnTo>
                  <a:pt x="75" y="909"/>
                </a:lnTo>
                <a:cubicBezTo>
                  <a:pt x="0" y="1043"/>
                  <a:pt x="0" y="1162"/>
                  <a:pt x="134" y="1222"/>
                </a:cubicBezTo>
                <a:cubicBezTo>
                  <a:pt x="159" y="1246"/>
                  <a:pt x="194" y="1261"/>
                  <a:pt x="230" y="1261"/>
                </a:cubicBezTo>
                <a:cubicBezTo>
                  <a:pt x="282" y="1261"/>
                  <a:pt x="338" y="1232"/>
                  <a:pt x="373" y="1162"/>
                </a:cubicBezTo>
                <a:lnTo>
                  <a:pt x="1058" y="298"/>
                </a:lnTo>
                <a:cubicBezTo>
                  <a:pt x="1117" y="224"/>
                  <a:pt x="1117" y="104"/>
                  <a:pt x="998" y="45"/>
                </a:cubicBezTo>
                <a:cubicBezTo>
                  <a:pt x="968" y="15"/>
                  <a:pt x="924" y="0"/>
                  <a:pt x="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1223720" y="3287744"/>
            <a:ext cx="34907" cy="38900"/>
          </a:xfrm>
          <a:custGeom>
            <a:avLst/>
            <a:gdLst/>
            <a:ahLst/>
            <a:cxnLst/>
            <a:rect l="l" t="t" r="r" b="b"/>
            <a:pathLst>
              <a:path w="1119" h="1247" extrusionOk="0">
                <a:moveTo>
                  <a:pt x="918" y="0"/>
                </a:moveTo>
                <a:cubicBezTo>
                  <a:pt x="853" y="0"/>
                  <a:pt x="766" y="42"/>
                  <a:pt x="671" y="85"/>
                </a:cubicBezTo>
                <a:lnTo>
                  <a:pt x="60" y="949"/>
                </a:lnTo>
                <a:cubicBezTo>
                  <a:pt x="1" y="1023"/>
                  <a:pt x="1" y="1142"/>
                  <a:pt x="60" y="1202"/>
                </a:cubicBezTo>
                <a:cubicBezTo>
                  <a:pt x="120" y="1232"/>
                  <a:pt x="180" y="1247"/>
                  <a:pt x="234" y="1247"/>
                </a:cubicBezTo>
                <a:cubicBezTo>
                  <a:pt x="288" y="1247"/>
                  <a:pt x="336" y="1232"/>
                  <a:pt x="373" y="1202"/>
                </a:cubicBezTo>
                <a:lnTo>
                  <a:pt x="1044" y="338"/>
                </a:lnTo>
                <a:cubicBezTo>
                  <a:pt x="1118" y="204"/>
                  <a:pt x="1044" y="85"/>
                  <a:pt x="984" y="25"/>
                </a:cubicBezTo>
                <a:cubicBezTo>
                  <a:pt x="967" y="7"/>
                  <a:pt x="944" y="0"/>
                  <a:pt x="9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1179112" y="3347233"/>
            <a:ext cx="33036" cy="39368"/>
          </a:xfrm>
          <a:custGeom>
            <a:avLst/>
            <a:gdLst/>
            <a:ahLst/>
            <a:cxnLst/>
            <a:rect l="l" t="t" r="r" b="b"/>
            <a:pathLst>
              <a:path w="1059" h="1262" extrusionOk="0">
                <a:moveTo>
                  <a:pt x="840" y="1"/>
                </a:moveTo>
                <a:cubicBezTo>
                  <a:pt x="776" y="1"/>
                  <a:pt x="721" y="29"/>
                  <a:pt x="686" y="99"/>
                </a:cubicBezTo>
                <a:lnTo>
                  <a:pt x="60" y="978"/>
                </a:lnTo>
                <a:cubicBezTo>
                  <a:pt x="1" y="1038"/>
                  <a:pt x="60" y="1157"/>
                  <a:pt x="120" y="1217"/>
                </a:cubicBezTo>
                <a:cubicBezTo>
                  <a:pt x="150" y="1246"/>
                  <a:pt x="198" y="1261"/>
                  <a:pt x="247" y="1261"/>
                </a:cubicBezTo>
                <a:cubicBezTo>
                  <a:pt x="295" y="1261"/>
                  <a:pt x="343" y="1246"/>
                  <a:pt x="373" y="1217"/>
                </a:cubicBezTo>
                <a:lnTo>
                  <a:pt x="984" y="293"/>
                </a:lnTo>
                <a:cubicBezTo>
                  <a:pt x="1058" y="233"/>
                  <a:pt x="1058" y="99"/>
                  <a:pt x="984" y="40"/>
                </a:cubicBezTo>
                <a:cubicBezTo>
                  <a:pt x="935" y="15"/>
                  <a:pt x="885" y="1"/>
                  <a:pt x="8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140087" y="3408406"/>
            <a:ext cx="29292" cy="40273"/>
          </a:xfrm>
          <a:custGeom>
            <a:avLst/>
            <a:gdLst/>
            <a:ahLst/>
            <a:cxnLst/>
            <a:rect l="l" t="t" r="r" b="b"/>
            <a:pathLst>
              <a:path w="939" h="1291" extrusionOk="0">
                <a:moveTo>
                  <a:pt x="879" y="0"/>
                </a:moveTo>
                <a:cubicBezTo>
                  <a:pt x="745" y="0"/>
                  <a:pt x="626" y="0"/>
                  <a:pt x="566" y="135"/>
                </a:cubicBezTo>
                <a:lnTo>
                  <a:pt x="0" y="999"/>
                </a:lnTo>
                <a:cubicBezTo>
                  <a:pt x="0" y="1118"/>
                  <a:pt x="0" y="1252"/>
                  <a:pt x="75" y="1252"/>
                </a:cubicBezTo>
                <a:cubicBezTo>
                  <a:pt x="122" y="1276"/>
                  <a:pt x="161" y="1290"/>
                  <a:pt x="193" y="1290"/>
                </a:cubicBezTo>
                <a:cubicBezTo>
                  <a:pt x="242" y="1290"/>
                  <a:pt x="277" y="1258"/>
                  <a:pt x="313" y="1177"/>
                </a:cubicBezTo>
                <a:lnTo>
                  <a:pt x="939" y="313"/>
                </a:lnTo>
                <a:cubicBezTo>
                  <a:pt x="939" y="194"/>
                  <a:pt x="939" y="6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1107550" y="3473635"/>
            <a:ext cx="25112" cy="42207"/>
          </a:xfrm>
          <a:custGeom>
            <a:avLst/>
            <a:gdLst/>
            <a:ahLst/>
            <a:cxnLst/>
            <a:rect l="l" t="t" r="r" b="b"/>
            <a:pathLst>
              <a:path w="805" h="1353" extrusionOk="0">
                <a:moveTo>
                  <a:pt x="608" y="0"/>
                </a:moveTo>
                <a:cubicBezTo>
                  <a:pt x="552" y="0"/>
                  <a:pt x="492" y="42"/>
                  <a:pt x="492" y="85"/>
                </a:cubicBezTo>
                <a:lnTo>
                  <a:pt x="60" y="1142"/>
                </a:lnTo>
                <a:cubicBezTo>
                  <a:pt x="0" y="1202"/>
                  <a:pt x="60" y="1321"/>
                  <a:pt x="120" y="1321"/>
                </a:cubicBezTo>
                <a:cubicBezTo>
                  <a:pt x="155" y="1343"/>
                  <a:pt x="186" y="1352"/>
                  <a:pt x="213" y="1352"/>
                </a:cubicBezTo>
                <a:cubicBezTo>
                  <a:pt x="276" y="1352"/>
                  <a:pt x="321" y="1303"/>
                  <a:pt x="373" y="1261"/>
                </a:cubicBezTo>
                <a:lnTo>
                  <a:pt x="805" y="278"/>
                </a:lnTo>
                <a:lnTo>
                  <a:pt x="805" y="204"/>
                </a:lnTo>
                <a:cubicBezTo>
                  <a:pt x="805" y="144"/>
                  <a:pt x="805" y="25"/>
                  <a:pt x="671" y="25"/>
                </a:cubicBezTo>
                <a:cubicBezTo>
                  <a:pt x="653" y="7"/>
                  <a:pt x="631" y="0"/>
                  <a:pt x="6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1097786" y="3544105"/>
            <a:ext cx="11667" cy="44640"/>
          </a:xfrm>
          <a:custGeom>
            <a:avLst/>
            <a:gdLst/>
            <a:ahLst/>
            <a:cxnLst/>
            <a:rect l="l" t="t" r="r" b="b"/>
            <a:pathLst>
              <a:path w="374" h="1431" extrusionOk="0">
                <a:moveTo>
                  <a:pt x="179" y="1"/>
                </a:moveTo>
                <a:cubicBezTo>
                  <a:pt x="120" y="1"/>
                  <a:pt x="60" y="60"/>
                  <a:pt x="60" y="179"/>
                </a:cubicBezTo>
                <a:cubicBezTo>
                  <a:pt x="60" y="179"/>
                  <a:pt x="1" y="433"/>
                  <a:pt x="1" y="686"/>
                </a:cubicBezTo>
                <a:lnTo>
                  <a:pt x="1" y="1237"/>
                </a:lnTo>
                <a:cubicBezTo>
                  <a:pt x="1" y="1371"/>
                  <a:pt x="60" y="1431"/>
                  <a:pt x="120" y="1431"/>
                </a:cubicBezTo>
                <a:cubicBezTo>
                  <a:pt x="179" y="1431"/>
                  <a:pt x="313" y="1371"/>
                  <a:pt x="313" y="1237"/>
                </a:cubicBezTo>
                <a:lnTo>
                  <a:pt x="313" y="745"/>
                </a:lnTo>
                <a:cubicBezTo>
                  <a:pt x="313" y="433"/>
                  <a:pt x="373" y="179"/>
                  <a:pt x="373" y="179"/>
                </a:cubicBezTo>
                <a:cubicBezTo>
                  <a:pt x="373" y="120"/>
                  <a:pt x="313" y="1"/>
                  <a:pt x="1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1103370" y="3618630"/>
            <a:ext cx="25112" cy="39836"/>
          </a:xfrm>
          <a:custGeom>
            <a:avLst/>
            <a:gdLst/>
            <a:ahLst/>
            <a:cxnLst/>
            <a:rect l="l" t="t" r="r" b="b"/>
            <a:pathLst>
              <a:path w="805" h="1277" extrusionOk="0">
                <a:moveTo>
                  <a:pt x="186" y="1"/>
                </a:moveTo>
                <a:cubicBezTo>
                  <a:pt x="169" y="1"/>
                  <a:pt x="152" y="8"/>
                  <a:pt x="134" y="25"/>
                </a:cubicBezTo>
                <a:cubicBezTo>
                  <a:pt x="60" y="25"/>
                  <a:pt x="0" y="99"/>
                  <a:pt x="60" y="219"/>
                </a:cubicBezTo>
                <a:cubicBezTo>
                  <a:pt x="60" y="219"/>
                  <a:pt x="134" y="472"/>
                  <a:pt x="254" y="710"/>
                </a:cubicBezTo>
                <a:cubicBezTo>
                  <a:pt x="373" y="963"/>
                  <a:pt x="507" y="1217"/>
                  <a:pt x="507" y="1217"/>
                </a:cubicBezTo>
                <a:cubicBezTo>
                  <a:pt x="567" y="1276"/>
                  <a:pt x="626" y="1276"/>
                  <a:pt x="686" y="1276"/>
                </a:cubicBezTo>
                <a:cubicBezTo>
                  <a:pt x="745" y="1217"/>
                  <a:pt x="805" y="1142"/>
                  <a:pt x="745" y="1083"/>
                </a:cubicBezTo>
                <a:lnTo>
                  <a:pt x="745" y="1023"/>
                </a:lnTo>
                <a:cubicBezTo>
                  <a:pt x="745" y="1023"/>
                  <a:pt x="626" y="844"/>
                  <a:pt x="507" y="591"/>
                </a:cubicBezTo>
                <a:cubicBezTo>
                  <a:pt x="432" y="338"/>
                  <a:pt x="313" y="99"/>
                  <a:pt x="313" y="99"/>
                </a:cubicBezTo>
                <a:cubicBezTo>
                  <a:pt x="271" y="46"/>
                  <a:pt x="228" y="1"/>
                  <a:pt x="1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1142395" y="3682143"/>
            <a:ext cx="36748" cy="29760"/>
          </a:xfrm>
          <a:custGeom>
            <a:avLst/>
            <a:gdLst/>
            <a:ahLst/>
            <a:cxnLst/>
            <a:rect l="l" t="t" r="r" b="b"/>
            <a:pathLst>
              <a:path w="1178" h="954" extrusionOk="0">
                <a:moveTo>
                  <a:pt x="150" y="0"/>
                </a:moveTo>
                <a:cubicBezTo>
                  <a:pt x="120" y="0"/>
                  <a:pt x="90" y="15"/>
                  <a:pt x="60" y="45"/>
                </a:cubicBezTo>
                <a:cubicBezTo>
                  <a:pt x="1" y="104"/>
                  <a:pt x="1" y="164"/>
                  <a:pt x="60" y="224"/>
                </a:cubicBezTo>
                <a:cubicBezTo>
                  <a:pt x="60" y="224"/>
                  <a:pt x="239" y="417"/>
                  <a:pt x="492" y="596"/>
                </a:cubicBezTo>
                <a:cubicBezTo>
                  <a:pt x="552" y="671"/>
                  <a:pt x="671" y="730"/>
                  <a:pt x="805" y="790"/>
                </a:cubicBezTo>
                <a:cubicBezTo>
                  <a:pt x="865" y="849"/>
                  <a:pt x="924" y="909"/>
                  <a:pt x="924" y="909"/>
                </a:cubicBezTo>
                <a:cubicBezTo>
                  <a:pt x="954" y="939"/>
                  <a:pt x="984" y="954"/>
                  <a:pt x="1016" y="954"/>
                </a:cubicBezTo>
                <a:cubicBezTo>
                  <a:pt x="1047" y="954"/>
                  <a:pt x="1081" y="939"/>
                  <a:pt x="1118" y="909"/>
                </a:cubicBezTo>
                <a:cubicBezTo>
                  <a:pt x="1178" y="849"/>
                  <a:pt x="1118" y="730"/>
                  <a:pt x="1044" y="730"/>
                </a:cubicBezTo>
                <a:cubicBezTo>
                  <a:pt x="1044" y="730"/>
                  <a:pt x="865" y="536"/>
                  <a:pt x="671" y="417"/>
                </a:cubicBezTo>
                <a:cubicBezTo>
                  <a:pt x="433" y="224"/>
                  <a:pt x="239" y="45"/>
                  <a:pt x="239" y="45"/>
                </a:cubicBezTo>
                <a:cubicBezTo>
                  <a:pt x="209" y="15"/>
                  <a:pt x="180" y="0"/>
                  <a:pt x="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1206064" y="3720232"/>
            <a:ext cx="40928" cy="15379"/>
          </a:xfrm>
          <a:custGeom>
            <a:avLst/>
            <a:gdLst/>
            <a:ahLst/>
            <a:cxnLst/>
            <a:rect l="l" t="t" r="r" b="b"/>
            <a:pathLst>
              <a:path w="1312" h="493" extrusionOk="0">
                <a:moveTo>
                  <a:pt x="120" y="1"/>
                </a:moveTo>
                <a:cubicBezTo>
                  <a:pt x="60" y="1"/>
                  <a:pt x="1" y="60"/>
                  <a:pt x="1" y="120"/>
                </a:cubicBezTo>
                <a:cubicBezTo>
                  <a:pt x="1" y="194"/>
                  <a:pt x="1" y="254"/>
                  <a:pt x="60" y="254"/>
                </a:cubicBezTo>
                <a:cubicBezTo>
                  <a:pt x="60" y="254"/>
                  <a:pt x="373" y="314"/>
                  <a:pt x="626" y="373"/>
                </a:cubicBezTo>
                <a:cubicBezTo>
                  <a:pt x="865" y="433"/>
                  <a:pt x="1178" y="492"/>
                  <a:pt x="1178" y="492"/>
                </a:cubicBezTo>
                <a:cubicBezTo>
                  <a:pt x="1237" y="492"/>
                  <a:pt x="1312" y="433"/>
                  <a:pt x="1312" y="373"/>
                </a:cubicBezTo>
                <a:cubicBezTo>
                  <a:pt x="1312" y="314"/>
                  <a:pt x="1237" y="254"/>
                  <a:pt x="1178" y="254"/>
                </a:cubicBezTo>
                <a:cubicBezTo>
                  <a:pt x="1178" y="254"/>
                  <a:pt x="939" y="194"/>
                  <a:pt x="686" y="194"/>
                </a:cubicBezTo>
                <a:cubicBezTo>
                  <a:pt x="433" y="120"/>
                  <a:pt x="120" y="1"/>
                  <a:pt x="1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1279497" y="3723944"/>
            <a:ext cx="40928" cy="11667"/>
          </a:xfrm>
          <a:custGeom>
            <a:avLst/>
            <a:gdLst/>
            <a:ahLst/>
            <a:cxnLst/>
            <a:rect l="l" t="t" r="r" b="b"/>
            <a:pathLst>
              <a:path w="1312" h="374" extrusionOk="0">
                <a:moveTo>
                  <a:pt x="1192" y="1"/>
                </a:moveTo>
                <a:cubicBezTo>
                  <a:pt x="1192" y="1"/>
                  <a:pt x="939" y="75"/>
                  <a:pt x="626" y="135"/>
                </a:cubicBezTo>
                <a:cubicBezTo>
                  <a:pt x="373" y="135"/>
                  <a:pt x="135" y="195"/>
                  <a:pt x="135" y="195"/>
                </a:cubicBezTo>
                <a:cubicBezTo>
                  <a:pt x="75" y="195"/>
                  <a:pt x="1" y="195"/>
                  <a:pt x="1" y="254"/>
                </a:cubicBezTo>
                <a:cubicBezTo>
                  <a:pt x="1" y="314"/>
                  <a:pt x="75" y="373"/>
                  <a:pt x="135" y="373"/>
                </a:cubicBezTo>
                <a:cubicBezTo>
                  <a:pt x="135" y="373"/>
                  <a:pt x="373" y="314"/>
                  <a:pt x="686" y="254"/>
                </a:cubicBezTo>
                <a:cubicBezTo>
                  <a:pt x="939" y="254"/>
                  <a:pt x="1192" y="195"/>
                  <a:pt x="1192" y="195"/>
                </a:cubicBezTo>
                <a:cubicBezTo>
                  <a:pt x="1252" y="195"/>
                  <a:pt x="1312" y="135"/>
                  <a:pt x="1312" y="75"/>
                </a:cubicBezTo>
                <a:cubicBezTo>
                  <a:pt x="1252" y="75"/>
                  <a:pt x="1252" y="1"/>
                  <a:pt x="11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1353398" y="3702014"/>
            <a:ext cx="36748" cy="16409"/>
          </a:xfrm>
          <a:custGeom>
            <a:avLst/>
            <a:gdLst/>
            <a:ahLst/>
            <a:cxnLst/>
            <a:rect l="l" t="t" r="r" b="b"/>
            <a:pathLst>
              <a:path w="1178" h="526" extrusionOk="0">
                <a:moveTo>
                  <a:pt x="1102" y="0"/>
                </a:moveTo>
                <a:cubicBezTo>
                  <a:pt x="1091" y="0"/>
                  <a:pt x="1078" y="9"/>
                  <a:pt x="1058" y="34"/>
                </a:cubicBezTo>
                <a:lnTo>
                  <a:pt x="60" y="406"/>
                </a:lnTo>
                <a:cubicBezTo>
                  <a:pt x="0" y="406"/>
                  <a:pt x="0" y="466"/>
                  <a:pt x="0" y="466"/>
                </a:cubicBezTo>
                <a:cubicBezTo>
                  <a:pt x="0" y="525"/>
                  <a:pt x="60" y="525"/>
                  <a:pt x="119" y="525"/>
                </a:cubicBezTo>
                <a:lnTo>
                  <a:pt x="1118" y="153"/>
                </a:lnTo>
                <a:cubicBezTo>
                  <a:pt x="1177" y="93"/>
                  <a:pt x="1177" y="93"/>
                  <a:pt x="1177" y="34"/>
                </a:cubicBezTo>
                <a:cubicBezTo>
                  <a:pt x="1137" y="34"/>
                  <a:pt x="1124" y="0"/>
                  <a:pt x="11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"/>
          <p:cNvGrpSpPr/>
          <p:nvPr/>
        </p:nvGrpSpPr>
        <p:grpSpPr>
          <a:xfrm>
            <a:off x="6572612" y="2790485"/>
            <a:ext cx="1620631" cy="2007409"/>
            <a:chOff x="6635701" y="3318066"/>
            <a:chExt cx="1194363" cy="1479953"/>
          </a:xfrm>
        </p:grpSpPr>
        <p:sp>
          <p:nvSpPr>
            <p:cNvPr id="222" name="Google Shape;222;p2"/>
            <p:cNvSpPr/>
            <p:nvPr/>
          </p:nvSpPr>
          <p:spPr>
            <a:xfrm>
              <a:off x="7278910" y="4603674"/>
              <a:ext cx="73433" cy="65572"/>
            </a:xfrm>
            <a:custGeom>
              <a:avLst/>
              <a:gdLst/>
              <a:ahLst/>
              <a:cxnLst/>
              <a:rect l="l" t="t" r="r" b="b"/>
              <a:pathLst>
                <a:path w="2354" h="2102" extrusionOk="0">
                  <a:moveTo>
                    <a:pt x="216" y="1"/>
                  </a:moveTo>
                  <a:cubicBezTo>
                    <a:pt x="153" y="1"/>
                    <a:pt x="90" y="16"/>
                    <a:pt x="60" y="46"/>
                  </a:cubicBezTo>
                  <a:cubicBezTo>
                    <a:pt x="0" y="180"/>
                    <a:pt x="0" y="299"/>
                    <a:pt x="60" y="418"/>
                  </a:cubicBezTo>
                  <a:lnTo>
                    <a:pt x="1922" y="2042"/>
                  </a:lnTo>
                  <a:cubicBezTo>
                    <a:pt x="1982" y="2101"/>
                    <a:pt x="2041" y="2101"/>
                    <a:pt x="2101" y="2101"/>
                  </a:cubicBezTo>
                  <a:cubicBezTo>
                    <a:pt x="2175" y="2101"/>
                    <a:pt x="2235" y="2042"/>
                    <a:pt x="2294" y="2042"/>
                  </a:cubicBezTo>
                  <a:cubicBezTo>
                    <a:pt x="2354" y="1908"/>
                    <a:pt x="2354" y="1789"/>
                    <a:pt x="2235" y="1669"/>
                  </a:cubicBezTo>
                  <a:lnTo>
                    <a:pt x="373" y="46"/>
                  </a:lnTo>
                  <a:cubicBezTo>
                    <a:pt x="343" y="16"/>
                    <a:pt x="280" y="1"/>
                    <a:pt x="216" y="1"/>
                  </a:cubicBezTo>
                  <a:close/>
                </a:path>
              </a:pathLst>
            </a:custGeom>
            <a:solidFill>
              <a:srgbClr val="00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21180" y="4660480"/>
              <a:ext cx="83696" cy="27795"/>
            </a:xfrm>
            <a:custGeom>
              <a:avLst/>
              <a:gdLst/>
              <a:ahLst/>
              <a:cxnLst/>
              <a:rect l="l" t="t" r="r" b="b"/>
              <a:pathLst>
                <a:path w="2683" h="891" extrusionOk="0">
                  <a:moveTo>
                    <a:pt x="1039" y="1"/>
                  </a:moveTo>
                  <a:cubicBezTo>
                    <a:pt x="812" y="1"/>
                    <a:pt x="627" y="7"/>
                    <a:pt x="567" y="27"/>
                  </a:cubicBezTo>
                  <a:cubicBezTo>
                    <a:pt x="314" y="27"/>
                    <a:pt x="1" y="653"/>
                    <a:pt x="195" y="772"/>
                  </a:cubicBezTo>
                  <a:cubicBezTo>
                    <a:pt x="247" y="858"/>
                    <a:pt x="703" y="891"/>
                    <a:pt x="1200" y="891"/>
                  </a:cubicBezTo>
                  <a:cubicBezTo>
                    <a:pt x="1825" y="891"/>
                    <a:pt x="2515" y="838"/>
                    <a:pt x="2548" y="772"/>
                  </a:cubicBezTo>
                  <a:cubicBezTo>
                    <a:pt x="2682" y="712"/>
                    <a:pt x="2548" y="87"/>
                    <a:pt x="2235" y="27"/>
                  </a:cubicBezTo>
                  <a:cubicBezTo>
                    <a:pt x="2116" y="27"/>
                    <a:pt x="1494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7247" y="4184600"/>
              <a:ext cx="217055" cy="276013"/>
            </a:xfrm>
            <a:custGeom>
              <a:avLst/>
              <a:gdLst/>
              <a:ahLst/>
              <a:cxnLst/>
              <a:rect l="l" t="t" r="r" b="b"/>
              <a:pathLst>
                <a:path w="6958" h="8848" extrusionOk="0">
                  <a:moveTo>
                    <a:pt x="2390" y="1"/>
                  </a:moveTo>
                  <a:cubicBezTo>
                    <a:pt x="1793" y="1"/>
                    <a:pt x="1320" y="278"/>
                    <a:pt x="1118" y="951"/>
                  </a:cubicBezTo>
                  <a:cubicBezTo>
                    <a:pt x="195" y="4303"/>
                    <a:pt x="1431" y="6835"/>
                    <a:pt x="1431" y="6835"/>
                  </a:cubicBezTo>
                  <a:cubicBezTo>
                    <a:pt x="1431" y="6835"/>
                    <a:pt x="1107" y="6770"/>
                    <a:pt x="782" y="6770"/>
                  </a:cubicBezTo>
                  <a:cubicBezTo>
                    <a:pt x="487" y="6770"/>
                    <a:pt x="192" y="6824"/>
                    <a:pt x="135" y="7029"/>
                  </a:cubicBezTo>
                  <a:cubicBezTo>
                    <a:pt x="1" y="7401"/>
                    <a:pt x="1863" y="8697"/>
                    <a:pt x="2548" y="8832"/>
                  </a:cubicBezTo>
                  <a:cubicBezTo>
                    <a:pt x="2617" y="8842"/>
                    <a:pt x="2679" y="8848"/>
                    <a:pt x="2736" y="8848"/>
                  </a:cubicBezTo>
                  <a:cubicBezTo>
                    <a:pt x="3299" y="8848"/>
                    <a:pt x="3362" y="8331"/>
                    <a:pt x="4038" y="7655"/>
                  </a:cubicBezTo>
                  <a:cubicBezTo>
                    <a:pt x="4723" y="7029"/>
                    <a:pt x="6958" y="3737"/>
                    <a:pt x="6958" y="3737"/>
                  </a:cubicBezTo>
                  <a:cubicBezTo>
                    <a:pt x="6502" y="2019"/>
                    <a:pt x="3999" y="1"/>
                    <a:pt x="239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5729" y="4157523"/>
              <a:ext cx="557704" cy="242635"/>
            </a:xfrm>
            <a:custGeom>
              <a:avLst/>
              <a:gdLst/>
              <a:ahLst/>
              <a:cxnLst/>
              <a:rect l="l" t="t" r="r" b="b"/>
              <a:pathLst>
                <a:path w="17878" h="7778" extrusionOk="0">
                  <a:moveTo>
                    <a:pt x="453" y="0"/>
                  </a:moveTo>
                  <a:cubicBezTo>
                    <a:pt x="305" y="0"/>
                    <a:pt x="158" y="98"/>
                    <a:pt x="60" y="195"/>
                  </a:cubicBezTo>
                  <a:cubicBezTo>
                    <a:pt x="1" y="389"/>
                    <a:pt x="120" y="567"/>
                    <a:pt x="254" y="701"/>
                  </a:cubicBezTo>
                  <a:lnTo>
                    <a:pt x="17386" y="7778"/>
                  </a:lnTo>
                  <a:lnTo>
                    <a:pt x="17505" y="7778"/>
                  </a:lnTo>
                  <a:cubicBezTo>
                    <a:pt x="17625" y="7778"/>
                    <a:pt x="17759" y="7703"/>
                    <a:pt x="17818" y="7584"/>
                  </a:cubicBezTo>
                  <a:cubicBezTo>
                    <a:pt x="17878" y="7405"/>
                    <a:pt x="17818" y="7212"/>
                    <a:pt x="17625" y="7152"/>
                  </a:cubicBezTo>
                  <a:lnTo>
                    <a:pt x="552" y="16"/>
                  </a:lnTo>
                  <a:cubicBezTo>
                    <a:pt x="519" y="5"/>
                    <a:pt x="486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272859" y="4307945"/>
              <a:ext cx="230531" cy="312979"/>
            </a:xfrm>
            <a:custGeom>
              <a:avLst/>
              <a:gdLst/>
              <a:ahLst/>
              <a:cxnLst/>
              <a:rect l="l" t="t" r="r" b="b"/>
              <a:pathLst>
                <a:path w="7390" h="10033" extrusionOk="0">
                  <a:moveTo>
                    <a:pt x="7032" y="0"/>
                  </a:moveTo>
                  <a:cubicBezTo>
                    <a:pt x="6916" y="0"/>
                    <a:pt x="6789" y="42"/>
                    <a:pt x="6704" y="155"/>
                  </a:cubicBezTo>
                  <a:lnTo>
                    <a:pt x="135" y="9526"/>
                  </a:lnTo>
                  <a:cubicBezTo>
                    <a:pt x="1" y="9660"/>
                    <a:pt x="60" y="9838"/>
                    <a:pt x="194" y="9958"/>
                  </a:cubicBezTo>
                  <a:cubicBezTo>
                    <a:pt x="254" y="10032"/>
                    <a:pt x="313" y="10032"/>
                    <a:pt x="433" y="10032"/>
                  </a:cubicBezTo>
                  <a:cubicBezTo>
                    <a:pt x="507" y="10032"/>
                    <a:pt x="626" y="9958"/>
                    <a:pt x="686" y="9898"/>
                  </a:cubicBezTo>
                  <a:lnTo>
                    <a:pt x="7271" y="527"/>
                  </a:lnTo>
                  <a:cubicBezTo>
                    <a:pt x="7390" y="408"/>
                    <a:pt x="7390" y="155"/>
                    <a:pt x="7211" y="36"/>
                  </a:cubicBezTo>
                  <a:cubicBezTo>
                    <a:pt x="7162" y="14"/>
                    <a:pt x="7099" y="0"/>
                    <a:pt x="7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09796" y="4407582"/>
              <a:ext cx="48352" cy="174286"/>
            </a:xfrm>
            <a:custGeom>
              <a:avLst/>
              <a:gdLst/>
              <a:ahLst/>
              <a:cxnLst/>
              <a:rect l="l" t="t" r="r" b="b"/>
              <a:pathLst>
                <a:path w="1550" h="5587" extrusionOk="0">
                  <a:moveTo>
                    <a:pt x="1430" y="0"/>
                  </a:moveTo>
                  <a:cubicBezTo>
                    <a:pt x="1430" y="0"/>
                    <a:pt x="1311" y="373"/>
                    <a:pt x="1177" y="879"/>
                  </a:cubicBezTo>
                  <a:cubicBezTo>
                    <a:pt x="1118" y="1117"/>
                    <a:pt x="998" y="1430"/>
                    <a:pt x="939" y="1743"/>
                  </a:cubicBezTo>
                  <a:cubicBezTo>
                    <a:pt x="879" y="2056"/>
                    <a:pt x="745" y="2428"/>
                    <a:pt x="686" y="2741"/>
                  </a:cubicBezTo>
                  <a:cubicBezTo>
                    <a:pt x="507" y="3412"/>
                    <a:pt x="313" y="4097"/>
                    <a:pt x="194" y="4663"/>
                  </a:cubicBezTo>
                  <a:cubicBezTo>
                    <a:pt x="60" y="5155"/>
                    <a:pt x="0" y="5467"/>
                    <a:pt x="0" y="5467"/>
                  </a:cubicBezTo>
                  <a:cubicBezTo>
                    <a:pt x="0" y="5527"/>
                    <a:pt x="0" y="5527"/>
                    <a:pt x="60" y="5587"/>
                  </a:cubicBezTo>
                  <a:lnTo>
                    <a:pt x="134" y="5527"/>
                  </a:lnTo>
                  <a:cubicBezTo>
                    <a:pt x="134" y="5527"/>
                    <a:pt x="194" y="5214"/>
                    <a:pt x="373" y="4663"/>
                  </a:cubicBezTo>
                  <a:cubicBezTo>
                    <a:pt x="507" y="4156"/>
                    <a:pt x="686" y="3486"/>
                    <a:pt x="879" y="2801"/>
                  </a:cubicBezTo>
                  <a:cubicBezTo>
                    <a:pt x="998" y="2488"/>
                    <a:pt x="1058" y="2116"/>
                    <a:pt x="1118" y="1803"/>
                  </a:cubicBezTo>
                  <a:cubicBezTo>
                    <a:pt x="1177" y="1490"/>
                    <a:pt x="1311" y="1177"/>
                    <a:pt x="1371" y="939"/>
                  </a:cubicBezTo>
                  <a:cubicBezTo>
                    <a:pt x="1490" y="432"/>
                    <a:pt x="1550" y="60"/>
                    <a:pt x="1550" y="60"/>
                  </a:cubicBezTo>
                  <a:cubicBezTo>
                    <a:pt x="1550" y="0"/>
                    <a:pt x="1550" y="0"/>
                    <a:pt x="149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15816" y="4511306"/>
              <a:ext cx="154790" cy="80327"/>
            </a:xfrm>
            <a:custGeom>
              <a:avLst/>
              <a:gdLst/>
              <a:ahLst/>
              <a:cxnLst/>
              <a:rect l="l" t="t" r="r" b="b"/>
              <a:pathLst>
                <a:path w="4962" h="2575" extrusionOk="0">
                  <a:moveTo>
                    <a:pt x="4887" y="1"/>
                  </a:moveTo>
                  <a:cubicBezTo>
                    <a:pt x="4876" y="1"/>
                    <a:pt x="4862" y="7"/>
                    <a:pt x="4843" y="27"/>
                  </a:cubicBezTo>
                  <a:cubicBezTo>
                    <a:pt x="4843" y="27"/>
                    <a:pt x="4530" y="161"/>
                    <a:pt x="4098" y="340"/>
                  </a:cubicBezTo>
                  <a:cubicBezTo>
                    <a:pt x="3591" y="593"/>
                    <a:pt x="3040" y="906"/>
                    <a:pt x="2414" y="1204"/>
                  </a:cubicBezTo>
                  <a:cubicBezTo>
                    <a:pt x="2101" y="1338"/>
                    <a:pt x="1804" y="1517"/>
                    <a:pt x="1550" y="1651"/>
                  </a:cubicBezTo>
                  <a:cubicBezTo>
                    <a:pt x="1237" y="1830"/>
                    <a:pt x="984" y="1949"/>
                    <a:pt x="746" y="2083"/>
                  </a:cubicBezTo>
                  <a:cubicBezTo>
                    <a:pt x="314" y="2321"/>
                    <a:pt x="1" y="2455"/>
                    <a:pt x="1" y="2455"/>
                  </a:cubicBezTo>
                  <a:lnTo>
                    <a:pt x="1" y="2574"/>
                  </a:lnTo>
                  <a:lnTo>
                    <a:pt x="60" y="2574"/>
                  </a:lnTo>
                  <a:cubicBezTo>
                    <a:pt x="60" y="2574"/>
                    <a:pt x="373" y="2455"/>
                    <a:pt x="805" y="2202"/>
                  </a:cubicBezTo>
                  <a:cubicBezTo>
                    <a:pt x="1059" y="2142"/>
                    <a:pt x="1297" y="1949"/>
                    <a:pt x="1610" y="1830"/>
                  </a:cubicBezTo>
                  <a:cubicBezTo>
                    <a:pt x="1923" y="1710"/>
                    <a:pt x="2236" y="1517"/>
                    <a:pt x="2548" y="1398"/>
                  </a:cubicBezTo>
                  <a:cubicBezTo>
                    <a:pt x="3100" y="1085"/>
                    <a:pt x="3725" y="772"/>
                    <a:pt x="4157" y="534"/>
                  </a:cubicBezTo>
                  <a:cubicBezTo>
                    <a:pt x="4589" y="280"/>
                    <a:pt x="4902" y="87"/>
                    <a:pt x="4902" y="87"/>
                  </a:cubicBezTo>
                  <a:cubicBezTo>
                    <a:pt x="4962" y="87"/>
                    <a:pt x="4962" y="27"/>
                    <a:pt x="4962" y="27"/>
                  </a:cubicBezTo>
                  <a:cubicBezTo>
                    <a:pt x="4922" y="27"/>
                    <a:pt x="4909" y="1"/>
                    <a:pt x="488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615816" y="4599494"/>
              <a:ext cx="137601" cy="86940"/>
            </a:xfrm>
            <a:custGeom>
              <a:avLst/>
              <a:gdLst/>
              <a:ahLst/>
              <a:cxnLst/>
              <a:rect l="l" t="t" r="r" b="b"/>
              <a:pathLst>
                <a:path w="4411" h="2787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239" y="314"/>
                    <a:pt x="686" y="552"/>
                  </a:cubicBezTo>
                  <a:cubicBezTo>
                    <a:pt x="865" y="686"/>
                    <a:pt x="1118" y="805"/>
                    <a:pt x="1357" y="984"/>
                  </a:cubicBezTo>
                  <a:cubicBezTo>
                    <a:pt x="1610" y="1178"/>
                    <a:pt x="1863" y="1297"/>
                    <a:pt x="2176" y="1490"/>
                  </a:cubicBezTo>
                  <a:cubicBezTo>
                    <a:pt x="2668" y="1803"/>
                    <a:pt x="3219" y="2176"/>
                    <a:pt x="3666" y="2414"/>
                  </a:cubicBezTo>
                  <a:cubicBezTo>
                    <a:pt x="4038" y="2667"/>
                    <a:pt x="4336" y="2787"/>
                    <a:pt x="4336" y="2787"/>
                  </a:cubicBezTo>
                  <a:lnTo>
                    <a:pt x="4411" y="2787"/>
                  </a:lnTo>
                  <a:lnTo>
                    <a:pt x="4411" y="2667"/>
                  </a:lnTo>
                  <a:cubicBezTo>
                    <a:pt x="4411" y="2667"/>
                    <a:pt x="4157" y="2474"/>
                    <a:pt x="3725" y="2235"/>
                  </a:cubicBezTo>
                  <a:cubicBezTo>
                    <a:pt x="3353" y="1982"/>
                    <a:pt x="2787" y="1610"/>
                    <a:pt x="2236" y="1297"/>
                  </a:cubicBezTo>
                  <a:cubicBezTo>
                    <a:pt x="1982" y="1118"/>
                    <a:pt x="1729" y="984"/>
                    <a:pt x="1491" y="805"/>
                  </a:cubicBezTo>
                  <a:cubicBezTo>
                    <a:pt x="1178" y="686"/>
                    <a:pt x="984" y="492"/>
                    <a:pt x="746" y="373"/>
                  </a:cubicBezTo>
                  <a:cubicBezTo>
                    <a:pt x="373" y="18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02340" y="4612970"/>
              <a:ext cx="17251" cy="156661"/>
            </a:xfrm>
            <a:custGeom>
              <a:avLst/>
              <a:gdLst/>
              <a:ahLst/>
              <a:cxnLst/>
              <a:rect l="l" t="t" r="r" b="b"/>
              <a:pathLst>
                <a:path w="553" h="5022" extrusionOk="0">
                  <a:moveTo>
                    <a:pt x="1" y="1"/>
                  </a:moveTo>
                  <a:lnTo>
                    <a:pt x="1" y="60"/>
                  </a:lnTo>
                  <a:lnTo>
                    <a:pt x="1" y="865"/>
                  </a:lnTo>
                  <a:cubicBezTo>
                    <a:pt x="60" y="1058"/>
                    <a:pt x="60" y="1371"/>
                    <a:pt x="60" y="1610"/>
                  </a:cubicBezTo>
                  <a:cubicBezTo>
                    <a:pt x="60" y="1923"/>
                    <a:pt x="120" y="2235"/>
                    <a:pt x="120" y="2548"/>
                  </a:cubicBezTo>
                  <a:cubicBezTo>
                    <a:pt x="180" y="3159"/>
                    <a:pt x="239" y="3725"/>
                    <a:pt x="299" y="4217"/>
                  </a:cubicBezTo>
                  <a:cubicBezTo>
                    <a:pt x="373" y="4649"/>
                    <a:pt x="433" y="4962"/>
                    <a:pt x="433" y="4962"/>
                  </a:cubicBezTo>
                  <a:cubicBezTo>
                    <a:pt x="433" y="4962"/>
                    <a:pt x="433" y="5021"/>
                    <a:pt x="492" y="5021"/>
                  </a:cubicBezTo>
                  <a:lnTo>
                    <a:pt x="552" y="4962"/>
                  </a:lnTo>
                  <a:cubicBezTo>
                    <a:pt x="552" y="4962"/>
                    <a:pt x="492" y="4649"/>
                    <a:pt x="492" y="4157"/>
                  </a:cubicBezTo>
                  <a:cubicBezTo>
                    <a:pt x="492" y="3725"/>
                    <a:pt x="433" y="3099"/>
                    <a:pt x="373" y="2489"/>
                  </a:cubicBezTo>
                  <a:cubicBezTo>
                    <a:pt x="299" y="2176"/>
                    <a:pt x="299" y="1923"/>
                    <a:pt x="299" y="1610"/>
                  </a:cubicBezTo>
                  <a:cubicBezTo>
                    <a:pt x="239" y="1297"/>
                    <a:pt x="239" y="1058"/>
                    <a:pt x="180" y="805"/>
                  </a:cubicBezTo>
                  <a:cubicBezTo>
                    <a:pt x="120" y="373"/>
                    <a:pt x="120" y="60"/>
                    <a:pt x="120" y="60"/>
                  </a:cubicBezTo>
                  <a:cubicBezTo>
                    <a:pt x="120" y="60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66642" y="4603206"/>
              <a:ext cx="125997" cy="107872"/>
            </a:xfrm>
            <a:custGeom>
              <a:avLst/>
              <a:gdLst/>
              <a:ahLst/>
              <a:cxnLst/>
              <a:rect l="l" t="t" r="r" b="b"/>
              <a:pathLst>
                <a:path w="4039" h="3458" extrusionOk="0">
                  <a:moveTo>
                    <a:pt x="3978" y="1"/>
                  </a:moveTo>
                  <a:cubicBezTo>
                    <a:pt x="3978" y="1"/>
                    <a:pt x="3725" y="195"/>
                    <a:pt x="3353" y="493"/>
                  </a:cubicBezTo>
                  <a:cubicBezTo>
                    <a:pt x="2980" y="805"/>
                    <a:pt x="2489" y="1237"/>
                    <a:pt x="1982" y="1610"/>
                  </a:cubicBezTo>
                  <a:cubicBezTo>
                    <a:pt x="1744" y="1863"/>
                    <a:pt x="1491" y="2057"/>
                    <a:pt x="1237" y="2236"/>
                  </a:cubicBezTo>
                  <a:cubicBezTo>
                    <a:pt x="1059" y="2489"/>
                    <a:pt x="805" y="2668"/>
                    <a:pt x="626" y="2802"/>
                  </a:cubicBezTo>
                  <a:cubicBezTo>
                    <a:pt x="314" y="3100"/>
                    <a:pt x="60" y="3353"/>
                    <a:pt x="60" y="3353"/>
                  </a:cubicBezTo>
                  <a:cubicBezTo>
                    <a:pt x="1" y="3353"/>
                    <a:pt x="1" y="3412"/>
                    <a:pt x="60" y="3412"/>
                  </a:cubicBezTo>
                  <a:cubicBezTo>
                    <a:pt x="60" y="3442"/>
                    <a:pt x="75" y="3457"/>
                    <a:pt x="90" y="3457"/>
                  </a:cubicBezTo>
                  <a:cubicBezTo>
                    <a:pt x="105" y="3457"/>
                    <a:pt x="120" y="3442"/>
                    <a:pt x="120" y="3412"/>
                  </a:cubicBezTo>
                  <a:cubicBezTo>
                    <a:pt x="120" y="3412"/>
                    <a:pt x="373" y="3234"/>
                    <a:pt x="746" y="2921"/>
                  </a:cubicBezTo>
                  <a:cubicBezTo>
                    <a:pt x="924" y="2802"/>
                    <a:pt x="1178" y="2608"/>
                    <a:pt x="1431" y="2429"/>
                  </a:cubicBezTo>
                  <a:cubicBezTo>
                    <a:pt x="1610" y="2236"/>
                    <a:pt x="1863" y="2057"/>
                    <a:pt x="2116" y="1804"/>
                  </a:cubicBezTo>
                  <a:cubicBezTo>
                    <a:pt x="2608" y="1371"/>
                    <a:pt x="3099" y="999"/>
                    <a:pt x="3412" y="627"/>
                  </a:cubicBezTo>
                  <a:cubicBezTo>
                    <a:pt x="3785" y="314"/>
                    <a:pt x="4038" y="120"/>
                    <a:pt x="4038" y="120"/>
                  </a:cubicBezTo>
                  <a:lnTo>
                    <a:pt x="4038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8321" y="4555915"/>
              <a:ext cx="166394" cy="41770"/>
            </a:xfrm>
            <a:custGeom>
              <a:avLst/>
              <a:gdLst/>
              <a:ahLst/>
              <a:cxnLst/>
              <a:rect l="l" t="t" r="r" b="b"/>
              <a:pathLst>
                <a:path w="5334" h="1339" extrusionOk="0">
                  <a:moveTo>
                    <a:pt x="18" y="1"/>
                  </a:moveTo>
                  <a:cubicBezTo>
                    <a:pt x="0" y="1"/>
                    <a:pt x="0" y="27"/>
                    <a:pt x="0" y="27"/>
                  </a:cubicBezTo>
                  <a:lnTo>
                    <a:pt x="0" y="87"/>
                  </a:lnTo>
                  <a:cubicBezTo>
                    <a:pt x="0" y="87"/>
                    <a:pt x="373" y="221"/>
                    <a:pt x="864" y="340"/>
                  </a:cubicBezTo>
                  <a:cubicBezTo>
                    <a:pt x="1118" y="400"/>
                    <a:pt x="1356" y="459"/>
                    <a:pt x="1669" y="519"/>
                  </a:cubicBezTo>
                  <a:cubicBezTo>
                    <a:pt x="1982" y="653"/>
                    <a:pt x="2295" y="712"/>
                    <a:pt x="2667" y="772"/>
                  </a:cubicBezTo>
                  <a:cubicBezTo>
                    <a:pt x="3293" y="891"/>
                    <a:pt x="3963" y="1085"/>
                    <a:pt x="4470" y="1144"/>
                  </a:cubicBezTo>
                  <a:cubicBezTo>
                    <a:pt x="4961" y="1264"/>
                    <a:pt x="5274" y="1338"/>
                    <a:pt x="5274" y="1338"/>
                  </a:cubicBezTo>
                  <a:cubicBezTo>
                    <a:pt x="5334" y="1338"/>
                    <a:pt x="5334" y="1338"/>
                    <a:pt x="5334" y="1264"/>
                  </a:cubicBezTo>
                  <a:lnTo>
                    <a:pt x="5334" y="1204"/>
                  </a:lnTo>
                  <a:cubicBezTo>
                    <a:pt x="5334" y="1204"/>
                    <a:pt x="4961" y="1144"/>
                    <a:pt x="4470" y="1025"/>
                  </a:cubicBezTo>
                  <a:cubicBezTo>
                    <a:pt x="4038" y="891"/>
                    <a:pt x="3352" y="712"/>
                    <a:pt x="2667" y="519"/>
                  </a:cubicBezTo>
                  <a:cubicBezTo>
                    <a:pt x="2354" y="459"/>
                    <a:pt x="2041" y="400"/>
                    <a:pt x="1729" y="340"/>
                  </a:cubicBezTo>
                  <a:cubicBezTo>
                    <a:pt x="1431" y="280"/>
                    <a:pt x="1118" y="221"/>
                    <a:pt x="864" y="146"/>
                  </a:cubicBezTo>
                  <a:cubicBezTo>
                    <a:pt x="373" y="87"/>
                    <a:pt x="60" y="27"/>
                    <a:pt x="60" y="27"/>
                  </a:cubicBezTo>
                  <a:cubicBezTo>
                    <a:pt x="40" y="7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503358" y="4427079"/>
              <a:ext cx="92992" cy="156661"/>
            </a:xfrm>
            <a:custGeom>
              <a:avLst/>
              <a:gdLst/>
              <a:ahLst/>
              <a:cxnLst/>
              <a:rect l="l" t="t" r="r" b="b"/>
              <a:pathLst>
                <a:path w="2981" h="5022" extrusionOk="0">
                  <a:moveTo>
                    <a:pt x="60" y="1"/>
                  </a:moveTo>
                  <a:cubicBezTo>
                    <a:pt x="1" y="60"/>
                    <a:pt x="1" y="60"/>
                    <a:pt x="60" y="120"/>
                  </a:cubicBezTo>
                  <a:cubicBezTo>
                    <a:pt x="60" y="120"/>
                    <a:pt x="194" y="433"/>
                    <a:pt x="433" y="865"/>
                  </a:cubicBezTo>
                  <a:cubicBezTo>
                    <a:pt x="686" y="1371"/>
                    <a:pt x="1058" y="1982"/>
                    <a:pt x="1371" y="2608"/>
                  </a:cubicBezTo>
                  <a:cubicBezTo>
                    <a:pt x="1550" y="2861"/>
                    <a:pt x="1744" y="3159"/>
                    <a:pt x="1922" y="3472"/>
                  </a:cubicBezTo>
                  <a:cubicBezTo>
                    <a:pt x="2116" y="3785"/>
                    <a:pt x="2235" y="4038"/>
                    <a:pt x="2355" y="4217"/>
                  </a:cubicBezTo>
                  <a:cubicBezTo>
                    <a:pt x="2667" y="4723"/>
                    <a:pt x="2861" y="5021"/>
                    <a:pt x="2861" y="5021"/>
                  </a:cubicBezTo>
                  <a:lnTo>
                    <a:pt x="2921" y="5021"/>
                  </a:lnTo>
                  <a:cubicBezTo>
                    <a:pt x="2980" y="5021"/>
                    <a:pt x="2980" y="4962"/>
                    <a:pt x="2980" y="4962"/>
                  </a:cubicBezTo>
                  <a:cubicBezTo>
                    <a:pt x="2980" y="4962"/>
                    <a:pt x="2801" y="4649"/>
                    <a:pt x="2548" y="4157"/>
                  </a:cubicBezTo>
                  <a:cubicBezTo>
                    <a:pt x="2429" y="3904"/>
                    <a:pt x="2235" y="3666"/>
                    <a:pt x="2116" y="3353"/>
                  </a:cubicBezTo>
                  <a:cubicBezTo>
                    <a:pt x="1922" y="3099"/>
                    <a:pt x="1744" y="2787"/>
                    <a:pt x="1610" y="2489"/>
                  </a:cubicBezTo>
                  <a:cubicBezTo>
                    <a:pt x="1237" y="1863"/>
                    <a:pt x="865" y="1237"/>
                    <a:pt x="626" y="805"/>
                  </a:cubicBezTo>
                  <a:cubicBezTo>
                    <a:pt x="314" y="314"/>
                    <a:pt x="120" y="60"/>
                    <a:pt x="120" y="60"/>
                  </a:cubicBezTo>
                  <a:cubicBezTo>
                    <a:pt x="12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76597" y="4556757"/>
              <a:ext cx="187794" cy="26984"/>
            </a:xfrm>
            <a:custGeom>
              <a:avLst/>
              <a:gdLst/>
              <a:ahLst/>
              <a:cxnLst/>
              <a:rect l="l" t="t" r="r" b="b"/>
              <a:pathLst>
                <a:path w="6020" h="865" extrusionOk="0">
                  <a:moveTo>
                    <a:pt x="61" y="0"/>
                  </a:moveTo>
                  <a:cubicBezTo>
                    <a:pt x="61" y="0"/>
                    <a:pt x="1" y="0"/>
                    <a:pt x="1" y="60"/>
                  </a:cubicBezTo>
                  <a:lnTo>
                    <a:pt x="61" y="119"/>
                  </a:lnTo>
                  <a:cubicBezTo>
                    <a:pt x="61" y="119"/>
                    <a:pt x="433" y="194"/>
                    <a:pt x="999" y="253"/>
                  </a:cubicBezTo>
                  <a:cubicBezTo>
                    <a:pt x="1237" y="313"/>
                    <a:pt x="1550" y="373"/>
                    <a:pt x="1923" y="373"/>
                  </a:cubicBezTo>
                  <a:cubicBezTo>
                    <a:pt x="2236" y="432"/>
                    <a:pt x="2608" y="492"/>
                    <a:pt x="2980" y="566"/>
                  </a:cubicBezTo>
                  <a:cubicBezTo>
                    <a:pt x="3725" y="626"/>
                    <a:pt x="4470" y="745"/>
                    <a:pt x="5021" y="805"/>
                  </a:cubicBezTo>
                  <a:cubicBezTo>
                    <a:pt x="5528" y="805"/>
                    <a:pt x="5900" y="864"/>
                    <a:pt x="5900" y="864"/>
                  </a:cubicBezTo>
                  <a:cubicBezTo>
                    <a:pt x="5960" y="864"/>
                    <a:pt x="5960" y="864"/>
                    <a:pt x="5960" y="805"/>
                  </a:cubicBezTo>
                  <a:cubicBezTo>
                    <a:pt x="6020" y="805"/>
                    <a:pt x="5960" y="745"/>
                    <a:pt x="5960" y="745"/>
                  </a:cubicBezTo>
                  <a:cubicBezTo>
                    <a:pt x="5960" y="745"/>
                    <a:pt x="5588" y="685"/>
                    <a:pt x="5021" y="626"/>
                  </a:cubicBezTo>
                  <a:cubicBezTo>
                    <a:pt x="4470" y="492"/>
                    <a:pt x="3725" y="432"/>
                    <a:pt x="3040" y="313"/>
                  </a:cubicBezTo>
                  <a:cubicBezTo>
                    <a:pt x="2668" y="253"/>
                    <a:pt x="2295" y="253"/>
                    <a:pt x="1923" y="194"/>
                  </a:cubicBezTo>
                  <a:cubicBezTo>
                    <a:pt x="1610" y="119"/>
                    <a:pt x="1297" y="119"/>
                    <a:pt x="999" y="60"/>
                  </a:cubicBezTo>
                  <a:cubicBezTo>
                    <a:pt x="433" y="6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63507" y="4430791"/>
              <a:ext cx="106936" cy="149237"/>
            </a:xfrm>
            <a:custGeom>
              <a:avLst/>
              <a:gdLst/>
              <a:ahLst/>
              <a:cxnLst/>
              <a:rect l="l" t="t" r="r" b="b"/>
              <a:pathLst>
                <a:path w="3428" h="478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194" y="373"/>
                    <a:pt x="507" y="805"/>
                  </a:cubicBezTo>
                  <a:cubicBezTo>
                    <a:pt x="820" y="1252"/>
                    <a:pt x="1193" y="1863"/>
                    <a:pt x="1625" y="2429"/>
                  </a:cubicBezTo>
                  <a:cubicBezTo>
                    <a:pt x="1803" y="2742"/>
                    <a:pt x="1997" y="3040"/>
                    <a:pt x="2235" y="3293"/>
                  </a:cubicBezTo>
                  <a:cubicBezTo>
                    <a:pt x="2429" y="3547"/>
                    <a:pt x="2608" y="3859"/>
                    <a:pt x="2742" y="4038"/>
                  </a:cubicBezTo>
                  <a:cubicBezTo>
                    <a:pt x="3055" y="4470"/>
                    <a:pt x="3293" y="4783"/>
                    <a:pt x="3293" y="4783"/>
                  </a:cubicBezTo>
                  <a:lnTo>
                    <a:pt x="3353" y="4783"/>
                  </a:lnTo>
                  <a:cubicBezTo>
                    <a:pt x="3427" y="4723"/>
                    <a:pt x="3427" y="4723"/>
                    <a:pt x="3427" y="4664"/>
                  </a:cubicBezTo>
                  <a:cubicBezTo>
                    <a:pt x="3427" y="4664"/>
                    <a:pt x="3174" y="4411"/>
                    <a:pt x="2921" y="3919"/>
                  </a:cubicBezTo>
                  <a:cubicBezTo>
                    <a:pt x="2742" y="3725"/>
                    <a:pt x="2548" y="3487"/>
                    <a:pt x="2369" y="3174"/>
                  </a:cubicBezTo>
                  <a:cubicBezTo>
                    <a:pt x="2176" y="2921"/>
                    <a:pt x="1997" y="2608"/>
                    <a:pt x="1803" y="2295"/>
                  </a:cubicBezTo>
                  <a:cubicBezTo>
                    <a:pt x="1371" y="1744"/>
                    <a:pt x="939" y="1118"/>
                    <a:pt x="626" y="746"/>
                  </a:cubicBezTo>
                  <a:cubicBezTo>
                    <a:pt x="314" y="314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0412" y="4417315"/>
              <a:ext cx="59957" cy="162713"/>
            </a:xfrm>
            <a:custGeom>
              <a:avLst/>
              <a:gdLst/>
              <a:ahLst/>
              <a:cxnLst/>
              <a:rect l="l" t="t" r="r" b="b"/>
              <a:pathLst>
                <a:path w="1922" h="5216" extrusionOk="0">
                  <a:moveTo>
                    <a:pt x="1922" y="1"/>
                  </a:moveTo>
                  <a:cubicBezTo>
                    <a:pt x="1862" y="1"/>
                    <a:pt x="1862" y="1"/>
                    <a:pt x="1788" y="61"/>
                  </a:cubicBezTo>
                  <a:cubicBezTo>
                    <a:pt x="1788" y="61"/>
                    <a:pt x="1669" y="373"/>
                    <a:pt x="1490" y="805"/>
                  </a:cubicBezTo>
                  <a:cubicBezTo>
                    <a:pt x="1296" y="1312"/>
                    <a:pt x="1118" y="1923"/>
                    <a:pt x="864" y="2548"/>
                  </a:cubicBezTo>
                  <a:cubicBezTo>
                    <a:pt x="745" y="2861"/>
                    <a:pt x="611" y="3234"/>
                    <a:pt x="551" y="3472"/>
                  </a:cubicBezTo>
                  <a:cubicBezTo>
                    <a:pt x="432" y="3785"/>
                    <a:pt x="298" y="4098"/>
                    <a:pt x="239" y="4351"/>
                  </a:cubicBezTo>
                  <a:cubicBezTo>
                    <a:pt x="119" y="4783"/>
                    <a:pt x="0" y="5155"/>
                    <a:pt x="0" y="5155"/>
                  </a:cubicBezTo>
                  <a:cubicBezTo>
                    <a:pt x="0" y="5155"/>
                    <a:pt x="0" y="5215"/>
                    <a:pt x="60" y="5215"/>
                  </a:cubicBezTo>
                  <a:cubicBezTo>
                    <a:pt x="60" y="5215"/>
                    <a:pt x="119" y="5215"/>
                    <a:pt x="119" y="5155"/>
                  </a:cubicBezTo>
                  <a:cubicBezTo>
                    <a:pt x="119" y="5155"/>
                    <a:pt x="239" y="4843"/>
                    <a:pt x="432" y="4411"/>
                  </a:cubicBezTo>
                  <a:cubicBezTo>
                    <a:pt x="492" y="4157"/>
                    <a:pt x="611" y="3844"/>
                    <a:pt x="745" y="3606"/>
                  </a:cubicBezTo>
                  <a:cubicBezTo>
                    <a:pt x="864" y="3293"/>
                    <a:pt x="924" y="2980"/>
                    <a:pt x="1043" y="2668"/>
                  </a:cubicBezTo>
                  <a:cubicBezTo>
                    <a:pt x="1296" y="1982"/>
                    <a:pt x="1550" y="1372"/>
                    <a:pt x="1669" y="865"/>
                  </a:cubicBezTo>
                  <a:cubicBezTo>
                    <a:pt x="1862" y="373"/>
                    <a:pt x="1922" y="61"/>
                    <a:pt x="1922" y="61"/>
                  </a:cubicBezTo>
                  <a:lnTo>
                    <a:pt x="1922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75965" y="4541409"/>
              <a:ext cx="164554" cy="42332"/>
            </a:xfrm>
            <a:custGeom>
              <a:avLst/>
              <a:gdLst/>
              <a:ahLst/>
              <a:cxnLst/>
              <a:rect l="l" t="t" r="r" b="b"/>
              <a:pathLst>
                <a:path w="5275" h="1357" extrusionOk="0">
                  <a:moveTo>
                    <a:pt x="5215" y="1"/>
                  </a:moveTo>
                  <a:cubicBezTo>
                    <a:pt x="5215" y="1"/>
                    <a:pt x="4902" y="60"/>
                    <a:pt x="4411" y="179"/>
                  </a:cubicBezTo>
                  <a:cubicBezTo>
                    <a:pt x="3919" y="239"/>
                    <a:pt x="3234" y="433"/>
                    <a:pt x="2608" y="552"/>
                  </a:cubicBezTo>
                  <a:cubicBezTo>
                    <a:pt x="2295" y="611"/>
                    <a:pt x="1982" y="745"/>
                    <a:pt x="1684" y="805"/>
                  </a:cubicBezTo>
                  <a:cubicBezTo>
                    <a:pt x="1372" y="865"/>
                    <a:pt x="1059" y="924"/>
                    <a:pt x="805" y="984"/>
                  </a:cubicBezTo>
                  <a:cubicBezTo>
                    <a:pt x="373" y="1118"/>
                    <a:pt x="1" y="1237"/>
                    <a:pt x="1" y="1237"/>
                  </a:cubicBezTo>
                  <a:lnTo>
                    <a:pt x="1" y="1297"/>
                  </a:lnTo>
                  <a:cubicBezTo>
                    <a:pt x="1" y="1356"/>
                    <a:pt x="1" y="1356"/>
                    <a:pt x="61" y="1356"/>
                  </a:cubicBezTo>
                  <a:cubicBezTo>
                    <a:pt x="61" y="1356"/>
                    <a:pt x="373" y="1297"/>
                    <a:pt x="865" y="1177"/>
                  </a:cubicBezTo>
                  <a:cubicBezTo>
                    <a:pt x="1118" y="1118"/>
                    <a:pt x="1431" y="1058"/>
                    <a:pt x="1684" y="984"/>
                  </a:cubicBezTo>
                  <a:cubicBezTo>
                    <a:pt x="1982" y="924"/>
                    <a:pt x="2355" y="865"/>
                    <a:pt x="2668" y="805"/>
                  </a:cubicBezTo>
                  <a:cubicBezTo>
                    <a:pt x="3293" y="611"/>
                    <a:pt x="3979" y="492"/>
                    <a:pt x="4470" y="313"/>
                  </a:cubicBezTo>
                  <a:cubicBezTo>
                    <a:pt x="4902" y="179"/>
                    <a:pt x="5275" y="120"/>
                    <a:pt x="5275" y="120"/>
                  </a:cubicBezTo>
                  <a:lnTo>
                    <a:pt x="5275" y="60"/>
                  </a:lnTo>
                  <a:cubicBezTo>
                    <a:pt x="5275" y="1"/>
                    <a:pt x="5275" y="1"/>
                    <a:pt x="521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74124" y="4586486"/>
              <a:ext cx="131549" cy="112957"/>
            </a:xfrm>
            <a:custGeom>
              <a:avLst/>
              <a:gdLst/>
              <a:ahLst/>
              <a:cxnLst/>
              <a:rect l="l" t="t" r="r" b="b"/>
              <a:pathLst>
                <a:path w="4217" h="3621" extrusionOk="0">
                  <a:moveTo>
                    <a:pt x="30" y="1"/>
                  </a:moveTo>
                  <a:cubicBezTo>
                    <a:pt x="15" y="1"/>
                    <a:pt x="0" y="16"/>
                    <a:pt x="0" y="45"/>
                  </a:cubicBezTo>
                  <a:lnTo>
                    <a:pt x="0" y="105"/>
                  </a:lnTo>
                  <a:cubicBezTo>
                    <a:pt x="0" y="105"/>
                    <a:pt x="254" y="358"/>
                    <a:pt x="626" y="656"/>
                  </a:cubicBezTo>
                  <a:cubicBezTo>
                    <a:pt x="999" y="1029"/>
                    <a:pt x="1490" y="1475"/>
                    <a:pt x="2041" y="1907"/>
                  </a:cubicBezTo>
                  <a:cubicBezTo>
                    <a:pt x="2295" y="2086"/>
                    <a:pt x="2548" y="2340"/>
                    <a:pt x="2786" y="2518"/>
                  </a:cubicBezTo>
                  <a:cubicBezTo>
                    <a:pt x="3040" y="2712"/>
                    <a:pt x="3293" y="2891"/>
                    <a:pt x="3472" y="3084"/>
                  </a:cubicBezTo>
                  <a:cubicBezTo>
                    <a:pt x="3844" y="3397"/>
                    <a:pt x="4157" y="3576"/>
                    <a:pt x="4157" y="3576"/>
                  </a:cubicBezTo>
                  <a:cubicBezTo>
                    <a:pt x="4157" y="3606"/>
                    <a:pt x="4172" y="3621"/>
                    <a:pt x="4187" y="3621"/>
                  </a:cubicBezTo>
                  <a:cubicBezTo>
                    <a:pt x="4202" y="3621"/>
                    <a:pt x="4216" y="3606"/>
                    <a:pt x="4216" y="3576"/>
                  </a:cubicBezTo>
                  <a:lnTo>
                    <a:pt x="4216" y="3516"/>
                  </a:lnTo>
                  <a:cubicBezTo>
                    <a:pt x="4216" y="3516"/>
                    <a:pt x="3978" y="3263"/>
                    <a:pt x="3606" y="2965"/>
                  </a:cubicBezTo>
                  <a:cubicBezTo>
                    <a:pt x="3412" y="2772"/>
                    <a:pt x="3159" y="2593"/>
                    <a:pt x="2920" y="2399"/>
                  </a:cubicBezTo>
                  <a:cubicBezTo>
                    <a:pt x="2667" y="2146"/>
                    <a:pt x="2414" y="1967"/>
                    <a:pt x="2175" y="1714"/>
                  </a:cubicBezTo>
                  <a:cubicBezTo>
                    <a:pt x="1669" y="1282"/>
                    <a:pt x="1118" y="850"/>
                    <a:pt x="745" y="537"/>
                  </a:cubicBezTo>
                  <a:cubicBezTo>
                    <a:pt x="373" y="224"/>
                    <a:pt x="60" y="45"/>
                    <a:pt x="60" y="45"/>
                  </a:cubicBezTo>
                  <a:cubicBezTo>
                    <a:pt x="60" y="1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860648" y="4587889"/>
              <a:ext cx="11636" cy="184050"/>
            </a:xfrm>
            <a:custGeom>
              <a:avLst/>
              <a:gdLst/>
              <a:ahLst/>
              <a:cxnLst/>
              <a:rect l="l" t="t" r="r" b="b"/>
              <a:pathLst>
                <a:path w="373" h="5900" extrusionOk="0">
                  <a:moveTo>
                    <a:pt x="313" y="0"/>
                  </a:moveTo>
                  <a:lnTo>
                    <a:pt x="239" y="60"/>
                  </a:lnTo>
                  <a:cubicBezTo>
                    <a:pt x="239" y="60"/>
                    <a:pt x="239" y="432"/>
                    <a:pt x="179" y="984"/>
                  </a:cubicBezTo>
                  <a:cubicBezTo>
                    <a:pt x="120" y="1490"/>
                    <a:pt x="120" y="2235"/>
                    <a:pt x="60" y="2980"/>
                  </a:cubicBezTo>
                  <a:lnTo>
                    <a:pt x="60" y="4038"/>
                  </a:lnTo>
                  <a:cubicBezTo>
                    <a:pt x="0" y="4335"/>
                    <a:pt x="0" y="4648"/>
                    <a:pt x="0" y="4961"/>
                  </a:cubicBezTo>
                  <a:lnTo>
                    <a:pt x="0" y="5825"/>
                  </a:lnTo>
                  <a:cubicBezTo>
                    <a:pt x="0" y="5900"/>
                    <a:pt x="0" y="5900"/>
                    <a:pt x="60" y="5900"/>
                  </a:cubicBezTo>
                  <a:cubicBezTo>
                    <a:pt x="60" y="5900"/>
                    <a:pt x="120" y="5900"/>
                    <a:pt x="120" y="5825"/>
                  </a:cubicBezTo>
                  <a:cubicBezTo>
                    <a:pt x="120" y="5825"/>
                    <a:pt x="120" y="5453"/>
                    <a:pt x="179" y="4961"/>
                  </a:cubicBezTo>
                  <a:cubicBezTo>
                    <a:pt x="179" y="4648"/>
                    <a:pt x="239" y="4335"/>
                    <a:pt x="239" y="4038"/>
                  </a:cubicBezTo>
                  <a:cubicBezTo>
                    <a:pt x="239" y="3665"/>
                    <a:pt x="313" y="3352"/>
                    <a:pt x="313" y="2980"/>
                  </a:cubicBezTo>
                  <a:cubicBezTo>
                    <a:pt x="313" y="2235"/>
                    <a:pt x="373" y="1550"/>
                    <a:pt x="373" y="984"/>
                  </a:cubicBezTo>
                  <a:lnTo>
                    <a:pt x="373" y="60"/>
                  </a:lnTo>
                  <a:cubicBezTo>
                    <a:pt x="373" y="6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19366" y="4583709"/>
              <a:ext cx="146897" cy="122253"/>
            </a:xfrm>
            <a:custGeom>
              <a:avLst/>
              <a:gdLst/>
              <a:ahLst/>
              <a:cxnLst/>
              <a:rect l="l" t="t" r="r" b="b"/>
              <a:pathLst>
                <a:path w="4709" h="3919" extrusionOk="0">
                  <a:moveTo>
                    <a:pt x="4589" y="0"/>
                  </a:moveTo>
                  <a:cubicBezTo>
                    <a:pt x="4589" y="0"/>
                    <a:pt x="4336" y="253"/>
                    <a:pt x="3844" y="566"/>
                  </a:cubicBezTo>
                  <a:cubicBezTo>
                    <a:pt x="3650" y="745"/>
                    <a:pt x="3412" y="939"/>
                    <a:pt x="3159" y="1192"/>
                  </a:cubicBezTo>
                  <a:cubicBezTo>
                    <a:pt x="2846" y="1371"/>
                    <a:pt x="2608" y="1624"/>
                    <a:pt x="2295" y="1862"/>
                  </a:cubicBezTo>
                  <a:cubicBezTo>
                    <a:pt x="1729" y="2369"/>
                    <a:pt x="1177" y="2801"/>
                    <a:pt x="745" y="3173"/>
                  </a:cubicBezTo>
                  <a:cubicBezTo>
                    <a:pt x="298" y="3546"/>
                    <a:pt x="60" y="3799"/>
                    <a:pt x="60" y="3799"/>
                  </a:cubicBezTo>
                  <a:cubicBezTo>
                    <a:pt x="1" y="3859"/>
                    <a:pt x="1" y="3859"/>
                    <a:pt x="60" y="3918"/>
                  </a:cubicBezTo>
                  <a:lnTo>
                    <a:pt x="120" y="3918"/>
                  </a:lnTo>
                  <a:cubicBezTo>
                    <a:pt x="120" y="3918"/>
                    <a:pt x="433" y="3665"/>
                    <a:pt x="865" y="3352"/>
                  </a:cubicBezTo>
                  <a:cubicBezTo>
                    <a:pt x="1297" y="2980"/>
                    <a:pt x="1863" y="2488"/>
                    <a:pt x="2414" y="2056"/>
                  </a:cubicBezTo>
                  <a:cubicBezTo>
                    <a:pt x="2727" y="1803"/>
                    <a:pt x="2980" y="1564"/>
                    <a:pt x="3278" y="1311"/>
                  </a:cubicBezTo>
                  <a:cubicBezTo>
                    <a:pt x="3531" y="1118"/>
                    <a:pt x="3784" y="879"/>
                    <a:pt x="3963" y="686"/>
                  </a:cubicBezTo>
                  <a:cubicBezTo>
                    <a:pt x="4395" y="373"/>
                    <a:pt x="4649" y="134"/>
                    <a:pt x="4649" y="134"/>
                  </a:cubicBezTo>
                  <a:cubicBezTo>
                    <a:pt x="4708" y="75"/>
                    <a:pt x="4708" y="75"/>
                    <a:pt x="470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09796" y="4115254"/>
              <a:ext cx="58116" cy="87845"/>
            </a:xfrm>
            <a:custGeom>
              <a:avLst/>
              <a:gdLst/>
              <a:ahLst/>
              <a:cxnLst/>
              <a:rect l="l" t="t" r="r" b="b"/>
              <a:pathLst>
                <a:path w="1863" h="2816" extrusionOk="0">
                  <a:moveTo>
                    <a:pt x="626" y="1"/>
                  </a:moveTo>
                  <a:cubicBezTo>
                    <a:pt x="60" y="1237"/>
                    <a:pt x="0" y="1922"/>
                    <a:pt x="626" y="2727"/>
                  </a:cubicBezTo>
                  <a:cubicBezTo>
                    <a:pt x="626" y="2727"/>
                    <a:pt x="820" y="2815"/>
                    <a:pt x="1037" y="2815"/>
                  </a:cubicBezTo>
                  <a:cubicBezTo>
                    <a:pt x="1228" y="2815"/>
                    <a:pt x="1438" y="2747"/>
                    <a:pt x="1550" y="2488"/>
                  </a:cubicBezTo>
                  <a:cubicBezTo>
                    <a:pt x="1862" y="1550"/>
                    <a:pt x="686" y="1"/>
                    <a:pt x="68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635701" y="4376294"/>
              <a:ext cx="453170" cy="421725"/>
            </a:xfrm>
            <a:custGeom>
              <a:avLst/>
              <a:gdLst/>
              <a:ahLst/>
              <a:cxnLst/>
              <a:rect l="l" t="t" r="r" b="b"/>
              <a:pathLst>
                <a:path w="14527" h="13519" extrusionOk="0">
                  <a:moveTo>
                    <a:pt x="7315" y="874"/>
                  </a:moveTo>
                  <a:cubicBezTo>
                    <a:pt x="10168" y="874"/>
                    <a:pt x="12652" y="2932"/>
                    <a:pt x="13111" y="5845"/>
                  </a:cubicBezTo>
                  <a:cubicBezTo>
                    <a:pt x="13602" y="9078"/>
                    <a:pt x="11427" y="12117"/>
                    <a:pt x="8195" y="12608"/>
                  </a:cubicBezTo>
                  <a:cubicBezTo>
                    <a:pt x="7888" y="12656"/>
                    <a:pt x="7583" y="12680"/>
                    <a:pt x="7282" y="12680"/>
                  </a:cubicBezTo>
                  <a:cubicBezTo>
                    <a:pt x="4421" y="12680"/>
                    <a:pt x="1889" y="10572"/>
                    <a:pt x="1431" y="7647"/>
                  </a:cubicBezTo>
                  <a:cubicBezTo>
                    <a:pt x="940" y="4415"/>
                    <a:pt x="3174" y="1435"/>
                    <a:pt x="6407" y="943"/>
                  </a:cubicBezTo>
                  <a:cubicBezTo>
                    <a:pt x="6712" y="897"/>
                    <a:pt x="7016" y="874"/>
                    <a:pt x="7315" y="874"/>
                  </a:cubicBezTo>
                  <a:close/>
                  <a:moveTo>
                    <a:pt x="7296" y="1"/>
                  </a:moveTo>
                  <a:cubicBezTo>
                    <a:pt x="6958" y="1"/>
                    <a:pt x="6616" y="26"/>
                    <a:pt x="6273" y="79"/>
                  </a:cubicBezTo>
                  <a:cubicBezTo>
                    <a:pt x="2548" y="631"/>
                    <a:pt x="1" y="4117"/>
                    <a:pt x="567" y="7767"/>
                  </a:cubicBezTo>
                  <a:cubicBezTo>
                    <a:pt x="1130" y="11119"/>
                    <a:pt x="3951" y="13518"/>
                    <a:pt x="7225" y="13518"/>
                  </a:cubicBezTo>
                  <a:cubicBezTo>
                    <a:pt x="7588" y="13518"/>
                    <a:pt x="7957" y="13489"/>
                    <a:pt x="8329" y="13428"/>
                  </a:cubicBezTo>
                  <a:cubicBezTo>
                    <a:pt x="11993" y="12861"/>
                    <a:pt x="14526" y="9450"/>
                    <a:pt x="13975" y="5726"/>
                  </a:cubicBezTo>
                  <a:cubicBezTo>
                    <a:pt x="13462" y="2404"/>
                    <a:pt x="10563" y="1"/>
                    <a:pt x="7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389029" y="4374578"/>
              <a:ext cx="422474" cy="422474"/>
            </a:xfrm>
            <a:custGeom>
              <a:avLst/>
              <a:gdLst/>
              <a:ahLst/>
              <a:cxnLst/>
              <a:rect l="l" t="t" r="r" b="b"/>
              <a:pathLst>
                <a:path w="13543" h="13543" extrusionOk="0">
                  <a:moveTo>
                    <a:pt x="6764" y="879"/>
                  </a:moveTo>
                  <a:cubicBezTo>
                    <a:pt x="9997" y="879"/>
                    <a:pt x="12664" y="3546"/>
                    <a:pt x="12664" y="6779"/>
                  </a:cubicBezTo>
                  <a:cubicBezTo>
                    <a:pt x="12664" y="10056"/>
                    <a:pt x="9997" y="12663"/>
                    <a:pt x="6764" y="12663"/>
                  </a:cubicBezTo>
                  <a:cubicBezTo>
                    <a:pt x="3487" y="12663"/>
                    <a:pt x="880" y="10056"/>
                    <a:pt x="880" y="6779"/>
                  </a:cubicBezTo>
                  <a:cubicBezTo>
                    <a:pt x="880" y="3546"/>
                    <a:pt x="3487" y="879"/>
                    <a:pt x="6764" y="879"/>
                  </a:cubicBezTo>
                  <a:close/>
                  <a:moveTo>
                    <a:pt x="6764" y="0"/>
                  </a:moveTo>
                  <a:cubicBezTo>
                    <a:pt x="3040" y="0"/>
                    <a:pt x="1" y="3054"/>
                    <a:pt x="1" y="6779"/>
                  </a:cubicBezTo>
                  <a:cubicBezTo>
                    <a:pt x="1" y="10503"/>
                    <a:pt x="3040" y="13542"/>
                    <a:pt x="6764" y="13542"/>
                  </a:cubicBezTo>
                  <a:cubicBezTo>
                    <a:pt x="10489" y="13542"/>
                    <a:pt x="13543" y="10503"/>
                    <a:pt x="13543" y="6779"/>
                  </a:cubicBezTo>
                  <a:cubicBezTo>
                    <a:pt x="13543" y="3054"/>
                    <a:pt x="10489" y="0"/>
                    <a:pt x="676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850884" y="3373437"/>
              <a:ext cx="784024" cy="1146635"/>
            </a:xfrm>
            <a:custGeom>
              <a:avLst/>
              <a:gdLst/>
              <a:ahLst/>
              <a:cxnLst/>
              <a:rect l="l" t="t" r="r" b="b"/>
              <a:pathLst>
                <a:path w="25133" h="36757" extrusionOk="0">
                  <a:moveTo>
                    <a:pt x="12820" y="0"/>
                  </a:moveTo>
                  <a:cubicBezTo>
                    <a:pt x="12769" y="0"/>
                    <a:pt x="12717" y="2"/>
                    <a:pt x="12663" y="4"/>
                  </a:cubicBezTo>
                  <a:cubicBezTo>
                    <a:pt x="10176" y="138"/>
                    <a:pt x="10488" y="2924"/>
                    <a:pt x="10488" y="2924"/>
                  </a:cubicBezTo>
                  <a:cubicBezTo>
                    <a:pt x="10488" y="2924"/>
                    <a:pt x="9252" y="2120"/>
                    <a:pt x="7941" y="1866"/>
                  </a:cubicBezTo>
                  <a:cubicBezTo>
                    <a:pt x="7762" y="1866"/>
                    <a:pt x="7568" y="1807"/>
                    <a:pt x="7390" y="1807"/>
                  </a:cubicBezTo>
                  <a:lnTo>
                    <a:pt x="6883" y="1807"/>
                  </a:lnTo>
                  <a:cubicBezTo>
                    <a:pt x="6332" y="1807"/>
                    <a:pt x="5840" y="1866"/>
                    <a:pt x="5393" y="2000"/>
                  </a:cubicBezTo>
                  <a:cubicBezTo>
                    <a:pt x="5155" y="2060"/>
                    <a:pt x="4961" y="2120"/>
                    <a:pt x="4783" y="2179"/>
                  </a:cubicBezTo>
                  <a:cubicBezTo>
                    <a:pt x="1177" y="3416"/>
                    <a:pt x="1" y="7706"/>
                    <a:pt x="626" y="9568"/>
                  </a:cubicBezTo>
                  <a:cubicBezTo>
                    <a:pt x="1371" y="11803"/>
                    <a:pt x="4470" y="12727"/>
                    <a:pt x="4470" y="12727"/>
                  </a:cubicBezTo>
                  <a:cubicBezTo>
                    <a:pt x="4470" y="12727"/>
                    <a:pt x="3904" y="13978"/>
                    <a:pt x="3352" y="15587"/>
                  </a:cubicBezTo>
                  <a:cubicBezTo>
                    <a:pt x="3099" y="16332"/>
                    <a:pt x="2861" y="17136"/>
                    <a:pt x="2608" y="17941"/>
                  </a:cubicBezTo>
                  <a:cubicBezTo>
                    <a:pt x="2548" y="18254"/>
                    <a:pt x="2488" y="18507"/>
                    <a:pt x="2414" y="18820"/>
                  </a:cubicBezTo>
                  <a:cubicBezTo>
                    <a:pt x="2295" y="19371"/>
                    <a:pt x="2235" y="19997"/>
                    <a:pt x="2176" y="20548"/>
                  </a:cubicBezTo>
                  <a:cubicBezTo>
                    <a:pt x="2920" y="20429"/>
                    <a:pt x="3665" y="20250"/>
                    <a:pt x="4276" y="19997"/>
                  </a:cubicBezTo>
                  <a:cubicBezTo>
                    <a:pt x="4376" y="20020"/>
                    <a:pt x="4481" y="20032"/>
                    <a:pt x="4587" y="20032"/>
                  </a:cubicBezTo>
                  <a:cubicBezTo>
                    <a:pt x="5018" y="20032"/>
                    <a:pt x="5482" y="19837"/>
                    <a:pt x="5840" y="19431"/>
                  </a:cubicBezTo>
                  <a:cubicBezTo>
                    <a:pt x="6392" y="19192"/>
                    <a:pt x="6764" y="19058"/>
                    <a:pt x="6883" y="19058"/>
                  </a:cubicBezTo>
                  <a:cubicBezTo>
                    <a:pt x="7256" y="19058"/>
                    <a:pt x="7822" y="19877"/>
                    <a:pt x="7390" y="20369"/>
                  </a:cubicBezTo>
                  <a:cubicBezTo>
                    <a:pt x="7136" y="20682"/>
                    <a:pt x="4529" y="21427"/>
                    <a:pt x="2176" y="21427"/>
                  </a:cubicBezTo>
                  <a:cubicBezTo>
                    <a:pt x="3099" y="28071"/>
                    <a:pt x="10116" y="28741"/>
                    <a:pt x="10116" y="28741"/>
                  </a:cubicBezTo>
                  <a:lnTo>
                    <a:pt x="10116" y="30231"/>
                  </a:lnTo>
                  <a:cubicBezTo>
                    <a:pt x="10682" y="32719"/>
                    <a:pt x="12231" y="35013"/>
                    <a:pt x="12231" y="35013"/>
                  </a:cubicBezTo>
                  <a:cubicBezTo>
                    <a:pt x="12231" y="35013"/>
                    <a:pt x="10920" y="35445"/>
                    <a:pt x="10920" y="35818"/>
                  </a:cubicBezTo>
                  <a:cubicBezTo>
                    <a:pt x="10920" y="35892"/>
                    <a:pt x="11055" y="35952"/>
                    <a:pt x="11233" y="36011"/>
                  </a:cubicBezTo>
                  <a:cubicBezTo>
                    <a:pt x="11859" y="36324"/>
                    <a:pt x="13408" y="36697"/>
                    <a:pt x="14094" y="36756"/>
                  </a:cubicBezTo>
                  <a:lnTo>
                    <a:pt x="14213" y="36756"/>
                  </a:lnTo>
                  <a:cubicBezTo>
                    <a:pt x="14958" y="36756"/>
                    <a:pt x="16269" y="33658"/>
                    <a:pt x="16820" y="32600"/>
                  </a:cubicBezTo>
                  <a:cubicBezTo>
                    <a:pt x="17133" y="32034"/>
                    <a:pt x="18250" y="31721"/>
                    <a:pt x="19487" y="31289"/>
                  </a:cubicBezTo>
                  <a:cubicBezTo>
                    <a:pt x="20604" y="30857"/>
                    <a:pt x="21855" y="30425"/>
                    <a:pt x="22719" y="29620"/>
                  </a:cubicBezTo>
                  <a:cubicBezTo>
                    <a:pt x="23151" y="29248"/>
                    <a:pt x="23643" y="28816"/>
                    <a:pt x="24090" y="28309"/>
                  </a:cubicBezTo>
                  <a:cubicBezTo>
                    <a:pt x="24462" y="27818"/>
                    <a:pt x="24760" y="27252"/>
                    <a:pt x="24954" y="26507"/>
                  </a:cubicBezTo>
                  <a:cubicBezTo>
                    <a:pt x="25073" y="25762"/>
                    <a:pt x="25133" y="24898"/>
                    <a:pt x="24954" y="23781"/>
                  </a:cubicBezTo>
                  <a:cubicBezTo>
                    <a:pt x="24760" y="22544"/>
                    <a:pt x="24269" y="21054"/>
                    <a:pt x="23524" y="19192"/>
                  </a:cubicBezTo>
                  <a:cubicBezTo>
                    <a:pt x="20485" y="11863"/>
                    <a:pt x="12783" y="5099"/>
                    <a:pt x="12783" y="5099"/>
                  </a:cubicBezTo>
                  <a:lnTo>
                    <a:pt x="12783" y="5099"/>
                  </a:lnTo>
                  <a:cubicBezTo>
                    <a:pt x="12783" y="5099"/>
                    <a:pt x="12926" y="5128"/>
                    <a:pt x="13152" y="5128"/>
                  </a:cubicBezTo>
                  <a:cubicBezTo>
                    <a:pt x="13669" y="5128"/>
                    <a:pt x="14618" y="4977"/>
                    <a:pt x="15271" y="3982"/>
                  </a:cubicBezTo>
                  <a:cubicBezTo>
                    <a:pt x="16000" y="2698"/>
                    <a:pt x="15244" y="0"/>
                    <a:pt x="12820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860648" y="3859642"/>
              <a:ext cx="94833" cy="95893"/>
            </a:xfrm>
            <a:custGeom>
              <a:avLst/>
              <a:gdLst/>
              <a:ahLst/>
              <a:cxnLst/>
              <a:rect l="l" t="t" r="r" b="b"/>
              <a:pathLst>
                <a:path w="3040" h="3074" extrusionOk="0">
                  <a:moveTo>
                    <a:pt x="2980" y="1"/>
                  </a:moveTo>
                  <a:cubicBezTo>
                    <a:pt x="2980" y="1"/>
                    <a:pt x="373" y="433"/>
                    <a:pt x="0" y="2355"/>
                  </a:cubicBezTo>
                  <a:cubicBezTo>
                    <a:pt x="0" y="2608"/>
                    <a:pt x="0" y="2802"/>
                    <a:pt x="120" y="2921"/>
                  </a:cubicBezTo>
                  <a:cubicBezTo>
                    <a:pt x="227" y="3028"/>
                    <a:pt x="381" y="3074"/>
                    <a:pt x="554" y="3074"/>
                  </a:cubicBezTo>
                  <a:cubicBezTo>
                    <a:pt x="980" y="3074"/>
                    <a:pt x="1516" y="2796"/>
                    <a:pt x="1728" y="2489"/>
                  </a:cubicBezTo>
                  <a:cubicBezTo>
                    <a:pt x="2041" y="2429"/>
                    <a:pt x="2235" y="2355"/>
                    <a:pt x="2235" y="2355"/>
                  </a:cubicBezTo>
                  <a:lnTo>
                    <a:pt x="2295" y="2355"/>
                  </a:lnTo>
                  <a:cubicBezTo>
                    <a:pt x="2548" y="1550"/>
                    <a:pt x="2786" y="746"/>
                    <a:pt x="3039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92166" y="3359118"/>
              <a:ext cx="96704" cy="76740"/>
            </a:xfrm>
            <a:custGeom>
              <a:avLst/>
              <a:gdLst/>
              <a:ahLst/>
              <a:cxnLst/>
              <a:rect l="l" t="t" r="r" b="b"/>
              <a:pathLst>
                <a:path w="3100" h="2460" extrusionOk="0">
                  <a:moveTo>
                    <a:pt x="1308" y="0"/>
                  </a:moveTo>
                  <a:cubicBezTo>
                    <a:pt x="719" y="0"/>
                    <a:pt x="280" y="423"/>
                    <a:pt x="194" y="776"/>
                  </a:cubicBezTo>
                  <a:cubicBezTo>
                    <a:pt x="0" y="1580"/>
                    <a:pt x="626" y="2206"/>
                    <a:pt x="864" y="2459"/>
                  </a:cubicBezTo>
                  <a:cubicBezTo>
                    <a:pt x="1311" y="2325"/>
                    <a:pt x="1803" y="2266"/>
                    <a:pt x="2354" y="2266"/>
                  </a:cubicBezTo>
                  <a:lnTo>
                    <a:pt x="2354" y="2206"/>
                  </a:lnTo>
                  <a:cubicBezTo>
                    <a:pt x="2354" y="2206"/>
                    <a:pt x="3099" y="895"/>
                    <a:pt x="2056" y="225"/>
                  </a:cubicBezTo>
                  <a:cubicBezTo>
                    <a:pt x="1792" y="65"/>
                    <a:pt x="1538" y="0"/>
                    <a:pt x="1308" y="0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65214" y="3318066"/>
              <a:ext cx="162682" cy="123376"/>
            </a:xfrm>
            <a:custGeom>
              <a:avLst/>
              <a:gdLst/>
              <a:ahLst/>
              <a:cxnLst/>
              <a:rect l="l" t="t" r="r" b="b"/>
              <a:pathLst>
                <a:path w="5215" h="3955" extrusionOk="0">
                  <a:moveTo>
                    <a:pt x="2481" y="0"/>
                  </a:moveTo>
                  <a:cubicBezTo>
                    <a:pt x="1595" y="0"/>
                    <a:pt x="727" y="454"/>
                    <a:pt x="432" y="1347"/>
                  </a:cubicBezTo>
                  <a:cubicBezTo>
                    <a:pt x="0" y="2837"/>
                    <a:pt x="805" y="3641"/>
                    <a:pt x="1118" y="3954"/>
                  </a:cubicBezTo>
                  <a:cubicBezTo>
                    <a:pt x="1296" y="3895"/>
                    <a:pt x="1490" y="3835"/>
                    <a:pt x="1728" y="3775"/>
                  </a:cubicBezTo>
                  <a:cubicBezTo>
                    <a:pt x="1490" y="3522"/>
                    <a:pt x="864" y="2896"/>
                    <a:pt x="1058" y="2092"/>
                  </a:cubicBezTo>
                  <a:cubicBezTo>
                    <a:pt x="1144" y="1739"/>
                    <a:pt x="1583" y="1316"/>
                    <a:pt x="2172" y="1316"/>
                  </a:cubicBezTo>
                  <a:cubicBezTo>
                    <a:pt x="2402" y="1316"/>
                    <a:pt x="2656" y="1381"/>
                    <a:pt x="2920" y="1541"/>
                  </a:cubicBezTo>
                  <a:cubicBezTo>
                    <a:pt x="3963" y="2211"/>
                    <a:pt x="3218" y="3522"/>
                    <a:pt x="3218" y="3522"/>
                  </a:cubicBezTo>
                  <a:lnTo>
                    <a:pt x="3218" y="3582"/>
                  </a:lnTo>
                  <a:lnTo>
                    <a:pt x="3725" y="3582"/>
                  </a:lnTo>
                  <a:cubicBezTo>
                    <a:pt x="3903" y="3582"/>
                    <a:pt x="4097" y="3641"/>
                    <a:pt x="4276" y="3641"/>
                  </a:cubicBezTo>
                  <a:cubicBezTo>
                    <a:pt x="4276" y="3641"/>
                    <a:pt x="5214" y="2211"/>
                    <a:pt x="4470" y="1034"/>
                  </a:cubicBezTo>
                  <a:cubicBezTo>
                    <a:pt x="4033" y="342"/>
                    <a:pt x="3250" y="0"/>
                    <a:pt x="2481" y="0"/>
                  </a:cubicBezTo>
                  <a:close/>
                </a:path>
              </a:pathLst>
            </a:custGeom>
            <a:solidFill>
              <a:srgbClr val="9C4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97364" y="3575799"/>
              <a:ext cx="145026" cy="131487"/>
            </a:xfrm>
            <a:custGeom>
              <a:avLst/>
              <a:gdLst/>
              <a:ahLst/>
              <a:cxnLst/>
              <a:rect l="l" t="t" r="r" b="b"/>
              <a:pathLst>
                <a:path w="4649" h="4215" extrusionOk="0">
                  <a:moveTo>
                    <a:pt x="2285" y="0"/>
                  </a:moveTo>
                  <a:cubicBezTo>
                    <a:pt x="1238" y="0"/>
                    <a:pt x="477" y="965"/>
                    <a:pt x="254" y="1904"/>
                  </a:cubicBezTo>
                  <a:cubicBezTo>
                    <a:pt x="0" y="2888"/>
                    <a:pt x="626" y="3335"/>
                    <a:pt x="1609" y="3886"/>
                  </a:cubicBezTo>
                  <a:cubicBezTo>
                    <a:pt x="2022" y="4077"/>
                    <a:pt x="2491" y="4215"/>
                    <a:pt x="2928" y="4215"/>
                  </a:cubicBezTo>
                  <a:cubicBezTo>
                    <a:pt x="3612" y="4215"/>
                    <a:pt x="4219" y="3878"/>
                    <a:pt x="4410" y="2888"/>
                  </a:cubicBezTo>
                  <a:cubicBezTo>
                    <a:pt x="4648" y="1338"/>
                    <a:pt x="3903" y="653"/>
                    <a:pt x="3412" y="355"/>
                  </a:cubicBezTo>
                  <a:cubicBezTo>
                    <a:pt x="3011" y="106"/>
                    <a:pt x="2632" y="0"/>
                    <a:pt x="2285" y="0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99426" y="3419699"/>
              <a:ext cx="98015" cy="91495"/>
            </a:xfrm>
            <a:custGeom>
              <a:avLst/>
              <a:gdLst/>
              <a:ahLst/>
              <a:cxnLst/>
              <a:rect l="l" t="t" r="r" b="b"/>
              <a:pathLst>
                <a:path w="3142" h="2933" extrusionOk="0">
                  <a:moveTo>
                    <a:pt x="1601" y="1"/>
                  </a:moveTo>
                  <a:cubicBezTo>
                    <a:pt x="1545" y="1"/>
                    <a:pt x="1488" y="4"/>
                    <a:pt x="1431" y="11"/>
                  </a:cubicBezTo>
                  <a:cubicBezTo>
                    <a:pt x="179" y="71"/>
                    <a:pt x="1" y="1694"/>
                    <a:pt x="60" y="1933"/>
                  </a:cubicBezTo>
                  <a:cubicBezTo>
                    <a:pt x="179" y="2305"/>
                    <a:pt x="746" y="2812"/>
                    <a:pt x="924" y="2871"/>
                  </a:cubicBezTo>
                  <a:cubicBezTo>
                    <a:pt x="995" y="2904"/>
                    <a:pt x="1151" y="2933"/>
                    <a:pt x="1347" y="2933"/>
                  </a:cubicBezTo>
                  <a:cubicBezTo>
                    <a:pt x="1857" y="2933"/>
                    <a:pt x="2635" y="2740"/>
                    <a:pt x="2861" y="1933"/>
                  </a:cubicBezTo>
                  <a:cubicBezTo>
                    <a:pt x="3142" y="881"/>
                    <a:pt x="2498" y="1"/>
                    <a:pt x="160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85096" y="3877330"/>
              <a:ext cx="253771" cy="170106"/>
            </a:xfrm>
            <a:custGeom>
              <a:avLst/>
              <a:gdLst/>
              <a:ahLst/>
              <a:cxnLst/>
              <a:rect l="l" t="t" r="r" b="b"/>
              <a:pathLst>
                <a:path w="8135" h="5453" extrusionOk="0">
                  <a:moveTo>
                    <a:pt x="8075" y="0"/>
                  </a:moveTo>
                  <a:cubicBezTo>
                    <a:pt x="8016" y="0"/>
                    <a:pt x="7941" y="0"/>
                    <a:pt x="7941" y="60"/>
                  </a:cubicBezTo>
                  <a:cubicBezTo>
                    <a:pt x="7941" y="60"/>
                    <a:pt x="7882" y="179"/>
                    <a:pt x="7822" y="492"/>
                  </a:cubicBezTo>
                  <a:cubicBezTo>
                    <a:pt x="7703" y="805"/>
                    <a:pt x="7569" y="1177"/>
                    <a:pt x="7330" y="1609"/>
                  </a:cubicBezTo>
                  <a:cubicBezTo>
                    <a:pt x="7137" y="2101"/>
                    <a:pt x="6824" y="2607"/>
                    <a:pt x="6452" y="3158"/>
                  </a:cubicBezTo>
                  <a:cubicBezTo>
                    <a:pt x="6079" y="3650"/>
                    <a:pt x="5587" y="4156"/>
                    <a:pt x="5036" y="4529"/>
                  </a:cubicBezTo>
                  <a:cubicBezTo>
                    <a:pt x="4723" y="4648"/>
                    <a:pt x="4470" y="4842"/>
                    <a:pt x="4157" y="4961"/>
                  </a:cubicBezTo>
                  <a:cubicBezTo>
                    <a:pt x="3979" y="4961"/>
                    <a:pt x="3844" y="5021"/>
                    <a:pt x="3666" y="5080"/>
                  </a:cubicBezTo>
                  <a:lnTo>
                    <a:pt x="3412" y="5080"/>
                  </a:lnTo>
                  <a:cubicBezTo>
                    <a:pt x="3353" y="5140"/>
                    <a:pt x="3293" y="5140"/>
                    <a:pt x="3174" y="5140"/>
                  </a:cubicBezTo>
                  <a:cubicBezTo>
                    <a:pt x="2966" y="5140"/>
                    <a:pt x="2783" y="5173"/>
                    <a:pt x="2593" y="5173"/>
                  </a:cubicBezTo>
                  <a:cubicBezTo>
                    <a:pt x="2497" y="5173"/>
                    <a:pt x="2399" y="5165"/>
                    <a:pt x="2295" y="5140"/>
                  </a:cubicBezTo>
                  <a:cubicBezTo>
                    <a:pt x="2057" y="5080"/>
                    <a:pt x="1744" y="5021"/>
                    <a:pt x="1550" y="4901"/>
                  </a:cubicBezTo>
                  <a:cubicBezTo>
                    <a:pt x="1059" y="4708"/>
                    <a:pt x="746" y="4395"/>
                    <a:pt x="567" y="4216"/>
                  </a:cubicBezTo>
                  <a:cubicBezTo>
                    <a:pt x="314" y="4022"/>
                    <a:pt x="120" y="3903"/>
                    <a:pt x="120" y="3903"/>
                  </a:cubicBezTo>
                  <a:cubicBezTo>
                    <a:pt x="120" y="3903"/>
                    <a:pt x="60" y="3903"/>
                    <a:pt x="1" y="3963"/>
                  </a:cubicBezTo>
                  <a:cubicBezTo>
                    <a:pt x="1" y="3963"/>
                    <a:pt x="1" y="4022"/>
                    <a:pt x="60" y="4097"/>
                  </a:cubicBezTo>
                  <a:cubicBezTo>
                    <a:pt x="60" y="4097"/>
                    <a:pt x="195" y="4156"/>
                    <a:pt x="373" y="4395"/>
                  </a:cubicBezTo>
                  <a:cubicBezTo>
                    <a:pt x="627" y="4588"/>
                    <a:pt x="939" y="4901"/>
                    <a:pt x="1431" y="5140"/>
                  </a:cubicBezTo>
                  <a:cubicBezTo>
                    <a:pt x="1684" y="5274"/>
                    <a:pt x="1923" y="5393"/>
                    <a:pt x="2236" y="5453"/>
                  </a:cubicBezTo>
                  <a:lnTo>
                    <a:pt x="3472" y="5453"/>
                  </a:lnTo>
                  <a:lnTo>
                    <a:pt x="3547" y="5393"/>
                  </a:lnTo>
                  <a:lnTo>
                    <a:pt x="3725" y="5393"/>
                  </a:lnTo>
                  <a:cubicBezTo>
                    <a:pt x="3919" y="5333"/>
                    <a:pt x="4098" y="5333"/>
                    <a:pt x="4217" y="5274"/>
                  </a:cubicBezTo>
                  <a:cubicBezTo>
                    <a:pt x="4589" y="5140"/>
                    <a:pt x="4902" y="4961"/>
                    <a:pt x="5215" y="4767"/>
                  </a:cubicBezTo>
                  <a:cubicBezTo>
                    <a:pt x="5841" y="4395"/>
                    <a:pt x="6332" y="3844"/>
                    <a:pt x="6705" y="3352"/>
                  </a:cubicBezTo>
                  <a:cubicBezTo>
                    <a:pt x="7077" y="2786"/>
                    <a:pt x="7390" y="2235"/>
                    <a:pt x="7569" y="1728"/>
                  </a:cubicBezTo>
                  <a:cubicBezTo>
                    <a:pt x="7822" y="1296"/>
                    <a:pt x="7941" y="864"/>
                    <a:pt x="8016" y="551"/>
                  </a:cubicBezTo>
                  <a:cubicBezTo>
                    <a:pt x="8075" y="238"/>
                    <a:pt x="8135" y="60"/>
                    <a:pt x="8135" y="60"/>
                  </a:cubicBezTo>
                  <a:lnTo>
                    <a:pt x="8075" y="0"/>
                  </a:ln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48379" y="3594297"/>
              <a:ext cx="31195" cy="29323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93" y="0"/>
                  </a:moveTo>
                  <a:cubicBezTo>
                    <a:pt x="254" y="0"/>
                    <a:pt x="1" y="254"/>
                    <a:pt x="1" y="507"/>
                  </a:cubicBezTo>
                  <a:cubicBezTo>
                    <a:pt x="1" y="745"/>
                    <a:pt x="254" y="939"/>
                    <a:pt x="493" y="939"/>
                  </a:cubicBezTo>
                  <a:cubicBezTo>
                    <a:pt x="746" y="939"/>
                    <a:pt x="999" y="745"/>
                    <a:pt x="999" y="507"/>
                  </a:cubicBezTo>
                  <a:cubicBezTo>
                    <a:pt x="999" y="254"/>
                    <a:pt x="746" y="0"/>
                    <a:pt x="493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6157" y="3545976"/>
              <a:ext cx="29323" cy="29292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507" y="0"/>
                  </a:moveTo>
                  <a:cubicBezTo>
                    <a:pt x="195" y="0"/>
                    <a:pt x="1" y="194"/>
                    <a:pt x="1" y="432"/>
                  </a:cubicBezTo>
                  <a:cubicBezTo>
                    <a:pt x="1" y="745"/>
                    <a:pt x="195" y="939"/>
                    <a:pt x="507" y="939"/>
                  </a:cubicBezTo>
                  <a:cubicBezTo>
                    <a:pt x="746" y="939"/>
                    <a:pt x="939" y="745"/>
                    <a:pt x="939" y="432"/>
                  </a:cubicBezTo>
                  <a:cubicBezTo>
                    <a:pt x="939" y="194"/>
                    <a:pt x="746" y="0"/>
                    <a:pt x="507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949398" y="3580884"/>
              <a:ext cx="62016" cy="41801"/>
            </a:xfrm>
            <a:custGeom>
              <a:avLst/>
              <a:gdLst/>
              <a:ahLst/>
              <a:cxnLst/>
              <a:rect l="l" t="t" r="r" b="b"/>
              <a:pathLst>
                <a:path w="1988" h="1340" extrusionOk="0">
                  <a:moveTo>
                    <a:pt x="602" y="0"/>
                  </a:moveTo>
                  <a:cubicBezTo>
                    <a:pt x="506" y="0"/>
                    <a:pt x="425" y="18"/>
                    <a:pt x="373" y="58"/>
                  </a:cubicBezTo>
                  <a:cubicBezTo>
                    <a:pt x="1" y="311"/>
                    <a:pt x="373" y="1175"/>
                    <a:pt x="627" y="1309"/>
                  </a:cubicBezTo>
                  <a:cubicBezTo>
                    <a:pt x="680" y="1330"/>
                    <a:pt x="753" y="1339"/>
                    <a:pt x="837" y="1339"/>
                  </a:cubicBezTo>
                  <a:cubicBezTo>
                    <a:pt x="1250" y="1339"/>
                    <a:pt x="1937" y="1112"/>
                    <a:pt x="1937" y="803"/>
                  </a:cubicBezTo>
                  <a:cubicBezTo>
                    <a:pt x="1987" y="443"/>
                    <a:pt x="1086" y="0"/>
                    <a:pt x="602" y="0"/>
                  </a:cubicBezTo>
                  <a:close/>
                </a:path>
              </a:pathLst>
            </a:custGeom>
            <a:solidFill>
              <a:srgbClr val="50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414141" y="4350308"/>
              <a:ext cx="415923" cy="203298"/>
            </a:xfrm>
            <a:custGeom>
              <a:avLst/>
              <a:gdLst/>
              <a:ahLst/>
              <a:cxnLst/>
              <a:rect l="l" t="t" r="r" b="b"/>
              <a:pathLst>
                <a:path w="13333" h="6517" extrusionOk="0">
                  <a:moveTo>
                    <a:pt x="6121" y="0"/>
                  </a:moveTo>
                  <a:cubicBezTo>
                    <a:pt x="1567" y="0"/>
                    <a:pt x="0" y="3551"/>
                    <a:pt x="0" y="4130"/>
                  </a:cubicBezTo>
                  <a:cubicBezTo>
                    <a:pt x="0" y="4172"/>
                    <a:pt x="10" y="4192"/>
                    <a:pt x="29" y="4192"/>
                  </a:cubicBezTo>
                  <a:cubicBezTo>
                    <a:pt x="278" y="4192"/>
                    <a:pt x="2132" y="970"/>
                    <a:pt x="5870" y="970"/>
                  </a:cubicBezTo>
                  <a:cubicBezTo>
                    <a:pt x="6162" y="970"/>
                    <a:pt x="6464" y="989"/>
                    <a:pt x="6779" y="1032"/>
                  </a:cubicBezTo>
                  <a:cubicBezTo>
                    <a:pt x="11486" y="1717"/>
                    <a:pt x="12544" y="6305"/>
                    <a:pt x="12663" y="6499"/>
                  </a:cubicBezTo>
                  <a:cubicBezTo>
                    <a:pt x="12672" y="6511"/>
                    <a:pt x="12683" y="6516"/>
                    <a:pt x="12695" y="6516"/>
                  </a:cubicBezTo>
                  <a:cubicBezTo>
                    <a:pt x="12867" y="6516"/>
                    <a:pt x="13333" y="5392"/>
                    <a:pt x="13110" y="4696"/>
                  </a:cubicBezTo>
                  <a:cubicBezTo>
                    <a:pt x="12738" y="3579"/>
                    <a:pt x="10995" y="406"/>
                    <a:pt x="6898" y="33"/>
                  </a:cubicBezTo>
                  <a:cubicBezTo>
                    <a:pt x="6630" y="11"/>
                    <a:pt x="6371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24538" y="4537229"/>
              <a:ext cx="439662" cy="145493"/>
            </a:xfrm>
            <a:custGeom>
              <a:avLst/>
              <a:gdLst/>
              <a:ahLst/>
              <a:cxnLst/>
              <a:rect l="l" t="t" r="r" b="b"/>
              <a:pathLst>
                <a:path w="14094" h="4664" extrusionOk="0">
                  <a:moveTo>
                    <a:pt x="11367" y="0"/>
                  </a:moveTo>
                  <a:cubicBezTo>
                    <a:pt x="11293" y="75"/>
                    <a:pt x="11233" y="75"/>
                    <a:pt x="11173" y="135"/>
                  </a:cubicBezTo>
                  <a:cubicBezTo>
                    <a:pt x="11173" y="75"/>
                    <a:pt x="11114" y="75"/>
                    <a:pt x="11054" y="75"/>
                  </a:cubicBezTo>
                  <a:lnTo>
                    <a:pt x="10920" y="135"/>
                  </a:lnTo>
                  <a:cubicBezTo>
                    <a:pt x="10860" y="135"/>
                    <a:pt x="10801" y="135"/>
                    <a:pt x="10801" y="194"/>
                  </a:cubicBezTo>
                  <a:cubicBezTo>
                    <a:pt x="10761" y="194"/>
                    <a:pt x="10721" y="168"/>
                    <a:pt x="10682" y="168"/>
                  </a:cubicBezTo>
                  <a:cubicBezTo>
                    <a:pt x="10662" y="168"/>
                    <a:pt x="10642" y="174"/>
                    <a:pt x="10622" y="194"/>
                  </a:cubicBezTo>
                  <a:lnTo>
                    <a:pt x="10488" y="194"/>
                  </a:lnTo>
                  <a:cubicBezTo>
                    <a:pt x="10428" y="194"/>
                    <a:pt x="10369" y="194"/>
                    <a:pt x="10369" y="254"/>
                  </a:cubicBezTo>
                  <a:cubicBezTo>
                    <a:pt x="10329" y="254"/>
                    <a:pt x="10289" y="227"/>
                    <a:pt x="10245" y="227"/>
                  </a:cubicBezTo>
                  <a:cubicBezTo>
                    <a:pt x="10223" y="227"/>
                    <a:pt x="10200" y="234"/>
                    <a:pt x="10175" y="254"/>
                  </a:cubicBezTo>
                  <a:lnTo>
                    <a:pt x="10056" y="254"/>
                  </a:lnTo>
                  <a:cubicBezTo>
                    <a:pt x="9996" y="254"/>
                    <a:pt x="9937" y="254"/>
                    <a:pt x="9937" y="313"/>
                  </a:cubicBezTo>
                  <a:cubicBezTo>
                    <a:pt x="9877" y="313"/>
                    <a:pt x="9803" y="254"/>
                    <a:pt x="9743" y="254"/>
                  </a:cubicBezTo>
                  <a:lnTo>
                    <a:pt x="9624" y="313"/>
                  </a:lnTo>
                  <a:cubicBezTo>
                    <a:pt x="9564" y="313"/>
                    <a:pt x="9505" y="313"/>
                    <a:pt x="9505" y="373"/>
                  </a:cubicBezTo>
                  <a:cubicBezTo>
                    <a:pt x="9430" y="313"/>
                    <a:pt x="9371" y="313"/>
                    <a:pt x="9311" y="313"/>
                  </a:cubicBezTo>
                  <a:lnTo>
                    <a:pt x="9192" y="313"/>
                  </a:lnTo>
                  <a:cubicBezTo>
                    <a:pt x="9132" y="313"/>
                    <a:pt x="9132" y="373"/>
                    <a:pt x="9058" y="373"/>
                  </a:cubicBezTo>
                  <a:cubicBezTo>
                    <a:pt x="9018" y="373"/>
                    <a:pt x="8978" y="346"/>
                    <a:pt x="8939" y="346"/>
                  </a:cubicBezTo>
                  <a:cubicBezTo>
                    <a:pt x="8919" y="346"/>
                    <a:pt x="8899" y="353"/>
                    <a:pt x="8879" y="373"/>
                  </a:cubicBezTo>
                  <a:lnTo>
                    <a:pt x="8760" y="373"/>
                  </a:lnTo>
                  <a:cubicBezTo>
                    <a:pt x="8685" y="373"/>
                    <a:pt x="8685" y="373"/>
                    <a:pt x="8626" y="447"/>
                  </a:cubicBezTo>
                  <a:cubicBezTo>
                    <a:pt x="8566" y="373"/>
                    <a:pt x="8507" y="373"/>
                    <a:pt x="8447" y="373"/>
                  </a:cubicBezTo>
                  <a:lnTo>
                    <a:pt x="8387" y="373"/>
                  </a:lnTo>
                  <a:cubicBezTo>
                    <a:pt x="8313" y="373"/>
                    <a:pt x="8253" y="447"/>
                    <a:pt x="8194" y="447"/>
                  </a:cubicBezTo>
                  <a:cubicBezTo>
                    <a:pt x="8134" y="447"/>
                    <a:pt x="8075" y="373"/>
                    <a:pt x="8015" y="373"/>
                  </a:cubicBezTo>
                  <a:lnTo>
                    <a:pt x="7941" y="373"/>
                  </a:lnTo>
                  <a:cubicBezTo>
                    <a:pt x="7881" y="373"/>
                    <a:pt x="7821" y="447"/>
                    <a:pt x="7762" y="507"/>
                  </a:cubicBezTo>
                  <a:cubicBezTo>
                    <a:pt x="7720" y="465"/>
                    <a:pt x="7678" y="416"/>
                    <a:pt x="7631" y="416"/>
                  </a:cubicBezTo>
                  <a:cubicBezTo>
                    <a:pt x="7611" y="416"/>
                    <a:pt x="7590" y="425"/>
                    <a:pt x="7568" y="447"/>
                  </a:cubicBezTo>
                  <a:lnTo>
                    <a:pt x="7509" y="447"/>
                  </a:lnTo>
                  <a:cubicBezTo>
                    <a:pt x="7449" y="447"/>
                    <a:pt x="7389" y="447"/>
                    <a:pt x="7330" y="507"/>
                  </a:cubicBezTo>
                  <a:cubicBezTo>
                    <a:pt x="7270" y="447"/>
                    <a:pt x="7196" y="447"/>
                    <a:pt x="7136" y="447"/>
                  </a:cubicBezTo>
                  <a:lnTo>
                    <a:pt x="7076" y="447"/>
                  </a:lnTo>
                  <a:cubicBezTo>
                    <a:pt x="7017" y="447"/>
                    <a:pt x="6957" y="447"/>
                    <a:pt x="6898" y="507"/>
                  </a:cubicBezTo>
                  <a:cubicBezTo>
                    <a:pt x="6823" y="447"/>
                    <a:pt x="6764" y="447"/>
                    <a:pt x="6704" y="447"/>
                  </a:cubicBezTo>
                  <a:lnTo>
                    <a:pt x="6644" y="447"/>
                  </a:lnTo>
                  <a:cubicBezTo>
                    <a:pt x="6585" y="447"/>
                    <a:pt x="6525" y="507"/>
                    <a:pt x="6451" y="507"/>
                  </a:cubicBezTo>
                  <a:cubicBezTo>
                    <a:pt x="6391" y="507"/>
                    <a:pt x="6391" y="447"/>
                    <a:pt x="6272" y="447"/>
                  </a:cubicBezTo>
                  <a:lnTo>
                    <a:pt x="6212" y="447"/>
                  </a:lnTo>
                  <a:cubicBezTo>
                    <a:pt x="6153" y="447"/>
                    <a:pt x="6078" y="507"/>
                    <a:pt x="6019" y="507"/>
                  </a:cubicBezTo>
                  <a:cubicBezTo>
                    <a:pt x="5959" y="507"/>
                    <a:pt x="5959" y="447"/>
                    <a:pt x="5900" y="447"/>
                  </a:cubicBezTo>
                  <a:lnTo>
                    <a:pt x="5780" y="447"/>
                  </a:lnTo>
                  <a:cubicBezTo>
                    <a:pt x="5706" y="447"/>
                    <a:pt x="5646" y="447"/>
                    <a:pt x="5587" y="507"/>
                  </a:cubicBezTo>
                  <a:cubicBezTo>
                    <a:pt x="5527" y="447"/>
                    <a:pt x="5527" y="447"/>
                    <a:pt x="5468" y="447"/>
                  </a:cubicBezTo>
                  <a:lnTo>
                    <a:pt x="5333" y="447"/>
                  </a:lnTo>
                  <a:cubicBezTo>
                    <a:pt x="5274" y="447"/>
                    <a:pt x="5214" y="447"/>
                    <a:pt x="5155" y="507"/>
                  </a:cubicBezTo>
                  <a:cubicBezTo>
                    <a:pt x="5155" y="447"/>
                    <a:pt x="5095" y="447"/>
                    <a:pt x="5036" y="447"/>
                  </a:cubicBezTo>
                  <a:lnTo>
                    <a:pt x="4901" y="373"/>
                  </a:lnTo>
                  <a:cubicBezTo>
                    <a:pt x="4842" y="373"/>
                    <a:pt x="4782" y="447"/>
                    <a:pt x="4723" y="447"/>
                  </a:cubicBezTo>
                  <a:cubicBezTo>
                    <a:pt x="4723" y="447"/>
                    <a:pt x="4663" y="373"/>
                    <a:pt x="4589" y="373"/>
                  </a:cubicBezTo>
                  <a:lnTo>
                    <a:pt x="4469" y="373"/>
                  </a:lnTo>
                  <a:cubicBezTo>
                    <a:pt x="4410" y="373"/>
                    <a:pt x="4350" y="373"/>
                    <a:pt x="4291" y="447"/>
                  </a:cubicBezTo>
                  <a:cubicBezTo>
                    <a:pt x="4216" y="373"/>
                    <a:pt x="4216" y="373"/>
                    <a:pt x="4157" y="373"/>
                  </a:cubicBezTo>
                  <a:lnTo>
                    <a:pt x="4037" y="373"/>
                  </a:lnTo>
                  <a:cubicBezTo>
                    <a:pt x="3978" y="373"/>
                    <a:pt x="3918" y="373"/>
                    <a:pt x="3844" y="447"/>
                  </a:cubicBezTo>
                  <a:cubicBezTo>
                    <a:pt x="3784" y="373"/>
                    <a:pt x="3784" y="373"/>
                    <a:pt x="3725" y="373"/>
                  </a:cubicBezTo>
                  <a:lnTo>
                    <a:pt x="3605" y="373"/>
                  </a:lnTo>
                  <a:cubicBezTo>
                    <a:pt x="3546" y="373"/>
                    <a:pt x="3471" y="373"/>
                    <a:pt x="3412" y="447"/>
                  </a:cubicBezTo>
                  <a:cubicBezTo>
                    <a:pt x="3352" y="373"/>
                    <a:pt x="3293" y="373"/>
                    <a:pt x="3233" y="373"/>
                  </a:cubicBezTo>
                  <a:lnTo>
                    <a:pt x="3173" y="373"/>
                  </a:lnTo>
                  <a:cubicBezTo>
                    <a:pt x="3039" y="373"/>
                    <a:pt x="3039" y="373"/>
                    <a:pt x="2980" y="447"/>
                  </a:cubicBezTo>
                  <a:cubicBezTo>
                    <a:pt x="2920" y="373"/>
                    <a:pt x="2860" y="373"/>
                    <a:pt x="2801" y="373"/>
                  </a:cubicBezTo>
                  <a:lnTo>
                    <a:pt x="2667" y="373"/>
                  </a:lnTo>
                  <a:cubicBezTo>
                    <a:pt x="2607" y="373"/>
                    <a:pt x="2548" y="373"/>
                    <a:pt x="2548" y="447"/>
                  </a:cubicBezTo>
                  <a:cubicBezTo>
                    <a:pt x="2488" y="373"/>
                    <a:pt x="2428" y="373"/>
                    <a:pt x="2354" y="373"/>
                  </a:cubicBezTo>
                  <a:lnTo>
                    <a:pt x="2235" y="373"/>
                  </a:lnTo>
                  <a:cubicBezTo>
                    <a:pt x="2175" y="373"/>
                    <a:pt x="2116" y="447"/>
                    <a:pt x="2116" y="507"/>
                  </a:cubicBezTo>
                  <a:cubicBezTo>
                    <a:pt x="2056" y="447"/>
                    <a:pt x="1982" y="447"/>
                    <a:pt x="1922" y="447"/>
                  </a:cubicBezTo>
                  <a:lnTo>
                    <a:pt x="1803" y="447"/>
                  </a:lnTo>
                  <a:cubicBezTo>
                    <a:pt x="1743" y="507"/>
                    <a:pt x="1684" y="507"/>
                    <a:pt x="1609" y="567"/>
                  </a:cubicBezTo>
                  <a:cubicBezTo>
                    <a:pt x="1609" y="537"/>
                    <a:pt x="1594" y="522"/>
                    <a:pt x="1572" y="522"/>
                  </a:cubicBezTo>
                  <a:cubicBezTo>
                    <a:pt x="1550" y="522"/>
                    <a:pt x="1520" y="537"/>
                    <a:pt x="1490" y="567"/>
                  </a:cubicBezTo>
                  <a:lnTo>
                    <a:pt x="1371" y="567"/>
                  </a:lnTo>
                  <a:cubicBezTo>
                    <a:pt x="1311" y="626"/>
                    <a:pt x="1237" y="626"/>
                    <a:pt x="1177" y="686"/>
                  </a:cubicBezTo>
                  <a:lnTo>
                    <a:pt x="998" y="686"/>
                  </a:lnTo>
                  <a:cubicBezTo>
                    <a:pt x="998" y="745"/>
                    <a:pt x="939" y="745"/>
                    <a:pt x="939" y="745"/>
                  </a:cubicBezTo>
                  <a:cubicBezTo>
                    <a:pt x="864" y="820"/>
                    <a:pt x="805" y="879"/>
                    <a:pt x="805" y="939"/>
                  </a:cubicBezTo>
                  <a:cubicBezTo>
                    <a:pt x="745" y="939"/>
                    <a:pt x="685" y="939"/>
                    <a:pt x="626" y="999"/>
                  </a:cubicBezTo>
                  <a:cubicBezTo>
                    <a:pt x="566" y="999"/>
                    <a:pt x="566" y="1058"/>
                    <a:pt x="492" y="1058"/>
                  </a:cubicBezTo>
                  <a:cubicBezTo>
                    <a:pt x="432" y="1118"/>
                    <a:pt x="432" y="1192"/>
                    <a:pt x="432" y="1252"/>
                  </a:cubicBezTo>
                  <a:cubicBezTo>
                    <a:pt x="373" y="1252"/>
                    <a:pt x="313" y="1311"/>
                    <a:pt x="313" y="1371"/>
                  </a:cubicBezTo>
                  <a:cubicBezTo>
                    <a:pt x="253" y="1431"/>
                    <a:pt x="253" y="1431"/>
                    <a:pt x="253" y="1490"/>
                  </a:cubicBezTo>
                  <a:cubicBezTo>
                    <a:pt x="194" y="1624"/>
                    <a:pt x="194" y="1743"/>
                    <a:pt x="313" y="1803"/>
                  </a:cubicBezTo>
                  <a:cubicBezTo>
                    <a:pt x="345" y="1819"/>
                    <a:pt x="378" y="1826"/>
                    <a:pt x="410" y="1826"/>
                  </a:cubicBezTo>
                  <a:cubicBezTo>
                    <a:pt x="499" y="1826"/>
                    <a:pt x="582" y="1771"/>
                    <a:pt x="626" y="1684"/>
                  </a:cubicBezTo>
                  <a:lnTo>
                    <a:pt x="685" y="1624"/>
                  </a:lnTo>
                  <a:lnTo>
                    <a:pt x="685" y="1431"/>
                  </a:lnTo>
                  <a:cubicBezTo>
                    <a:pt x="745" y="1431"/>
                    <a:pt x="805" y="1431"/>
                    <a:pt x="805" y="1371"/>
                  </a:cubicBezTo>
                  <a:cubicBezTo>
                    <a:pt x="864" y="1371"/>
                    <a:pt x="864" y="1371"/>
                    <a:pt x="939" y="1311"/>
                  </a:cubicBezTo>
                  <a:cubicBezTo>
                    <a:pt x="939" y="1311"/>
                    <a:pt x="998" y="1252"/>
                    <a:pt x="998" y="1192"/>
                  </a:cubicBezTo>
                  <a:lnTo>
                    <a:pt x="1117" y="1192"/>
                  </a:lnTo>
                  <a:cubicBezTo>
                    <a:pt x="1177" y="1118"/>
                    <a:pt x="1177" y="1118"/>
                    <a:pt x="1237" y="1118"/>
                  </a:cubicBezTo>
                  <a:cubicBezTo>
                    <a:pt x="1237" y="1118"/>
                    <a:pt x="1311" y="1058"/>
                    <a:pt x="1311" y="999"/>
                  </a:cubicBezTo>
                  <a:cubicBezTo>
                    <a:pt x="1351" y="999"/>
                    <a:pt x="1391" y="1025"/>
                    <a:pt x="1430" y="1025"/>
                  </a:cubicBezTo>
                  <a:cubicBezTo>
                    <a:pt x="1450" y="1025"/>
                    <a:pt x="1470" y="1018"/>
                    <a:pt x="1490" y="999"/>
                  </a:cubicBezTo>
                  <a:lnTo>
                    <a:pt x="1609" y="999"/>
                  </a:lnTo>
                  <a:cubicBezTo>
                    <a:pt x="1684" y="939"/>
                    <a:pt x="1684" y="939"/>
                    <a:pt x="1743" y="879"/>
                  </a:cubicBezTo>
                  <a:cubicBezTo>
                    <a:pt x="1743" y="939"/>
                    <a:pt x="1803" y="939"/>
                    <a:pt x="1862" y="939"/>
                  </a:cubicBezTo>
                  <a:cubicBezTo>
                    <a:pt x="1922" y="879"/>
                    <a:pt x="1922" y="879"/>
                    <a:pt x="1982" y="879"/>
                  </a:cubicBezTo>
                  <a:cubicBezTo>
                    <a:pt x="2056" y="879"/>
                    <a:pt x="2116" y="879"/>
                    <a:pt x="2116" y="820"/>
                  </a:cubicBezTo>
                  <a:cubicBezTo>
                    <a:pt x="2175" y="820"/>
                    <a:pt x="2235" y="879"/>
                    <a:pt x="2294" y="879"/>
                  </a:cubicBezTo>
                  <a:lnTo>
                    <a:pt x="2428" y="820"/>
                  </a:lnTo>
                  <a:cubicBezTo>
                    <a:pt x="2488" y="820"/>
                    <a:pt x="2548" y="820"/>
                    <a:pt x="2548" y="745"/>
                  </a:cubicBezTo>
                  <a:cubicBezTo>
                    <a:pt x="2607" y="820"/>
                    <a:pt x="2667" y="820"/>
                    <a:pt x="2726" y="820"/>
                  </a:cubicBezTo>
                  <a:lnTo>
                    <a:pt x="2860" y="820"/>
                  </a:lnTo>
                  <a:cubicBezTo>
                    <a:pt x="2860" y="820"/>
                    <a:pt x="2920" y="820"/>
                    <a:pt x="2980" y="745"/>
                  </a:cubicBezTo>
                  <a:cubicBezTo>
                    <a:pt x="3039" y="820"/>
                    <a:pt x="3039" y="820"/>
                    <a:pt x="3173" y="820"/>
                  </a:cubicBezTo>
                  <a:lnTo>
                    <a:pt x="3233" y="820"/>
                  </a:lnTo>
                  <a:cubicBezTo>
                    <a:pt x="3293" y="820"/>
                    <a:pt x="3352" y="820"/>
                    <a:pt x="3412" y="745"/>
                  </a:cubicBezTo>
                  <a:cubicBezTo>
                    <a:pt x="3471" y="820"/>
                    <a:pt x="3471" y="820"/>
                    <a:pt x="3546" y="820"/>
                  </a:cubicBezTo>
                  <a:lnTo>
                    <a:pt x="3665" y="820"/>
                  </a:lnTo>
                  <a:cubicBezTo>
                    <a:pt x="3725" y="820"/>
                    <a:pt x="3784" y="820"/>
                    <a:pt x="3844" y="745"/>
                  </a:cubicBezTo>
                  <a:cubicBezTo>
                    <a:pt x="3918" y="820"/>
                    <a:pt x="3918" y="820"/>
                    <a:pt x="3978" y="820"/>
                  </a:cubicBezTo>
                  <a:lnTo>
                    <a:pt x="4097" y="820"/>
                  </a:lnTo>
                  <a:cubicBezTo>
                    <a:pt x="4157" y="820"/>
                    <a:pt x="4216" y="820"/>
                    <a:pt x="4291" y="745"/>
                  </a:cubicBezTo>
                  <a:cubicBezTo>
                    <a:pt x="4350" y="820"/>
                    <a:pt x="4350" y="820"/>
                    <a:pt x="4410" y="879"/>
                  </a:cubicBezTo>
                  <a:lnTo>
                    <a:pt x="4529" y="879"/>
                  </a:lnTo>
                  <a:cubicBezTo>
                    <a:pt x="4589" y="879"/>
                    <a:pt x="4663" y="820"/>
                    <a:pt x="4723" y="820"/>
                  </a:cubicBezTo>
                  <a:cubicBezTo>
                    <a:pt x="4782" y="820"/>
                    <a:pt x="4782" y="879"/>
                    <a:pt x="4842" y="879"/>
                  </a:cubicBezTo>
                  <a:lnTo>
                    <a:pt x="4961" y="879"/>
                  </a:lnTo>
                  <a:cubicBezTo>
                    <a:pt x="5036" y="879"/>
                    <a:pt x="5095" y="879"/>
                    <a:pt x="5155" y="820"/>
                  </a:cubicBezTo>
                  <a:cubicBezTo>
                    <a:pt x="5214" y="879"/>
                    <a:pt x="5214" y="879"/>
                    <a:pt x="5274" y="879"/>
                  </a:cubicBezTo>
                  <a:lnTo>
                    <a:pt x="5408" y="879"/>
                  </a:lnTo>
                  <a:cubicBezTo>
                    <a:pt x="5468" y="879"/>
                    <a:pt x="5527" y="879"/>
                    <a:pt x="5587" y="820"/>
                  </a:cubicBezTo>
                  <a:cubicBezTo>
                    <a:pt x="5646" y="879"/>
                    <a:pt x="5706" y="879"/>
                    <a:pt x="5780" y="879"/>
                  </a:cubicBezTo>
                  <a:lnTo>
                    <a:pt x="5840" y="879"/>
                  </a:lnTo>
                  <a:cubicBezTo>
                    <a:pt x="5857" y="897"/>
                    <a:pt x="5875" y="904"/>
                    <a:pt x="5892" y="904"/>
                  </a:cubicBezTo>
                  <a:cubicBezTo>
                    <a:pt x="5934" y="904"/>
                    <a:pt x="5977" y="862"/>
                    <a:pt x="6019" y="820"/>
                  </a:cubicBezTo>
                  <a:cubicBezTo>
                    <a:pt x="6078" y="879"/>
                    <a:pt x="6153" y="939"/>
                    <a:pt x="6212" y="939"/>
                  </a:cubicBezTo>
                  <a:lnTo>
                    <a:pt x="6332" y="939"/>
                  </a:lnTo>
                  <a:cubicBezTo>
                    <a:pt x="6391" y="939"/>
                    <a:pt x="6391" y="879"/>
                    <a:pt x="6451" y="820"/>
                  </a:cubicBezTo>
                  <a:cubicBezTo>
                    <a:pt x="6525" y="879"/>
                    <a:pt x="6585" y="879"/>
                    <a:pt x="6644" y="879"/>
                  </a:cubicBezTo>
                  <a:lnTo>
                    <a:pt x="6764" y="879"/>
                  </a:lnTo>
                  <a:cubicBezTo>
                    <a:pt x="6823" y="879"/>
                    <a:pt x="6898" y="879"/>
                    <a:pt x="6898" y="820"/>
                  </a:cubicBezTo>
                  <a:cubicBezTo>
                    <a:pt x="6957" y="879"/>
                    <a:pt x="7017" y="879"/>
                    <a:pt x="7076" y="879"/>
                  </a:cubicBezTo>
                  <a:lnTo>
                    <a:pt x="7196" y="879"/>
                  </a:lnTo>
                  <a:cubicBezTo>
                    <a:pt x="7270" y="879"/>
                    <a:pt x="7330" y="879"/>
                    <a:pt x="7330" y="820"/>
                  </a:cubicBezTo>
                  <a:cubicBezTo>
                    <a:pt x="7389" y="879"/>
                    <a:pt x="7449" y="879"/>
                    <a:pt x="7509" y="879"/>
                  </a:cubicBezTo>
                  <a:lnTo>
                    <a:pt x="7643" y="879"/>
                  </a:lnTo>
                  <a:cubicBezTo>
                    <a:pt x="7702" y="879"/>
                    <a:pt x="7762" y="820"/>
                    <a:pt x="7762" y="820"/>
                  </a:cubicBezTo>
                  <a:cubicBezTo>
                    <a:pt x="7821" y="820"/>
                    <a:pt x="7881" y="879"/>
                    <a:pt x="7941" y="879"/>
                  </a:cubicBezTo>
                  <a:lnTo>
                    <a:pt x="8075" y="879"/>
                  </a:lnTo>
                  <a:cubicBezTo>
                    <a:pt x="8134" y="879"/>
                    <a:pt x="8194" y="820"/>
                    <a:pt x="8194" y="745"/>
                  </a:cubicBezTo>
                  <a:cubicBezTo>
                    <a:pt x="8253" y="820"/>
                    <a:pt x="8313" y="820"/>
                    <a:pt x="8387" y="820"/>
                  </a:cubicBezTo>
                  <a:lnTo>
                    <a:pt x="8507" y="820"/>
                  </a:lnTo>
                  <a:cubicBezTo>
                    <a:pt x="8566" y="820"/>
                    <a:pt x="8626" y="820"/>
                    <a:pt x="8626" y="745"/>
                  </a:cubicBezTo>
                  <a:cubicBezTo>
                    <a:pt x="8685" y="820"/>
                    <a:pt x="8760" y="820"/>
                    <a:pt x="8820" y="820"/>
                  </a:cubicBezTo>
                  <a:lnTo>
                    <a:pt x="8939" y="820"/>
                  </a:lnTo>
                  <a:cubicBezTo>
                    <a:pt x="8998" y="820"/>
                    <a:pt x="9058" y="745"/>
                    <a:pt x="9058" y="745"/>
                  </a:cubicBezTo>
                  <a:cubicBezTo>
                    <a:pt x="9108" y="745"/>
                    <a:pt x="9151" y="778"/>
                    <a:pt x="9191" y="778"/>
                  </a:cubicBezTo>
                  <a:cubicBezTo>
                    <a:pt x="9212" y="778"/>
                    <a:pt x="9232" y="770"/>
                    <a:pt x="9252" y="745"/>
                  </a:cubicBezTo>
                  <a:lnTo>
                    <a:pt x="9371" y="745"/>
                  </a:lnTo>
                  <a:cubicBezTo>
                    <a:pt x="9430" y="745"/>
                    <a:pt x="9505" y="745"/>
                    <a:pt x="9505" y="686"/>
                  </a:cubicBezTo>
                  <a:cubicBezTo>
                    <a:pt x="9564" y="745"/>
                    <a:pt x="9624" y="745"/>
                    <a:pt x="9684" y="745"/>
                  </a:cubicBezTo>
                  <a:lnTo>
                    <a:pt x="9803" y="745"/>
                  </a:lnTo>
                  <a:cubicBezTo>
                    <a:pt x="9877" y="745"/>
                    <a:pt x="9937" y="686"/>
                    <a:pt x="9937" y="626"/>
                  </a:cubicBezTo>
                  <a:cubicBezTo>
                    <a:pt x="9996" y="686"/>
                    <a:pt x="10056" y="686"/>
                    <a:pt x="10116" y="686"/>
                  </a:cubicBezTo>
                  <a:lnTo>
                    <a:pt x="10250" y="686"/>
                  </a:lnTo>
                  <a:cubicBezTo>
                    <a:pt x="10309" y="686"/>
                    <a:pt x="10369" y="626"/>
                    <a:pt x="10369" y="567"/>
                  </a:cubicBezTo>
                  <a:cubicBezTo>
                    <a:pt x="10428" y="626"/>
                    <a:pt x="10488" y="626"/>
                    <a:pt x="10548" y="626"/>
                  </a:cubicBezTo>
                  <a:lnTo>
                    <a:pt x="10682" y="626"/>
                  </a:lnTo>
                  <a:cubicBezTo>
                    <a:pt x="10741" y="626"/>
                    <a:pt x="10801" y="567"/>
                    <a:pt x="10801" y="507"/>
                  </a:cubicBezTo>
                  <a:cubicBezTo>
                    <a:pt x="10860" y="567"/>
                    <a:pt x="10920" y="567"/>
                    <a:pt x="10995" y="567"/>
                  </a:cubicBezTo>
                  <a:lnTo>
                    <a:pt x="11114" y="567"/>
                  </a:lnTo>
                  <a:cubicBezTo>
                    <a:pt x="11173" y="507"/>
                    <a:pt x="11233" y="507"/>
                    <a:pt x="11233" y="447"/>
                  </a:cubicBezTo>
                  <a:cubicBezTo>
                    <a:pt x="11293" y="507"/>
                    <a:pt x="11367" y="507"/>
                    <a:pt x="11427" y="507"/>
                  </a:cubicBezTo>
                  <a:lnTo>
                    <a:pt x="11486" y="507"/>
                  </a:lnTo>
                  <a:cubicBezTo>
                    <a:pt x="11486" y="507"/>
                    <a:pt x="11486" y="447"/>
                    <a:pt x="11546" y="447"/>
                  </a:cubicBezTo>
                  <a:cubicBezTo>
                    <a:pt x="11605" y="447"/>
                    <a:pt x="11665" y="447"/>
                    <a:pt x="11665" y="373"/>
                  </a:cubicBezTo>
                  <a:cubicBezTo>
                    <a:pt x="11739" y="447"/>
                    <a:pt x="11799" y="447"/>
                    <a:pt x="11859" y="447"/>
                  </a:cubicBezTo>
                  <a:lnTo>
                    <a:pt x="11918" y="447"/>
                  </a:lnTo>
                  <a:cubicBezTo>
                    <a:pt x="11978" y="447"/>
                    <a:pt x="12037" y="447"/>
                    <a:pt x="12112" y="373"/>
                  </a:cubicBezTo>
                  <a:cubicBezTo>
                    <a:pt x="12112" y="447"/>
                    <a:pt x="12171" y="447"/>
                    <a:pt x="12231" y="447"/>
                  </a:cubicBezTo>
                  <a:cubicBezTo>
                    <a:pt x="12291" y="447"/>
                    <a:pt x="12291" y="447"/>
                    <a:pt x="12350" y="507"/>
                  </a:cubicBezTo>
                  <a:cubicBezTo>
                    <a:pt x="12410" y="507"/>
                    <a:pt x="12484" y="507"/>
                    <a:pt x="12484" y="447"/>
                  </a:cubicBezTo>
                  <a:cubicBezTo>
                    <a:pt x="12544" y="507"/>
                    <a:pt x="12544" y="507"/>
                    <a:pt x="12603" y="567"/>
                  </a:cubicBezTo>
                  <a:lnTo>
                    <a:pt x="12723" y="567"/>
                  </a:lnTo>
                  <a:cubicBezTo>
                    <a:pt x="12752" y="596"/>
                    <a:pt x="12767" y="611"/>
                    <a:pt x="12784" y="611"/>
                  </a:cubicBezTo>
                  <a:cubicBezTo>
                    <a:pt x="12801" y="611"/>
                    <a:pt x="12820" y="596"/>
                    <a:pt x="12857" y="567"/>
                  </a:cubicBezTo>
                  <a:cubicBezTo>
                    <a:pt x="12916" y="626"/>
                    <a:pt x="12916" y="686"/>
                    <a:pt x="12976" y="686"/>
                  </a:cubicBezTo>
                  <a:lnTo>
                    <a:pt x="13036" y="745"/>
                  </a:lnTo>
                  <a:cubicBezTo>
                    <a:pt x="13095" y="820"/>
                    <a:pt x="13155" y="820"/>
                    <a:pt x="13155" y="820"/>
                  </a:cubicBezTo>
                  <a:cubicBezTo>
                    <a:pt x="13229" y="879"/>
                    <a:pt x="13229" y="879"/>
                    <a:pt x="13229" y="939"/>
                  </a:cubicBezTo>
                  <a:cubicBezTo>
                    <a:pt x="13289" y="939"/>
                    <a:pt x="13289" y="999"/>
                    <a:pt x="13289" y="999"/>
                  </a:cubicBezTo>
                  <a:cubicBezTo>
                    <a:pt x="13348" y="1058"/>
                    <a:pt x="13408" y="1058"/>
                    <a:pt x="13408" y="1118"/>
                  </a:cubicBezTo>
                  <a:cubicBezTo>
                    <a:pt x="13408" y="1118"/>
                    <a:pt x="13408" y="1192"/>
                    <a:pt x="13468" y="1252"/>
                  </a:cubicBezTo>
                  <a:lnTo>
                    <a:pt x="13468" y="1311"/>
                  </a:lnTo>
                  <a:cubicBezTo>
                    <a:pt x="13527" y="1371"/>
                    <a:pt x="13527" y="1431"/>
                    <a:pt x="13602" y="1431"/>
                  </a:cubicBezTo>
                  <a:lnTo>
                    <a:pt x="13602" y="1624"/>
                  </a:lnTo>
                  <a:lnTo>
                    <a:pt x="13602" y="1684"/>
                  </a:lnTo>
                  <a:cubicBezTo>
                    <a:pt x="13602" y="1743"/>
                    <a:pt x="13661" y="1803"/>
                    <a:pt x="13661" y="1863"/>
                  </a:cubicBezTo>
                  <a:cubicBezTo>
                    <a:pt x="13661" y="1863"/>
                    <a:pt x="13602" y="1937"/>
                    <a:pt x="13602" y="1997"/>
                  </a:cubicBezTo>
                  <a:lnTo>
                    <a:pt x="13602" y="2056"/>
                  </a:lnTo>
                  <a:cubicBezTo>
                    <a:pt x="13602" y="2116"/>
                    <a:pt x="13661" y="2176"/>
                    <a:pt x="13661" y="2235"/>
                  </a:cubicBezTo>
                  <a:cubicBezTo>
                    <a:pt x="13602" y="2235"/>
                    <a:pt x="13602" y="2310"/>
                    <a:pt x="13602" y="2369"/>
                  </a:cubicBezTo>
                  <a:lnTo>
                    <a:pt x="13527" y="2429"/>
                  </a:lnTo>
                  <a:lnTo>
                    <a:pt x="13527" y="2608"/>
                  </a:lnTo>
                  <a:cubicBezTo>
                    <a:pt x="13468" y="2608"/>
                    <a:pt x="13468" y="2608"/>
                    <a:pt x="13408" y="2682"/>
                  </a:cubicBezTo>
                  <a:cubicBezTo>
                    <a:pt x="13408" y="2682"/>
                    <a:pt x="13408" y="2742"/>
                    <a:pt x="13348" y="2742"/>
                  </a:cubicBezTo>
                  <a:lnTo>
                    <a:pt x="13348" y="2920"/>
                  </a:lnTo>
                  <a:cubicBezTo>
                    <a:pt x="13289" y="2920"/>
                    <a:pt x="13229" y="2920"/>
                    <a:pt x="13155" y="2980"/>
                  </a:cubicBezTo>
                  <a:cubicBezTo>
                    <a:pt x="13155" y="2980"/>
                    <a:pt x="13095" y="2980"/>
                    <a:pt x="13095" y="3054"/>
                  </a:cubicBezTo>
                  <a:cubicBezTo>
                    <a:pt x="13036" y="3054"/>
                    <a:pt x="13036" y="3114"/>
                    <a:pt x="13036" y="3174"/>
                  </a:cubicBezTo>
                  <a:lnTo>
                    <a:pt x="12857" y="3174"/>
                  </a:lnTo>
                  <a:cubicBezTo>
                    <a:pt x="12857" y="3233"/>
                    <a:pt x="12782" y="3233"/>
                    <a:pt x="12782" y="3233"/>
                  </a:cubicBezTo>
                  <a:cubicBezTo>
                    <a:pt x="12723" y="3293"/>
                    <a:pt x="12663" y="3293"/>
                    <a:pt x="12663" y="3352"/>
                  </a:cubicBezTo>
                  <a:lnTo>
                    <a:pt x="12484" y="3352"/>
                  </a:lnTo>
                  <a:cubicBezTo>
                    <a:pt x="12484" y="3427"/>
                    <a:pt x="12410" y="3427"/>
                    <a:pt x="12410" y="3427"/>
                  </a:cubicBezTo>
                  <a:cubicBezTo>
                    <a:pt x="12350" y="3427"/>
                    <a:pt x="12291" y="3486"/>
                    <a:pt x="12291" y="3546"/>
                  </a:cubicBezTo>
                  <a:lnTo>
                    <a:pt x="11978" y="3546"/>
                  </a:lnTo>
                  <a:cubicBezTo>
                    <a:pt x="11978" y="3606"/>
                    <a:pt x="11918" y="3606"/>
                    <a:pt x="11859" y="3665"/>
                  </a:cubicBezTo>
                  <a:lnTo>
                    <a:pt x="11605" y="3665"/>
                  </a:lnTo>
                  <a:cubicBezTo>
                    <a:pt x="11546" y="3725"/>
                    <a:pt x="11486" y="3725"/>
                    <a:pt x="11486" y="3799"/>
                  </a:cubicBezTo>
                  <a:cubicBezTo>
                    <a:pt x="11446" y="3799"/>
                    <a:pt x="11407" y="3766"/>
                    <a:pt x="11363" y="3766"/>
                  </a:cubicBezTo>
                  <a:cubicBezTo>
                    <a:pt x="11341" y="3766"/>
                    <a:pt x="11317" y="3775"/>
                    <a:pt x="11293" y="3799"/>
                  </a:cubicBezTo>
                  <a:lnTo>
                    <a:pt x="11173" y="3799"/>
                  </a:lnTo>
                  <a:cubicBezTo>
                    <a:pt x="11114" y="3799"/>
                    <a:pt x="11114" y="3859"/>
                    <a:pt x="11054" y="3919"/>
                  </a:cubicBezTo>
                  <a:cubicBezTo>
                    <a:pt x="10995" y="3859"/>
                    <a:pt x="10920" y="3859"/>
                    <a:pt x="10860" y="3859"/>
                  </a:cubicBezTo>
                  <a:lnTo>
                    <a:pt x="10801" y="3859"/>
                  </a:lnTo>
                  <a:cubicBezTo>
                    <a:pt x="10741" y="3859"/>
                    <a:pt x="10682" y="3919"/>
                    <a:pt x="10622" y="3978"/>
                  </a:cubicBezTo>
                  <a:cubicBezTo>
                    <a:pt x="10548" y="3919"/>
                    <a:pt x="10548" y="3919"/>
                    <a:pt x="10488" y="3919"/>
                  </a:cubicBezTo>
                  <a:lnTo>
                    <a:pt x="10369" y="3919"/>
                  </a:lnTo>
                  <a:cubicBezTo>
                    <a:pt x="10309" y="3978"/>
                    <a:pt x="10250" y="3978"/>
                    <a:pt x="10175" y="4038"/>
                  </a:cubicBezTo>
                  <a:cubicBezTo>
                    <a:pt x="10175" y="3978"/>
                    <a:pt x="10116" y="3978"/>
                    <a:pt x="10056" y="3978"/>
                  </a:cubicBezTo>
                  <a:lnTo>
                    <a:pt x="9937" y="3978"/>
                  </a:lnTo>
                  <a:cubicBezTo>
                    <a:pt x="9877" y="3978"/>
                    <a:pt x="9803" y="4038"/>
                    <a:pt x="9743" y="4097"/>
                  </a:cubicBezTo>
                  <a:cubicBezTo>
                    <a:pt x="9743" y="4038"/>
                    <a:pt x="9684" y="4038"/>
                    <a:pt x="9624" y="4038"/>
                  </a:cubicBezTo>
                  <a:lnTo>
                    <a:pt x="9505" y="4038"/>
                  </a:lnTo>
                  <a:cubicBezTo>
                    <a:pt x="9430" y="4038"/>
                    <a:pt x="9371" y="4097"/>
                    <a:pt x="9371" y="4097"/>
                  </a:cubicBezTo>
                  <a:cubicBezTo>
                    <a:pt x="9311" y="4097"/>
                    <a:pt x="9252" y="4038"/>
                    <a:pt x="9192" y="4038"/>
                  </a:cubicBezTo>
                  <a:lnTo>
                    <a:pt x="9058" y="4097"/>
                  </a:lnTo>
                  <a:cubicBezTo>
                    <a:pt x="8998" y="4097"/>
                    <a:pt x="8939" y="4097"/>
                    <a:pt x="8939" y="4172"/>
                  </a:cubicBezTo>
                  <a:cubicBezTo>
                    <a:pt x="8879" y="4097"/>
                    <a:pt x="8820" y="4097"/>
                    <a:pt x="8760" y="4097"/>
                  </a:cubicBezTo>
                  <a:lnTo>
                    <a:pt x="8626" y="4097"/>
                  </a:lnTo>
                  <a:cubicBezTo>
                    <a:pt x="8566" y="4097"/>
                    <a:pt x="8507" y="4172"/>
                    <a:pt x="8507" y="4172"/>
                  </a:cubicBezTo>
                  <a:cubicBezTo>
                    <a:pt x="8447" y="4172"/>
                    <a:pt x="8387" y="4097"/>
                    <a:pt x="8313" y="4097"/>
                  </a:cubicBezTo>
                  <a:lnTo>
                    <a:pt x="8194" y="4172"/>
                  </a:lnTo>
                  <a:cubicBezTo>
                    <a:pt x="8134" y="4172"/>
                    <a:pt x="8075" y="4172"/>
                    <a:pt x="8075" y="4231"/>
                  </a:cubicBezTo>
                  <a:cubicBezTo>
                    <a:pt x="8015" y="4172"/>
                    <a:pt x="7941" y="4172"/>
                    <a:pt x="7881" y="4172"/>
                  </a:cubicBezTo>
                  <a:lnTo>
                    <a:pt x="7762" y="4172"/>
                  </a:lnTo>
                  <a:cubicBezTo>
                    <a:pt x="7702" y="4172"/>
                    <a:pt x="7643" y="4172"/>
                    <a:pt x="7643" y="4231"/>
                  </a:cubicBezTo>
                  <a:cubicBezTo>
                    <a:pt x="7568" y="4172"/>
                    <a:pt x="7509" y="4172"/>
                    <a:pt x="7449" y="4172"/>
                  </a:cubicBezTo>
                  <a:lnTo>
                    <a:pt x="7330" y="4172"/>
                  </a:lnTo>
                  <a:cubicBezTo>
                    <a:pt x="7270" y="4172"/>
                    <a:pt x="7196" y="4172"/>
                    <a:pt x="7196" y="4231"/>
                  </a:cubicBezTo>
                  <a:cubicBezTo>
                    <a:pt x="7136" y="4231"/>
                    <a:pt x="7076" y="4172"/>
                    <a:pt x="7017" y="4172"/>
                  </a:cubicBezTo>
                  <a:lnTo>
                    <a:pt x="6898" y="4172"/>
                  </a:lnTo>
                  <a:cubicBezTo>
                    <a:pt x="6823" y="4172"/>
                    <a:pt x="6764" y="4231"/>
                    <a:pt x="6764" y="4231"/>
                  </a:cubicBezTo>
                  <a:cubicBezTo>
                    <a:pt x="6704" y="4231"/>
                    <a:pt x="6644" y="4172"/>
                    <a:pt x="6585" y="4172"/>
                  </a:cubicBezTo>
                  <a:lnTo>
                    <a:pt x="6451" y="4172"/>
                  </a:lnTo>
                  <a:cubicBezTo>
                    <a:pt x="6391" y="4172"/>
                    <a:pt x="6332" y="4231"/>
                    <a:pt x="6332" y="4231"/>
                  </a:cubicBezTo>
                  <a:cubicBezTo>
                    <a:pt x="6272" y="4231"/>
                    <a:pt x="6212" y="4172"/>
                    <a:pt x="6153" y="4172"/>
                  </a:cubicBezTo>
                  <a:lnTo>
                    <a:pt x="6019" y="4172"/>
                  </a:lnTo>
                  <a:cubicBezTo>
                    <a:pt x="5959" y="4172"/>
                    <a:pt x="5900" y="4231"/>
                    <a:pt x="5900" y="4291"/>
                  </a:cubicBezTo>
                  <a:cubicBezTo>
                    <a:pt x="5840" y="4231"/>
                    <a:pt x="5780" y="4172"/>
                    <a:pt x="5706" y="4172"/>
                  </a:cubicBezTo>
                  <a:lnTo>
                    <a:pt x="5587" y="4172"/>
                  </a:lnTo>
                  <a:cubicBezTo>
                    <a:pt x="5527" y="4172"/>
                    <a:pt x="5468" y="4231"/>
                    <a:pt x="5468" y="4291"/>
                  </a:cubicBezTo>
                  <a:cubicBezTo>
                    <a:pt x="5408" y="4231"/>
                    <a:pt x="5333" y="4231"/>
                    <a:pt x="5274" y="4231"/>
                  </a:cubicBezTo>
                  <a:lnTo>
                    <a:pt x="5155" y="4231"/>
                  </a:lnTo>
                  <a:cubicBezTo>
                    <a:pt x="5095" y="4231"/>
                    <a:pt x="5036" y="4231"/>
                    <a:pt x="5036" y="4291"/>
                  </a:cubicBezTo>
                  <a:cubicBezTo>
                    <a:pt x="4961" y="4231"/>
                    <a:pt x="4901" y="4231"/>
                    <a:pt x="4842" y="4231"/>
                  </a:cubicBezTo>
                  <a:lnTo>
                    <a:pt x="4723" y="4172"/>
                  </a:lnTo>
                  <a:cubicBezTo>
                    <a:pt x="4663" y="4231"/>
                    <a:pt x="4589" y="4231"/>
                    <a:pt x="4589" y="4291"/>
                  </a:cubicBezTo>
                  <a:cubicBezTo>
                    <a:pt x="4529" y="4231"/>
                    <a:pt x="4469" y="4172"/>
                    <a:pt x="4410" y="4172"/>
                  </a:cubicBezTo>
                  <a:lnTo>
                    <a:pt x="4291" y="4172"/>
                  </a:lnTo>
                  <a:cubicBezTo>
                    <a:pt x="4216" y="4172"/>
                    <a:pt x="4157" y="4231"/>
                    <a:pt x="4157" y="4231"/>
                  </a:cubicBezTo>
                  <a:cubicBezTo>
                    <a:pt x="4097" y="4231"/>
                    <a:pt x="4037" y="4172"/>
                    <a:pt x="3978" y="4172"/>
                  </a:cubicBezTo>
                  <a:lnTo>
                    <a:pt x="3844" y="4172"/>
                  </a:lnTo>
                  <a:cubicBezTo>
                    <a:pt x="3784" y="4172"/>
                    <a:pt x="3725" y="4231"/>
                    <a:pt x="3725" y="4231"/>
                  </a:cubicBezTo>
                  <a:cubicBezTo>
                    <a:pt x="3665" y="4172"/>
                    <a:pt x="3605" y="4172"/>
                    <a:pt x="3546" y="4172"/>
                  </a:cubicBezTo>
                  <a:lnTo>
                    <a:pt x="3412" y="4172"/>
                  </a:lnTo>
                  <a:cubicBezTo>
                    <a:pt x="3352" y="4172"/>
                    <a:pt x="3293" y="4172"/>
                    <a:pt x="3293" y="4231"/>
                  </a:cubicBezTo>
                  <a:cubicBezTo>
                    <a:pt x="3233" y="4172"/>
                    <a:pt x="3173" y="4172"/>
                    <a:pt x="3099" y="4097"/>
                  </a:cubicBezTo>
                  <a:lnTo>
                    <a:pt x="2980" y="4097"/>
                  </a:lnTo>
                  <a:cubicBezTo>
                    <a:pt x="2920" y="4097"/>
                    <a:pt x="2920" y="4172"/>
                    <a:pt x="2860" y="4172"/>
                  </a:cubicBezTo>
                  <a:cubicBezTo>
                    <a:pt x="2801" y="4097"/>
                    <a:pt x="2726" y="4097"/>
                    <a:pt x="2667" y="4097"/>
                  </a:cubicBezTo>
                  <a:lnTo>
                    <a:pt x="2607" y="4097"/>
                  </a:lnTo>
                  <a:cubicBezTo>
                    <a:pt x="2587" y="4077"/>
                    <a:pt x="2568" y="4071"/>
                    <a:pt x="2548" y="4071"/>
                  </a:cubicBezTo>
                  <a:cubicBezTo>
                    <a:pt x="2508" y="4071"/>
                    <a:pt x="2468" y="4097"/>
                    <a:pt x="2428" y="4097"/>
                  </a:cubicBezTo>
                  <a:cubicBezTo>
                    <a:pt x="2354" y="4097"/>
                    <a:pt x="2354" y="4038"/>
                    <a:pt x="2294" y="4038"/>
                  </a:cubicBezTo>
                  <a:lnTo>
                    <a:pt x="2175" y="4038"/>
                  </a:lnTo>
                  <a:cubicBezTo>
                    <a:pt x="2155" y="4018"/>
                    <a:pt x="2135" y="4011"/>
                    <a:pt x="2115" y="4011"/>
                  </a:cubicBezTo>
                  <a:cubicBezTo>
                    <a:pt x="2074" y="4011"/>
                    <a:pt x="2031" y="4038"/>
                    <a:pt x="1982" y="4038"/>
                  </a:cubicBezTo>
                  <a:cubicBezTo>
                    <a:pt x="1982" y="3978"/>
                    <a:pt x="1922" y="3978"/>
                    <a:pt x="1862" y="3919"/>
                  </a:cubicBezTo>
                  <a:lnTo>
                    <a:pt x="1609" y="3919"/>
                  </a:lnTo>
                  <a:cubicBezTo>
                    <a:pt x="1550" y="3919"/>
                    <a:pt x="1550" y="3859"/>
                    <a:pt x="1490" y="3859"/>
                  </a:cubicBezTo>
                  <a:cubicBezTo>
                    <a:pt x="1430" y="3799"/>
                    <a:pt x="1430" y="3799"/>
                    <a:pt x="1371" y="3799"/>
                  </a:cubicBezTo>
                  <a:lnTo>
                    <a:pt x="1237" y="3799"/>
                  </a:lnTo>
                  <a:cubicBezTo>
                    <a:pt x="1177" y="3725"/>
                    <a:pt x="1177" y="3665"/>
                    <a:pt x="1117" y="3665"/>
                  </a:cubicBezTo>
                  <a:cubicBezTo>
                    <a:pt x="1058" y="3665"/>
                    <a:pt x="1058" y="3606"/>
                    <a:pt x="998" y="3606"/>
                  </a:cubicBezTo>
                  <a:lnTo>
                    <a:pt x="864" y="3606"/>
                  </a:lnTo>
                  <a:cubicBezTo>
                    <a:pt x="864" y="3546"/>
                    <a:pt x="864" y="3486"/>
                    <a:pt x="805" y="3427"/>
                  </a:cubicBezTo>
                  <a:cubicBezTo>
                    <a:pt x="805" y="3427"/>
                    <a:pt x="745" y="3427"/>
                    <a:pt x="745" y="3352"/>
                  </a:cubicBezTo>
                  <a:cubicBezTo>
                    <a:pt x="685" y="3352"/>
                    <a:pt x="685" y="3293"/>
                    <a:pt x="626" y="3293"/>
                  </a:cubicBezTo>
                  <a:cubicBezTo>
                    <a:pt x="626" y="3233"/>
                    <a:pt x="626" y="3233"/>
                    <a:pt x="566" y="3174"/>
                  </a:cubicBezTo>
                  <a:lnTo>
                    <a:pt x="566" y="3114"/>
                  </a:lnTo>
                  <a:cubicBezTo>
                    <a:pt x="492" y="3054"/>
                    <a:pt x="492" y="2980"/>
                    <a:pt x="432" y="2980"/>
                  </a:cubicBezTo>
                  <a:cubicBezTo>
                    <a:pt x="492" y="2920"/>
                    <a:pt x="492" y="2861"/>
                    <a:pt x="492" y="2801"/>
                  </a:cubicBezTo>
                  <a:cubicBezTo>
                    <a:pt x="432" y="2801"/>
                    <a:pt x="432" y="2742"/>
                    <a:pt x="432" y="2742"/>
                  </a:cubicBezTo>
                  <a:cubicBezTo>
                    <a:pt x="432" y="2682"/>
                    <a:pt x="432" y="2608"/>
                    <a:pt x="373" y="2608"/>
                  </a:cubicBezTo>
                  <a:cubicBezTo>
                    <a:pt x="432" y="2548"/>
                    <a:pt x="432" y="2488"/>
                    <a:pt x="432" y="2429"/>
                  </a:cubicBezTo>
                  <a:lnTo>
                    <a:pt x="432" y="2369"/>
                  </a:lnTo>
                  <a:cubicBezTo>
                    <a:pt x="492" y="2310"/>
                    <a:pt x="432" y="2235"/>
                    <a:pt x="432" y="2176"/>
                  </a:cubicBezTo>
                  <a:cubicBezTo>
                    <a:pt x="432" y="2176"/>
                    <a:pt x="492" y="2116"/>
                    <a:pt x="492" y="2056"/>
                  </a:cubicBezTo>
                  <a:cubicBezTo>
                    <a:pt x="492" y="1997"/>
                    <a:pt x="492" y="1997"/>
                    <a:pt x="566" y="1997"/>
                  </a:cubicBezTo>
                  <a:lnTo>
                    <a:pt x="313" y="1863"/>
                  </a:lnTo>
                  <a:lnTo>
                    <a:pt x="60" y="1803"/>
                  </a:lnTo>
                  <a:lnTo>
                    <a:pt x="60" y="1937"/>
                  </a:lnTo>
                  <a:cubicBezTo>
                    <a:pt x="60" y="1997"/>
                    <a:pt x="60" y="2056"/>
                    <a:pt x="119" y="2116"/>
                  </a:cubicBezTo>
                  <a:cubicBezTo>
                    <a:pt x="60" y="2176"/>
                    <a:pt x="0" y="2235"/>
                    <a:pt x="0" y="2310"/>
                  </a:cubicBezTo>
                  <a:lnTo>
                    <a:pt x="0" y="2429"/>
                  </a:lnTo>
                  <a:cubicBezTo>
                    <a:pt x="0" y="2488"/>
                    <a:pt x="0" y="2548"/>
                    <a:pt x="60" y="2608"/>
                  </a:cubicBezTo>
                  <a:cubicBezTo>
                    <a:pt x="0" y="2608"/>
                    <a:pt x="0" y="2682"/>
                    <a:pt x="0" y="2801"/>
                  </a:cubicBezTo>
                  <a:lnTo>
                    <a:pt x="0" y="2920"/>
                  </a:lnTo>
                  <a:cubicBezTo>
                    <a:pt x="0" y="2980"/>
                    <a:pt x="60" y="3054"/>
                    <a:pt x="119" y="3054"/>
                  </a:cubicBezTo>
                  <a:cubicBezTo>
                    <a:pt x="119" y="3114"/>
                    <a:pt x="60" y="3174"/>
                    <a:pt x="119" y="3233"/>
                  </a:cubicBezTo>
                  <a:cubicBezTo>
                    <a:pt x="119" y="3293"/>
                    <a:pt x="194" y="3352"/>
                    <a:pt x="194" y="3352"/>
                  </a:cubicBezTo>
                  <a:cubicBezTo>
                    <a:pt x="194" y="3427"/>
                    <a:pt x="253" y="3486"/>
                    <a:pt x="313" y="3486"/>
                  </a:cubicBezTo>
                  <a:cubicBezTo>
                    <a:pt x="313" y="3546"/>
                    <a:pt x="373" y="3606"/>
                    <a:pt x="373" y="3665"/>
                  </a:cubicBezTo>
                  <a:cubicBezTo>
                    <a:pt x="432" y="3725"/>
                    <a:pt x="432" y="3725"/>
                    <a:pt x="492" y="3799"/>
                  </a:cubicBezTo>
                  <a:cubicBezTo>
                    <a:pt x="566" y="3859"/>
                    <a:pt x="626" y="3859"/>
                    <a:pt x="685" y="3859"/>
                  </a:cubicBezTo>
                  <a:cubicBezTo>
                    <a:pt x="685" y="3919"/>
                    <a:pt x="745" y="3978"/>
                    <a:pt x="805" y="3978"/>
                  </a:cubicBezTo>
                  <a:cubicBezTo>
                    <a:pt x="805" y="4038"/>
                    <a:pt x="864" y="4038"/>
                    <a:pt x="864" y="4038"/>
                  </a:cubicBezTo>
                  <a:cubicBezTo>
                    <a:pt x="939" y="4097"/>
                    <a:pt x="998" y="4097"/>
                    <a:pt x="1058" y="4097"/>
                  </a:cubicBezTo>
                  <a:lnTo>
                    <a:pt x="1177" y="4231"/>
                  </a:lnTo>
                  <a:cubicBezTo>
                    <a:pt x="1237" y="4231"/>
                    <a:pt x="1311" y="4231"/>
                    <a:pt x="1311" y="4291"/>
                  </a:cubicBezTo>
                  <a:cubicBezTo>
                    <a:pt x="1371" y="4291"/>
                    <a:pt x="1430" y="4291"/>
                    <a:pt x="1490" y="4231"/>
                  </a:cubicBezTo>
                  <a:cubicBezTo>
                    <a:pt x="1550" y="4291"/>
                    <a:pt x="1550" y="4351"/>
                    <a:pt x="1609" y="4351"/>
                  </a:cubicBezTo>
                  <a:cubicBezTo>
                    <a:pt x="1684" y="4351"/>
                    <a:pt x="1743" y="4410"/>
                    <a:pt x="1743" y="4410"/>
                  </a:cubicBezTo>
                  <a:cubicBezTo>
                    <a:pt x="1803" y="4410"/>
                    <a:pt x="1862" y="4410"/>
                    <a:pt x="1922" y="4351"/>
                  </a:cubicBezTo>
                  <a:cubicBezTo>
                    <a:pt x="1982" y="4410"/>
                    <a:pt x="2056" y="4470"/>
                    <a:pt x="2116" y="4470"/>
                  </a:cubicBezTo>
                  <a:lnTo>
                    <a:pt x="2175" y="4470"/>
                  </a:lnTo>
                  <a:cubicBezTo>
                    <a:pt x="2235" y="4470"/>
                    <a:pt x="2294" y="4470"/>
                    <a:pt x="2354" y="4410"/>
                  </a:cubicBezTo>
                  <a:cubicBezTo>
                    <a:pt x="2428" y="4470"/>
                    <a:pt x="2488" y="4544"/>
                    <a:pt x="2548" y="4544"/>
                  </a:cubicBezTo>
                  <a:lnTo>
                    <a:pt x="2667" y="4544"/>
                  </a:lnTo>
                  <a:cubicBezTo>
                    <a:pt x="2726" y="4544"/>
                    <a:pt x="2801" y="4544"/>
                    <a:pt x="2801" y="4470"/>
                  </a:cubicBezTo>
                  <a:cubicBezTo>
                    <a:pt x="2860" y="4544"/>
                    <a:pt x="2920" y="4604"/>
                    <a:pt x="2980" y="4604"/>
                  </a:cubicBezTo>
                  <a:lnTo>
                    <a:pt x="3099" y="4604"/>
                  </a:lnTo>
                  <a:cubicBezTo>
                    <a:pt x="3173" y="4604"/>
                    <a:pt x="3233" y="4604"/>
                    <a:pt x="3233" y="4544"/>
                  </a:cubicBezTo>
                  <a:cubicBezTo>
                    <a:pt x="3293" y="4604"/>
                    <a:pt x="3352" y="4604"/>
                    <a:pt x="3412" y="4604"/>
                  </a:cubicBezTo>
                  <a:lnTo>
                    <a:pt x="3546" y="4604"/>
                  </a:lnTo>
                  <a:cubicBezTo>
                    <a:pt x="3605" y="4604"/>
                    <a:pt x="3665" y="4604"/>
                    <a:pt x="3665" y="4544"/>
                  </a:cubicBezTo>
                  <a:cubicBezTo>
                    <a:pt x="3725" y="4604"/>
                    <a:pt x="3784" y="4663"/>
                    <a:pt x="3844" y="4663"/>
                  </a:cubicBezTo>
                  <a:lnTo>
                    <a:pt x="3978" y="4663"/>
                  </a:lnTo>
                  <a:cubicBezTo>
                    <a:pt x="4037" y="4663"/>
                    <a:pt x="4097" y="4604"/>
                    <a:pt x="4097" y="4604"/>
                  </a:cubicBezTo>
                  <a:cubicBezTo>
                    <a:pt x="4157" y="4604"/>
                    <a:pt x="4216" y="4663"/>
                    <a:pt x="4291" y="4663"/>
                  </a:cubicBezTo>
                  <a:lnTo>
                    <a:pt x="4410" y="4663"/>
                  </a:lnTo>
                  <a:cubicBezTo>
                    <a:pt x="4469" y="4663"/>
                    <a:pt x="4529" y="4604"/>
                    <a:pt x="4589" y="4604"/>
                  </a:cubicBezTo>
                  <a:cubicBezTo>
                    <a:pt x="4589" y="4604"/>
                    <a:pt x="4663" y="4663"/>
                    <a:pt x="4723" y="4663"/>
                  </a:cubicBezTo>
                  <a:lnTo>
                    <a:pt x="4842" y="4663"/>
                  </a:lnTo>
                  <a:cubicBezTo>
                    <a:pt x="4901" y="4663"/>
                    <a:pt x="4961" y="4604"/>
                    <a:pt x="5036" y="4604"/>
                  </a:cubicBezTo>
                  <a:cubicBezTo>
                    <a:pt x="5036" y="4604"/>
                    <a:pt x="5095" y="4663"/>
                    <a:pt x="5155" y="4663"/>
                  </a:cubicBezTo>
                  <a:lnTo>
                    <a:pt x="5274" y="4663"/>
                  </a:lnTo>
                  <a:cubicBezTo>
                    <a:pt x="5333" y="4663"/>
                    <a:pt x="5408" y="4604"/>
                    <a:pt x="5468" y="4604"/>
                  </a:cubicBezTo>
                  <a:cubicBezTo>
                    <a:pt x="5468" y="4604"/>
                    <a:pt x="5527" y="4663"/>
                    <a:pt x="5587" y="4663"/>
                  </a:cubicBezTo>
                  <a:lnTo>
                    <a:pt x="5706" y="4663"/>
                  </a:lnTo>
                  <a:cubicBezTo>
                    <a:pt x="5780" y="4663"/>
                    <a:pt x="5840" y="4604"/>
                    <a:pt x="5900" y="4604"/>
                  </a:cubicBezTo>
                  <a:cubicBezTo>
                    <a:pt x="5900" y="4604"/>
                    <a:pt x="5959" y="4663"/>
                    <a:pt x="6019" y="4663"/>
                  </a:cubicBezTo>
                  <a:lnTo>
                    <a:pt x="6153" y="4663"/>
                  </a:lnTo>
                  <a:cubicBezTo>
                    <a:pt x="6212" y="4663"/>
                    <a:pt x="6272" y="4604"/>
                    <a:pt x="6332" y="4604"/>
                  </a:cubicBezTo>
                  <a:cubicBezTo>
                    <a:pt x="6332" y="4604"/>
                    <a:pt x="6391" y="4663"/>
                    <a:pt x="6451" y="4663"/>
                  </a:cubicBezTo>
                  <a:lnTo>
                    <a:pt x="6585" y="4663"/>
                  </a:lnTo>
                  <a:cubicBezTo>
                    <a:pt x="6644" y="4663"/>
                    <a:pt x="6704" y="4604"/>
                    <a:pt x="6764" y="4604"/>
                  </a:cubicBezTo>
                  <a:cubicBezTo>
                    <a:pt x="6764" y="4604"/>
                    <a:pt x="6823" y="4663"/>
                    <a:pt x="6898" y="4663"/>
                  </a:cubicBezTo>
                  <a:lnTo>
                    <a:pt x="7017" y="4663"/>
                  </a:lnTo>
                  <a:cubicBezTo>
                    <a:pt x="7076" y="4663"/>
                    <a:pt x="7136" y="4604"/>
                    <a:pt x="7196" y="4544"/>
                  </a:cubicBezTo>
                  <a:cubicBezTo>
                    <a:pt x="7196" y="4604"/>
                    <a:pt x="7270" y="4604"/>
                    <a:pt x="7330" y="4604"/>
                  </a:cubicBezTo>
                  <a:lnTo>
                    <a:pt x="7449" y="4604"/>
                  </a:lnTo>
                  <a:cubicBezTo>
                    <a:pt x="7509" y="4604"/>
                    <a:pt x="7568" y="4604"/>
                    <a:pt x="7643" y="4544"/>
                  </a:cubicBezTo>
                  <a:cubicBezTo>
                    <a:pt x="7643" y="4604"/>
                    <a:pt x="7702" y="4604"/>
                    <a:pt x="7762" y="4604"/>
                  </a:cubicBezTo>
                  <a:lnTo>
                    <a:pt x="7881" y="4604"/>
                  </a:lnTo>
                  <a:cubicBezTo>
                    <a:pt x="7941" y="4604"/>
                    <a:pt x="8015" y="4604"/>
                    <a:pt x="8075" y="4544"/>
                  </a:cubicBezTo>
                  <a:cubicBezTo>
                    <a:pt x="8134" y="4604"/>
                    <a:pt x="8194" y="4604"/>
                    <a:pt x="8194" y="4604"/>
                  </a:cubicBezTo>
                  <a:lnTo>
                    <a:pt x="8313" y="4604"/>
                  </a:lnTo>
                  <a:cubicBezTo>
                    <a:pt x="8387" y="4604"/>
                    <a:pt x="8447" y="4544"/>
                    <a:pt x="8507" y="4544"/>
                  </a:cubicBezTo>
                  <a:cubicBezTo>
                    <a:pt x="8566" y="4544"/>
                    <a:pt x="8626" y="4604"/>
                    <a:pt x="8685" y="4604"/>
                  </a:cubicBezTo>
                  <a:lnTo>
                    <a:pt x="8760" y="4544"/>
                  </a:lnTo>
                  <a:cubicBezTo>
                    <a:pt x="8820" y="4544"/>
                    <a:pt x="8879" y="4544"/>
                    <a:pt x="8939" y="4470"/>
                  </a:cubicBezTo>
                  <a:cubicBezTo>
                    <a:pt x="8998" y="4544"/>
                    <a:pt x="9058" y="4544"/>
                    <a:pt x="9132" y="4544"/>
                  </a:cubicBezTo>
                  <a:lnTo>
                    <a:pt x="9192" y="4544"/>
                  </a:lnTo>
                  <a:cubicBezTo>
                    <a:pt x="9252" y="4544"/>
                    <a:pt x="9311" y="4470"/>
                    <a:pt x="9371" y="4470"/>
                  </a:cubicBezTo>
                  <a:lnTo>
                    <a:pt x="9684" y="4470"/>
                  </a:lnTo>
                  <a:cubicBezTo>
                    <a:pt x="9743" y="4470"/>
                    <a:pt x="9743" y="4470"/>
                    <a:pt x="9803" y="4410"/>
                  </a:cubicBezTo>
                  <a:cubicBezTo>
                    <a:pt x="9877" y="4410"/>
                    <a:pt x="9937" y="4470"/>
                    <a:pt x="9996" y="4470"/>
                  </a:cubicBezTo>
                  <a:lnTo>
                    <a:pt x="10116" y="4410"/>
                  </a:lnTo>
                  <a:cubicBezTo>
                    <a:pt x="10175" y="4410"/>
                    <a:pt x="10175" y="4410"/>
                    <a:pt x="10250" y="4351"/>
                  </a:cubicBezTo>
                  <a:cubicBezTo>
                    <a:pt x="10309" y="4410"/>
                    <a:pt x="10369" y="4410"/>
                    <a:pt x="10428" y="4410"/>
                  </a:cubicBezTo>
                  <a:lnTo>
                    <a:pt x="10548" y="4351"/>
                  </a:lnTo>
                  <a:cubicBezTo>
                    <a:pt x="10622" y="4351"/>
                    <a:pt x="10622" y="4351"/>
                    <a:pt x="10682" y="4291"/>
                  </a:cubicBezTo>
                  <a:cubicBezTo>
                    <a:pt x="10741" y="4351"/>
                    <a:pt x="10801" y="4351"/>
                    <a:pt x="10860" y="4351"/>
                  </a:cubicBezTo>
                  <a:lnTo>
                    <a:pt x="10995" y="4291"/>
                  </a:lnTo>
                  <a:cubicBezTo>
                    <a:pt x="11054" y="4291"/>
                    <a:pt x="11114" y="4231"/>
                    <a:pt x="11114" y="4231"/>
                  </a:cubicBezTo>
                  <a:lnTo>
                    <a:pt x="11427" y="4231"/>
                  </a:lnTo>
                  <a:cubicBezTo>
                    <a:pt x="11486" y="4231"/>
                    <a:pt x="11486" y="4172"/>
                    <a:pt x="11546" y="4097"/>
                  </a:cubicBezTo>
                  <a:cubicBezTo>
                    <a:pt x="11605" y="4172"/>
                    <a:pt x="11665" y="4172"/>
                    <a:pt x="11739" y="4172"/>
                  </a:cubicBezTo>
                  <a:lnTo>
                    <a:pt x="11859" y="4097"/>
                  </a:lnTo>
                  <a:cubicBezTo>
                    <a:pt x="11918" y="4097"/>
                    <a:pt x="11918" y="4038"/>
                    <a:pt x="11978" y="3978"/>
                  </a:cubicBezTo>
                  <a:cubicBezTo>
                    <a:pt x="12008" y="4008"/>
                    <a:pt x="12041" y="4023"/>
                    <a:pt x="12075" y="4023"/>
                  </a:cubicBezTo>
                  <a:cubicBezTo>
                    <a:pt x="12108" y="4023"/>
                    <a:pt x="12142" y="4008"/>
                    <a:pt x="12171" y="3978"/>
                  </a:cubicBezTo>
                  <a:lnTo>
                    <a:pt x="12291" y="3978"/>
                  </a:lnTo>
                  <a:cubicBezTo>
                    <a:pt x="12350" y="3978"/>
                    <a:pt x="12350" y="3919"/>
                    <a:pt x="12410" y="3859"/>
                  </a:cubicBezTo>
                  <a:lnTo>
                    <a:pt x="12603" y="3859"/>
                  </a:lnTo>
                  <a:lnTo>
                    <a:pt x="12663" y="3799"/>
                  </a:lnTo>
                  <a:cubicBezTo>
                    <a:pt x="12723" y="3799"/>
                    <a:pt x="12782" y="3725"/>
                    <a:pt x="12782" y="3665"/>
                  </a:cubicBezTo>
                  <a:lnTo>
                    <a:pt x="12976" y="3665"/>
                  </a:lnTo>
                  <a:cubicBezTo>
                    <a:pt x="13036" y="3606"/>
                    <a:pt x="13036" y="3606"/>
                    <a:pt x="13095" y="3606"/>
                  </a:cubicBezTo>
                  <a:cubicBezTo>
                    <a:pt x="13155" y="3546"/>
                    <a:pt x="13229" y="3486"/>
                    <a:pt x="13229" y="3427"/>
                  </a:cubicBezTo>
                  <a:cubicBezTo>
                    <a:pt x="13289" y="3427"/>
                    <a:pt x="13348" y="3427"/>
                    <a:pt x="13408" y="3352"/>
                  </a:cubicBezTo>
                  <a:cubicBezTo>
                    <a:pt x="13408" y="3352"/>
                    <a:pt x="13468" y="3352"/>
                    <a:pt x="13468" y="3293"/>
                  </a:cubicBezTo>
                  <a:cubicBezTo>
                    <a:pt x="13527" y="3233"/>
                    <a:pt x="13527" y="3174"/>
                    <a:pt x="13527" y="3114"/>
                  </a:cubicBezTo>
                  <a:cubicBezTo>
                    <a:pt x="13602" y="3114"/>
                    <a:pt x="13661" y="3114"/>
                    <a:pt x="13721" y="3054"/>
                  </a:cubicBezTo>
                  <a:cubicBezTo>
                    <a:pt x="13780" y="2980"/>
                    <a:pt x="13780" y="2980"/>
                    <a:pt x="13780" y="2920"/>
                  </a:cubicBezTo>
                  <a:cubicBezTo>
                    <a:pt x="13840" y="2861"/>
                    <a:pt x="13840" y="2801"/>
                    <a:pt x="13840" y="2742"/>
                  </a:cubicBezTo>
                  <a:cubicBezTo>
                    <a:pt x="13900" y="2742"/>
                    <a:pt x="13974" y="2682"/>
                    <a:pt x="13974" y="2608"/>
                  </a:cubicBezTo>
                  <a:cubicBezTo>
                    <a:pt x="13974" y="2548"/>
                    <a:pt x="14034" y="2548"/>
                    <a:pt x="14034" y="2488"/>
                  </a:cubicBezTo>
                  <a:cubicBezTo>
                    <a:pt x="14034" y="2429"/>
                    <a:pt x="14034" y="2369"/>
                    <a:pt x="13974" y="2310"/>
                  </a:cubicBezTo>
                  <a:cubicBezTo>
                    <a:pt x="14034" y="2235"/>
                    <a:pt x="14093" y="2176"/>
                    <a:pt x="14093" y="2116"/>
                  </a:cubicBezTo>
                  <a:lnTo>
                    <a:pt x="14093" y="1997"/>
                  </a:lnTo>
                  <a:cubicBezTo>
                    <a:pt x="14093" y="1937"/>
                    <a:pt x="14034" y="1863"/>
                    <a:pt x="14034" y="1803"/>
                  </a:cubicBezTo>
                  <a:cubicBezTo>
                    <a:pt x="14034" y="1743"/>
                    <a:pt x="14093" y="1684"/>
                    <a:pt x="14034" y="1624"/>
                  </a:cubicBezTo>
                  <a:lnTo>
                    <a:pt x="14034" y="1490"/>
                  </a:lnTo>
                  <a:cubicBezTo>
                    <a:pt x="14034" y="1431"/>
                    <a:pt x="13974" y="1371"/>
                    <a:pt x="13900" y="1371"/>
                  </a:cubicBezTo>
                  <a:cubicBezTo>
                    <a:pt x="13974" y="1311"/>
                    <a:pt x="13974" y="1252"/>
                    <a:pt x="13900" y="1192"/>
                  </a:cubicBezTo>
                  <a:cubicBezTo>
                    <a:pt x="13900" y="1118"/>
                    <a:pt x="13900" y="1058"/>
                    <a:pt x="13840" y="1058"/>
                  </a:cubicBezTo>
                  <a:cubicBezTo>
                    <a:pt x="13840" y="999"/>
                    <a:pt x="13780" y="939"/>
                    <a:pt x="13721" y="939"/>
                  </a:cubicBezTo>
                  <a:cubicBezTo>
                    <a:pt x="13721" y="879"/>
                    <a:pt x="13721" y="820"/>
                    <a:pt x="13661" y="745"/>
                  </a:cubicBezTo>
                  <a:cubicBezTo>
                    <a:pt x="13661" y="686"/>
                    <a:pt x="13602" y="686"/>
                    <a:pt x="13602" y="626"/>
                  </a:cubicBezTo>
                  <a:cubicBezTo>
                    <a:pt x="13527" y="567"/>
                    <a:pt x="13468" y="567"/>
                    <a:pt x="13408" y="567"/>
                  </a:cubicBezTo>
                  <a:cubicBezTo>
                    <a:pt x="13408" y="507"/>
                    <a:pt x="13348" y="447"/>
                    <a:pt x="13289" y="373"/>
                  </a:cubicBezTo>
                  <a:lnTo>
                    <a:pt x="13229" y="313"/>
                  </a:lnTo>
                  <a:cubicBezTo>
                    <a:pt x="13192" y="284"/>
                    <a:pt x="13158" y="269"/>
                    <a:pt x="13127" y="269"/>
                  </a:cubicBezTo>
                  <a:cubicBezTo>
                    <a:pt x="13095" y="269"/>
                    <a:pt x="13065" y="284"/>
                    <a:pt x="13036" y="313"/>
                  </a:cubicBezTo>
                  <a:cubicBezTo>
                    <a:pt x="12976" y="254"/>
                    <a:pt x="12976" y="194"/>
                    <a:pt x="12857" y="135"/>
                  </a:cubicBezTo>
                  <a:lnTo>
                    <a:pt x="12782" y="135"/>
                  </a:lnTo>
                  <a:cubicBezTo>
                    <a:pt x="12723" y="105"/>
                    <a:pt x="12678" y="90"/>
                    <a:pt x="12648" y="90"/>
                  </a:cubicBezTo>
                  <a:cubicBezTo>
                    <a:pt x="12618" y="90"/>
                    <a:pt x="12603" y="105"/>
                    <a:pt x="12603" y="135"/>
                  </a:cubicBezTo>
                  <a:cubicBezTo>
                    <a:pt x="12544" y="75"/>
                    <a:pt x="12484" y="0"/>
                    <a:pt x="12410" y="0"/>
                  </a:cubicBezTo>
                  <a:lnTo>
                    <a:pt x="12291" y="0"/>
                  </a:lnTo>
                  <a:cubicBezTo>
                    <a:pt x="12231" y="0"/>
                    <a:pt x="12171" y="0"/>
                    <a:pt x="12112" y="75"/>
                  </a:cubicBezTo>
                  <a:cubicBezTo>
                    <a:pt x="12037" y="0"/>
                    <a:pt x="12037" y="0"/>
                    <a:pt x="11918" y="0"/>
                  </a:cubicBezTo>
                  <a:lnTo>
                    <a:pt x="11799" y="0"/>
                  </a:lnTo>
                  <a:cubicBezTo>
                    <a:pt x="11739" y="0"/>
                    <a:pt x="11665" y="0"/>
                    <a:pt x="11665" y="75"/>
                  </a:cubicBezTo>
                  <a:cubicBezTo>
                    <a:pt x="11605" y="0"/>
                    <a:pt x="11546" y="0"/>
                    <a:pt x="1148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842992" y="4556039"/>
              <a:ext cx="58116" cy="53468"/>
            </a:xfrm>
            <a:custGeom>
              <a:avLst/>
              <a:gdLst/>
              <a:ahLst/>
              <a:cxnLst/>
              <a:rect l="l" t="t" r="r" b="b"/>
              <a:pathLst>
                <a:path w="1863" h="1714" extrusionOk="0">
                  <a:moveTo>
                    <a:pt x="975" y="1"/>
                  </a:moveTo>
                  <a:cubicBezTo>
                    <a:pt x="919" y="1"/>
                    <a:pt x="862" y="8"/>
                    <a:pt x="805" y="23"/>
                  </a:cubicBezTo>
                  <a:cubicBezTo>
                    <a:pt x="313" y="83"/>
                    <a:pt x="0" y="515"/>
                    <a:pt x="60" y="962"/>
                  </a:cubicBezTo>
                  <a:cubicBezTo>
                    <a:pt x="128" y="1413"/>
                    <a:pt x="498" y="1714"/>
                    <a:pt x="939" y="1714"/>
                  </a:cubicBezTo>
                  <a:cubicBezTo>
                    <a:pt x="978" y="1714"/>
                    <a:pt x="1018" y="1711"/>
                    <a:pt x="1058" y="1707"/>
                  </a:cubicBezTo>
                  <a:cubicBezTo>
                    <a:pt x="1490" y="1632"/>
                    <a:pt x="1862" y="1200"/>
                    <a:pt x="1743" y="708"/>
                  </a:cubicBezTo>
                  <a:cubicBezTo>
                    <a:pt x="1691" y="332"/>
                    <a:pt x="1357" y="1"/>
                    <a:pt x="9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758266" y="4357702"/>
              <a:ext cx="328171" cy="203735"/>
            </a:xfrm>
            <a:custGeom>
              <a:avLst/>
              <a:gdLst/>
              <a:ahLst/>
              <a:cxnLst/>
              <a:rect l="l" t="t" r="r" b="b"/>
              <a:pathLst>
                <a:path w="10520" h="6531" extrusionOk="0">
                  <a:moveTo>
                    <a:pt x="3620" y="0"/>
                  </a:moveTo>
                  <a:cubicBezTo>
                    <a:pt x="1448" y="0"/>
                    <a:pt x="94" y="1077"/>
                    <a:pt x="50" y="1167"/>
                  </a:cubicBezTo>
                  <a:cubicBezTo>
                    <a:pt x="0" y="1247"/>
                    <a:pt x="76" y="1281"/>
                    <a:pt x="221" y="1281"/>
                  </a:cubicBezTo>
                  <a:cubicBezTo>
                    <a:pt x="428" y="1281"/>
                    <a:pt x="775" y="1212"/>
                    <a:pt x="1107" y="1107"/>
                  </a:cubicBezTo>
                  <a:cubicBezTo>
                    <a:pt x="1107" y="1107"/>
                    <a:pt x="2243" y="704"/>
                    <a:pt x="3652" y="704"/>
                  </a:cubicBezTo>
                  <a:cubicBezTo>
                    <a:pt x="4525" y="704"/>
                    <a:pt x="5503" y="859"/>
                    <a:pt x="6381" y="1361"/>
                  </a:cubicBezTo>
                  <a:cubicBezTo>
                    <a:pt x="9673" y="3283"/>
                    <a:pt x="9927" y="6381"/>
                    <a:pt x="10046" y="6500"/>
                  </a:cubicBezTo>
                  <a:cubicBezTo>
                    <a:pt x="10064" y="6520"/>
                    <a:pt x="10087" y="6530"/>
                    <a:pt x="10113" y="6530"/>
                  </a:cubicBezTo>
                  <a:cubicBezTo>
                    <a:pt x="10265" y="6530"/>
                    <a:pt x="10520" y="6202"/>
                    <a:pt x="10418" y="5517"/>
                  </a:cubicBezTo>
                  <a:cubicBezTo>
                    <a:pt x="10165" y="3655"/>
                    <a:pt x="8616" y="1361"/>
                    <a:pt x="6009" y="422"/>
                  </a:cubicBezTo>
                  <a:cubicBezTo>
                    <a:pt x="5135" y="116"/>
                    <a:pt x="4333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42359" y="3638906"/>
              <a:ext cx="79485" cy="79516"/>
            </a:xfrm>
            <a:custGeom>
              <a:avLst/>
              <a:gdLst/>
              <a:ahLst/>
              <a:cxnLst/>
              <a:rect l="l" t="t" r="r" b="b"/>
              <a:pathLst>
                <a:path w="2548" h="2549" extrusionOk="0">
                  <a:moveTo>
                    <a:pt x="1311" y="1"/>
                  </a:moveTo>
                  <a:cubicBezTo>
                    <a:pt x="566" y="1"/>
                    <a:pt x="0" y="567"/>
                    <a:pt x="0" y="1237"/>
                  </a:cubicBezTo>
                  <a:cubicBezTo>
                    <a:pt x="0" y="1982"/>
                    <a:pt x="566" y="2548"/>
                    <a:pt x="1311" y="2548"/>
                  </a:cubicBezTo>
                  <a:cubicBezTo>
                    <a:pt x="1997" y="2548"/>
                    <a:pt x="2548" y="1982"/>
                    <a:pt x="2548" y="1237"/>
                  </a:cubicBezTo>
                  <a:cubicBezTo>
                    <a:pt x="2548" y="567"/>
                    <a:pt x="1997" y="1"/>
                    <a:pt x="131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940102" y="3607774"/>
              <a:ext cx="61860" cy="42800"/>
            </a:xfrm>
            <a:custGeom>
              <a:avLst/>
              <a:gdLst/>
              <a:ahLst/>
              <a:cxnLst/>
              <a:rect l="l" t="t" r="r" b="b"/>
              <a:pathLst>
                <a:path w="1983" h="1372" extrusionOk="0">
                  <a:moveTo>
                    <a:pt x="120" y="1"/>
                  </a:moveTo>
                  <a:cubicBezTo>
                    <a:pt x="120" y="1"/>
                    <a:pt x="60" y="1"/>
                    <a:pt x="60" y="75"/>
                  </a:cubicBezTo>
                  <a:lnTo>
                    <a:pt x="60" y="194"/>
                  </a:lnTo>
                  <a:cubicBezTo>
                    <a:pt x="60" y="254"/>
                    <a:pt x="1" y="373"/>
                    <a:pt x="60" y="507"/>
                  </a:cubicBezTo>
                  <a:cubicBezTo>
                    <a:pt x="60" y="626"/>
                    <a:pt x="120" y="820"/>
                    <a:pt x="180" y="999"/>
                  </a:cubicBezTo>
                  <a:cubicBezTo>
                    <a:pt x="239" y="999"/>
                    <a:pt x="239" y="1058"/>
                    <a:pt x="299" y="1058"/>
                  </a:cubicBezTo>
                  <a:lnTo>
                    <a:pt x="373" y="1192"/>
                  </a:lnTo>
                  <a:lnTo>
                    <a:pt x="492" y="1252"/>
                  </a:lnTo>
                  <a:lnTo>
                    <a:pt x="612" y="1311"/>
                  </a:lnTo>
                  <a:cubicBezTo>
                    <a:pt x="746" y="1371"/>
                    <a:pt x="805" y="1371"/>
                    <a:pt x="925" y="1371"/>
                  </a:cubicBezTo>
                  <a:lnTo>
                    <a:pt x="1178" y="1371"/>
                  </a:lnTo>
                  <a:cubicBezTo>
                    <a:pt x="1297" y="1371"/>
                    <a:pt x="1357" y="1371"/>
                    <a:pt x="1416" y="1311"/>
                  </a:cubicBezTo>
                  <a:cubicBezTo>
                    <a:pt x="1491" y="1311"/>
                    <a:pt x="1550" y="1252"/>
                    <a:pt x="1610" y="1252"/>
                  </a:cubicBezTo>
                  <a:cubicBezTo>
                    <a:pt x="1863" y="1118"/>
                    <a:pt x="1982" y="939"/>
                    <a:pt x="1982" y="939"/>
                  </a:cubicBezTo>
                  <a:lnTo>
                    <a:pt x="1982" y="879"/>
                  </a:lnTo>
                  <a:lnTo>
                    <a:pt x="1923" y="879"/>
                  </a:lnTo>
                  <a:cubicBezTo>
                    <a:pt x="1923" y="879"/>
                    <a:pt x="1863" y="879"/>
                    <a:pt x="1789" y="939"/>
                  </a:cubicBezTo>
                  <a:cubicBezTo>
                    <a:pt x="1729" y="999"/>
                    <a:pt x="1669" y="999"/>
                    <a:pt x="1550" y="1058"/>
                  </a:cubicBezTo>
                  <a:cubicBezTo>
                    <a:pt x="1416" y="1118"/>
                    <a:pt x="1297" y="1192"/>
                    <a:pt x="1178" y="1192"/>
                  </a:cubicBezTo>
                  <a:lnTo>
                    <a:pt x="925" y="1192"/>
                  </a:lnTo>
                  <a:cubicBezTo>
                    <a:pt x="865" y="1192"/>
                    <a:pt x="805" y="1118"/>
                    <a:pt x="746" y="1118"/>
                  </a:cubicBezTo>
                  <a:lnTo>
                    <a:pt x="612" y="1058"/>
                  </a:lnTo>
                  <a:lnTo>
                    <a:pt x="492" y="999"/>
                  </a:lnTo>
                  <a:lnTo>
                    <a:pt x="433" y="939"/>
                  </a:lnTo>
                  <a:cubicBezTo>
                    <a:pt x="433" y="879"/>
                    <a:pt x="373" y="879"/>
                    <a:pt x="373" y="879"/>
                  </a:cubicBezTo>
                  <a:cubicBezTo>
                    <a:pt x="299" y="820"/>
                    <a:pt x="299" y="745"/>
                    <a:pt x="239" y="686"/>
                  </a:cubicBezTo>
                  <a:lnTo>
                    <a:pt x="239" y="507"/>
                  </a:lnTo>
                  <a:cubicBezTo>
                    <a:pt x="180" y="373"/>
                    <a:pt x="180" y="254"/>
                    <a:pt x="180" y="194"/>
                  </a:cubicBezTo>
                  <a:lnTo>
                    <a:pt x="180" y="75"/>
                  </a:lnTo>
                  <a:cubicBezTo>
                    <a:pt x="180" y="75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94007" y="3962367"/>
              <a:ext cx="17719" cy="36748"/>
            </a:xfrm>
            <a:custGeom>
              <a:avLst/>
              <a:gdLst/>
              <a:ahLst/>
              <a:cxnLst/>
              <a:rect l="l" t="t" r="r" b="b"/>
              <a:pathLst>
                <a:path w="568" h="1178" extrusionOk="0">
                  <a:moveTo>
                    <a:pt x="433" y="0"/>
                  </a:moveTo>
                  <a:cubicBezTo>
                    <a:pt x="433" y="0"/>
                    <a:pt x="373" y="60"/>
                    <a:pt x="314" y="179"/>
                  </a:cubicBezTo>
                  <a:cubicBezTo>
                    <a:pt x="254" y="254"/>
                    <a:pt x="135" y="373"/>
                    <a:pt x="135" y="492"/>
                  </a:cubicBezTo>
                  <a:cubicBezTo>
                    <a:pt x="61" y="626"/>
                    <a:pt x="61" y="686"/>
                    <a:pt x="61" y="745"/>
                  </a:cubicBezTo>
                  <a:cubicBezTo>
                    <a:pt x="1" y="805"/>
                    <a:pt x="61" y="864"/>
                    <a:pt x="61" y="924"/>
                  </a:cubicBezTo>
                  <a:cubicBezTo>
                    <a:pt x="61" y="998"/>
                    <a:pt x="61" y="1058"/>
                    <a:pt x="135" y="1118"/>
                  </a:cubicBezTo>
                  <a:lnTo>
                    <a:pt x="135" y="1177"/>
                  </a:lnTo>
                  <a:lnTo>
                    <a:pt x="195" y="1177"/>
                  </a:lnTo>
                  <a:lnTo>
                    <a:pt x="254" y="1118"/>
                  </a:lnTo>
                  <a:lnTo>
                    <a:pt x="254" y="1058"/>
                  </a:lnTo>
                  <a:lnTo>
                    <a:pt x="254" y="924"/>
                  </a:lnTo>
                  <a:lnTo>
                    <a:pt x="254" y="805"/>
                  </a:lnTo>
                  <a:cubicBezTo>
                    <a:pt x="254" y="745"/>
                    <a:pt x="314" y="686"/>
                    <a:pt x="314" y="626"/>
                  </a:cubicBezTo>
                  <a:cubicBezTo>
                    <a:pt x="373" y="492"/>
                    <a:pt x="433" y="373"/>
                    <a:pt x="433" y="254"/>
                  </a:cubicBezTo>
                  <a:cubicBezTo>
                    <a:pt x="507" y="179"/>
                    <a:pt x="567" y="119"/>
                    <a:pt x="567" y="119"/>
                  </a:cubicBezTo>
                  <a:cubicBezTo>
                    <a:pt x="567" y="60"/>
                    <a:pt x="567" y="0"/>
                    <a:pt x="507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976818" y="3954475"/>
              <a:ext cx="15379" cy="39056"/>
            </a:xfrm>
            <a:custGeom>
              <a:avLst/>
              <a:gdLst/>
              <a:ahLst/>
              <a:cxnLst/>
              <a:rect l="l" t="t" r="r" b="b"/>
              <a:pathLst>
                <a:path w="493" h="1252" extrusionOk="0">
                  <a:moveTo>
                    <a:pt x="373" y="0"/>
                  </a:moveTo>
                  <a:cubicBezTo>
                    <a:pt x="314" y="60"/>
                    <a:pt x="314" y="134"/>
                    <a:pt x="239" y="134"/>
                  </a:cubicBezTo>
                  <a:cubicBezTo>
                    <a:pt x="239" y="194"/>
                    <a:pt x="180" y="253"/>
                    <a:pt x="120" y="313"/>
                  </a:cubicBezTo>
                  <a:lnTo>
                    <a:pt x="120" y="432"/>
                  </a:lnTo>
                  <a:cubicBezTo>
                    <a:pt x="60" y="507"/>
                    <a:pt x="60" y="507"/>
                    <a:pt x="60" y="566"/>
                  </a:cubicBezTo>
                  <a:cubicBezTo>
                    <a:pt x="1" y="626"/>
                    <a:pt x="1" y="685"/>
                    <a:pt x="1" y="805"/>
                  </a:cubicBezTo>
                  <a:lnTo>
                    <a:pt x="1" y="939"/>
                  </a:lnTo>
                  <a:lnTo>
                    <a:pt x="1" y="998"/>
                  </a:lnTo>
                  <a:lnTo>
                    <a:pt x="1" y="1177"/>
                  </a:lnTo>
                  <a:cubicBezTo>
                    <a:pt x="60" y="1251"/>
                    <a:pt x="60" y="1251"/>
                    <a:pt x="120" y="1251"/>
                  </a:cubicBezTo>
                  <a:lnTo>
                    <a:pt x="120" y="1177"/>
                  </a:lnTo>
                  <a:cubicBezTo>
                    <a:pt x="120" y="1177"/>
                    <a:pt x="180" y="1117"/>
                    <a:pt x="180" y="998"/>
                  </a:cubicBezTo>
                  <a:lnTo>
                    <a:pt x="180" y="805"/>
                  </a:lnTo>
                  <a:cubicBezTo>
                    <a:pt x="180" y="745"/>
                    <a:pt x="239" y="685"/>
                    <a:pt x="239" y="626"/>
                  </a:cubicBezTo>
                  <a:cubicBezTo>
                    <a:pt x="314" y="566"/>
                    <a:pt x="314" y="507"/>
                    <a:pt x="314" y="432"/>
                  </a:cubicBezTo>
                  <a:cubicBezTo>
                    <a:pt x="373" y="372"/>
                    <a:pt x="373" y="313"/>
                    <a:pt x="433" y="253"/>
                  </a:cubicBezTo>
                  <a:cubicBezTo>
                    <a:pt x="433" y="194"/>
                    <a:pt x="433" y="134"/>
                    <a:pt x="492" y="134"/>
                  </a:cubicBezTo>
                  <a:lnTo>
                    <a:pt x="492" y="60"/>
                  </a:lnTo>
                  <a:cubicBezTo>
                    <a:pt x="492" y="60"/>
                    <a:pt x="492" y="0"/>
                    <a:pt x="43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87600" y="3926119"/>
              <a:ext cx="11636" cy="26516"/>
            </a:xfrm>
            <a:custGeom>
              <a:avLst/>
              <a:gdLst/>
              <a:ahLst/>
              <a:cxnLst/>
              <a:rect l="l" t="t" r="r" b="b"/>
              <a:pathLst>
                <a:path w="373" h="850" extrusionOk="0">
                  <a:moveTo>
                    <a:pt x="283" y="0"/>
                  </a:moveTo>
                  <a:cubicBezTo>
                    <a:pt x="269" y="0"/>
                    <a:pt x="254" y="15"/>
                    <a:pt x="254" y="45"/>
                  </a:cubicBezTo>
                  <a:cubicBezTo>
                    <a:pt x="254" y="45"/>
                    <a:pt x="194" y="45"/>
                    <a:pt x="120" y="164"/>
                  </a:cubicBezTo>
                  <a:lnTo>
                    <a:pt x="60" y="224"/>
                  </a:lnTo>
                  <a:lnTo>
                    <a:pt x="60" y="358"/>
                  </a:lnTo>
                  <a:lnTo>
                    <a:pt x="0" y="417"/>
                  </a:lnTo>
                  <a:lnTo>
                    <a:pt x="0" y="596"/>
                  </a:lnTo>
                  <a:cubicBezTo>
                    <a:pt x="60" y="596"/>
                    <a:pt x="60" y="671"/>
                    <a:pt x="60" y="730"/>
                  </a:cubicBezTo>
                  <a:cubicBezTo>
                    <a:pt x="60" y="790"/>
                    <a:pt x="120" y="849"/>
                    <a:pt x="120" y="849"/>
                  </a:cubicBezTo>
                  <a:lnTo>
                    <a:pt x="194" y="849"/>
                  </a:lnTo>
                  <a:lnTo>
                    <a:pt x="254" y="790"/>
                  </a:lnTo>
                  <a:lnTo>
                    <a:pt x="254" y="671"/>
                  </a:lnTo>
                  <a:lnTo>
                    <a:pt x="254" y="596"/>
                  </a:lnTo>
                  <a:lnTo>
                    <a:pt x="254" y="477"/>
                  </a:lnTo>
                  <a:lnTo>
                    <a:pt x="254" y="358"/>
                  </a:lnTo>
                  <a:cubicBezTo>
                    <a:pt x="313" y="298"/>
                    <a:pt x="313" y="224"/>
                    <a:pt x="313" y="224"/>
                  </a:cubicBezTo>
                  <a:lnTo>
                    <a:pt x="313" y="105"/>
                  </a:lnTo>
                  <a:cubicBezTo>
                    <a:pt x="373" y="45"/>
                    <a:pt x="313" y="45"/>
                    <a:pt x="313" y="45"/>
                  </a:cubicBezTo>
                  <a:cubicBezTo>
                    <a:pt x="313" y="15"/>
                    <a:pt x="298" y="0"/>
                    <a:pt x="28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68072" y="3925651"/>
              <a:ext cx="11667" cy="28855"/>
            </a:xfrm>
            <a:custGeom>
              <a:avLst/>
              <a:gdLst/>
              <a:ahLst/>
              <a:cxnLst/>
              <a:rect l="l" t="t" r="r" b="b"/>
              <a:pathLst>
                <a:path w="374" h="925" extrusionOk="0">
                  <a:moveTo>
                    <a:pt x="254" y="0"/>
                  </a:moveTo>
                  <a:lnTo>
                    <a:pt x="254" y="60"/>
                  </a:lnTo>
                  <a:lnTo>
                    <a:pt x="194" y="120"/>
                  </a:lnTo>
                  <a:cubicBezTo>
                    <a:pt x="135" y="179"/>
                    <a:pt x="135" y="239"/>
                    <a:pt x="75" y="239"/>
                  </a:cubicBezTo>
                  <a:lnTo>
                    <a:pt x="75" y="373"/>
                  </a:lnTo>
                  <a:lnTo>
                    <a:pt x="75" y="432"/>
                  </a:lnTo>
                  <a:cubicBezTo>
                    <a:pt x="75" y="492"/>
                    <a:pt x="1" y="552"/>
                    <a:pt x="75" y="611"/>
                  </a:cubicBezTo>
                  <a:lnTo>
                    <a:pt x="75" y="745"/>
                  </a:lnTo>
                  <a:lnTo>
                    <a:pt x="75" y="805"/>
                  </a:lnTo>
                  <a:cubicBezTo>
                    <a:pt x="135" y="864"/>
                    <a:pt x="194" y="924"/>
                    <a:pt x="194" y="924"/>
                  </a:cubicBezTo>
                  <a:lnTo>
                    <a:pt x="254" y="924"/>
                  </a:lnTo>
                  <a:lnTo>
                    <a:pt x="314" y="864"/>
                  </a:lnTo>
                  <a:cubicBezTo>
                    <a:pt x="314" y="864"/>
                    <a:pt x="254" y="805"/>
                    <a:pt x="254" y="745"/>
                  </a:cubicBezTo>
                  <a:lnTo>
                    <a:pt x="254" y="611"/>
                  </a:lnTo>
                  <a:lnTo>
                    <a:pt x="254" y="492"/>
                  </a:lnTo>
                  <a:cubicBezTo>
                    <a:pt x="254" y="432"/>
                    <a:pt x="254" y="373"/>
                    <a:pt x="314" y="373"/>
                  </a:cubicBezTo>
                  <a:lnTo>
                    <a:pt x="314" y="239"/>
                  </a:lnTo>
                  <a:lnTo>
                    <a:pt x="373" y="120"/>
                  </a:lnTo>
                  <a:cubicBezTo>
                    <a:pt x="373" y="60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66232" y="3551997"/>
              <a:ext cx="46481" cy="75336"/>
            </a:xfrm>
            <a:custGeom>
              <a:avLst/>
              <a:gdLst/>
              <a:ahLst/>
              <a:cxnLst/>
              <a:rect l="l" t="t" r="r" b="b"/>
              <a:pathLst>
                <a:path w="1490" h="2415" extrusionOk="0">
                  <a:moveTo>
                    <a:pt x="626" y="1"/>
                  </a:moveTo>
                  <a:cubicBezTo>
                    <a:pt x="253" y="805"/>
                    <a:pt x="60" y="1669"/>
                    <a:pt x="0" y="2414"/>
                  </a:cubicBezTo>
                  <a:lnTo>
                    <a:pt x="253" y="2414"/>
                  </a:lnTo>
                  <a:cubicBezTo>
                    <a:pt x="939" y="2414"/>
                    <a:pt x="1490" y="1863"/>
                    <a:pt x="1490" y="1178"/>
                  </a:cubicBezTo>
                  <a:cubicBezTo>
                    <a:pt x="1490" y="612"/>
                    <a:pt x="1117" y="120"/>
                    <a:pt x="626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236142" y="4558597"/>
              <a:ext cx="106469" cy="104597"/>
            </a:xfrm>
            <a:custGeom>
              <a:avLst/>
              <a:gdLst/>
              <a:ahLst/>
              <a:cxnLst/>
              <a:rect l="l" t="t" r="r" b="b"/>
              <a:pathLst>
                <a:path w="3413" h="3353" extrusionOk="0">
                  <a:moveTo>
                    <a:pt x="1684" y="1"/>
                  </a:moveTo>
                  <a:cubicBezTo>
                    <a:pt x="745" y="1"/>
                    <a:pt x="1" y="746"/>
                    <a:pt x="1" y="1684"/>
                  </a:cubicBezTo>
                  <a:cubicBezTo>
                    <a:pt x="1" y="2608"/>
                    <a:pt x="745" y="3353"/>
                    <a:pt x="1684" y="3353"/>
                  </a:cubicBezTo>
                  <a:cubicBezTo>
                    <a:pt x="2608" y="3353"/>
                    <a:pt x="3412" y="2608"/>
                    <a:pt x="3412" y="1684"/>
                  </a:cubicBezTo>
                  <a:cubicBezTo>
                    <a:pt x="3412" y="746"/>
                    <a:pt x="2608" y="1"/>
                    <a:pt x="16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551711" y="4543281"/>
              <a:ext cx="104566" cy="104597"/>
            </a:xfrm>
            <a:custGeom>
              <a:avLst/>
              <a:gdLst/>
              <a:ahLst/>
              <a:cxnLst/>
              <a:rect l="l" t="t" r="r" b="b"/>
              <a:pathLst>
                <a:path w="3352" h="3353" extrusionOk="0">
                  <a:moveTo>
                    <a:pt x="1683" y="0"/>
                  </a:moveTo>
                  <a:cubicBezTo>
                    <a:pt x="745" y="0"/>
                    <a:pt x="0" y="745"/>
                    <a:pt x="0" y="1669"/>
                  </a:cubicBezTo>
                  <a:cubicBezTo>
                    <a:pt x="0" y="2607"/>
                    <a:pt x="745" y="3352"/>
                    <a:pt x="1683" y="3352"/>
                  </a:cubicBezTo>
                  <a:cubicBezTo>
                    <a:pt x="2607" y="3352"/>
                    <a:pt x="3352" y="2607"/>
                    <a:pt x="3352" y="1669"/>
                  </a:cubicBezTo>
                  <a:cubicBezTo>
                    <a:pt x="3352" y="745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79100" y="4576254"/>
              <a:ext cx="44203" cy="42332"/>
            </a:xfrm>
            <a:custGeom>
              <a:avLst/>
              <a:gdLst/>
              <a:ahLst/>
              <a:cxnLst/>
              <a:rect l="l" t="t" r="r" b="b"/>
              <a:pathLst>
                <a:path w="1417" h="1357" extrusionOk="0">
                  <a:moveTo>
                    <a:pt x="746" y="1"/>
                  </a:moveTo>
                  <a:cubicBezTo>
                    <a:pt x="299" y="1"/>
                    <a:pt x="1" y="314"/>
                    <a:pt x="1" y="686"/>
                  </a:cubicBezTo>
                  <a:cubicBezTo>
                    <a:pt x="1" y="1059"/>
                    <a:pt x="299" y="1357"/>
                    <a:pt x="746" y="1357"/>
                  </a:cubicBezTo>
                  <a:cubicBezTo>
                    <a:pt x="1118" y="1357"/>
                    <a:pt x="1416" y="1059"/>
                    <a:pt x="1416" y="686"/>
                  </a:cubicBezTo>
                  <a:cubicBezTo>
                    <a:pt x="1416" y="314"/>
                    <a:pt x="1118" y="1"/>
                    <a:pt x="746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267275" y="4593473"/>
              <a:ext cx="36748" cy="34876"/>
            </a:xfrm>
            <a:custGeom>
              <a:avLst/>
              <a:gdLst/>
              <a:ahLst/>
              <a:cxnLst/>
              <a:rect l="l" t="t" r="r" b="b"/>
              <a:pathLst>
                <a:path w="1178" h="1118" extrusionOk="0">
                  <a:moveTo>
                    <a:pt x="612" y="0"/>
                  </a:moveTo>
                  <a:cubicBezTo>
                    <a:pt x="314" y="0"/>
                    <a:pt x="1" y="253"/>
                    <a:pt x="1" y="566"/>
                  </a:cubicBezTo>
                  <a:cubicBezTo>
                    <a:pt x="1" y="879"/>
                    <a:pt x="314" y="1117"/>
                    <a:pt x="612" y="1117"/>
                  </a:cubicBezTo>
                  <a:cubicBezTo>
                    <a:pt x="924" y="1117"/>
                    <a:pt x="1178" y="879"/>
                    <a:pt x="1178" y="566"/>
                  </a:cubicBezTo>
                  <a:cubicBezTo>
                    <a:pt x="1178" y="253"/>
                    <a:pt x="924" y="0"/>
                    <a:pt x="612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60648" y="4032057"/>
              <a:ext cx="53936" cy="561448"/>
            </a:xfrm>
            <a:custGeom>
              <a:avLst/>
              <a:gdLst/>
              <a:ahLst/>
              <a:cxnLst/>
              <a:rect l="l" t="t" r="r" b="b"/>
              <a:pathLst>
                <a:path w="1729" h="17998" extrusionOk="0">
                  <a:moveTo>
                    <a:pt x="1356" y="1"/>
                  </a:moveTo>
                  <a:cubicBezTo>
                    <a:pt x="1177" y="1"/>
                    <a:pt x="1058" y="180"/>
                    <a:pt x="984" y="373"/>
                  </a:cubicBezTo>
                  <a:lnTo>
                    <a:pt x="0" y="17625"/>
                  </a:lnTo>
                  <a:cubicBezTo>
                    <a:pt x="0" y="17818"/>
                    <a:pt x="120" y="17997"/>
                    <a:pt x="313" y="17997"/>
                  </a:cubicBezTo>
                  <a:lnTo>
                    <a:pt x="373" y="17997"/>
                  </a:lnTo>
                  <a:cubicBezTo>
                    <a:pt x="552" y="17997"/>
                    <a:pt x="686" y="17878"/>
                    <a:pt x="686" y="17684"/>
                  </a:cubicBezTo>
                  <a:lnTo>
                    <a:pt x="1669" y="373"/>
                  </a:lnTo>
                  <a:cubicBezTo>
                    <a:pt x="1728" y="180"/>
                    <a:pt x="1550" y="6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96511" y="3933075"/>
              <a:ext cx="298380" cy="112489"/>
            </a:xfrm>
            <a:custGeom>
              <a:avLst/>
              <a:gdLst/>
              <a:ahLst/>
              <a:cxnLst/>
              <a:rect l="l" t="t" r="r" b="b"/>
              <a:pathLst>
                <a:path w="9565" h="3606" extrusionOk="0">
                  <a:moveTo>
                    <a:pt x="4291" y="1"/>
                  </a:moveTo>
                  <a:cubicBezTo>
                    <a:pt x="4291" y="1"/>
                    <a:pt x="4097" y="75"/>
                    <a:pt x="3784" y="135"/>
                  </a:cubicBezTo>
                  <a:cubicBezTo>
                    <a:pt x="3572" y="442"/>
                    <a:pt x="3036" y="720"/>
                    <a:pt x="2610" y="720"/>
                  </a:cubicBezTo>
                  <a:cubicBezTo>
                    <a:pt x="2437" y="720"/>
                    <a:pt x="2283" y="674"/>
                    <a:pt x="2176" y="567"/>
                  </a:cubicBezTo>
                  <a:cubicBezTo>
                    <a:pt x="1624" y="746"/>
                    <a:pt x="1177" y="999"/>
                    <a:pt x="879" y="1193"/>
                  </a:cubicBezTo>
                  <a:cubicBezTo>
                    <a:pt x="1" y="1937"/>
                    <a:pt x="194" y="3174"/>
                    <a:pt x="2608" y="3487"/>
                  </a:cubicBezTo>
                  <a:cubicBezTo>
                    <a:pt x="2980" y="3546"/>
                    <a:pt x="3487" y="3606"/>
                    <a:pt x="3919" y="3606"/>
                  </a:cubicBezTo>
                  <a:cubicBezTo>
                    <a:pt x="6272" y="3606"/>
                    <a:pt x="8879" y="2742"/>
                    <a:pt x="9133" y="2429"/>
                  </a:cubicBezTo>
                  <a:cubicBezTo>
                    <a:pt x="9565" y="1937"/>
                    <a:pt x="8999" y="1118"/>
                    <a:pt x="8626" y="1118"/>
                  </a:cubicBezTo>
                  <a:cubicBezTo>
                    <a:pt x="8507" y="1118"/>
                    <a:pt x="8135" y="1252"/>
                    <a:pt x="7583" y="1491"/>
                  </a:cubicBezTo>
                  <a:cubicBezTo>
                    <a:pt x="7225" y="1897"/>
                    <a:pt x="6761" y="2092"/>
                    <a:pt x="6330" y="2092"/>
                  </a:cubicBezTo>
                  <a:cubicBezTo>
                    <a:pt x="6224" y="2092"/>
                    <a:pt x="6119" y="2080"/>
                    <a:pt x="6019" y="2057"/>
                  </a:cubicBezTo>
                  <a:cubicBezTo>
                    <a:pt x="5408" y="2310"/>
                    <a:pt x="4663" y="2369"/>
                    <a:pt x="3978" y="2489"/>
                  </a:cubicBezTo>
                  <a:cubicBezTo>
                    <a:pt x="3561" y="2542"/>
                    <a:pt x="3147" y="2586"/>
                    <a:pt x="2755" y="2586"/>
                  </a:cubicBezTo>
                  <a:cubicBezTo>
                    <a:pt x="2266" y="2586"/>
                    <a:pt x="1811" y="2517"/>
                    <a:pt x="1431" y="2310"/>
                  </a:cubicBezTo>
                  <a:cubicBezTo>
                    <a:pt x="313" y="1625"/>
                    <a:pt x="3546" y="999"/>
                    <a:pt x="4157" y="880"/>
                  </a:cubicBezTo>
                  <a:cubicBezTo>
                    <a:pt x="4231" y="567"/>
                    <a:pt x="4291" y="314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518706" y="4331529"/>
              <a:ext cx="91121" cy="272457"/>
            </a:xfrm>
            <a:custGeom>
              <a:avLst/>
              <a:gdLst/>
              <a:ahLst/>
              <a:cxnLst/>
              <a:rect l="l" t="t" r="r" b="b"/>
              <a:pathLst>
                <a:path w="2921" h="8734" extrusionOk="0">
                  <a:moveTo>
                    <a:pt x="225" y="0"/>
                  </a:moveTo>
                  <a:cubicBezTo>
                    <a:pt x="199" y="0"/>
                    <a:pt x="169" y="7"/>
                    <a:pt x="134" y="25"/>
                  </a:cubicBezTo>
                  <a:cubicBezTo>
                    <a:pt x="75" y="25"/>
                    <a:pt x="0" y="144"/>
                    <a:pt x="0" y="203"/>
                  </a:cubicBezTo>
                  <a:cubicBezTo>
                    <a:pt x="0" y="203"/>
                    <a:pt x="75" y="338"/>
                    <a:pt x="134" y="576"/>
                  </a:cubicBezTo>
                  <a:cubicBezTo>
                    <a:pt x="134" y="829"/>
                    <a:pt x="254" y="1142"/>
                    <a:pt x="313" y="1574"/>
                  </a:cubicBezTo>
                  <a:cubicBezTo>
                    <a:pt x="447" y="1946"/>
                    <a:pt x="566" y="2438"/>
                    <a:pt x="686" y="2870"/>
                  </a:cubicBezTo>
                  <a:cubicBezTo>
                    <a:pt x="820" y="3436"/>
                    <a:pt x="998" y="3928"/>
                    <a:pt x="1118" y="4434"/>
                  </a:cubicBezTo>
                  <a:cubicBezTo>
                    <a:pt x="1430" y="5477"/>
                    <a:pt x="1803" y="6535"/>
                    <a:pt x="2056" y="7339"/>
                  </a:cubicBezTo>
                  <a:cubicBezTo>
                    <a:pt x="2175" y="7712"/>
                    <a:pt x="2309" y="8025"/>
                    <a:pt x="2369" y="8278"/>
                  </a:cubicBezTo>
                  <a:cubicBezTo>
                    <a:pt x="2488" y="8457"/>
                    <a:pt x="2548" y="8591"/>
                    <a:pt x="2548" y="8591"/>
                  </a:cubicBezTo>
                  <a:cubicBezTo>
                    <a:pt x="2548" y="8678"/>
                    <a:pt x="2620" y="8733"/>
                    <a:pt x="2705" y="8733"/>
                  </a:cubicBezTo>
                  <a:cubicBezTo>
                    <a:pt x="2736" y="8733"/>
                    <a:pt x="2769" y="8726"/>
                    <a:pt x="2801" y="8710"/>
                  </a:cubicBezTo>
                  <a:cubicBezTo>
                    <a:pt x="2861" y="8650"/>
                    <a:pt x="2920" y="8591"/>
                    <a:pt x="2861" y="8531"/>
                  </a:cubicBezTo>
                  <a:cubicBezTo>
                    <a:pt x="2861" y="8531"/>
                    <a:pt x="2861" y="8397"/>
                    <a:pt x="2801" y="8159"/>
                  </a:cubicBezTo>
                  <a:cubicBezTo>
                    <a:pt x="2741" y="7905"/>
                    <a:pt x="2682" y="7593"/>
                    <a:pt x="2548" y="7161"/>
                  </a:cubicBezTo>
                  <a:cubicBezTo>
                    <a:pt x="2369" y="6356"/>
                    <a:pt x="2116" y="5298"/>
                    <a:pt x="1803" y="4241"/>
                  </a:cubicBezTo>
                  <a:cubicBezTo>
                    <a:pt x="1624" y="3749"/>
                    <a:pt x="1490" y="3183"/>
                    <a:pt x="1311" y="2751"/>
                  </a:cubicBezTo>
                  <a:cubicBezTo>
                    <a:pt x="1118" y="2259"/>
                    <a:pt x="998" y="1753"/>
                    <a:pt x="879" y="1380"/>
                  </a:cubicBezTo>
                  <a:cubicBezTo>
                    <a:pt x="745" y="1008"/>
                    <a:pt x="626" y="710"/>
                    <a:pt x="507" y="457"/>
                  </a:cubicBezTo>
                  <a:cubicBezTo>
                    <a:pt x="447" y="203"/>
                    <a:pt x="373" y="84"/>
                    <a:pt x="373" y="84"/>
                  </a:cubicBezTo>
                  <a:cubicBezTo>
                    <a:pt x="331" y="42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58750" y="4253635"/>
              <a:ext cx="191974" cy="96549"/>
            </a:xfrm>
            <a:custGeom>
              <a:avLst/>
              <a:gdLst/>
              <a:ahLst/>
              <a:cxnLst/>
              <a:rect l="l" t="t" r="r" b="b"/>
              <a:pathLst>
                <a:path w="6154" h="3095" extrusionOk="0">
                  <a:moveTo>
                    <a:pt x="5371" y="0"/>
                  </a:moveTo>
                  <a:cubicBezTo>
                    <a:pt x="5006" y="0"/>
                    <a:pt x="4634" y="93"/>
                    <a:pt x="4604" y="93"/>
                  </a:cubicBezTo>
                  <a:cubicBezTo>
                    <a:pt x="4157" y="600"/>
                    <a:pt x="3665" y="1032"/>
                    <a:pt x="3233" y="1404"/>
                  </a:cubicBezTo>
                  <a:cubicBezTo>
                    <a:pt x="2369" y="2209"/>
                    <a:pt x="1118" y="2641"/>
                    <a:pt x="1" y="3073"/>
                  </a:cubicBezTo>
                  <a:cubicBezTo>
                    <a:pt x="48" y="3088"/>
                    <a:pt x="108" y="3095"/>
                    <a:pt x="179" y="3095"/>
                  </a:cubicBezTo>
                  <a:cubicBezTo>
                    <a:pt x="750" y="3095"/>
                    <a:pt x="2034" y="2640"/>
                    <a:pt x="3412" y="2149"/>
                  </a:cubicBezTo>
                  <a:cubicBezTo>
                    <a:pt x="5215" y="1583"/>
                    <a:pt x="6153" y="1092"/>
                    <a:pt x="6094" y="466"/>
                  </a:cubicBezTo>
                  <a:cubicBezTo>
                    <a:pt x="6094" y="93"/>
                    <a:pt x="5736" y="0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280751" y="4595314"/>
              <a:ext cx="325364" cy="19559"/>
            </a:xfrm>
            <a:custGeom>
              <a:avLst/>
              <a:gdLst/>
              <a:ahLst/>
              <a:cxnLst/>
              <a:rect l="l" t="t" r="r" b="b"/>
              <a:pathLst>
                <a:path w="10430" h="627" extrusionOk="0">
                  <a:moveTo>
                    <a:pt x="8686" y="1"/>
                  </a:moveTo>
                  <a:cubicBezTo>
                    <a:pt x="8440" y="38"/>
                    <a:pt x="8176" y="38"/>
                    <a:pt x="7904" y="38"/>
                  </a:cubicBezTo>
                  <a:cubicBezTo>
                    <a:pt x="7632" y="38"/>
                    <a:pt x="7353" y="38"/>
                    <a:pt x="7077" y="75"/>
                  </a:cubicBezTo>
                  <a:cubicBezTo>
                    <a:pt x="6451" y="75"/>
                    <a:pt x="5841" y="75"/>
                    <a:pt x="5215" y="135"/>
                  </a:cubicBezTo>
                  <a:cubicBezTo>
                    <a:pt x="4530" y="135"/>
                    <a:pt x="3904" y="135"/>
                    <a:pt x="3353" y="194"/>
                  </a:cubicBezTo>
                  <a:cubicBezTo>
                    <a:pt x="2727" y="194"/>
                    <a:pt x="2176" y="254"/>
                    <a:pt x="1669" y="254"/>
                  </a:cubicBezTo>
                  <a:cubicBezTo>
                    <a:pt x="1237" y="314"/>
                    <a:pt x="805" y="314"/>
                    <a:pt x="552" y="314"/>
                  </a:cubicBezTo>
                  <a:cubicBezTo>
                    <a:pt x="254" y="373"/>
                    <a:pt x="120" y="373"/>
                    <a:pt x="120" y="373"/>
                  </a:cubicBezTo>
                  <a:cubicBezTo>
                    <a:pt x="60" y="373"/>
                    <a:pt x="1" y="448"/>
                    <a:pt x="1" y="507"/>
                  </a:cubicBezTo>
                  <a:cubicBezTo>
                    <a:pt x="1" y="567"/>
                    <a:pt x="60" y="626"/>
                    <a:pt x="120" y="626"/>
                  </a:cubicBezTo>
                  <a:lnTo>
                    <a:pt x="3353" y="626"/>
                  </a:lnTo>
                  <a:cubicBezTo>
                    <a:pt x="3904" y="567"/>
                    <a:pt x="4589" y="567"/>
                    <a:pt x="5215" y="567"/>
                  </a:cubicBezTo>
                  <a:cubicBezTo>
                    <a:pt x="5841" y="507"/>
                    <a:pt x="6451" y="507"/>
                    <a:pt x="7077" y="507"/>
                  </a:cubicBezTo>
                  <a:cubicBezTo>
                    <a:pt x="7703" y="448"/>
                    <a:pt x="8254" y="448"/>
                    <a:pt x="8686" y="373"/>
                  </a:cubicBezTo>
                  <a:cubicBezTo>
                    <a:pt x="9684" y="314"/>
                    <a:pt x="10310" y="254"/>
                    <a:pt x="10310" y="254"/>
                  </a:cubicBezTo>
                  <a:cubicBezTo>
                    <a:pt x="10369" y="254"/>
                    <a:pt x="10429" y="194"/>
                    <a:pt x="10429" y="135"/>
                  </a:cubicBezTo>
                  <a:cubicBezTo>
                    <a:pt x="10429" y="75"/>
                    <a:pt x="10369" y="75"/>
                    <a:pt x="10310" y="75"/>
                  </a:cubicBezTo>
                  <a:cubicBezTo>
                    <a:pt x="10310" y="75"/>
                    <a:pt x="9684" y="1"/>
                    <a:pt x="8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887600" y="4185443"/>
              <a:ext cx="402946" cy="430366"/>
            </a:xfrm>
            <a:custGeom>
              <a:avLst/>
              <a:gdLst/>
              <a:ahLst/>
              <a:cxnLst/>
              <a:rect l="l" t="t" r="r" b="b"/>
              <a:pathLst>
                <a:path w="12917" h="13796" extrusionOk="0">
                  <a:moveTo>
                    <a:pt x="222" y="0"/>
                  </a:moveTo>
                  <a:cubicBezTo>
                    <a:pt x="175" y="0"/>
                    <a:pt x="127" y="15"/>
                    <a:pt x="60" y="45"/>
                  </a:cubicBezTo>
                  <a:cubicBezTo>
                    <a:pt x="0" y="104"/>
                    <a:pt x="0" y="238"/>
                    <a:pt x="60" y="298"/>
                  </a:cubicBezTo>
                  <a:cubicBezTo>
                    <a:pt x="60" y="298"/>
                    <a:pt x="254" y="477"/>
                    <a:pt x="626" y="924"/>
                  </a:cubicBezTo>
                  <a:cubicBezTo>
                    <a:pt x="939" y="1296"/>
                    <a:pt x="1431" y="1788"/>
                    <a:pt x="1982" y="2473"/>
                  </a:cubicBezTo>
                  <a:cubicBezTo>
                    <a:pt x="2235" y="2786"/>
                    <a:pt x="2548" y="3158"/>
                    <a:pt x="2920" y="3456"/>
                  </a:cubicBezTo>
                  <a:cubicBezTo>
                    <a:pt x="3233" y="3829"/>
                    <a:pt x="3606" y="4276"/>
                    <a:pt x="3918" y="4648"/>
                  </a:cubicBezTo>
                  <a:cubicBezTo>
                    <a:pt x="4663" y="5453"/>
                    <a:pt x="5468" y="6257"/>
                    <a:pt x="6213" y="7121"/>
                  </a:cubicBezTo>
                  <a:cubicBezTo>
                    <a:pt x="7017" y="7926"/>
                    <a:pt x="7762" y="8805"/>
                    <a:pt x="8507" y="9609"/>
                  </a:cubicBezTo>
                  <a:cubicBezTo>
                    <a:pt x="9252" y="10354"/>
                    <a:pt x="9997" y="11099"/>
                    <a:pt x="10548" y="11724"/>
                  </a:cubicBezTo>
                  <a:cubicBezTo>
                    <a:pt x="11174" y="12335"/>
                    <a:pt x="11665" y="12842"/>
                    <a:pt x="12038" y="13140"/>
                  </a:cubicBezTo>
                  <a:lnTo>
                    <a:pt x="12604" y="13706"/>
                  </a:lnTo>
                  <a:cubicBezTo>
                    <a:pt x="12634" y="13765"/>
                    <a:pt x="12678" y="13795"/>
                    <a:pt x="12725" y="13795"/>
                  </a:cubicBezTo>
                  <a:cubicBezTo>
                    <a:pt x="12771" y="13795"/>
                    <a:pt x="12820" y="13765"/>
                    <a:pt x="12857" y="13706"/>
                  </a:cubicBezTo>
                  <a:cubicBezTo>
                    <a:pt x="12917" y="13646"/>
                    <a:pt x="12917" y="13587"/>
                    <a:pt x="12857" y="13453"/>
                  </a:cubicBezTo>
                  <a:cubicBezTo>
                    <a:pt x="12857" y="13453"/>
                    <a:pt x="12663" y="13274"/>
                    <a:pt x="12351" y="12901"/>
                  </a:cubicBezTo>
                  <a:cubicBezTo>
                    <a:pt x="12038" y="12529"/>
                    <a:pt x="11546" y="11963"/>
                    <a:pt x="10995" y="11352"/>
                  </a:cubicBezTo>
                  <a:cubicBezTo>
                    <a:pt x="10429" y="10667"/>
                    <a:pt x="9743" y="9922"/>
                    <a:pt x="8999" y="9117"/>
                  </a:cubicBezTo>
                  <a:cubicBezTo>
                    <a:pt x="8313" y="8372"/>
                    <a:pt x="7509" y="7494"/>
                    <a:pt x="6704" y="6629"/>
                  </a:cubicBezTo>
                  <a:cubicBezTo>
                    <a:pt x="5959" y="5825"/>
                    <a:pt x="5155" y="4946"/>
                    <a:pt x="4410" y="4201"/>
                  </a:cubicBezTo>
                  <a:cubicBezTo>
                    <a:pt x="4038" y="3829"/>
                    <a:pt x="3665" y="3456"/>
                    <a:pt x="3352" y="3084"/>
                  </a:cubicBezTo>
                  <a:cubicBezTo>
                    <a:pt x="2980" y="2711"/>
                    <a:pt x="2667" y="2413"/>
                    <a:pt x="2354" y="2101"/>
                  </a:cubicBezTo>
                  <a:cubicBezTo>
                    <a:pt x="1803" y="1475"/>
                    <a:pt x="1237" y="983"/>
                    <a:pt x="939" y="611"/>
                  </a:cubicBezTo>
                  <a:lnTo>
                    <a:pt x="373" y="45"/>
                  </a:lnTo>
                  <a:cubicBezTo>
                    <a:pt x="313" y="15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63095" y="4520040"/>
              <a:ext cx="29323" cy="96673"/>
            </a:xfrm>
            <a:custGeom>
              <a:avLst/>
              <a:gdLst/>
              <a:ahLst/>
              <a:cxnLst/>
              <a:rect l="l" t="t" r="r" b="b"/>
              <a:pathLst>
                <a:path w="940" h="3099" extrusionOk="0">
                  <a:moveTo>
                    <a:pt x="194" y="0"/>
                  </a:moveTo>
                  <a:cubicBezTo>
                    <a:pt x="75" y="60"/>
                    <a:pt x="1" y="179"/>
                    <a:pt x="1" y="313"/>
                  </a:cubicBezTo>
                  <a:lnTo>
                    <a:pt x="448" y="2920"/>
                  </a:lnTo>
                  <a:cubicBezTo>
                    <a:pt x="507" y="3039"/>
                    <a:pt x="567" y="3099"/>
                    <a:pt x="686" y="3099"/>
                  </a:cubicBezTo>
                  <a:lnTo>
                    <a:pt x="746" y="3099"/>
                  </a:lnTo>
                  <a:cubicBezTo>
                    <a:pt x="880" y="3099"/>
                    <a:pt x="939" y="2980"/>
                    <a:pt x="939" y="2861"/>
                  </a:cubicBezTo>
                  <a:lnTo>
                    <a:pt x="507" y="179"/>
                  </a:lnTo>
                  <a:cubicBezTo>
                    <a:pt x="448" y="60"/>
                    <a:pt x="314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172473" y="4496800"/>
              <a:ext cx="119945" cy="35625"/>
            </a:xfrm>
            <a:custGeom>
              <a:avLst/>
              <a:gdLst/>
              <a:ahLst/>
              <a:cxnLst/>
              <a:rect l="l" t="t" r="r" b="b"/>
              <a:pathLst>
                <a:path w="3845" h="1142" extrusionOk="0">
                  <a:moveTo>
                    <a:pt x="924" y="0"/>
                  </a:moveTo>
                  <a:lnTo>
                    <a:pt x="924" y="60"/>
                  </a:lnTo>
                  <a:cubicBezTo>
                    <a:pt x="671" y="179"/>
                    <a:pt x="1" y="745"/>
                    <a:pt x="433" y="999"/>
                  </a:cubicBezTo>
                  <a:cubicBezTo>
                    <a:pt x="601" y="1107"/>
                    <a:pt x="1229" y="1141"/>
                    <a:pt x="1887" y="1141"/>
                  </a:cubicBezTo>
                  <a:cubicBezTo>
                    <a:pt x="2681" y="1141"/>
                    <a:pt x="3520" y="1091"/>
                    <a:pt x="3651" y="1058"/>
                  </a:cubicBezTo>
                  <a:cubicBezTo>
                    <a:pt x="3844" y="999"/>
                    <a:pt x="3785" y="745"/>
                    <a:pt x="3785" y="745"/>
                  </a:cubicBezTo>
                  <a:cubicBezTo>
                    <a:pt x="3099" y="686"/>
                    <a:pt x="1550" y="313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56688" y="4126391"/>
              <a:ext cx="228659" cy="343488"/>
            </a:xfrm>
            <a:custGeom>
              <a:avLst/>
              <a:gdLst/>
              <a:ahLst/>
              <a:cxnLst/>
              <a:rect l="l" t="t" r="r" b="b"/>
              <a:pathLst>
                <a:path w="7330" h="11011" extrusionOk="0">
                  <a:moveTo>
                    <a:pt x="5122" y="0"/>
                  </a:moveTo>
                  <a:cubicBezTo>
                    <a:pt x="4992" y="0"/>
                    <a:pt x="4858" y="5"/>
                    <a:pt x="4723" y="16"/>
                  </a:cubicBezTo>
                  <a:cubicBezTo>
                    <a:pt x="4350" y="16"/>
                    <a:pt x="3918" y="76"/>
                    <a:pt x="3486" y="210"/>
                  </a:cubicBezTo>
                  <a:cubicBezTo>
                    <a:pt x="3039" y="329"/>
                    <a:pt x="2607" y="508"/>
                    <a:pt x="2175" y="820"/>
                  </a:cubicBezTo>
                  <a:cubicBezTo>
                    <a:pt x="1743" y="1074"/>
                    <a:pt x="1371" y="1446"/>
                    <a:pt x="1058" y="1878"/>
                  </a:cubicBezTo>
                  <a:cubicBezTo>
                    <a:pt x="745" y="2310"/>
                    <a:pt x="566" y="2742"/>
                    <a:pt x="373" y="3249"/>
                  </a:cubicBezTo>
                  <a:cubicBezTo>
                    <a:pt x="253" y="3487"/>
                    <a:pt x="194" y="3740"/>
                    <a:pt x="134" y="3994"/>
                  </a:cubicBezTo>
                  <a:cubicBezTo>
                    <a:pt x="134" y="4113"/>
                    <a:pt x="60" y="4232"/>
                    <a:pt x="60" y="4366"/>
                  </a:cubicBezTo>
                  <a:lnTo>
                    <a:pt x="60" y="4798"/>
                  </a:lnTo>
                  <a:cubicBezTo>
                    <a:pt x="0" y="5290"/>
                    <a:pt x="134" y="5796"/>
                    <a:pt x="194" y="6288"/>
                  </a:cubicBezTo>
                  <a:cubicBezTo>
                    <a:pt x="313" y="6779"/>
                    <a:pt x="432" y="7211"/>
                    <a:pt x="626" y="7584"/>
                  </a:cubicBezTo>
                  <a:cubicBezTo>
                    <a:pt x="626" y="7718"/>
                    <a:pt x="685" y="7837"/>
                    <a:pt x="745" y="7897"/>
                  </a:cubicBezTo>
                  <a:cubicBezTo>
                    <a:pt x="745" y="8031"/>
                    <a:pt x="805" y="8090"/>
                    <a:pt x="879" y="8210"/>
                  </a:cubicBezTo>
                  <a:cubicBezTo>
                    <a:pt x="939" y="8403"/>
                    <a:pt x="998" y="8582"/>
                    <a:pt x="1058" y="8776"/>
                  </a:cubicBezTo>
                  <a:cubicBezTo>
                    <a:pt x="1177" y="8895"/>
                    <a:pt x="1252" y="9074"/>
                    <a:pt x="1311" y="9208"/>
                  </a:cubicBezTo>
                  <a:cubicBezTo>
                    <a:pt x="1430" y="9387"/>
                    <a:pt x="1490" y="9521"/>
                    <a:pt x="1549" y="9640"/>
                  </a:cubicBezTo>
                  <a:cubicBezTo>
                    <a:pt x="1743" y="9953"/>
                    <a:pt x="1862" y="10191"/>
                    <a:pt x="1996" y="10385"/>
                  </a:cubicBezTo>
                  <a:cubicBezTo>
                    <a:pt x="2056" y="10563"/>
                    <a:pt x="2175" y="10698"/>
                    <a:pt x="2235" y="10817"/>
                  </a:cubicBezTo>
                  <a:cubicBezTo>
                    <a:pt x="2294" y="10876"/>
                    <a:pt x="2369" y="10936"/>
                    <a:pt x="2369" y="10936"/>
                  </a:cubicBezTo>
                  <a:cubicBezTo>
                    <a:pt x="2369" y="11010"/>
                    <a:pt x="2488" y="11010"/>
                    <a:pt x="2488" y="11010"/>
                  </a:cubicBezTo>
                  <a:cubicBezTo>
                    <a:pt x="2548" y="10936"/>
                    <a:pt x="2607" y="10876"/>
                    <a:pt x="2548" y="10817"/>
                  </a:cubicBezTo>
                  <a:cubicBezTo>
                    <a:pt x="2548" y="10817"/>
                    <a:pt x="2428" y="10638"/>
                    <a:pt x="2235" y="10191"/>
                  </a:cubicBezTo>
                  <a:cubicBezTo>
                    <a:pt x="2116" y="10012"/>
                    <a:pt x="1996" y="9759"/>
                    <a:pt x="1862" y="9521"/>
                  </a:cubicBezTo>
                  <a:cubicBezTo>
                    <a:pt x="1743" y="9267"/>
                    <a:pt x="1549" y="8954"/>
                    <a:pt x="1430" y="8582"/>
                  </a:cubicBezTo>
                  <a:cubicBezTo>
                    <a:pt x="1371" y="8403"/>
                    <a:pt x="1311" y="8210"/>
                    <a:pt x="1177" y="8031"/>
                  </a:cubicBezTo>
                  <a:cubicBezTo>
                    <a:pt x="1177" y="7956"/>
                    <a:pt x="1117" y="7837"/>
                    <a:pt x="1058" y="7778"/>
                  </a:cubicBezTo>
                  <a:cubicBezTo>
                    <a:pt x="1058" y="7658"/>
                    <a:pt x="998" y="7584"/>
                    <a:pt x="998" y="7465"/>
                  </a:cubicBezTo>
                  <a:cubicBezTo>
                    <a:pt x="879" y="7092"/>
                    <a:pt x="745" y="6660"/>
                    <a:pt x="626" y="6169"/>
                  </a:cubicBezTo>
                  <a:cubicBezTo>
                    <a:pt x="566" y="5722"/>
                    <a:pt x="507" y="5290"/>
                    <a:pt x="507" y="4798"/>
                  </a:cubicBezTo>
                  <a:lnTo>
                    <a:pt x="507" y="4426"/>
                  </a:lnTo>
                  <a:cubicBezTo>
                    <a:pt x="566" y="4306"/>
                    <a:pt x="566" y="4232"/>
                    <a:pt x="566" y="4113"/>
                  </a:cubicBezTo>
                  <a:cubicBezTo>
                    <a:pt x="626" y="3860"/>
                    <a:pt x="685" y="3621"/>
                    <a:pt x="805" y="3368"/>
                  </a:cubicBezTo>
                  <a:cubicBezTo>
                    <a:pt x="939" y="2936"/>
                    <a:pt x="1177" y="2504"/>
                    <a:pt x="1430" y="2131"/>
                  </a:cubicBezTo>
                  <a:cubicBezTo>
                    <a:pt x="1743" y="1759"/>
                    <a:pt x="2056" y="1387"/>
                    <a:pt x="2428" y="1133"/>
                  </a:cubicBezTo>
                  <a:cubicBezTo>
                    <a:pt x="2801" y="880"/>
                    <a:pt x="3173" y="701"/>
                    <a:pt x="3605" y="582"/>
                  </a:cubicBezTo>
                  <a:cubicBezTo>
                    <a:pt x="3978" y="448"/>
                    <a:pt x="4350" y="388"/>
                    <a:pt x="4723" y="388"/>
                  </a:cubicBezTo>
                  <a:cubicBezTo>
                    <a:pt x="4941" y="371"/>
                    <a:pt x="5149" y="364"/>
                    <a:pt x="5345" y="364"/>
                  </a:cubicBezTo>
                  <a:cubicBezTo>
                    <a:pt x="5817" y="364"/>
                    <a:pt x="6220" y="406"/>
                    <a:pt x="6525" y="448"/>
                  </a:cubicBezTo>
                  <a:cubicBezTo>
                    <a:pt x="6704" y="508"/>
                    <a:pt x="6898" y="508"/>
                    <a:pt x="7017" y="582"/>
                  </a:cubicBezTo>
                  <a:lnTo>
                    <a:pt x="7211" y="582"/>
                  </a:lnTo>
                  <a:cubicBezTo>
                    <a:pt x="7228" y="599"/>
                    <a:pt x="7245" y="606"/>
                    <a:pt x="7260" y="606"/>
                  </a:cubicBezTo>
                  <a:cubicBezTo>
                    <a:pt x="7299" y="606"/>
                    <a:pt x="7330" y="561"/>
                    <a:pt x="7330" y="508"/>
                  </a:cubicBezTo>
                  <a:cubicBezTo>
                    <a:pt x="7330" y="448"/>
                    <a:pt x="7330" y="388"/>
                    <a:pt x="7270" y="388"/>
                  </a:cubicBezTo>
                  <a:cubicBezTo>
                    <a:pt x="7270" y="388"/>
                    <a:pt x="7211" y="329"/>
                    <a:pt x="7076" y="329"/>
                  </a:cubicBezTo>
                  <a:cubicBezTo>
                    <a:pt x="6957" y="269"/>
                    <a:pt x="6764" y="210"/>
                    <a:pt x="6585" y="210"/>
                  </a:cubicBezTo>
                  <a:cubicBezTo>
                    <a:pt x="6231" y="100"/>
                    <a:pt x="5708" y="0"/>
                    <a:pt x="512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965214" y="3805269"/>
              <a:ext cx="230531" cy="197745"/>
            </a:xfrm>
            <a:custGeom>
              <a:avLst/>
              <a:gdLst/>
              <a:ahLst/>
              <a:cxnLst/>
              <a:rect l="l" t="t" r="r" b="b"/>
              <a:pathLst>
                <a:path w="7390" h="6339" extrusionOk="0">
                  <a:moveTo>
                    <a:pt x="7315" y="1"/>
                  </a:moveTo>
                  <a:cubicBezTo>
                    <a:pt x="7255" y="1"/>
                    <a:pt x="7196" y="1"/>
                    <a:pt x="7196" y="75"/>
                  </a:cubicBezTo>
                  <a:cubicBezTo>
                    <a:pt x="7196" y="75"/>
                    <a:pt x="7136" y="254"/>
                    <a:pt x="7017" y="627"/>
                  </a:cubicBezTo>
                  <a:cubicBezTo>
                    <a:pt x="6943" y="999"/>
                    <a:pt x="6764" y="1491"/>
                    <a:pt x="6570" y="2057"/>
                  </a:cubicBezTo>
                  <a:cubicBezTo>
                    <a:pt x="6511" y="2176"/>
                    <a:pt x="6451" y="2370"/>
                    <a:pt x="6391" y="2489"/>
                  </a:cubicBezTo>
                  <a:cubicBezTo>
                    <a:pt x="6332" y="2548"/>
                    <a:pt x="6272" y="2608"/>
                    <a:pt x="6272" y="2682"/>
                  </a:cubicBezTo>
                  <a:cubicBezTo>
                    <a:pt x="6198" y="2742"/>
                    <a:pt x="6138" y="2742"/>
                    <a:pt x="6079" y="2802"/>
                  </a:cubicBezTo>
                  <a:cubicBezTo>
                    <a:pt x="6000" y="2839"/>
                    <a:pt x="5910" y="2853"/>
                    <a:pt x="5812" y="2853"/>
                  </a:cubicBezTo>
                  <a:cubicBezTo>
                    <a:pt x="5594" y="2853"/>
                    <a:pt x="5337" y="2783"/>
                    <a:pt x="5080" y="2742"/>
                  </a:cubicBezTo>
                  <a:cubicBezTo>
                    <a:pt x="4648" y="2682"/>
                    <a:pt x="4276" y="2682"/>
                    <a:pt x="3844" y="2608"/>
                  </a:cubicBezTo>
                  <a:lnTo>
                    <a:pt x="3218" y="2608"/>
                  </a:lnTo>
                  <a:cubicBezTo>
                    <a:pt x="2980" y="2608"/>
                    <a:pt x="2786" y="2682"/>
                    <a:pt x="2548" y="2682"/>
                  </a:cubicBezTo>
                  <a:cubicBezTo>
                    <a:pt x="1728" y="2861"/>
                    <a:pt x="924" y="3353"/>
                    <a:pt x="432" y="4038"/>
                  </a:cubicBezTo>
                  <a:cubicBezTo>
                    <a:pt x="239" y="4411"/>
                    <a:pt x="60" y="4783"/>
                    <a:pt x="0" y="5155"/>
                  </a:cubicBezTo>
                  <a:cubicBezTo>
                    <a:pt x="0" y="5349"/>
                    <a:pt x="0" y="5588"/>
                    <a:pt x="60" y="5781"/>
                  </a:cubicBezTo>
                  <a:cubicBezTo>
                    <a:pt x="120" y="5960"/>
                    <a:pt x="239" y="6094"/>
                    <a:pt x="432" y="6213"/>
                  </a:cubicBezTo>
                  <a:cubicBezTo>
                    <a:pt x="584" y="6307"/>
                    <a:pt x="750" y="6338"/>
                    <a:pt x="908" y="6338"/>
                  </a:cubicBezTo>
                  <a:cubicBezTo>
                    <a:pt x="1075" y="6338"/>
                    <a:pt x="1233" y="6303"/>
                    <a:pt x="1356" y="6273"/>
                  </a:cubicBezTo>
                  <a:cubicBezTo>
                    <a:pt x="1609" y="6154"/>
                    <a:pt x="1803" y="6034"/>
                    <a:pt x="1982" y="5900"/>
                  </a:cubicBezTo>
                  <a:cubicBezTo>
                    <a:pt x="2101" y="5781"/>
                    <a:pt x="2235" y="5662"/>
                    <a:pt x="2295" y="5588"/>
                  </a:cubicBezTo>
                  <a:cubicBezTo>
                    <a:pt x="2354" y="5528"/>
                    <a:pt x="2354" y="5468"/>
                    <a:pt x="2354" y="5468"/>
                  </a:cubicBezTo>
                  <a:cubicBezTo>
                    <a:pt x="2414" y="5409"/>
                    <a:pt x="2414" y="5409"/>
                    <a:pt x="2354" y="5349"/>
                  </a:cubicBezTo>
                  <a:lnTo>
                    <a:pt x="2235" y="5349"/>
                  </a:lnTo>
                  <a:cubicBezTo>
                    <a:pt x="2235" y="5349"/>
                    <a:pt x="2175" y="5409"/>
                    <a:pt x="2101" y="5468"/>
                  </a:cubicBezTo>
                  <a:cubicBezTo>
                    <a:pt x="2041" y="5528"/>
                    <a:pt x="1982" y="5662"/>
                    <a:pt x="1863" y="5781"/>
                  </a:cubicBezTo>
                  <a:cubicBezTo>
                    <a:pt x="1669" y="5841"/>
                    <a:pt x="1550" y="5960"/>
                    <a:pt x="1296" y="6034"/>
                  </a:cubicBezTo>
                  <a:cubicBezTo>
                    <a:pt x="1201" y="6058"/>
                    <a:pt x="1103" y="6073"/>
                    <a:pt x="1004" y="6073"/>
                  </a:cubicBezTo>
                  <a:cubicBezTo>
                    <a:pt x="855" y="6073"/>
                    <a:pt x="703" y="6040"/>
                    <a:pt x="552" y="5960"/>
                  </a:cubicBezTo>
                  <a:cubicBezTo>
                    <a:pt x="492" y="5900"/>
                    <a:pt x="373" y="5781"/>
                    <a:pt x="313" y="5662"/>
                  </a:cubicBezTo>
                  <a:lnTo>
                    <a:pt x="313" y="5215"/>
                  </a:lnTo>
                  <a:cubicBezTo>
                    <a:pt x="373" y="4917"/>
                    <a:pt x="492" y="4545"/>
                    <a:pt x="745" y="4232"/>
                  </a:cubicBezTo>
                  <a:cubicBezTo>
                    <a:pt x="1118" y="3666"/>
                    <a:pt x="1863" y="3174"/>
                    <a:pt x="2667" y="3055"/>
                  </a:cubicBezTo>
                  <a:cubicBezTo>
                    <a:pt x="2846" y="2980"/>
                    <a:pt x="3039" y="2980"/>
                    <a:pt x="3218" y="2980"/>
                  </a:cubicBezTo>
                  <a:lnTo>
                    <a:pt x="3844" y="2980"/>
                  </a:lnTo>
                  <a:cubicBezTo>
                    <a:pt x="4216" y="2980"/>
                    <a:pt x="4648" y="2980"/>
                    <a:pt x="5021" y="3055"/>
                  </a:cubicBezTo>
                  <a:cubicBezTo>
                    <a:pt x="5214" y="3115"/>
                    <a:pt x="5393" y="3115"/>
                    <a:pt x="5587" y="3115"/>
                  </a:cubicBezTo>
                  <a:cubicBezTo>
                    <a:pt x="5661" y="3139"/>
                    <a:pt x="5748" y="3154"/>
                    <a:pt x="5837" y="3154"/>
                  </a:cubicBezTo>
                  <a:cubicBezTo>
                    <a:pt x="5963" y="3154"/>
                    <a:pt x="6093" y="3125"/>
                    <a:pt x="6198" y="3055"/>
                  </a:cubicBezTo>
                  <a:cubicBezTo>
                    <a:pt x="6332" y="2980"/>
                    <a:pt x="6391" y="2980"/>
                    <a:pt x="6451" y="2861"/>
                  </a:cubicBezTo>
                  <a:cubicBezTo>
                    <a:pt x="6570" y="2802"/>
                    <a:pt x="6570" y="2682"/>
                    <a:pt x="6645" y="2608"/>
                  </a:cubicBezTo>
                  <a:cubicBezTo>
                    <a:pt x="6704" y="2429"/>
                    <a:pt x="6764" y="2310"/>
                    <a:pt x="6823" y="2176"/>
                  </a:cubicBezTo>
                  <a:cubicBezTo>
                    <a:pt x="7017" y="1565"/>
                    <a:pt x="7136" y="1059"/>
                    <a:pt x="7255" y="686"/>
                  </a:cubicBezTo>
                  <a:cubicBezTo>
                    <a:pt x="7315" y="314"/>
                    <a:pt x="7390" y="135"/>
                    <a:pt x="7390" y="135"/>
                  </a:cubicBezTo>
                  <a:cubicBezTo>
                    <a:pt x="7390" y="75"/>
                    <a:pt x="7390" y="1"/>
                    <a:pt x="73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191689" y="3986731"/>
              <a:ext cx="34720" cy="27982"/>
            </a:xfrm>
            <a:custGeom>
              <a:avLst/>
              <a:gdLst/>
              <a:ahLst/>
              <a:cxnLst/>
              <a:rect l="l" t="t" r="r" b="b"/>
              <a:pathLst>
                <a:path w="1113" h="897" extrusionOk="0">
                  <a:moveTo>
                    <a:pt x="968" y="0"/>
                  </a:moveTo>
                  <a:cubicBezTo>
                    <a:pt x="938" y="0"/>
                    <a:pt x="906" y="8"/>
                    <a:pt x="874" y="24"/>
                  </a:cubicBezTo>
                  <a:cubicBezTo>
                    <a:pt x="740" y="83"/>
                    <a:pt x="562" y="277"/>
                    <a:pt x="427" y="277"/>
                  </a:cubicBezTo>
                  <a:cubicBezTo>
                    <a:pt x="406" y="272"/>
                    <a:pt x="386" y="269"/>
                    <a:pt x="365" y="269"/>
                  </a:cubicBezTo>
                  <a:cubicBezTo>
                    <a:pt x="157" y="269"/>
                    <a:pt x="1" y="532"/>
                    <a:pt x="55" y="709"/>
                  </a:cubicBezTo>
                  <a:cubicBezTo>
                    <a:pt x="142" y="825"/>
                    <a:pt x="247" y="897"/>
                    <a:pt x="364" y="897"/>
                  </a:cubicBezTo>
                  <a:cubicBezTo>
                    <a:pt x="427" y="897"/>
                    <a:pt x="493" y="875"/>
                    <a:pt x="562" y="828"/>
                  </a:cubicBezTo>
                  <a:cubicBezTo>
                    <a:pt x="681" y="709"/>
                    <a:pt x="800" y="649"/>
                    <a:pt x="934" y="515"/>
                  </a:cubicBezTo>
                  <a:cubicBezTo>
                    <a:pt x="1053" y="396"/>
                    <a:pt x="1053" y="277"/>
                    <a:pt x="1113" y="143"/>
                  </a:cubicBezTo>
                  <a:cubicBezTo>
                    <a:pt x="1113" y="56"/>
                    <a:pt x="1049" y="0"/>
                    <a:pt x="968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162709" y="3988478"/>
              <a:ext cx="23271" cy="16658"/>
            </a:xfrm>
            <a:custGeom>
              <a:avLst/>
              <a:gdLst/>
              <a:ahLst/>
              <a:cxnLst/>
              <a:rect l="l" t="t" r="r" b="b"/>
              <a:pathLst>
                <a:path w="746" h="534" extrusionOk="0">
                  <a:moveTo>
                    <a:pt x="616" y="1"/>
                  </a:moveTo>
                  <a:cubicBezTo>
                    <a:pt x="572" y="1"/>
                    <a:pt x="532" y="27"/>
                    <a:pt x="492" y="27"/>
                  </a:cubicBezTo>
                  <a:cubicBezTo>
                    <a:pt x="433" y="87"/>
                    <a:pt x="314" y="87"/>
                    <a:pt x="239" y="87"/>
                  </a:cubicBezTo>
                  <a:cubicBezTo>
                    <a:pt x="224" y="79"/>
                    <a:pt x="209" y="76"/>
                    <a:pt x="194" y="76"/>
                  </a:cubicBezTo>
                  <a:cubicBezTo>
                    <a:pt x="91" y="76"/>
                    <a:pt x="1" y="236"/>
                    <a:pt x="1" y="340"/>
                  </a:cubicBezTo>
                  <a:cubicBezTo>
                    <a:pt x="1" y="459"/>
                    <a:pt x="180" y="534"/>
                    <a:pt x="314" y="534"/>
                  </a:cubicBezTo>
                  <a:cubicBezTo>
                    <a:pt x="433" y="459"/>
                    <a:pt x="552" y="400"/>
                    <a:pt x="612" y="281"/>
                  </a:cubicBezTo>
                  <a:cubicBezTo>
                    <a:pt x="686" y="221"/>
                    <a:pt x="746" y="87"/>
                    <a:pt x="686" y="27"/>
                  </a:cubicBezTo>
                  <a:cubicBezTo>
                    <a:pt x="661" y="7"/>
                    <a:pt x="638" y="1"/>
                    <a:pt x="61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07318" y="4253822"/>
              <a:ext cx="23646" cy="38557"/>
            </a:xfrm>
            <a:custGeom>
              <a:avLst/>
              <a:gdLst/>
              <a:ahLst/>
              <a:cxnLst/>
              <a:rect l="l" t="t" r="r" b="b"/>
              <a:pathLst>
                <a:path w="758" h="1236" extrusionOk="0">
                  <a:moveTo>
                    <a:pt x="243" y="1"/>
                  </a:moveTo>
                  <a:cubicBezTo>
                    <a:pt x="145" y="1"/>
                    <a:pt x="61" y="231"/>
                    <a:pt x="61" y="281"/>
                  </a:cubicBezTo>
                  <a:cubicBezTo>
                    <a:pt x="1" y="519"/>
                    <a:pt x="1" y="773"/>
                    <a:pt x="61" y="1026"/>
                  </a:cubicBezTo>
                  <a:cubicBezTo>
                    <a:pt x="81" y="1175"/>
                    <a:pt x="183" y="1235"/>
                    <a:pt x="295" y="1235"/>
                  </a:cubicBezTo>
                  <a:cubicBezTo>
                    <a:pt x="508" y="1235"/>
                    <a:pt x="757" y="1017"/>
                    <a:pt x="552" y="773"/>
                  </a:cubicBezTo>
                  <a:cubicBezTo>
                    <a:pt x="433" y="654"/>
                    <a:pt x="373" y="519"/>
                    <a:pt x="373" y="341"/>
                  </a:cubicBezTo>
                  <a:cubicBezTo>
                    <a:pt x="299" y="221"/>
                    <a:pt x="373" y="87"/>
                    <a:pt x="299" y="28"/>
                  </a:cubicBezTo>
                  <a:cubicBezTo>
                    <a:pt x="280" y="9"/>
                    <a:pt x="261" y="1"/>
                    <a:pt x="24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197585" y="4291443"/>
              <a:ext cx="28263" cy="43049"/>
            </a:xfrm>
            <a:custGeom>
              <a:avLst/>
              <a:gdLst/>
              <a:ahLst/>
              <a:cxnLst/>
              <a:rect l="l" t="t" r="r" b="b"/>
              <a:pathLst>
                <a:path w="906" h="1380" extrusionOk="0">
                  <a:moveTo>
                    <a:pt x="163" y="0"/>
                  </a:moveTo>
                  <a:cubicBezTo>
                    <a:pt x="107" y="0"/>
                    <a:pt x="60" y="33"/>
                    <a:pt x="60" y="133"/>
                  </a:cubicBezTo>
                  <a:cubicBezTo>
                    <a:pt x="0" y="505"/>
                    <a:pt x="60" y="803"/>
                    <a:pt x="179" y="1176"/>
                  </a:cubicBezTo>
                  <a:cubicBezTo>
                    <a:pt x="242" y="1321"/>
                    <a:pt x="349" y="1380"/>
                    <a:pt x="457" y="1380"/>
                  </a:cubicBezTo>
                  <a:cubicBezTo>
                    <a:pt x="680" y="1380"/>
                    <a:pt x="906" y="1129"/>
                    <a:pt x="745" y="878"/>
                  </a:cubicBezTo>
                  <a:cubicBezTo>
                    <a:pt x="551" y="624"/>
                    <a:pt x="432" y="312"/>
                    <a:pt x="313" y="58"/>
                  </a:cubicBezTo>
                  <a:cubicBezTo>
                    <a:pt x="277" y="29"/>
                    <a:pt x="216" y="0"/>
                    <a:pt x="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552428" y="3986107"/>
              <a:ext cx="20682" cy="60300"/>
            </a:xfrm>
            <a:custGeom>
              <a:avLst/>
              <a:gdLst/>
              <a:ahLst/>
              <a:cxnLst/>
              <a:rect l="l" t="t" r="r" b="b"/>
              <a:pathLst>
                <a:path w="663" h="1933" extrusionOk="0">
                  <a:moveTo>
                    <a:pt x="202" y="0"/>
                  </a:moveTo>
                  <a:cubicBezTo>
                    <a:pt x="103" y="0"/>
                    <a:pt x="0" y="83"/>
                    <a:pt x="37" y="237"/>
                  </a:cubicBezTo>
                  <a:cubicBezTo>
                    <a:pt x="171" y="535"/>
                    <a:pt x="230" y="908"/>
                    <a:pt x="349" y="1221"/>
                  </a:cubicBezTo>
                  <a:cubicBezTo>
                    <a:pt x="409" y="1474"/>
                    <a:pt x="484" y="1727"/>
                    <a:pt x="603" y="1906"/>
                  </a:cubicBezTo>
                  <a:cubicBezTo>
                    <a:pt x="623" y="1926"/>
                    <a:pt x="636" y="1932"/>
                    <a:pt x="645" y="1932"/>
                  </a:cubicBezTo>
                  <a:cubicBezTo>
                    <a:pt x="662" y="1932"/>
                    <a:pt x="662" y="1906"/>
                    <a:pt x="662" y="1906"/>
                  </a:cubicBezTo>
                  <a:cubicBezTo>
                    <a:pt x="662" y="1593"/>
                    <a:pt x="603" y="1280"/>
                    <a:pt x="543" y="1042"/>
                  </a:cubicBezTo>
                  <a:cubicBezTo>
                    <a:pt x="484" y="729"/>
                    <a:pt x="409" y="416"/>
                    <a:pt x="349" y="103"/>
                  </a:cubicBezTo>
                  <a:cubicBezTo>
                    <a:pt x="326" y="34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29219" y="3982020"/>
              <a:ext cx="16939" cy="36124"/>
            </a:xfrm>
            <a:custGeom>
              <a:avLst/>
              <a:gdLst/>
              <a:ahLst/>
              <a:cxnLst/>
              <a:rect l="l" t="t" r="r" b="b"/>
              <a:pathLst>
                <a:path w="543" h="1158" extrusionOk="0">
                  <a:moveTo>
                    <a:pt x="177" y="1"/>
                  </a:moveTo>
                  <a:cubicBezTo>
                    <a:pt x="94" y="1"/>
                    <a:pt x="1" y="70"/>
                    <a:pt x="36" y="175"/>
                  </a:cubicBezTo>
                  <a:cubicBezTo>
                    <a:pt x="110" y="488"/>
                    <a:pt x="229" y="800"/>
                    <a:pt x="349" y="1113"/>
                  </a:cubicBezTo>
                  <a:cubicBezTo>
                    <a:pt x="378" y="1143"/>
                    <a:pt x="393" y="1158"/>
                    <a:pt x="401" y="1158"/>
                  </a:cubicBezTo>
                  <a:cubicBezTo>
                    <a:pt x="408" y="1158"/>
                    <a:pt x="408" y="1143"/>
                    <a:pt x="408" y="1113"/>
                  </a:cubicBezTo>
                  <a:cubicBezTo>
                    <a:pt x="542" y="800"/>
                    <a:pt x="349" y="428"/>
                    <a:pt x="289" y="115"/>
                  </a:cubicBezTo>
                  <a:cubicBezTo>
                    <a:pt x="289" y="35"/>
                    <a:pt x="236" y="1"/>
                    <a:pt x="17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24727" y="3921439"/>
              <a:ext cx="23271" cy="40959"/>
            </a:xfrm>
            <a:custGeom>
              <a:avLst/>
              <a:gdLst/>
              <a:ahLst/>
              <a:cxnLst/>
              <a:rect l="l" t="t" r="r" b="b"/>
              <a:pathLst>
                <a:path w="746" h="1313" extrusionOk="0">
                  <a:moveTo>
                    <a:pt x="79" y="0"/>
                  </a:moveTo>
                  <a:cubicBezTo>
                    <a:pt x="45" y="0"/>
                    <a:pt x="1" y="54"/>
                    <a:pt x="1" y="135"/>
                  </a:cubicBezTo>
                  <a:cubicBezTo>
                    <a:pt x="254" y="508"/>
                    <a:pt x="433" y="940"/>
                    <a:pt x="686" y="1312"/>
                  </a:cubicBezTo>
                  <a:lnTo>
                    <a:pt x="746" y="1312"/>
                  </a:lnTo>
                  <a:cubicBezTo>
                    <a:pt x="493" y="880"/>
                    <a:pt x="373" y="448"/>
                    <a:pt x="120" y="76"/>
                  </a:cubicBezTo>
                  <a:cubicBezTo>
                    <a:pt x="120" y="23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490444" y="3912299"/>
              <a:ext cx="20838" cy="31101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252" y="0"/>
                  </a:moveTo>
                  <a:cubicBezTo>
                    <a:pt x="143" y="0"/>
                    <a:pt x="0" y="91"/>
                    <a:pt x="42" y="175"/>
                  </a:cubicBezTo>
                  <a:cubicBezTo>
                    <a:pt x="161" y="428"/>
                    <a:pt x="296" y="741"/>
                    <a:pt x="534" y="920"/>
                  </a:cubicBezTo>
                  <a:cubicBezTo>
                    <a:pt x="534" y="920"/>
                    <a:pt x="620" y="996"/>
                    <a:pt x="654" y="996"/>
                  </a:cubicBezTo>
                  <a:cubicBezTo>
                    <a:pt x="663" y="996"/>
                    <a:pt x="668" y="992"/>
                    <a:pt x="668" y="980"/>
                  </a:cubicBezTo>
                  <a:cubicBezTo>
                    <a:pt x="668" y="860"/>
                    <a:pt x="608" y="741"/>
                    <a:pt x="534" y="607"/>
                  </a:cubicBezTo>
                  <a:cubicBezTo>
                    <a:pt x="474" y="428"/>
                    <a:pt x="415" y="235"/>
                    <a:pt x="355" y="56"/>
                  </a:cubicBezTo>
                  <a:cubicBezTo>
                    <a:pt x="337" y="16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88042" y="3861358"/>
              <a:ext cx="21400" cy="29479"/>
            </a:xfrm>
            <a:custGeom>
              <a:avLst/>
              <a:gdLst/>
              <a:ahLst/>
              <a:cxnLst/>
              <a:rect l="l" t="t" r="r" b="b"/>
              <a:pathLst>
                <a:path w="686" h="945" extrusionOk="0">
                  <a:moveTo>
                    <a:pt x="96" y="1"/>
                  </a:moveTo>
                  <a:cubicBezTo>
                    <a:pt x="47" y="1"/>
                    <a:pt x="0" y="56"/>
                    <a:pt x="0" y="140"/>
                  </a:cubicBezTo>
                  <a:cubicBezTo>
                    <a:pt x="119" y="318"/>
                    <a:pt x="238" y="512"/>
                    <a:pt x="373" y="631"/>
                  </a:cubicBezTo>
                  <a:cubicBezTo>
                    <a:pt x="432" y="750"/>
                    <a:pt x="492" y="944"/>
                    <a:pt x="611" y="944"/>
                  </a:cubicBezTo>
                  <a:lnTo>
                    <a:pt x="685" y="944"/>
                  </a:lnTo>
                  <a:cubicBezTo>
                    <a:pt x="685" y="810"/>
                    <a:pt x="551" y="691"/>
                    <a:pt x="492" y="572"/>
                  </a:cubicBezTo>
                  <a:cubicBezTo>
                    <a:pt x="432" y="378"/>
                    <a:pt x="313" y="259"/>
                    <a:pt x="179" y="65"/>
                  </a:cubicBezTo>
                  <a:cubicBezTo>
                    <a:pt x="157" y="21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92846" y="3959840"/>
              <a:ext cx="20308" cy="27639"/>
            </a:xfrm>
            <a:custGeom>
              <a:avLst/>
              <a:gdLst/>
              <a:ahLst/>
              <a:cxnLst/>
              <a:rect l="l" t="t" r="r" b="b"/>
              <a:pathLst>
                <a:path w="651" h="886" extrusionOk="0">
                  <a:moveTo>
                    <a:pt x="210" y="1"/>
                  </a:moveTo>
                  <a:cubicBezTo>
                    <a:pt x="101" y="1"/>
                    <a:pt x="0" y="134"/>
                    <a:pt x="84" y="260"/>
                  </a:cubicBezTo>
                  <a:cubicBezTo>
                    <a:pt x="159" y="335"/>
                    <a:pt x="278" y="454"/>
                    <a:pt x="338" y="573"/>
                  </a:cubicBezTo>
                  <a:cubicBezTo>
                    <a:pt x="397" y="707"/>
                    <a:pt x="457" y="826"/>
                    <a:pt x="531" y="886"/>
                  </a:cubicBezTo>
                  <a:cubicBezTo>
                    <a:pt x="591" y="886"/>
                    <a:pt x="591" y="886"/>
                    <a:pt x="651" y="826"/>
                  </a:cubicBezTo>
                  <a:cubicBezTo>
                    <a:pt x="651" y="707"/>
                    <a:pt x="591" y="573"/>
                    <a:pt x="531" y="513"/>
                  </a:cubicBezTo>
                  <a:cubicBezTo>
                    <a:pt x="457" y="335"/>
                    <a:pt x="397" y="200"/>
                    <a:pt x="338" y="81"/>
                  </a:cubicBezTo>
                  <a:cubicBezTo>
                    <a:pt x="303" y="24"/>
                    <a:pt x="256" y="1"/>
                    <a:pt x="21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47675" y="3879482"/>
              <a:ext cx="20869" cy="30384"/>
            </a:xfrm>
            <a:custGeom>
              <a:avLst/>
              <a:gdLst/>
              <a:ahLst/>
              <a:cxnLst/>
              <a:rect l="l" t="t" r="r" b="b"/>
              <a:pathLst>
                <a:path w="669" h="974" extrusionOk="0">
                  <a:moveTo>
                    <a:pt x="206" y="1"/>
                  </a:moveTo>
                  <a:cubicBezTo>
                    <a:pt x="115" y="1"/>
                    <a:pt x="1" y="85"/>
                    <a:pt x="43" y="169"/>
                  </a:cubicBezTo>
                  <a:cubicBezTo>
                    <a:pt x="177" y="423"/>
                    <a:pt x="356" y="676"/>
                    <a:pt x="549" y="914"/>
                  </a:cubicBezTo>
                  <a:cubicBezTo>
                    <a:pt x="549" y="974"/>
                    <a:pt x="609" y="974"/>
                    <a:pt x="609" y="974"/>
                  </a:cubicBezTo>
                  <a:lnTo>
                    <a:pt x="668" y="974"/>
                  </a:lnTo>
                  <a:lnTo>
                    <a:pt x="668" y="914"/>
                  </a:lnTo>
                  <a:lnTo>
                    <a:pt x="668" y="855"/>
                  </a:lnTo>
                  <a:cubicBezTo>
                    <a:pt x="549" y="601"/>
                    <a:pt x="356" y="363"/>
                    <a:pt x="296" y="50"/>
                  </a:cubicBezTo>
                  <a:cubicBezTo>
                    <a:pt x="278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456878" y="3851157"/>
              <a:ext cx="11667" cy="16440"/>
            </a:xfrm>
            <a:custGeom>
              <a:avLst/>
              <a:gdLst/>
              <a:ahLst/>
              <a:cxnLst/>
              <a:rect l="l" t="t" r="r" b="b"/>
              <a:pathLst>
                <a:path w="374" h="527" extrusionOk="0">
                  <a:moveTo>
                    <a:pt x="145" y="0"/>
                  </a:moveTo>
                  <a:cubicBezTo>
                    <a:pt x="76" y="0"/>
                    <a:pt x="1" y="48"/>
                    <a:pt x="1" y="154"/>
                  </a:cubicBezTo>
                  <a:cubicBezTo>
                    <a:pt x="1" y="273"/>
                    <a:pt x="195" y="467"/>
                    <a:pt x="314" y="526"/>
                  </a:cubicBezTo>
                  <a:cubicBezTo>
                    <a:pt x="373" y="526"/>
                    <a:pt x="373" y="526"/>
                    <a:pt x="373" y="467"/>
                  </a:cubicBezTo>
                  <a:cubicBezTo>
                    <a:pt x="373" y="392"/>
                    <a:pt x="373" y="333"/>
                    <a:pt x="314" y="273"/>
                  </a:cubicBezTo>
                  <a:cubicBezTo>
                    <a:pt x="314" y="213"/>
                    <a:pt x="254" y="154"/>
                    <a:pt x="254" y="94"/>
                  </a:cubicBezTo>
                  <a:cubicBezTo>
                    <a:pt x="254" y="33"/>
                    <a:pt x="202" y="0"/>
                    <a:pt x="145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442279" y="3789765"/>
              <a:ext cx="28107" cy="33223"/>
            </a:xfrm>
            <a:custGeom>
              <a:avLst/>
              <a:gdLst/>
              <a:ahLst/>
              <a:cxnLst/>
              <a:rect l="l" t="t" r="r" b="b"/>
              <a:pathLst>
                <a:path w="901" h="1065" extrusionOk="0">
                  <a:moveTo>
                    <a:pt x="115" y="1"/>
                  </a:moveTo>
                  <a:cubicBezTo>
                    <a:pt x="54" y="1"/>
                    <a:pt x="0" y="52"/>
                    <a:pt x="37" y="126"/>
                  </a:cubicBezTo>
                  <a:cubicBezTo>
                    <a:pt x="216" y="498"/>
                    <a:pt x="529" y="811"/>
                    <a:pt x="901" y="1064"/>
                  </a:cubicBezTo>
                  <a:lnTo>
                    <a:pt x="901" y="1004"/>
                  </a:lnTo>
                  <a:cubicBezTo>
                    <a:pt x="663" y="692"/>
                    <a:pt x="409" y="438"/>
                    <a:pt x="216" y="66"/>
                  </a:cubicBezTo>
                  <a:cubicBezTo>
                    <a:pt x="193" y="2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394301" y="3798157"/>
              <a:ext cx="19871" cy="26422"/>
            </a:xfrm>
            <a:custGeom>
              <a:avLst/>
              <a:gdLst/>
              <a:ahLst/>
              <a:cxnLst/>
              <a:rect l="l" t="t" r="r" b="b"/>
              <a:pathLst>
                <a:path w="637" h="847" extrusionOk="0">
                  <a:moveTo>
                    <a:pt x="232" y="1"/>
                  </a:moveTo>
                  <a:cubicBezTo>
                    <a:pt x="125" y="1"/>
                    <a:pt x="1" y="85"/>
                    <a:pt x="85" y="169"/>
                  </a:cubicBezTo>
                  <a:cubicBezTo>
                    <a:pt x="204" y="363"/>
                    <a:pt x="264" y="542"/>
                    <a:pt x="398" y="735"/>
                  </a:cubicBezTo>
                  <a:cubicBezTo>
                    <a:pt x="439" y="777"/>
                    <a:pt x="537" y="846"/>
                    <a:pt x="594" y="846"/>
                  </a:cubicBezTo>
                  <a:cubicBezTo>
                    <a:pt x="619" y="846"/>
                    <a:pt x="636" y="832"/>
                    <a:pt x="636" y="795"/>
                  </a:cubicBezTo>
                  <a:lnTo>
                    <a:pt x="636" y="735"/>
                  </a:lnTo>
                  <a:cubicBezTo>
                    <a:pt x="577" y="601"/>
                    <a:pt x="577" y="542"/>
                    <a:pt x="517" y="482"/>
                  </a:cubicBezTo>
                  <a:cubicBezTo>
                    <a:pt x="458" y="363"/>
                    <a:pt x="398" y="229"/>
                    <a:pt x="338" y="50"/>
                  </a:cubicBezTo>
                  <a:cubicBezTo>
                    <a:pt x="317" y="15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34979" y="3920722"/>
              <a:ext cx="21930" cy="35625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216" y="0"/>
                  </a:moveTo>
                  <a:cubicBezTo>
                    <a:pt x="102" y="0"/>
                    <a:pt x="1" y="94"/>
                    <a:pt x="77" y="218"/>
                  </a:cubicBezTo>
                  <a:cubicBezTo>
                    <a:pt x="211" y="531"/>
                    <a:pt x="390" y="903"/>
                    <a:pt x="643" y="1142"/>
                  </a:cubicBezTo>
                  <a:cubicBezTo>
                    <a:pt x="703" y="1142"/>
                    <a:pt x="703" y="1142"/>
                    <a:pt x="703" y="1082"/>
                  </a:cubicBezTo>
                  <a:cubicBezTo>
                    <a:pt x="703" y="903"/>
                    <a:pt x="584" y="769"/>
                    <a:pt x="584" y="590"/>
                  </a:cubicBezTo>
                  <a:cubicBezTo>
                    <a:pt x="524" y="397"/>
                    <a:pt x="450" y="278"/>
                    <a:pt x="390" y="99"/>
                  </a:cubicBezTo>
                  <a:cubicBezTo>
                    <a:pt x="347" y="29"/>
                    <a:pt x="280" y="0"/>
                    <a:pt x="21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399354" y="3867878"/>
              <a:ext cx="18998" cy="26672"/>
            </a:xfrm>
            <a:custGeom>
              <a:avLst/>
              <a:gdLst/>
              <a:ahLst/>
              <a:cxnLst/>
              <a:rect l="l" t="t" r="r" b="b"/>
              <a:pathLst>
                <a:path w="609" h="855" extrusionOk="0">
                  <a:moveTo>
                    <a:pt x="159" y="0"/>
                  </a:moveTo>
                  <a:cubicBezTo>
                    <a:pt x="85" y="0"/>
                    <a:pt x="0" y="85"/>
                    <a:pt x="42" y="169"/>
                  </a:cubicBezTo>
                  <a:cubicBezTo>
                    <a:pt x="176" y="422"/>
                    <a:pt x="355" y="601"/>
                    <a:pt x="549" y="854"/>
                  </a:cubicBezTo>
                  <a:cubicBezTo>
                    <a:pt x="608" y="854"/>
                    <a:pt x="608" y="795"/>
                    <a:pt x="608" y="795"/>
                  </a:cubicBezTo>
                  <a:cubicBezTo>
                    <a:pt x="549" y="541"/>
                    <a:pt x="415" y="229"/>
                    <a:pt x="236" y="50"/>
                  </a:cubicBezTo>
                  <a:cubicBezTo>
                    <a:pt x="219" y="15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16532" y="3445716"/>
              <a:ext cx="11667" cy="17095"/>
            </a:xfrm>
            <a:custGeom>
              <a:avLst/>
              <a:gdLst/>
              <a:ahLst/>
              <a:cxnLst/>
              <a:rect l="l" t="t" r="r" b="b"/>
              <a:pathLst>
                <a:path w="374" h="548" extrusionOk="0">
                  <a:moveTo>
                    <a:pt x="187" y="0"/>
                  </a:moveTo>
                  <a:cubicBezTo>
                    <a:pt x="94" y="0"/>
                    <a:pt x="1" y="78"/>
                    <a:pt x="31" y="235"/>
                  </a:cubicBezTo>
                  <a:cubicBezTo>
                    <a:pt x="31" y="354"/>
                    <a:pt x="31" y="488"/>
                    <a:pt x="150" y="548"/>
                  </a:cubicBezTo>
                  <a:lnTo>
                    <a:pt x="224" y="548"/>
                  </a:lnTo>
                  <a:cubicBezTo>
                    <a:pt x="344" y="488"/>
                    <a:pt x="344" y="354"/>
                    <a:pt x="344" y="235"/>
                  </a:cubicBezTo>
                  <a:cubicBezTo>
                    <a:pt x="373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02151" y="3421602"/>
              <a:ext cx="15161" cy="14256"/>
            </a:xfrm>
            <a:custGeom>
              <a:avLst/>
              <a:gdLst/>
              <a:ahLst/>
              <a:cxnLst/>
              <a:rect l="l" t="t" r="r" b="b"/>
              <a:pathLst>
                <a:path w="486" h="457" extrusionOk="0">
                  <a:moveTo>
                    <a:pt x="294" y="1"/>
                  </a:moveTo>
                  <a:cubicBezTo>
                    <a:pt x="277" y="1"/>
                    <a:pt x="258" y="3"/>
                    <a:pt x="238" y="10"/>
                  </a:cubicBezTo>
                  <a:cubicBezTo>
                    <a:pt x="60" y="10"/>
                    <a:pt x="0" y="203"/>
                    <a:pt x="119" y="322"/>
                  </a:cubicBezTo>
                  <a:lnTo>
                    <a:pt x="119" y="382"/>
                  </a:lnTo>
                  <a:lnTo>
                    <a:pt x="179" y="382"/>
                  </a:lnTo>
                  <a:cubicBezTo>
                    <a:pt x="179" y="382"/>
                    <a:pt x="179" y="456"/>
                    <a:pt x="238" y="456"/>
                  </a:cubicBezTo>
                  <a:lnTo>
                    <a:pt x="372" y="456"/>
                  </a:lnTo>
                  <a:cubicBezTo>
                    <a:pt x="432" y="382"/>
                    <a:pt x="432" y="382"/>
                    <a:pt x="432" y="322"/>
                  </a:cubicBezTo>
                  <a:cubicBezTo>
                    <a:pt x="486" y="215"/>
                    <a:pt x="443" y="1"/>
                    <a:pt x="294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01215" y="3442908"/>
              <a:ext cx="9546" cy="17001"/>
            </a:xfrm>
            <a:custGeom>
              <a:avLst/>
              <a:gdLst/>
              <a:ahLst/>
              <a:cxnLst/>
              <a:rect l="l" t="t" r="r" b="b"/>
              <a:pathLst>
                <a:path w="306" h="545" extrusionOk="0">
                  <a:moveTo>
                    <a:pt x="155" y="1"/>
                  </a:moveTo>
                  <a:cubicBezTo>
                    <a:pt x="78" y="1"/>
                    <a:pt x="0" y="49"/>
                    <a:pt x="30" y="146"/>
                  </a:cubicBezTo>
                  <a:cubicBezTo>
                    <a:pt x="30" y="325"/>
                    <a:pt x="90" y="384"/>
                    <a:pt x="209" y="518"/>
                  </a:cubicBezTo>
                  <a:cubicBezTo>
                    <a:pt x="209" y="538"/>
                    <a:pt x="215" y="545"/>
                    <a:pt x="224" y="545"/>
                  </a:cubicBezTo>
                  <a:cubicBezTo>
                    <a:pt x="242" y="545"/>
                    <a:pt x="268" y="518"/>
                    <a:pt x="268" y="518"/>
                  </a:cubicBezTo>
                  <a:cubicBezTo>
                    <a:pt x="209" y="384"/>
                    <a:pt x="268" y="265"/>
                    <a:pt x="268" y="146"/>
                  </a:cubicBezTo>
                  <a:cubicBezTo>
                    <a:pt x="306" y="49"/>
                    <a:pt x="231" y="1"/>
                    <a:pt x="15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80573" y="3354657"/>
              <a:ext cx="12478" cy="17064"/>
            </a:xfrm>
            <a:custGeom>
              <a:avLst/>
              <a:gdLst/>
              <a:ahLst/>
              <a:cxnLst/>
              <a:rect l="l" t="t" r="r" b="b"/>
              <a:pathLst>
                <a:path w="400" h="547" extrusionOk="0">
                  <a:moveTo>
                    <a:pt x="211" y="1"/>
                  </a:moveTo>
                  <a:cubicBezTo>
                    <a:pt x="99" y="1"/>
                    <a:pt x="1" y="106"/>
                    <a:pt x="86" y="234"/>
                  </a:cubicBezTo>
                  <a:cubicBezTo>
                    <a:pt x="146" y="293"/>
                    <a:pt x="265" y="427"/>
                    <a:pt x="340" y="547"/>
                  </a:cubicBezTo>
                  <a:lnTo>
                    <a:pt x="399" y="547"/>
                  </a:lnTo>
                  <a:cubicBezTo>
                    <a:pt x="399" y="368"/>
                    <a:pt x="399" y="234"/>
                    <a:pt x="340" y="55"/>
                  </a:cubicBezTo>
                  <a:cubicBezTo>
                    <a:pt x="302" y="17"/>
                    <a:pt x="255" y="1"/>
                    <a:pt x="211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58393" y="3336471"/>
              <a:ext cx="18842" cy="16409"/>
            </a:xfrm>
            <a:custGeom>
              <a:avLst/>
              <a:gdLst/>
              <a:ahLst/>
              <a:cxnLst/>
              <a:rect l="l" t="t" r="r" b="b"/>
              <a:pathLst>
                <a:path w="604" h="526" extrusionOk="0">
                  <a:moveTo>
                    <a:pt x="289" y="1"/>
                  </a:moveTo>
                  <a:cubicBezTo>
                    <a:pt x="128" y="1"/>
                    <a:pt x="1" y="157"/>
                    <a:pt x="52" y="325"/>
                  </a:cubicBezTo>
                  <a:cubicBezTo>
                    <a:pt x="52" y="420"/>
                    <a:pt x="167" y="525"/>
                    <a:pt x="281" y="525"/>
                  </a:cubicBezTo>
                  <a:cubicBezTo>
                    <a:pt x="310" y="525"/>
                    <a:pt x="338" y="519"/>
                    <a:pt x="365" y="504"/>
                  </a:cubicBezTo>
                  <a:lnTo>
                    <a:pt x="425" y="444"/>
                  </a:lnTo>
                  <a:cubicBezTo>
                    <a:pt x="604" y="385"/>
                    <a:pt x="604" y="131"/>
                    <a:pt x="425" y="72"/>
                  </a:cubicBezTo>
                  <a:lnTo>
                    <a:pt x="365" y="12"/>
                  </a:lnTo>
                  <a:cubicBezTo>
                    <a:pt x="339" y="4"/>
                    <a:pt x="314" y="1"/>
                    <a:pt x="289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063727" y="3361926"/>
              <a:ext cx="11667" cy="7924"/>
            </a:xfrm>
            <a:custGeom>
              <a:avLst/>
              <a:gdLst/>
              <a:ahLst/>
              <a:cxnLst/>
              <a:rect l="l" t="t" r="r" b="b"/>
              <a:pathLst>
                <a:path w="374" h="254" extrusionOk="0">
                  <a:moveTo>
                    <a:pt x="135" y="1"/>
                  </a:moveTo>
                  <a:cubicBezTo>
                    <a:pt x="60" y="60"/>
                    <a:pt x="1" y="194"/>
                    <a:pt x="135" y="254"/>
                  </a:cubicBezTo>
                  <a:lnTo>
                    <a:pt x="254" y="254"/>
                  </a:lnTo>
                  <a:cubicBezTo>
                    <a:pt x="373" y="254"/>
                    <a:pt x="313" y="194"/>
                    <a:pt x="313" y="135"/>
                  </a:cubicBezTo>
                  <a:cubicBezTo>
                    <a:pt x="313" y="60"/>
                    <a:pt x="254" y="1"/>
                    <a:pt x="13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38694" y="4404244"/>
              <a:ext cx="49569" cy="64293"/>
            </a:xfrm>
            <a:custGeom>
              <a:avLst/>
              <a:gdLst/>
              <a:ahLst/>
              <a:cxnLst/>
              <a:rect l="l" t="t" r="r" b="b"/>
              <a:pathLst>
                <a:path w="1589" h="2061" extrusionOk="0">
                  <a:moveTo>
                    <a:pt x="424" y="1"/>
                  </a:moveTo>
                  <a:cubicBezTo>
                    <a:pt x="181" y="1"/>
                    <a:pt x="0" y="295"/>
                    <a:pt x="159" y="539"/>
                  </a:cubicBezTo>
                  <a:cubicBezTo>
                    <a:pt x="337" y="852"/>
                    <a:pt x="650" y="1046"/>
                    <a:pt x="844" y="1358"/>
                  </a:cubicBezTo>
                  <a:cubicBezTo>
                    <a:pt x="1023" y="1537"/>
                    <a:pt x="1216" y="1850"/>
                    <a:pt x="1395" y="2029"/>
                  </a:cubicBezTo>
                  <a:cubicBezTo>
                    <a:pt x="1413" y="2051"/>
                    <a:pt x="1438" y="2060"/>
                    <a:pt x="1463" y="2060"/>
                  </a:cubicBezTo>
                  <a:cubicBezTo>
                    <a:pt x="1523" y="2060"/>
                    <a:pt x="1589" y="2011"/>
                    <a:pt x="1589" y="1969"/>
                  </a:cubicBezTo>
                  <a:cubicBezTo>
                    <a:pt x="1589" y="1656"/>
                    <a:pt x="1395" y="1284"/>
                    <a:pt x="1276" y="986"/>
                  </a:cubicBezTo>
                  <a:cubicBezTo>
                    <a:pt x="1082" y="673"/>
                    <a:pt x="904" y="301"/>
                    <a:pt x="591" y="47"/>
                  </a:cubicBezTo>
                  <a:cubicBezTo>
                    <a:pt x="534" y="15"/>
                    <a:pt x="478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722254" y="4394106"/>
              <a:ext cx="11636" cy="11636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79" y="0"/>
                  </a:moveTo>
                  <a:cubicBezTo>
                    <a:pt x="120" y="0"/>
                    <a:pt x="0" y="60"/>
                    <a:pt x="0" y="194"/>
                  </a:cubicBezTo>
                  <a:cubicBezTo>
                    <a:pt x="0" y="313"/>
                    <a:pt x="60" y="372"/>
                    <a:pt x="120" y="372"/>
                  </a:cubicBezTo>
                  <a:cubicBezTo>
                    <a:pt x="254" y="372"/>
                    <a:pt x="373" y="372"/>
                    <a:pt x="373" y="253"/>
                  </a:cubicBezTo>
                  <a:cubicBezTo>
                    <a:pt x="373" y="119"/>
                    <a:pt x="31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957321" y="4382470"/>
              <a:ext cx="36717" cy="25143"/>
            </a:xfrm>
            <a:custGeom>
              <a:avLst/>
              <a:gdLst/>
              <a:ahLst/>
              <a:cxnLst/>
              <a:rect l="l" t="t" r="r" b="b"/>
              <a:pathLst>
                <a:path w="1177" h="806" extrusionOk="0">
                  <a:moveTo>
                    <a:pt x="432" y="1"/>
                  </a:moveTo>
                  <a:cubicBezTo>
                    <a:pt x="119" y="1"/>
                    <a:pt x="0" y="373"/>
                    <a:pt x="313" y="567"/>
                  </a:cubicBezTo>
                  <a:cubicBezTo>
                    <a:pt x="432" y="626"/>
                    <a:pt x="626" y="626"/>
                    <a:pt x="805" y="745"/>
                  </a:cubicBezTo>
                  <a:cubicBezTo>
                    <a:pt x="864" y="745"/>
                    <a:pt x="939" y="805"/>
                    <a:pt x="1058" y="805"/>
                  </a:cubicBezTo>
                  <a:lnTo>
                    <a:pt x="1177" y="805"/>
                  </a:lnTo>
                  <a:cubicBezTo>
                    <a:pt x="1117" y="805"/>
                    <a:pt x="1117" y="686"/>
                    <a:pt x="1117" y="686"/>
                  </a:cubicBezTo>
                  <a:cubicBezTo>
                    <a:pt x="1117" y="567"/>
                    <a:pt x="1058" y="492"/>
                    <a:pt x="998" y="433"/>
                  </a:cubicBezTo>
                  <a:cubicBezTo>
                    <a:pt x="864" y="254"/>
                    <a:pt x="685" y="60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41973" y="4376231"/>
              <a:ext cx="13507" cy="10918"/>
            </a:xfrm>
            <a:custGeom>
              <a:avLst/>
              <a:gdLst/>
              <a:ahLst/>
              <a:cxnLst/>
              <a:rect l="l" t="t" r="r" b="b"/>
              <a:pathLst>
                <a:path w="433" h="350" extrusionOk="0">
                  <a:moveTo>
                    <a:pt x="168" y="0"/>
                  </a:moveTo>
                  <a:cubicBezTo>
                    <a:pt x="77" y="0"/>
                    <a:pt x="0" y="105"/>
                    <a:pt x="0" y="201"/>
                  </a:cubicBezTo>
                  <a:cubicBezTo>
                    <a:pt x="44" y="287"/>
                    <a:pt x="118" y="350"/>
                    <a:pt x="178" y="350"/>
                  </a:cubicBezTo>
                  <a:cubicBezTo>
                    <a:pt x="201" y="350"/>
                    <a:pt x="222" y="340"/>
                    <a:pt x="239" y="320"/>
                  </a:cubicBezTo>
                  <a:lnTo>
                    <a:pt x="313" y="320"/>
                  </a:lnTo>
                  <a:cubicBezTo>
                    <a:pt x="432" y="260"/>
                    <a:pt x="432" y="81"/>
                    <a:pt x="313" y="22"/>
                  </a:cubicBezTo>
                  <a:lnTo>
                    <a:pt x="239" y="22"/>
                  </a:lnTo>
                  <a:cubicBezTo>
                    <a:pt x="215" y="7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2"/>
          <p:cNvSpPr/>
          <p:nvPr/>
        </p:nvSpPr>
        <p:spPr>
          <a:xfrm>
            <a:off x="1024852" y="3874179"/>
            <a:ext cx="183115" cy="71998"/>
          </a:xfrm>
          <a:custGeom>
            <a:avLst/>
            <a:gdLst/>
            <a:ahLst/>
            <a:cxnLst/>
            <a:rect l="l" t="t" r="r" b="b"/>
            <a:pathLst>
              <a:path w="5870" h="2308" extrusionOk="0">
                <a:moveTo>
                  <a:pt x="1860" y="1"/>
                </a:moveTo>
                <a:cubicBezTo>
                  <a:pt x="913" y="1"/>
                  <a:pt x="0" y="276"/>
                  <a:pt x="223" y="1338"/>
                </a:cubicBezTo>
                <a:cubicBezTo>
                  <a:pt x="355" y="2013"/>
                  <a:pt x="1087" y="2308"/>
                  <a:pt x="2012" y="2308"/>
                </a:cubicBezTo>
                <a:cubicBezTo>
                  <a:pt x="3290" y="2308"/>
                  <a:pt x="4936" y="1745"/>
                  <a:pt x="5869" y="846"/>
                </a:cubicBezTo>
                <a:cubicBezTo>
                  <a:pt x="5869" y="846"/>
                  <a:pt x="4007" y="339"/>
                  <a:pt x="2949" y="101"/>
                </a:cubicBezTo>
                <a:cubicBezTo>
                  <a:pt x="2629" y="45"/>
                  <a:pt x="2242" y="1"/>
                  <a:pt x="1860" y="1"/>
                </a:cubicBezTo>
                <a:close/>
              </a:path>
            </a:pathLst>
          </a:custGeom>
          <a:solidFill>
            <a:srgbClr val="FCDD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1074546" y="3886626"/>
            <a:ext cx="158502" cy="33004"/>
          </a:xfrm>
          <a:custGeom>
            <a:avLst/>
            <a:gdLst/>
            <a:ahLst/>
            <a:cxnLst/>
            <a:rect l="l" t="t" r="r" b="b"/>
            <a:pathLst>
              <a:path w="5081" h="1058" extrusionOk="0">
                <a:moveTo>
                  <a:pt x="4962" y="0"/>
                </a:moveTo>
                <a:cubicBezTo>
                  <a:pt x="4962" y="0"/>
                  <a:pt x="4902" y="74"/>
                  <a:pt x="4783" y="74"/>
                </a:cubicBezTo>
                <a:cubicBezTo>
                  <a:pt x="4708" y="134"/>
                  <a:pt x="4649" y="134"/>
                  <a:pt x="4530" y="194"/>
                </a:cubicBezTo>
                <a:cubicBezTo>
                  <a:pt x="4470" y="253"/>
                  <a:pt x="4336" y="253"/>
                  <a:pt x="4217" y="313"/>
                </a:cubicBezTo>
                <a:cubicBezTo>
                  <a:pt x="4157" y="313"/>
                  <a:pt x="4038" y="372"/>
                  <a:pt x="3904" y="447"/>
                </a:cubicBezTo>
                <a:lnTo>
                  <a:pt x="3725" y="447"/>
                </a:lnTo>
                <a:cubicBezTo>
                  <a:pt x="3591" y="507"/>
                  <a:pt x="3531" y="507"/>
                  <a:pt x="3472" y="507"/>
                </a:cubicBezTo>
                <a:cubicBezTo>
                  <a:pt x="3412" y="507"/>
                  <a:pt x="3353" y="566"/>
                  <a:pt x="3293" y="566"/>
                </a:cubicBezTo>
                <a:lnTo>
                  <a:pt x="3040" y="566"/>
                </a:lnTo>
                <a:cubicBezTo>
                  <a:pt x="2921" y="626"/>
                  <a:pt x="2727" y="626"/>
                  <a:pt x="2608" y="626"/>
                </a:cubicBezTo>
                <a:cubicBezTo>
                  <a:pt x="2414" y="685"/>
                  <a:pt x="2295" y="685"/>
                  <a:pt x="2101" y="685"/>
                </a:cubicBezTo>
                <a:lnTo>
                  <a:pt x="1237" y="685"/>
                </a:lnTo>
                <a:cubicBezTo>
                  <a:pt x="1118" y="685"/>
                  <a:pt x="984" y="685"/>
                  <a:pt x="865" y="626"/>
                </a:cubicBezTo>
                <a:lnTo>
                  <a:pt x="314" y="626"/>
                </a:lnTo>
                <a:cubicBezTo>
                  <a:pt x="239" y="566"/>
                  <a:pt x="180" y="566"/>
                  <a:pt x="180" y="566"/>
                </a:cubicBezTo>
                <a:lnTo>
                  <a:pt x="120" y="566"/>
                </a:lnTo>
                <a:cubicBezTo>
                  <a:pt x="60" y="566"/>
                  <a:pt x="1" y="566"/>
                  <a:pt x="1" y="626"/>
                </a:cubicBezTo>
                <a:cubicBezTo>
                  <a:pt x="1" y="685"/>
                  <a:pt x="1" y="745"/>
                  <a:pt x="60" y="745"/>
                </a:cubicBezTo>
                <a:lnTo>
                  <a:pt x="120" y="745"/>
                </a:lnTo>
                <a:cubicBezTo>
                  <a:pt x="180" y="819"/>
                  <a:pt x="180" y="819"/>
                  <a:pt x="314" y="819"/>
                </a:cubicBezTo>
                <a:cubicBezTo>
                  <a:pt x="433" y="879"/>
                  <a:pt x="612" y="939"/>
                  <a:pt x="865" y="939"/>
                </a:cubicBezTo>
                <a:cubicBezTo>
                  <a:pt x="1118" y="998"/>
                  <a:pt x="1356" y="998"/>
                  <a:pt x="1669" y="1058"/>
                </a:cubicBezTo>
                <a:lnTo>
                  <a:pt x="2176" y="1058"/>
                </a:lnTo>
                <a:cubicBezTo>
                  <a:pt x="2295" y="1058"/>
                  <a:pt x="2474" y="1058"/>
                  <a:pt x="2608" y="998"/>
                </a:cubicBezTo>
                <a:cubicBezTo>
                  <a:pt x="2787" y="998"/>
                  <a:pt x="2980" y="998"/>
                  <a:pt x="3099" y="939"/>
                </a:cubicBezTo>
                <a:cubicBezTo>
                  <a:pt x="3293" y="939"/>
                  <a:pt x="3412" y="879"/>
                  <a:pt x="3531" y="879"/>
                </a:cubicBezTo>
                <a:cubicBezTo>
                  <a:pt x="3666" y="819"/>
                  <a:pt x="3725" y="819"/>
                  <a:pt x="3785" y="819"/>
                </a:cubicBezTo>
                <a:cubicBezTo>
                  <a:pt x="3844" y="745"/>
                  <a:pt x="3904" y="745"/>
                  <a:pt x="3964" y="685"/>
                </a:cubicBezTo>
                <a:cubicBezTo>
                  <a:pt x="4098" y="685"/>
                  <a:pt x="4217" y="626"/>
                  <a:pt x="4336" y="566"/>
                </a:cubicBezTo>
                <a:cubicBezTo>
                  <a:pt x="4470" y="507"/>
                  <a:pt x="4589" y="507"/>
                  <a:pt x="4649" y="447"/>
                </a:cubicBezTo>
                <a:cubicBezTo>
                  <a:pt x="4708" y="372"/>
                  <a:pt x="4842" y="313"/>
                  <a:pt x="4902" y="313"/>
                </a:cubicBezTo>
                <a:cubicBezTo>
                  <a:pt x="4962" y="194"/>
                  <a:pt x="5081" y="194"/>
                  <a:pt x="5081" y="194"/>
                </a:cubicBezTo>
                <a:lnTo>
                  <a:pt x="5081" y="74"/>
                </a:lnTo>
                <a:cubicBezTo>
                  <a:pt x="5081" y="0"/>
                  <a:pt x="5021" y="0"/>
                  <a:pt x="4962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1041573" y="3718922"/>
            <a:ext cx="160810" cy="137071"/>
          </a:xfrm>
          <a:custGeom>
            <a:avLst/>
            <a:gdLst/>
            <a:ahLst/>
            <a:cxnLst/>
            <a:rect l="l" t="t" r="r" b="b"/>
            <a:pathLst>
              <a:path w="5155" h="4394" extrusionOk="0">
                <a:moveTo>
                  <a:pt x="1085" y="0"/>
                </a:moveTo>
                <a:cubicBezTo>
                  <a:pt x="864" y="0"/>
                  <a:pt x="644" y="104"/>
                  <a:pt x="432" y="356"/>
                </a:cubicBezTo>
                <a:cubicBezTo>
                  <a:pt x="0" y="847"/>
                  <a:pt x="432" y="2218"/>
                  <a:pt x="1743" y="3335"/>
                </a:cubicBezTo>
                <a:cubicBezTo>
                  <a:pt x="2968" y="4345"/>
                  <a:pt x="4765" y="4393"/>
                  <a:pt x="5100" y="4393"/>
                </a:cubicBezTo>
                <a:cubicBezTo>
                  <a:pt x="5135" y="4393"/>
                  <a:pt x="5155" y="4393"/>
                  <a:pt x="5155" y="4393"/>
                </a:cubicBezTo>
                <a:cubicBezTo>
                  <a:pt x="5155" y="4393"/>
                  <a:pt x="3531" y="2650"/>
                  <a:pt x="2980" y="1845"/>
                </a:cubicBezTo>
                <a:cubicBezTo>
                  <a:pt x="2599" y="1222"/>
                  <a:pt x="1843" y="0"/>
                  <a:pt x="1085" y="0"/>
                </a:cubicBezTo>
                <a:close/>
              </a:path>
            </a:pathLst>
          </a:custGeom>
          <a:solidFill>
            <a:srgbClr val="F3A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1088022" y="3748494"/>
            <a:ext cx="141313" cy="122815"/>
          </a:xfrm>
          <a:custGeom>
            <a:avLst/>
            <a:gdLst/>
            <a:ahLst/>
            <a:cxnLst/>
            <a:rect l="l" t="t" r="r" b="b"/>
            <a:pathLst>
              <a:path w="4530" h="3937" extrusionOk="0">
                <a:moveTo>
                  <a:pt x="105" y="0"/>
                </a:moveTo>
                <a:cubicBezTo>
                  <a:pt x="93" y="0"/>
                  <a:pt x="80" y="8"/>
                  <a:pt x="60" y="33"/>
                </a:cubicBezTo>
                <a:cubicBezTo>
                  <a:pt x="1" y="33"/>
                  <a:pt x="1" y="93"/>
                  <a:pt x="1" y="152"/>
                </a:cubicBezTo>
                <a:cubicBezTo>
                  <a:pt x="1" y="152"/>
                  <a:pt x="180" y="465"/>
                  <a:pt x="492" y="897"/>
                </a:cubicBezTo>
                <a:cubicBezTo>
                  <a:pt x="686" y="1151"/>
                  <a:pt x="865" y="1389"/>
                  <a:pt x="1118" y="1642"/>
                </a:cubicBezTo>
                <a:cubicBezTo>
                  <a:pt x="1178" y="1761"/>
                  <a:pt x="1297" y="1955"/>
                  <a:pt x="1431" y="2074"/>
                </a:cubicBezTo>
                <a:cubicBezTo>
                  <a:pt x="1610" y="2193"/>
                  <a:pt x="1744" y="2327"/>
                  <a:pt x="1863" y="2447"/>
                </a:cubicBezTo>
                <a:cubicBezTo>
                  <a:pt x="1982" y="2566"/>
                  <a:pt x="2116" y="2700"/>
                  <a:pt x="2295" y="2819"/>
                </a:cubicBezTo>
                <a:cubicBezTo>
                  <a:pt x="2414" y="2879"/>
                  <a:pt x="2548" y="3013"/>
                  <a:pt x="2727" y="3132"/>
                </a:cubicBezTo>
                <a:cubicBezTo>
                  <a:pt x="2861" y="3192"/>
                  <a:pt x="2980" y="3311"/>
                  <a:pt x="3099" y="3385"/>
                </a:cubicBezTo>
                <a:cubicBezTo>
                  <a:pt x="3293" y="3445"/>
                  <a:pt x="3412" y="3564"/>
                  <a:pt x="3532" y="3564"/>
                </a:cubicBezTo>
                <a:cubicBezTo>
                  <a:pt x="3666" y="3624"/>
                  <a:pt x="3785" y="3683"/>
                  <a:pt x="3844" y="3758"/>
                </a:cubicBezTo>
                <a:cubicBezTo>
                  <a:pt x="3978" y="3817"/>
                  <a:pt x="4098" y="3817"/>
                  <a:pt x="4157" y="3877"/>
                </a:cubicBezTo>
                <a:cubicBezTo>
                  <a:pt x="4276" y="3877"/>
                  <a:pt x="4410" y="3936"/>
                  <a:pt x="4410" y="3936"/>
                </a:cubicBezTo>
                <a:cubicBezTo>
                  <a:pt x="4410" y="3936"/>
                  <a:pt x="4470" y="3936"/>
                  <a:pt x="4530" y="3877"/>
                </a:cubicBezTo>
                <a:cubicBezTo>
                  <a:pt x="4530" y="3817"/>
                  <a:pt x="4530" y="3758"/>
                  <a:pt x="4470" y="3758"/>
                </a:cubicBezTo>
                <a:cubicBezTo>
                  <a:pt x="4470" y="3758"/>
                  <a:pt x="4410" y="3683"/>
                  <a:pt x="4217" y="3624"/>
                </a:cubicBezTo>
                <a:cubicBezTo>
                  <a:pt x="4157" y="3624"/>
                  <a:pt x="4098" y="3564"/>
                  <a:pt x="3978" y="3504"/>
                </a:cubicBezTo>
                <a:cubicBezTo>
                  <a:pt x="3904" y="3445"/>
                  <a:pt x="3785" y="3385"/>
                  <a:pt x="3666" y="3311"/>
                </a:cubicBezTo>
                <a:cubicBezTo>
                  <a:pt x="3532" y="3251"/>
                  <a:pt x="3412" y="3192"/>
                  <a:pt x="3293" y="3132"/>
                </a:cubicBezTo>
                <a:cubicBezTo>
                  <a:pt x="3159" y="3013"/>
                  <a:pt x="3040" y="2938"/>
                  <a:pt x="2921" y="2819"/>
                </a:cubicBezTo>
                <a:cubicBezTo>
                  <a:pt x="2787" y="2759"/>
                  <a:pt x="2667" y="2640"/>
                  <a:pt x="2489" y="2506"/>
                </a:cubicBezTo>
                <a:cubicBezTo>
                  <a:pt x="2355" y="2387"/>
                  <a:pt x="2235" y="2268"/>
                  <a:pt x="2116" y="2134"/>
                </a:cubicBezTo>
                <a:cubicBezTo>
                  <a:pt x="1982" y="2015"/>
                  <a:pt x="1863" y="1895"/>
                  <a:pt x="1744" y="1761"/>
                </a:cubicBezTo>
                <a:cubicBezTo>
                  <a:pt x="1610" y="1642"/>
                  <a:pt x="1491" y="1583"/>
                  <a:pt x="1371" y="1449"/>
                </a:cubicBezTo>
                <a:cubicBezTo>
                  <a:pt x="1118" y="1210"/>
                  <a:pt x="924" y="957"/>
                  <a:pt x="746" y="704"/>
                </a:cubicBezTo>
                <a:cubicBezTo>
                  <a:pt x="552" y="525"/>
                  <a:pt x="433" y="331"/>
                  <a:pt x="314" y="212"/>
                </a:cubicBezTo>
                <a:cubicBezTo>
                  <a:pt x="254" y="93"/>
                  <a:pt x="180" y="33"/>
                  <a:pt x="180" y="33"/>
                </a:cubicBezTo>
                <a:cubicBezTo>
                  <a:pt x="140" y="33"/>
                  <a:pt x="127" y="0"/>
                  <a:pt x="105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912004" y="2194796"/>
            <a:ext cx="124406" cy="96829"/>
          </a:xfrm>
          <a:custGeom>
            <a:avLst/>
            <a:gdLst/>
            <a:ahLst/>
            <a:cxnLst/>
            <a:rect l="l" t="t" r="r" b="b"/>
            <a:pathLst>
              <a:path w="3988" h="3104" extrusionOk="0">
                <a:moveTo>
                  <a:pt x="3165" y="0"/>
                </a:moveTo>
                <a:cubicBezTo>
                  <a:pt x="2616" y="0"/>
                  <a:pt x="2112" y="1000"/>
                  <a:pt x="2007" y="1661"/>
                </a:cubicBezTo>
                <a:cubicBezTo>
                  <a:pt x="2007" y="1661"/>
                  <a:pt x="1486" y="393"/>
                  <a:pt x="987" y="393"/>
                </a:cubicBezTo>
                <a:cubicBezTo>
                  <a:pt x="914" y="393"/>
                  <a:pt x="841" y="421"/>
                  <a:pt x="770" y="484"/>
                </a:cubicBezTo>
                <a:cubicBezTo>
                  <a:pt x="1" y="1139"/>
                  <a:pt x="1044" y="3103"/>
                  <a:pt x="1997" y="3103"/>
                </a:cubicBezTo>
                <a:cubicBezTo>
                  <a:pt x="2040" y="3103"/>
                  <a:pt x="2083" y="3099"/>
                  <a:pt x="2126" y="3091"/>
                </a:cubicBezTo>
                <a:cubicBezTo>
                  <a:pt x="3184" y="2838"/>
                  <a:pt x="3988" y="424"/>
                  <a:pt x="3377" y="52"/>
                </a:cubicBezTo>
                <a:cubicBezTo>
                  <a:pt x="3306" y="16"/>
                  <a:pt x="3235" y="0"/>
                  <a:pt x="3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7920489" y="2339354"/>
            <a:ext cx="120132" cy="97391"/>
          </a:xfrm>
          <a:custGeom>
            <a:avLst/>
            <a:gdLst/>
            <a:ahLst/>
            <a:cxnLst/>
            <a:rect l="l" t="t" r="r" b="b"/>
            <a:pathLst>
              <a:path w="3851" h="3122" extrusionOk="0">
                <a:moveTo>
                  <a:pt x="2951" y="1"/>
                </a:moveTo>
                <a:cubicBezTo>
                  <a:pt x="2454" y="1"/>
                  <a:pt x="2159" y="1101"/>
                  <a:pt x="2107" y="1809"/>
                </a:cubicBezTo>
                <a:cubicBezTo>
                  <a:pt x="2107" y="1809"/>
                  <a:pt x="1494" y="480"/>
                  <a:pt x="882" y="480"/>
                </a:cubicBezTo>
                <a:cubicBezTo>
                  <a:pt x="793" y="480"/>
                  <a:pt x="704" y="508"/>
                  <a:pt x="617" y="572"/>
                </a:cubicBezTo>
                <a:cubicBezTo>
                  <a:pt x="0" y="1057"/>
                  <a:pt x="1325" y="3121"/>
                  <a:pt x="2190" y="3121"/>
                </a:cubicBezTo>
                <a:cubicBezTo>
                  <a:pt x="2202" y="3121"/>
                  <a:pt x="2214" y="3121"/>
                  <a:pt x="2226" y="3120"/>
                </a:cubicBezTo>
                <a:cubicBezTo>
                  <a:pt x="3105" y="3120"/>
                  <a:pt x="3850" y="513"/>
                  <a:pt x="3165" y="66"/>
                </a:cubicBezTo>
                <a:cubicBezTo>
                  <a:pt x="3090" y="21"/>
                  <a:pt x="3018" y="1"/>
                  <a:pt x="2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7920707" y="2483755"/>
            <a:ext cx="113862" cy="86504"/>
          </a:xfrm>
          <a:custGeom>
            <a:avLst/>
            <a:gdLst/>
            <a:ahLst/>
            <a:cxnLst/>
            <a:rect l="l" t="t" r="r" b="b"/>
            <a:pathLst>
              <a:path w="3650" h="2773" extrusionOk="0">
                <a:moveTo>
                  <a:pt x="2999" y="0"/>
                </a:moveTo>
                <a:cubicBezTo>
                  <a:pt x="2612" y="0"/>
                  <a:pt x="2183" y="779"/>
                  <a:pt x="2040" y="1530"/>
                </a:cubicBezTo>
                <a:cubicBezTo>
                  <a:pt x="2040" y="1530"/>
                  <a:pt x="1288" y="333"/>
                  <a:pt x="758" y="333"/>
                </a:cubicBezTo>
                <a:cubicBezTo>
                  <a:pt x="659" y="333"/>
                  <a:pt x="568" y="374"/>
                  <a:pt x="491" y="472"/>
                </a:cubicBezTo>
                <a:cubicBezTo>
                  <a:pt x="1" y="1078"/>
                  <a:pt x="1506" y="2772"/>
                  <a:pt x="2157" y="2772"/>
                </a:cubicBezTo>
                <a:cubicBezTo>
                  <a:pt x="2179" y="2772"/>
                  <a:pt x="2200" y="2770"/>
                  <a:pt x="2219" y="2766"/>
                </a:cubicBezTo>
                <a:cubicBezTo>
                  <a:pt x="2845" y="2707"/>
                  <a:pt x="3649" y="651"/>
                  <a:pt x="3277" y="159"/>
                </a:cubicBezTo>
                <a:cubicBezTo>
                  <a:pt x="3190" y="49"/>
                  <a:pt x="3096" y="0"/>
                  <a:pt x="2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8143283" y="1620652"/>
            <a:ext cx="73464" cy="149611"/>
          </a:xfrm>
          <a:custGeom>
            <a:avLst/>
            <a:gdLst/>
            <a:ahLst/>
            <a:cxnLst/>
            <a:rect l="l" t="t" r="r" b="b"/>
            <a:pathLst>
              <a:path w="2355" h="4796" extrusionOk="0">
                <a:moveTo>
                  <a:pt x="1414" y="0"/>
                </a:moveTo>
                <a:cubicBezTo>
                  <a:pt x="1242" y="0"/>
                  <a:pt x="1084" y="90"/>
                  <a:pt x="984" y="267"/>
                </a:cubicBezTo>
                <a:cubicBezTo>
                  <a:pt x="0" y="2248"/>
                  <a:pt x="2041" y="4796"/>
                  <a:pt x="2041" y="4796"/>
                </a:cubicBezTo>
                <a:cubicBezTo>
                  <a:pt x="2235" y="3991"/>
                  <a:pt x="2354" y="2382"/>
                  <a:pt x="2295" y="1206"/>
                </a:cubicBezTo>
                <a:cubicBezTo>
                  <a:pt x="2204" y="397"/>
                  <a:pt x="1777" y="0"/>
                  <a:pt x="1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8219898" y="1650880"/>
            <a:ext cx="114891" cy="167736"/>
          </a:xfrm>
          <a:custGeom>
            <a:avLst/>
            <a:gdLst/>
            <a:ahLst/>
            <a:cxnLst/>
            <a:rect l="l" t="t" r="r" b="b"/>
            <a:pathLst>
              <a:path w="3683" h="5377" extrusionOk="0">
                <a:moveTo>
                  <a:pt x="2485" y="1"/>
                </a:moveTo>
                <a:cubicBezTo>
                  <a:pt x="1818" y="1"/>
                  <a:pt x="1" y="2059"/>
                  <a:pt x="524" y="5376"/>
                </a:cubicBezTo>
                <a:cubicBezTo>
                  <a:pt x="524" y="5376"/>
                  <a:pt x="703" y="4140"/>
                  <a:pt x="1328" y="3454"/>
                </a:cubicBezTo>
                <a:cubicBezTo>
                  <a:pt x="1880" y="2769"/>
                  <a:pt x="3682" y="907"/>
                  <a:pt x="2624" y="43"/>
                </a:cubicBezTo>
                <a:cubicBezTo>
                  <a:pt x="2587" y="15"/>
                  <a:pt x="2540" y="1"/>
                  <a:pt x="24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2102755" y="4629504"/>
            <a:ext cx="29292" cy="64823"/>
          </a:xfrm>
          <a:custGeom>
            <a:avLst/>
            <a:gdLst/>
            <a:ahLst/>
            <a:cxnLst/>
            <a:rect l="l" t="t" r="r" b="b"/>
            <a:pathLst>
              <a:path w="939" h="2078" extrusionOk="0">
                <a:moveTo>
                  <a:pt x="307" y="1"/>
                </a:moveTo>
                <a:cubicBezTo>
                  <a:pt x="170" y="1"/>
                  <a:pt x="46" y="81"/>
                  <a:pt x="0" y="275"/>
                </a:cubicBezTo>
                <a:cubicBezTo>
                  <a:pt x="0" y="588"/>
                  <a:pt x="313" y="901"/>
                  <a:pt x="432" y="1214"/>
                </a:cubicBezTo>
                <a:cubicBezTo>
                  <a:pt x="566" y="1393"/>
                  <a:pt x="805" y="1825"/>
                  <a:pt x="745" y="2018"/>
                </a:cubicBezTo>
                <a:cubicBezTo>
                  <a:pt x="685" y="2078"/>
                  <a:pt x="745" y="2078"/>
                  <a:pt x="805" y="2078"/>
                </a:cubicBezTo>
                <a:cubicBezTo>
                  <a:pt x="939" y="1765"/>
                  <a:pt x="939" y="1452"/>
                  <a:pt x="879" y="1139"/>
                </a:cubicBezTo>
                <a:cubicBezTo>
                  <a:pt x="879" y="841"/>
                  <a:pt x="805" y="156"/>
                  <a:pt x="432" y="22"/>
                </a:cubicBezTo>
                <a:cubicBezTo>
                  <a:pt x="391" y="8"/>
                  <a:pt x="348" y="1"/>
                  <a:pt x="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2145492" y="4620270"/>
            <a:ext cx="25143" cy="68036"/>
          </a:xfrm>
          <a:custGeom>
            <a:avLst/>
            <a:gdLst/>
            <a:ahLst/>
            <a:cxnLst/>
            <a:rect l="l" t="t" r="r" b="b"/>
            <a:pathLst>
              <a:path w="806" h="2181" extrusionOk="0">
                <a:moveTo>
                  <a:pt x="361" y="1"/>
                </a:moveTo>
                <a:cubicBezTo>
                  <a:pt x="220" y="1"/>
                  <a:pt x="89" y="80"/>
                  <a:pt x="60" y="258"/>
                </a:cubicBezTo>
                <a:cubicBezTo>
                  <a:pt x="1" y="631"/>
                  <a:pt x="254" y="1137"/>
                  <a:pt x="314" y="1510"/>
                </a:cubicBezTo>
                <a:cubicBezTo>
                  <a:pt x="373" y="1689"/>
                  <a:pt x="433" y="1882"/>
                  <a:pt x="492" y="2061"/>
                </a:cubicBezTo>
                <a:cubicBezTo>
                  <a:pt x="552" y="2121"/>
                  <a:pt x="626" y="2121"/>
                  <a:pt x="686" y="2180"/>
                </a:cubicBezTo>
                <a:cubicBezTo>
                  <a:pt x="746" y="2180"/>
                  <a:pt x="805" y="2121"/>
                  <a:pt x="805" y="2061"/>
                </a:cubicBezTo>
                <a:lnTo>
                  <a:pt x="805" y="1569"/>
                </a:lnTo>
                <a:cubicBezTo>
                  <a:pt x="805" y="1316"/>
                  <a:pt x="746" y="1137"/>
                  <a:pt x="746" y="884"/>
                </a:cubicBezTo>
                <a:lnTo>
                  <a:pt x="746" y="258"/>
                </a:lnTo>
                <a:cubicBezTo>
                  <a:pt x="683" y="95"/>
                  <a:pt x="516" y="1"/>
                  <a:pt x="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2191973" y="4641514"/>
            <a:ext cx="55465" cy="82916"/>
          </a:xfrm>
          <a:custGeom>
            <a:avLst/>
            <a:gdLst/>
            <a:ahLst/>
            <a:cxnLst/>
            <a:rect l="l" t="t" r="r" b="b"/>
            <a:pathLst>
              <a:path w="1778" h="2658" extrusionOk="0">
                <a:moveTo>
                  <a:pt x="1199" y="1"/>
                </a:moveTo>
                <a:cubicBezTo>
                  <a:pt x="1085" y="1"/>
                  <a:pt x="965" y="43"/>
                  <a:pt x="865" y="143"/>
                </a:cubicBezTo>
                <a:cubicBezTo>
                  <a:pt x="492" y="516"/>
                  <a:pt x="313" y="1127"/>
                  <a:pt x="179" y="1633"/>
                </a:cubicBezTo>
                <a:cubicBezTo>
                  <a:pt x="120" y="1812"/>
                  <a:pt x="1" y="2065"/>
                  <a:pt x="1" y="2319"/>
                </a:cubicBezTo>
                <a:cubicBezTo>
                  <a:pt x="1" y="2378"/>
                  <a:pt x="1" y="2438"/>
                  <a:pt x="60" y="2497"/>
                </a:cubicBezTo>
                <a:lnTo>
                  <a:pt x="60" y="2557"/>
                </a:lnTo>
                <a:cubicBezTo>
                  <a:pt x="90" y="2624"/>
                  <a:pt x="153" y="2657"/>
                  <a:pt x="209" y="2657"/>
                </a:cubicBezTo>
                <a:cubicBezTo>
                  <a:pt x="265" y="2657"/>
                  <a:pt x="313" y="2624"/>
                  <a:pt x="313" y="2557"/>
                </a:cubicBezTo>
                <a:cubicBezTo>
                  <a:pt x="552" y="2438"/>
                  <a:pt x="626" y="2065"/>
                  <a:pt x="745" y="1872"/>
                </a:cubicBezTo>
                <a:cubicBezTo>
                  <a:pt x="924" y="1440"/>
                  <a:pt x="1177" y="948"/>
                  <a:pt x="1550" y="576"/>
                </a:cubicBezTo>
                <a:cubicBezTo>
                  <a:pt x="1778" y="304"/>
                  <a:pt x="1507" y="1"/>
                  <a:pt x="1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1182824" y="4670369"/>
            <a:ext cx="56900" cy="83447"/>
          </a:xfrm>
          <a:custGeom>
            <a:avLst/>
            <a:gdLst/>
            <a:ahLst/>
            <a:cxnLst/>
            <a:rect l="l" t="t" r="r" b="b"/>
            <a:pathLst>
              <a:path w="1824" h="2675" extrusionOk="0">
                <a:moveTo>
                  <a:pt x="1265" y="1"/>
                </a:moveTo>
                <a:cubicBezTo>
                  <a:pt x="1155" y="1"/>
                  <a:pt x="1039" y="43"/>
                  <a:pt x="939" y="142"/>
                </a:cubicBezTo>
                <a:cubicBezTo>
                  <a:pt x="567" y="515"/>
                  <a:pt x="373" y="1140"/>
                  <a:pt x="195" y="1632"/>
                </a:cubicBezTo>
                <a:cubicBezTo>
                  <a:pt x="120" y="1885"/>
                  <a:pt x="60" y="2064"/>
                  <a:pt x="1" y="2317"/>
                </a:cubicBezTo>
                <a:cubicBezTo>
                  <a:pt x="1" y="2377"/>
                  <a:pt x="60" y="2511"/>
                  <a:pt x="60" y="2570"/>
                </a:cubicBezTo>
                <a:lnTo>
                  <a:pt x="120" y="2570"/>
                </a:lnTo>
                <a:lnTo>
                  <a:pt x="120" y="2630"/>
                </a:lnTo>
                <a:cubicBezTo>
                  <a:pt x="120" y="2660"/>
                  <a:pt x="168" y="2675"/>
                  <a:pt x="224" y="2675"/>
                </a:cubicBezTo>
                <a:cubicBezTo>
                  <a:pt x="280" y="2675"/>
                  <a:pt x="344" y="2660"/>
                  <a:pt x="373" y="2630"/>
                </a:cubicBezTo>
                <a:lnTo>
                  <a:pt x="373" y="2570"/>
                </a:lnTo>
                <a:cubicBezTo>
                  <a:pt x="567" y="2436"/>
                  <a:pt x="686" y="2064"/>
                  <a:pt x="746" y="1885"/>
                </a:cubicBezTo>
                <a:cubicBezTo>
                  <a:pt x="999" y="1453"/>
                  <a:pt x="1237" y="1021"/>
                  <a:pt x="1550" y="649"/>
                </a:cubicBezTo>
                <a:cubicBezTo>
                  <a:pt x="1824" y="321"/>
                  <a:pt x="1567" y="1"/>
                  <a:pt x="12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1159895" y="4651184"/>
            <a:ext cx="26703" cy="69003"/>
          </a:xfrm>
          <a:custGeom>
            <a:avLst/>
            <a:gdLst/>
            <a:ahLst/>
            <a:cxnLst/>
            <a:rect l="l" t="t" r="r" b="b"/>
            <a:pathLst>
              <a:path w="856" h="2212" extrusionOk="0">
                <a:moveTo>
                  <a:pt x="387" y="0"/>
                </a:moveTo>
                <a:cubicBezTo>
                  <a:pt x="194" y="0"/>
                  <a:pt x="0" y="156"/>
                  <a:pt x="110" y="385"/>
                </a:cubicBezTo>
                <a:cubicBezTo>
                  <a:pt x="244" y="757"/>
                  <a:pt x="304" y="1130"/>
                  <a:pt x="363" y="1502"/>
                </a:cubicBezTo>
                <a:cubicBezTo>
                  <a:pt x="363" y="1636"/>
                  <a:pt x="304" y="1934"/>
                  <a:pt x="423" y="2128"/>
                </a:cubicBezTo>
                <a:cubicBezTo>
                  <a:pt x="423" y="2170"/>
                  <a:pt x="490" y="2212"/>
                  <a:pt x="550" y="2212"/>
                </a:cubicBezTo>
                <a:cubicBezTo>
                  <a:pt x="575" y="2212"/>
                  <a:pt x="599" y="2205"/>
                  <a:pt x="617" y="2187"/>
                </a:cubicBezTo>
                <a:cubicBezTo>
                  <a:pt x="676" y="2128"/>
                  <a:pt x="736" y="2068"/>
                  <a:pt x="736" y="2009"/>
                </a:cubicBezTo>
                <a:cubicBezTo>
                  <a:pt x="795" y="1815"/>
                  <a:pt x="795" y="1636"/>
                  <a:pt x="795" y="1502"/>
                </a:cubicBezTo>
                <a:cubicBezTo>
                  <a:pt x="795" y="1070"/>
                  <a:pt x="855" y="578"/>
                  <a:pt x="676" y="206"/>
                </a:cubicBezTo>
                <a:cubicBezTo>
                  <a:pt x="630" y="62"/>
                  <a:pt x="509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2381576" y="4667998"/>
            <a:ext cx="62296" cy="87221"/>
          </a:xfrm>
          <a:custGeom>
            <a:avLst/>
            <a:gdLst/>
            <a:ahLst/>
            <a:cxnLst/>
            <a:rect l="l" t="t" r="r" b="b"/>
            <a:pathLst>
              <a:path w="1997" h="2796" extrusionOk="0">
                <a:moveTo>
                  <a:pt x="489" y="0"/>
                </a:moveTo>
                <a:cubicBezTo>
                  <a:pt x="425" y="0"/>
                  <a:pt x="363" y="15"/>
                  <a:pt x="314" y="39"/>
                </a:cubicBezTo>
                <a:cubicBezTo>
                  <a:pt x="135" y="99"/>
                  <a:pt x="60" y="159"/>
                  <a:pt x="60" y="278"/>
                </a:cubicBezTo>
                <a:cubicBezTo>
                  <a:pt x="1" y="412"/>
                  <a:pt x="1" y="591"/>
                  <a:pt x="60" y="725"/>
                </a:cubicBezTo>
                <a:cubicBezTo>
                  <a:pt x="314" y="1023"/>
                  <a:pt x="567" y="1276"/>
                  <a:pt x="805" y="1589"/>
                </a:cubicBezTo>
                <a:cubicBezTo>
                  <a:pt x="1058" y="1902"/>
                  <a:pt x="1178" y="2334"/>
                  <a:pt x="1371" y="2706"/>
                </a:cubicBezTo>
                <a:cubicBezTo>
                  <a:pt x="1401" y="2766"/>
                  <a:pt x="1464" y="2795"/>
                  <a:pt x="1520" y="2795"/>
                </a:cubicBezTo>
                <a:cubicBezTo>
                  <a:pt x="1576" y="2795"/>
                  <a:pt x="1625" y="2766"/>
                  <a:pt x="1625" y="2706"/>
                </a:cubicBezTo>
                <a:cubicBezTo>
                  <a:pt x="1997" y="1842"/>
                  <a:pt x="1371" y="650"/>
                  <a:pt x="746" y="99"/>
                </a:cubicBezTo>
                <a:cubicBezTo>
                  <a:pt x="676" y="29"/>
                  <a:pt x="580" y="0"/>
                  <a:pt x="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2397735" y="4621019"/>
            <a:ext cx="59645" cy="90528"/>
          </a:xfrm>
          <a:custGeom>
            <a:avLst/>
            <a:gdLst/>
            <a:ahLst/>
            <a:cxnLst/>
            <a:rect l="l" t="t" r="r" b="b"/>
            <a:pathLst>
              <a:path w="1912" h="2902" extrusionOk="0">
                <a:moveTo>
                  <a:pt x="579" y="1"/>
                </a:moveTo>
                <a:cubicBezTo>
                  <a:pt x="303" y="1"/>
                  <a:pt x="0" y="261"/>
                  <a:pt x="168" y="547"/>
                </a:cubicBezTo>
                <a:cubicBezTo>
                  <a:pt x="481" y="1039"/>
                  <a:pt x="794" y="1545"/>
                  <a:pt x="1107" y="2037"/>
                </a:cubicBezTo>
                <a:cubicBezTo>
                  <a:pt x="1226" y="2231"/>
                  <a:pt x="1405" y="2469"/>
                  <a:pt x="1539" y="2722"/>
                </a:cubicBezTo>
                <a:cubicBezTo>
                  <a:pt x="1658" y="2782"/>
                  <a:pt x="1777" y="2782"/>
                  <a:pt x="1851" y="2901"/>
                </a:cubicBezTo>
                <a:lnTo>
                  <a:pt x="1911" y="2841"/>
                </a:lnTo>
                <a:lnTo>
                  <a:pt x="1851" y="2841"/>
                </a:lnTo>
                <a:cubicBezTo>
                  <a:pt x="1851" y="2782"/>
                  <a:pt x="1911" y="2603"/>
                  <a:pt x="1911" y="2529"/>
                </a:cubicBezTo>
                <a:cubicBezTo>
                  <a:pt x="1777" y="2290"/>
                  <a:pt x="1658" y="2037"/>
                  <a:pt x="1598" y="1724"/>
                </a:cubicBezTo>
                <a:cubicBezTo>
                  <a:pt x="1345" y="1233"/>
                  <a:pt x="1166" y="741"/>
                  <a:pt x="913" y="234"/>
                </a:cubicBezTo>
                <a:cubicBezTo>
                  <a:pt x="853" y="68"/>
                  <a:pt x="719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2451297" y="4623140"/>
            <a:ext cx="36748" cy="96299"/>
          </a:xfrm>
          <a:custGeom>
            <a:avLst/>
            <a:gdLst/>
            <a:ahLst/>
            <a:cxnLst/>
            <a:rect l="l" t="t" r="r" b="b"/>
            <a:pathLst>
              <a:path w="1178" h="3087" extrusionOk="0">
                <a:moveTo>
                  <a:pt x="381" y="1"/>
                </a:moveTo>
                <a:cubicBezTo>
                  <a:pt x="226" y="1"/>
                  <a:pt x="115" y="114"/>
                  <a:pt x="60" y="300"/>
                </a:cubicBezTo>
                <a:cubicBezTo>
                  <a:pt x="0" y="673"/>
                  <a:pt x="373" y="1224"/>
                  <a:pt x="507" y="1597"/>
                </a:cubicBezTo>
                <a:cubicBezTo>
                  <a:pt x="686" y="2088"/>
                  <a:pt x="686" y="2595"/>
                  <a:pt x="805" y="3086"/>
                </a:cubicBezTo>
                <a:lnTo>
                  <a:pt x="879" y="3086"/>
                </a:lnTo>
                <a:cubicBezTo>
                  <a:pt x="1177" y="2714"/>
                  <a:pt x="1177" y="2029"/>
                  <a:pt x="1177" y="1597"/>
                </a:cubicBezTo>
                <a:cubicBezTo>
                  <a:pt x="1118" y="1105"/>
                  <a:pt x="1118" y="166"/>
                  <a:pt x="566" y="47"/>
                </a:cubicBezTo>
                <a:cubicBezTo>
                  <a:pt x="499" y="16"/>
                  <a:pt x="437" y="1"/>
                  <a:pt x="3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8199060" y="4637677"/>
            <a:ext cx="24894" cy="83603"/>
          </a:xfrm>
          <a:custGeom>
            <a:avLst/>
            <a:gdLst/>
            <a:ahLst/>
            <a:cxnLst/>
            <a:rect l="l" t="t" r="r" b="b"/>
            <a:pathLst>
              <a:path w="798" h="2680" extrusionOk="0">
                <a:moveTo>
                  <a:pt x="321" y="1"/>
                </a:moveTo>
                <a:cubicBezTo>
                  <a:pt x="156" y="1"/>
                  <a:pt x="0" y="85"/>
                  <a:pt x="0" y="266"/>
                </a:cubicBezTo>
                <a:cubicBezTo>
                  <a:pt x="0" y="1071"/>
                  <a:pt x="134" y="1875"/>
                  <a:pt x="313" y="2680"/>
                </a:cubicBezTo>
                <a:cubicBezTo>
                  <a:pt x="313" y="2680"/>
                  <a:pt x="373" y="2680"/>
                  <a:pt x="373" y="2620"/>
                </a:cubicBezTo>
                <a:cubicBezTo>
                  <a:pt x="313" y="1875"/>
                  <a:pt x="447" y="1190"/>
                  <a:pt x="685" y="445"/>
                </a:cubicBezTo>
                <a:cubicBezTo>
                  <a:pt x="798" y="160"/>
                  <a:pt x="550" y="1"/>
                  <a:pt x="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8236213" y="4628817"/>
            <a:ext cx="47947" cy="83696"/>
          </a:xfrm>
          <a:custGeom>
            <a:avLst/>
            <a:gdLst/>
            <a:ahLst/>
            <a:cxnLst/>
            <a:rect l="l" t="t" r="r" b="b"/>
            <a:pathLst>
              <a:path w="1537" h="2683" extrusionOk="0">
                <a:moveTo>
                  <a:pt x="871" y="1"/>
                </a:moveTo>
                <a:cubicBezTo>
                  <a:pt x="744" y="1"/>
                  <a:pt x="625" y="53"/>
                  <a:pt x="552" y="178"/>
                </a:cubicBezTo>
                <a:cubicBezTo>
                  <a:pt x="180" y="729"/>
                  <a:pt x="1" y="1355"/>
                  <a:pt x="1" y="1981"/>
                </a:cubicBezTo>
                <a:cubicBezTo>
                  <a:pt x="61" y="2219"/>
                  <a:pt x="180" y="2472"/>
                  <a:pt x="373" y="2591"/>
                </a:cubicBezTo>
                <a:cubicBezTo>
                  <a:pt x="373" y="2633"/>
                  <a:pt x="490" y="2682"/>
                  <a:pt x="560" y="2682"/>
                </a:cubicBezTo>
                <a:cubicBezTo>
                  <a:pt x="590" y="2682"/>
                  <a:pt x="612" y="2673"/>
                  <a:pt x="612" y="2651"/>
                </a:cubicBezTo>
                <a:cubicBezTo>
                  <a:pt x="805" y="2413"/>
                  <a:pt x="746" y="2100"/>
                  <a:pt x="805" y="1847"/>
                </a:cubicBezTo>
                <a:cubicBezTo>
                  <a:pt x="865" y="1415"/>
                  <a:pt x="1118" y="1042"/>
                  <a:pt x="1357" y="670"/>
                </a:cubicBezTo>
                <a:cubicBezTo>
                  <a:pt x="1537" y="320"/>
                  <a:pt x="1182" y="1"/>
                  <a:pt x="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8288278" y="4659357"/>
            <a:ext cx="51253" cy="61922"/>
          </a:xfrm>
          <a:custGeom>
            <a:avLst/>
            <a:gdLst/>
            <a:ahLst/>
            <a:cxnLst/>
            <a:rect l="l" t="t" r="r" b="b"/>
            <a:pathLst>
              <a:path w="1643" h="1985" extrusionOk="0">
                <a:moveTo>
                  <a:pt x="1082" y="0"/>
                </a:moveTo>
                <a:cubicBezTo>
                  <a:pt x="989" y="0"/>
                  <a:pt x="892" y="36"/>
                  <a:pt x="805" y="123"/>
                </a:cubicBezTo>
                <a:cubicBezTo>
                  <a:pt x="626" y="436"/>
                  <a:pt x="432" y="748"/>
                  <a:pt x="254" y="1121"/>
                </a:cubicBezTo>
                <a:cubicBezTo>
                  <a:pt x="194" y="1300"/>
                  <a:pt x="0" y="1672"/>
                  <a:pt x="60" y="1925"/>
                </a:cubicBezTo>
                <a:lnTo>
                  <a:pt x="120" y="1985"/>
                </a:lnTo>
                <a:cubicBezTo>
                  <a:pt x="313" y="1925"/>
                  <a:pt x="492" y="1612"/>
                  <a:pt x="626" y="1434"/>
                </a:cubicBezTo>
                <a:cubicBezTo>
                  <a:pt x="805" y="1121"/>
                  <a:pt x="1058" y="868"/>
                  <a:pt x="1311" y="629"/>
                </a:cubicBezTo>
                <a:cubicBezTo>
                  <a:pt x="1643" y="389"/>
                  <a:pt x="1387" y="0"/>
                  <a:pt x="10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2467082" y="4371646"/>
            <a:ext cx="30727" cy="113051"/>
          </a:xfrm>
          <a:custGeom>
            <a:avLst/>
            <a:gdLst/>
            <a:ahLst/>
            <a:cxnLst/>
            <a:rect l="l" t="t" r="r" b="b"/>
            <a:pathLst>
              <a:path w="985" h="3624" extrusionOk="0">
                <a:moveTo>
                  <a:pt x="452" y="1"/>
                </a:moveTo>
                <a:cubicBezTo>
                  <a:pt x="265" y="1"/>
                  <a:pt x="89" y="110"/>
                  <a:pt x="60" y="348"/>
                </a:cubicBezTo>
                <a:cubicBezTo>
                  <a:pt x="1" y="839"/>
                  <a:pt x="120" y="1346"/>
                  <a:pt x="180" y="1778"/>
                </a:cubicBezTo>
                <a:cubicBezTo>
                  <a:pt x="239" y="2403"/>
                  <a:pt x="373" y="2955"/>
                  <a:pt x="612" y="3521"/>
                </a:cubicBezTo>
                <a:cubicBezTo>
                  <a:pt x="635" y="3590"/>
                  <a:pt x="696" y="3624"/>
                  <a:pt x="759" y="3624"/>
                </a:cubicBezTo>
                <a:cubicBezTo>
                  <a:pt x="858" y="3624"/>
                  <a:pt x="961" y="3541"/>
                  <a:pt x="925" y="3387"/>
                </a:cubicBezTo>
                <a:cubicBezTo>
                  <a:pt x="865" y="2895"/>
                  <a:pt x="865" y="2329"/>
                  <a:pt x="865" y="1837"/>
                </a:cubicBezTo>
                <a:cubicBezTo>
                  <a:pt x="865" y="1346"/>
                  <a:pt x="984" y="839"/>
                  <a:pt x="925" y="348"/>
                </a:cubicBezTo>
                <a:cubicBezTo>
                  <a:pt x="863" y="125"/>
                  <a:pt x="651" y="1"/>
                  <a:pt x="4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2503798" y="4377604"/>
            <a:ext cx="61953" cy="78331"/>
          </a:xfrm>
          <a:custGeom>
            <a:avLst/>
            <a:gdLst/>
            <a:ahLst/>
            <a:cxnLst/>
            <a:rect l="l" t="t" r="r" b="b"/>
            <a:pathLst>
              <a:path w="1986" h="2511" extrusionOk="0">
                <a:moveTo>
                  <a:pt x="1520" y="1"/>
                </a:moveTo>
                <a:cubicBezTo>
                  <a:pt x="1470" y="1"/>
                  <a:pt x="1415" y="12"/>
                  <a:pt x="1356" y="37"/>
                </a:cubicBezTo>
                <a:cubicBezTo>
                  <a:pt x="865" y="216"/>
                  <a:pt x="552" y="648"/>
                  <a:pt x="373" y="1095"/>
                </a:cubicBezTo>
                <a:cubicBezTo>
                  <a:pt x="180" y="1527"/>
                  <a:pt x="1" y="2138"/>
                  <a:pt x="314" y="2510"/>
                </a:cubicBezTo>
                <a:cubicBezTo>
                  <a:pt x="552" y="2272"/>
                  <a:pt x="612" y="1900"/>
                  <a:pt x="805" y="1587"/>
                </a:cubicBezTo>
                <a:cubicBezTo>
                  <a:pt x="984" y="1155"/>
                  <a:pt x="1237" y="901"/>
                  <a:pt x="1610" y="723"/>
                </a:cubicBezTo>
                <a:cubicBezTo>
                  <a:pt x="1985" y="503"/>
                  <a:pt x="1854" y="1"/>
                  <a:pt x="1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2337311" y="4485695"/>
            <a:ext cx="87065" cy="66820"/>
          </a:xfrm>
          <a:custGeom>
            <a:avLst/>
            <a:gdLst/>
            <a:ahLst/>
            <a:cxnLst/>
            <a:rect l="l" t="t" r="r" b="b"/>
            <a:pathLst>
              <a:path w="2791" h="2142" extrusionOk="0">
                <a:moveTo>
                  <a:pt x="581" y="1"/>
                </a:moveTo>
                <a:cubicBezTo>
                  <a:pt x="280" y="1"/>
                  <a:pt x="1" y="272"/>
                  <a:pt x="124" y="669"/>
                </a:cubicBezTo>
                <a:cubicBezTo>
                  <a:pt x="399" y="1429"/>
                  <a:pt x="1433" y="2142"/>
                  <a:pt x="2266" y="2142"/>
                </a:cubicBezTo>
                <a:cubicBezTo>
                  <a:pt x="2381" y="2142"/>
                  <a:pt x="2492" y="2128"/>
                  <a:pt x="2597" y="2099"/>
                </a:cubicBezTo>
                <a:cubicBezTo>
                  <a:pt x="2790" y="2025"/>
                  <a:pt x="2790" y="1727"/>
                  <a:pt x="2671" y="1593"/>
                </a:cubicBezTo>
                <a:cubicBezTo>
                  <a:pt x="2418" y="1355"/>
                  <a:pt x="2045" y="1280"/>
                  <a:pt x="1792" y="1101"/>
                </a:cubicBezTo>
                <a:cubicBezTo>
                  <a:pt x="1479" y="908"/>
                  <a:pt x="1241" y="669"/>
                  <a:pt x="1047" y="297"/>
                </a:cubicBezTo>
                <a:cubicBezTo>
                  <a:pt x="933" y="90"/>
                  <a:pt x="754" y="1"/>
                  <a:pt x="5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1028752" y="4099906"/>
            <a:ext cx="122971" cy="68379"/>
          </a:xfrm>
          <a:custGeom>
            <a:avLst/>
            <a:gdLst/>
            <a:ahLst/>
            <a:cxnLst/>
            <a:rect l="l" t="t" r="r" b="b"/>
            <a:pathLst>
              <a:path w="3942" h="2192" extrusionOk="0">
                <a:moveTo>
                  <a:pt x="1960" y="1"/>
                </a:moveTo>
                <a:cubicBezTo>
                  <a:pt x="1096" y="61"/>
                  <a:pt x="471" y="746"/>
                  <a:pt x="158" y="1491"/>
                </a:cubicBezTo>
                <a:cubicBezTo>
                  <a:pt x="1" y="1893"/>
                  <a:pt x="322" y="2192"/>
                  <a:pt x="649" y="2192"/>
                </a:cubicBezTo>
                <a:cubicBezTo>
                  <a:pt x="818" y="2192"/>
                  <a:pt x="989" y="2111"/>
                  <a:pt x="1096" y="1923"/>
                </a:cubicBezTo>
                <a:cubicBezTo>
                  <a:pt x="1409" y="1431"/>
                  <a:pt x="1782" y="1178"/>
                  <a:pt x="2333" y="1118"/>
                </a:cubicBezTo>
                <a:cubicBezTo>
                  <a:pt x="2705" y="1118"/>
                  <a:pt x="3078" y="1237"/>
                  <a:pt x="3510" y="1237"/>
                </a:cubicBezTo>
                <a:cubicBezTo>
                  <a:pt x="3763" y="1237"/>
                  <a:pt x="3942" y="865"/>
                  <a:pt x="3763" y="612"/>
                </a:cubicBezTo>
                <a:cubicBezTo>
                  <a:pt x="3331" y="120"/>
                  <a:pt x="2586" y="1"/>
                  <a:pt x="1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1164324" y="3075237"/>
            <a:ext cx="36623" cy="32599"/>
          </a:xfrm>
          <a:custGeom>
            <a:avLst/>
            <a:gdLst/>
            <a:ahLst/>
            <a:cxnLst/>
            <a:rect l="l" t="t" r="r" b="b"/>
            <a:pathLst>
              <a:path w="1174" h="1045" extrusionOk="0">
                <a:moveTo>
                  <a:pt x="646" y="1"/>
                </a:moveTo>
                <a:cubicBezTo>
                  <a:pt x="581" y="1"/>
                  <a:pt x="513" y="15"/>
                  <a:pt x="433" y="40"/>
                </a:cubicBezTo>
                <a:lnTo>
                  <a:pt x="314" y="40"/>
                </a:lnTo>
                <a:cubicBezTo>
                  <a:pt x="60" y="99"/>
                  <a:pt x="1" y="353"/>
                  <a:pt x="1" y="531"/>
                </a:cubicBezTo>
                <a:cubicBezTo>
                  <a:pt x="1" y="785"/>
                  <a:pt x="195" y="904"/>
                  <a:pt x="373" y="963"/>
                </a:cubicBezTo>
                <a:cubicBezTo>
                  <a:pt x="433" y="963"/>
                  <a:pt x="493" y="963"/>
                  <a:pt x="567" y="1038"/>
                </a:cubicBezTo>
                <a:cubicBezTo>
                  <a:pt x="588" y="1042"/>
                  <a:pt x="610" y="1044"/>
                  <a:pt x="631" y="1044"/>
                </a:cubicBezTo>
                <a:cubicBezTo>
                  <a:pt x="908" y="1044"/>
                  <a:pt x="1174" y="702"/>
                  <a:pt x="1118" y="412"/>
                </a:cubicBezTo>
                <a:cubicBezTo>
                  <a:pt x="1118" y="293"/>
                  <a:pt x="1059" y="159"/>
                  <a:pt x="939" y="99"/>
                </a:cubicBezTo>
                <a:cubicBezTo>
                  <a:pt x="826" y="29"/>
                  <a:pt x="738" y="1"/>
                  <a:pt x="6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107550" y="2226615"/>
            <a:ext cx="42332" cy="39680"/>
          </a:xfrm>
          <a:custGeom>
            <a:avLst/>
            <a:gdLst/>
            <a:ahLst/>
            <a:cxnLst/>
            <a:rect l="l" t="t" r="r" b="b"/>
            <a:pathLst>
              <a:path w="1357" h="1272" extrusionOk="0">
                <a:moveTo>
                  <a:pt x="535" y="0"/>
                </a:moveTo>
                <a:cubicBezTo>
                  <a:pt x="478" y="0"/>
                  <a:pt x="422" y="9"/>
                  <a:pt x="373" y="30"/>
                </a:cubicBezTo>
                <a:cubicBezTo>
                  <a:pt x="239" y="90"/>
                  <a:pt x="120" y="209"/>
                  <a:pt x="60" y="402"/>
                </a:cubicBezTo>
                <a:cubicBezTo>
                  <a:pt x="0" y="522"/>
                  <a:pt x="0" y="700"/>
                  <a:pt x="60" y="834"/>
                </a:cubicBezTo>
                <a:cubicBezTo>
                  <a:pt x="120" y="1013"/>
                  <a:pt x="239" y="1147"/>
                  <a:pt x="433" y="1207"/>
                </a:cubicBezTo>
                <a:cubicBezTo>
                  <a:pt x="501" y="1252"/>
                  <a:pt x="580" y="1272"/>
                  <a:pt x="662" y="1272"/>
                </a:cubicBezTo>
                <a:cubicBezTo>
                  <a:pt x="794" y="1272"/>
                  <a:pt x="933" y="1221"/>
                  <a:pt x="1043" y="1147"/>
                </a:cubicBezTo>
                <a:cubicBezTo>
                  <a:pt x="1297" y="954"/>
                  <a:pt x="1356" y="522"/>
                  <a:pt x="1177" y="268"/>
                </a:cubicBezTo>
                <a:cubicBezTo>
                  <a:pt x="1118" y="209"/>
                  <a:pt x="1043" y="149"/>
                  <a:pt x="984" y="149"/>
                </a:cubicBezTo>
                <a:cubicBezTo>
                  <a:pt x="854" y="63"/>
                  <a:pt x="686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266021" y="1880850"/>
            <a:ext cx="34876" cy="33036"/>
          </a:xfrm>
          <a:custGeom>
            <a:avLst/>
            <a:gdLst/>
            <a:ahLst/>
            <a:cxnLst/>
            <a:rect l="l" t="t" r="r" b="b"/>
            <a:pathLst>
              <a:path w="1118" h="1059" extrusionOk="0">
                <a:moveTo>
                  <a:pt x="507" y="0"/>
                </a:moveTo>
                <a:cubicBezTo>
                  <a:pt x="194" y="0"/>
                  <a:pt x="1" y="313"/>
                  <a:pt x="1" y="552"/>
                </a:cubicBezTo>
                <a:cubicBezTo>
                  <a:pt x="1" y="686"/>
                  <a:pt x="135" y="865"/>
                  <a:pt x="194" y="924"/>
                </a:cubicBezTo>
                <a:cubicBezTo>
                  <a:pt x="313" y="984"/>
                  <a:pt x="433" y="1058"/>
                  <a:pt x="626" y="1058"/>
                </a:cubicBezTo>
                <a:cubicBezTo>
                  <a:pt x="880" y="1058"/>
                  <a:pt x="1118" y="686"/>
                  <a:pt x="1058" y="432"/>
                </a:cubicBezTo>
                <a:cubicBezTo>
                  <a:pt x="1058" y="313"/>
                  <a:pt x="999" y="179"/>
                  <a:pt x="880" y="120"/>
                </a:cubicBezTo>
                <a:cubicBezTo>
                  <a:pt x="745" y="0"/>
                  <a:pt x="626" y="0"/>
                  <a:pt x="5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040160" y="1054089"/>
            <a:ext cx="52532" cy="36748"/>
          </a:xfrm>
          <a:custGeom>
            <a:avLst/>
            <a:gdLst/>
            <a:ahLst/>
            <a:cxnLst/>
            <a:rect l="l" t="t" r="r" b="b"/>
            <a:pathLst>
              <a:path w="1684" h="1178" extrusionOk="0">
                <a:moveTo>
                  <a:pt x="745" y="1"/>
                </a:moveTo>
                <a:cubicBezTo>
                  <a:pt x="0" y="1"/>
                  <a:pt x="134" y="1178"/>
                  <a:pt x="939" y="1178"/>
                </a:cubicBezTo>
                <a:cubicBezTo>
                  <a:pt x="1684" y="1178"/>
                  <a:pt x="1549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137270" y="1175843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1109849" y="1155940"/>
            <a:ext cx="31164" cy="29074"/>
          </a:xfrm>
          <a:custGeom>
            <a:avLst/>
            <a:gdLst/>
            <a:ahLst/>
            <a:cxnLst/>
            <a:rect l="l" t="t" r="r" b="b"/>
            <a:pathLst>
              <a:path w="999" h="932" extrusionOk="0">
                <a:moveTo>
                  <a:pt x="677" y="0"/>
                </a:moveTo>
                <a:cubicBezTo>
                  <a:pt x="619" y="0"/>
                  <a:pt x="563" y="13"/>
                  <a:pt x="507" y="13"/>
                </a:cubicBezTo>
                <a:cubicBezTo>
                  <a:pt x="433" y="13"/>
                  <a:pt x="373" y="88"/>
                  <a:pt x="314" y="88"/>
                </a:cubicBezTo>
                <a:cubicBezTo>
                  <a:pt x="1" y="207"/>
                  <a:pt x="1" y="639"/>
                  <a:pt x="194" y="833"/>
                </a:cubicBezTo>
                <a:cubicBezTo>
                  <a:pt x="264" y="902"/>
                  <a:pt x="360" y="931"/>
                  <a:pt x="451" y="931"/>
                </a:cubicBezTo>
                <a:cubicBezTo>
                  <a:pt x="515" y="931"/>
                  <a:pt x="577" y="917"/>
                  <a:pt x="626" y="892"/>
                </a:cubicBezTo>
                <a:cubicBezTo>
                  <a:pt x="805" y="833"/>
                  <a:pt x="880" y="699"/>
                  <a:pt x="939" y="579"/>
                </a:cubicBezTo>
                <a:lnTo>
                  <a:pt x="939" y="579"/>
                </a:lnTo>
                <a:lnTo>
                  <a:pt x="880" y="639"/>
                </a:lnTo>
                <a:cubicBezTo>
                  <a:pt x="939" y="579"/>
                  <a:pt x="939" y="520"/>
                  <a:pt x="999" y="386"/>
                </a:cubicBezTo>
                <a:cubicBezTo>
                  <a:pt x="999" y="267"/>
                  <a:pt x="939" y="147"/>
                  <a:pt x="880" y="88"/>
                </a:cubicBezTo>
                <a:cubicBezTo>
                  <a:pt x="809" y="17"/>
                  <a:pt x="742" y="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8193476" y="3044954"/>
            <a:ext cx="46512" cy="46075"/>
          </a:xfrm>
          <a:custGeom>
            <a:avLst/>
            <a:gdLst/>
            <a:ahLst/>
            <a:cxnLst/>
            <a:rect l="l" t="t" r="r" b="b"/>
            <a:pathLst>
              <a:path w="1491" h="1477" extrusionOk="0">
                <a:moveTo>
                  <a:pt x="739" y="1"/>
                </a:moveTo>
                <a:cubicBezTo>
                  <a:pt x="656" y="1"/>
                  <a:pt x="572" y="16"/>
                  <a:pt x="492" y="46"/>
                </a:cubicBezTo>
                <a:cubicBezTo>
                  <a:pt x="120" y="166"/>
                  <a:pt x="0" y="612"/>
                  <a:pt x="179" y="910"/>
                </a:cubicBezTo>
                <a:cubicBezTo>
                  <a:pt x="254" y="985"/>
                  <a:pt x="254" y="1044"/>
                  <a:pt x="313" y="1104"/>
                </a:cubicBezTo>
                <a:cubicBezTo>
                  <a:pt x="432" y="1357"/>
                  <a:pt x="626" y="1477"/>
                  <a:pt x="864" y="1477"/>
                </a:cubicBezTo>
                <a:cubicBezTo>
                  <a:pt x="1177" y="1417"/>
                  <a:pt x="1490" y="1104"/>
                  <a:pt x="1431" y="791"/>
                </a:cubicBezTo>
                <a:cubicBezTo>
                  <a:pt x="1371" y="672"/>
                  <a:pt x="1371" y="538"/>
                  <a:pt x="1296" y="359"/>
                </a:cubicBezTo>
                <a:cubicBezTo>
                  <a:pt x="1208" y="126"/>
                  <a:pt x="979" y="1"/>
                  <a:pt x="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8146996" y="1894326"/>
            <a:ext cx="33036" cy="33316"/>
          </a:xfrm>
          <a:custGeom>
            <a:avLst/>
            <a:gdLst/>
            <a:ahLst/>
            <a:cxnLst/>
            <a:rect l="l" t="t" r="r" b="b"/>
            <a:pathLst>
              <a:path w="1059" h="1068" extrusionOk="0">
                <a:moveTo>
                  <a:pt x="433" y="0"/>
                </a:moveTo>
                <a:cubicBezTo>
                  <a:pt x="313" y="60"/>
                  <a:pt x="179" y="120"/>
                  <a:pt x="60" y="254"/>
                </a:cubicBezTo>
                <a:cubicBezTo>
                  <a:pt x="1" y="313"/>
                  <a:pt x="1" y="433"/>
                  <a:pt x="1" y="626"/>
                </a:cubicBezTo>
                <a:cubicBezTo>
                  <a:pt x="1" y="841"/>
                  <a:pt x="254" y="1067"/>
                  <a:pt x="478" y="1067"/>
                </a:cubicBezTo>
                <a:cubicBezTo>
                  <a:pt x="503" y="1067"/>
                  <a:pt x="528" y="1064"/>
                  <a:pt x="552" y="1058"/>
                </a:cubicBezTo>
                <a:cubicBezTo>
                  <a:pt x="686" y="1058"/>
                  <a:pt x="865" y="999"/>
                  <a:pt x="924" y="865"/>
                </a:cubicBezTo>
                <a:cubicBezTo>
                  <a:pt x="999" y="745"/>
                  <a:pt x="1058" y="626"/>
                  <a:pt x="1058" y="492"/>
                </a:cubicBezTo>
                <a:cubicBezTo>
                  <a:pt x="1058" y="179"/>
                  <a:pt x="68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8073718" y="1992840"/>
            <a:ext cx="36592" cy="31413"/>
          </a:xfrm>
          <a:custGeom>
            <a:avLst/>
            <a:gdLst/>
            <a:ahLst/>
            <a:cxnLst/>
            <a:rect l="l" t="t" r="r" b="b"/>
            <a:pathLst>
              <a:path w="1173" h="1007" extrusionOk="0">
                <a:moveTo>
                  <a:pt x="607" y="1"/>
                </a:moveTo>
                <a:cubicBezTo>
                  <a:pt x="368" y="1"/>
                  <a:pt x="115" y="194"/>
                  <a:pt x="55" y="448"/>
                </a:cubicBezTo>
                <a:cubicBezTo>
                  <a:pt x="1" y="721"/>
                  <a:pt x="246" y="1006"/>
                  <a:pt x="529" y="1006"/>
                </a:cubicBezTo>
                <a:cubicBezTo>
                  <a:pt x="554" y="1006"/>
                  <a:pt x="580" y="1004"/>
                  <a:pt x="607" y="999"/>
                </a:cubicBezTo>
                <a:cubicBezTo>
                  <a:pt x="666" y="999"/>
                  <a:pt x="741" y="999"/>
                  <a:pt x="741" y="939"/>
                </a:cubicBezTo>
                <a:cubicBezTo>
                  <a:pt x="860" y="939"/>
                  <a:pt x="979" y="880"/>
                  <a:pt x="1039" y="820"/>
                </a:cubicBezTo>
                <a:cubicBezTo>
                  <a:pt x="1113" y="746"/>
                  <a:pt x="1173" y="626"/>
                  <a:pt x="1173" y="567"/>
                </a:cubicBezTo>
                <a:cubicBezTo>
                  <a:pt x="1173" y="448"/>
                  <a:pt x="1173" y="314"/>
                  <a:pt x="1039" y="254"/>
                </a:cubicBezTo>
                <a:cubicBezTo>
                  <a:pt x="979" y="135"/>
                  <a:pt x="919" y="75"/>
                  <a:pt x="800" y="75"/>
                </a:cubicBezTo>
                <a:cubicBezTo>
                  <a:pt x="741" y="75"/>
                  <a:pt x="666" y="75"/>
                  <a:pt x="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8063923" y="2932995"/>
            <a:ext cx="46387" cy="113425"/>
          </a:xfrm>
          <a:custGeom>
            <a:avLst/>
            <a:gdLst/>
            <a:ahLst/>
            <a:cxnLst/>
            <a:rect l="l" t="t" r="r" b="b"/>
            <a:pathLst>
              <a:path w="1487" h="3636" extrusionOk="0">
                <a:moveTo>
                  <a:pt x="717" y="1"/>
                </a:moveTo>
                <a:cubicBezTo>
                  <a:pt x="372" y="1"/>
                  <a:pt x="0" y="341"/>
                  <a:pt x="116" y="775"/>
                </a:cubicBezTo>
                <a:cubicBezTo>
                  <a:pt x="310" y="1341"/>
                  <a:pt x="369" y="1967"/>
                  <a:pt x="489" y="2518"/>
                </a:cubicBezTo>
                <a:cubicBezTo>
                  <a:pt x="548" y="2831"/>
                  <a:pt x="608" y="3084"/>
                  <a:pt x="801" y="3323"/>
                </a:cubicBezTo>
                <a:cubicBezTo>
                  <a:pt x="861" y="3457"/>
                  <a:pt x="980" y="3516"/>
                  <a:pt x="1055" y="3635"/>
                </a:cubicBezTo>
                <a:cubicBezTo>
                  <a:pt x="1114" y="3635"/>
                  <a:pt x="1114" y="3635"/>
                  <a:pt x="1114" y="3576"/>
                </a:cubicBezTo>
                <a:lnTo>
                  <a:pt x="1055" y="3576"/>
                </a:lnTo>
                <a:cubicBezTo>
                  <a:pt x="1114" y="3516"/>
                  <a:pt x="1233" y="3457"/>
                  <a:pt x="1293" y="3382"/>
                </a:cubicBezTo>
                <a:cubicBezTo>
                  <a:pt x="1353" y="3323"/>
                  <a:pt x="1353" y="3203"/>
                  <a:pt x="1353" y="3084"/>
                </a:cubicBezTo>
                <a:cubicBezTo>
                  <a:pt x="1487" y="2771"/>
                  <a:pt x="1427" y="2458"/>
                  <a:pt x="1427" y="2146"/>
                </a:cubicBezTo>
                <a:cubicBezTo>
                  <a:pt x="1427" y="1594"/>
                  <a:pt x="1353" y="909"/>
                  <a:pt x="1174" y="343"/>
                </a:cubicBezTo>
                <a:cubicBezTo>
                  <a:pt x="1085" y="101"/>
                  <a:pt x="905" y="1"/>
                  <a:pt x="7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8253433" y="3564987"/>
            <a:ext cx="38588" cy="36748"/>
          </a:xfrm>
          <a:custGeom>
            <a:avLst/>
            <a:gdLst/>
            <a:ahLst/>
            <a:cxnLst/>
            <a:rect l="l" t="t" r="r" b="b"/>
            <a:pathLst>
              <a:path w="1237" h="1178" extrusionOk="0">
                <a:moveTo>
                  <a:pt x="566" y="1"/>
                </a:moveTo>
                <a:cubicBezTo>
                  <a:pt x="194" y="1"/>
                  <a:pt x="0" y="373"/>
                  <a:pt x="0" y="671"/>
                </a:cubicBezTo>
                <a:cubicBezTo>
                  <a:pt x="0" y="805"/>
                  <a:pt x="119" y="984"/>
                  <a:pt x="253" y="1043"/>
                </a:cubicBezTo>
                <a:cubicBezTo>
                  <a:pt x="373" y="1177"/>
                  <a:pt x="492" y="1177"/>
                  <a:pt x="685" y="1177"/>
                </a:cubicBezTo>
                <a:cubicBezTo>
                  <a:pt x="998" y="1177"/>
                  <a:pt x="1237" y="805"/>
                  <a:pt x="1237" y="492"/>
                </a:cubicBezTo>
                <a:cubicBezTo>
                  <a:pt x="1177" y="373"/>
                  <a:pt x="1117" y="179"/>
                  <a:pt x="998" y="120"/>
                </a:cubicBezTo>
                <a:cubicBezTo>
                  <a:pt x="864" y="1"/>
                  <a:pt x="685" y="1"/>
                  <a:pt x="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8218557" y="2100182"/>
            <a:ext cx="151077" cy="264471"/>
          </a:xfrm>
          <a:custGeom>
            <a:avLst/>
            <a:gdLst/>
            <a:ahLst/>
            <a:cxnLst/>
            <a:rect l="l" t="t" r="r" b="b"/>
            <a:pathLst>
              <a:path w="4843" h="8478" extrusionOk="0">
                <a:moveTo>
                  <a:pt x="4190" y="1"/>
                </a:moveTo>
                <a:cubicBezTo>
                  <a:pt x="3999" y="1"/>
                  <a:pt x="3787" y="128"/>
                  <a:pt x="3725" y="359"/>
                </a:cubicBezTo>
                <a:cubicBezTo>
                  <a:pt x="3666" y="597"/>
                  <a:pt x="3606" y="850"/>
                  <a:pt x="3546" y="1163"/>
                </a:cubicBezTo>
                <a:lnTo>
                  <a:pt x="3472" y="1163"/>
                </a:lnTo>
                <a:cubicBezTo>
                  <a:pt x="2727" y="3204"/>
                  <a:pt x="254" y="5066"/>
                  <a:pt x="120" y="7301"/>
                </a:cubicBezTo>
                <a:cubicBezTo>
                  <a:pt x="1" y="7495"/>
                  <a:pt x="60" y="7673"/>
                  <a:pt x="195" y="7807"/>
                </a:cubicBezTo>
                <a:lnTo>
                  <a:pt x="195" y="8046"/>
                </a:lnTo>
                <a:cubicBezTo>
                  <a:pt x="254" y="8299"/>
                  <a:pt x="433" y="8478"/>
                  <a:pt x="746" y="8478"/>
                </a:cubicBezTo>
                <a:cubicBezTo>
                  <a:pt x="4411" y="7927"/>
                  <a:pt x="4843" y="3264"/>
                  <a:pt x="4530" y="359"/>
                </a:cubicBezTo>
                <a:cubicBezTo>
                  <a:pt x="4530" y="113"/>
                  <a:pt x="4369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8326835" y="1987256"/>
            <a:ext cx="27452" cy="21431"/>
          </a:xfrm>
          <a:custGeom>
            <a:avLst/>
            <a:gdLst/>
            <a:ahLst/>
            <a:cxnLst/>
            <a:rect l="l" t="t" r="r" b="b"/>
            <a:pathLst>
              <a:path w="880" h="687" extrusionOk="0">
                <a:moveTo>
                  <a:pt x="448" y="1"/>
                </a:moveTo>
                <a:cubicBezTo>
                  <a:pt x="1" y="1"/>
                  <a:pt x="75" y="686"/>
                  <a:pt x="507" y="686"/>
                </a:cubicBezTo>
                <a:cubicBezTo>
                  <a:pt x="880" y="686"/>
                  <a:pt x="820" y="1"/>
                  <a:pt x="4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7635572" y="794515"/>
            <a:ext cx="39056" cy="48633"/>
          </a:xfrm>
          <a:custGeom>
            <a:avLst/>
            <a:gdLst/>
            <a:ahLst/>
            <a:cxnLst/>
            <a:rect l="l" t="t" r="r" b="b"/>
            <a:pathLst>
              <a:path w="1252" h="1559" extrusionOk="0">
                <a:moveTo>
                  <a:pt x="660" y="0"/>
                </a:moveTo>
                <a:cubicBezTo>
                  <a:pt x="628" y="0"/>
                  <a:pt x="597" y="3"/>
                  <a:pt x="566" y="9"/>
                </a:cubicBezTo>
                <a:cubicBezTo>
                  <a:pt x="373" y="9"/>
                  <a:pt x="254" y="128"/>
                  <a:pt x="134" y="262"/>
                </a:cubicBezTo>
                <a:cubicBezTo>
                  <a:pt x="0" y="381"/>
                  <a:pt x="0" y="501"/>
                  <a:pt x="0" y="694"/>
                </a:cubicBezTo>
                <a:lnTo>
                  <a:pt x="0" y="1007"/>
                </a:lnTo>
                <a:cubicBezTo>
                  <a:pt x="0" y="1126"/>
                  <a:pt x="134" y="1320"/>
                  <a:pt x="254" y="1439"/>
                </a:cubicBezTo>
                <a:cubicBezTo>
                  <a:pt x="373" y="1499"/>
                  <a:pt x="566" y="1558"/>
                  <a:pt x="686" y="1558"/>
                </a:cubicBezTo>
                <a:cubicBezTo>
                  <a:pt x="879" y="1499"/>
                  <a:pt x="1058" y="1439"/>
                  <a:pt x="1118" y="1320"/>
                </a:cubicBezTo>
                <a:cubicBezTo>
                  <a:pt x="1252" y="1186"/>
                  <a:pt x="1252" y="1007"/>
                  <a:pt x="1252" y="813"/>
                </a:cubicBezTo>
                <a:lnTo>
                  <a:pt x="1252" y="575"/>
                </a:lnTo>
                <a:cubicBezTo>
                  <a:pt x="1252" y="239"/>
                  <a:pt x="949" y="0"/>
                  <a:pt x="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7751973" y="794824"/>
            <a:ext cx="17220" cy="16908"/>
          </a:xfrm>
          <a:custGeom>
            <a:avLst/>
            <a:gdLst/>
            <a:ahLst/>
            <a:cxnLst/>
            <a:rect l="l" t="t" r="r" b="b"/>
            <a:pathLst>
              <a:path w="552" h="542" extrusionOk="0">
                <a:moveTo>
                  <a:pt x="282" y="1"/>
                </a:moveTo>
                <a:cubicBezTo>
                  <a:pt x="250" y="1"/>
                  <a:pt x="217" y="15"/>
                  <a:pt x="179" y="45"/>
                </a:cubicBezTo>
                <a:cubicBezTo>
                  <a:pt x="162" y="28"/>
                  <a:pt x="139" y="21"/>
                  <a:pt x="116" y="21"/>
                </a:cubicBezTo>
                <a:cubicBezTo>
                  <a:pt x="60" y="21"/>
                  <a:pt x="1" y="63"/>
                  <a:pt x="1" y="105"/>
                </a:cubicBezTo>
                <a:lnTo>
                  <a:pt x="1" y="299"/>
                </a:lnTo>
                <a:cubicBezTo>
                  <a:pt x="35" y="438"/>
                  <a:pt x="177" y="541"/>
                  <a:pt x="312" y="541"/>
                </a:cubicBezTo>
                <a:cubicBezTo>
                  <a:pt x="409" y="541"/>
                  <a:pt x="502" y="488"/>
                  <a:pt x="552" y="358"/>
                </a:cubicBezTo>
                <a:lnTo>
                  <a:pt x="552" y="164"/>
                </a:lnTo>
                <a:cubicBezTo>
                  <a:pt x="492" y="105"/>
                  <a:pt x="492" y="45"/>
                  <a:pt x="373" y="45"/>
                </a:cubicBezTo>
                <a:cubicBezTo>
                  <a:pt x="343" y="15"/>
                  <a:pt x="314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1439362" y="1336653"/>
            <a:ext cx="44172" cy="38588"/>
          </a:xfrm>
          <a:custGeom>
            <a:avLst/>
            <a:gdLst/>
            <a:ahLst/>
            <a:cxnLst/>
            <a:rect l="l" t="t" r="r" b="b"/>
            <a:pathLst>
              <a:path w="1416" h="1237" extrusionOk="0">
                <a:moveTo>
                  <a:pt x="551" y="0"/>
                </a:moveTo>
                <a:cubicBezTo>
                  <a:pt x="179" y="0"/>
                  <a:pt x="0" y="373"/>
                  <a:pt x="0" y="686"/>
                </a:cubicBezTo>
                <a:cubicBezTo>
                  <a:pt x="0" y="865"/>
                  <a:pt x="119" y="999"/>
                  <a:pt x="239" y="1118"/>
                </a:cubicBezTo>
                <a:cubicBezTo>
                  <a:pt x="373" y="1177"/>
                  <a:pt x="492" y="1237"/>
                  <a:pt x="611" y="1237"/>
                </a:cubicBezTo>
                <a:lnTo>
                  <a:pt x="671" y="1237"/>
                </a:lnTo>
                <a:cubicBezTo>
                  <a:pt x="924" y="1237"/>
                  <a:pt x="1177" y="1118"/>
                  <a:pt x="1296" y="865"/>
                </a:cubicBezTo>
                <a:cubicBezTo>
                  <a:pt x="1415" y="626"/>
                  <a:pt x="1296" y="179"/>
                  <a:pt x="924" y="60"/>
                </a:cubicBezTo>
                <a:cubicBezTo>
                  <a:pt x="805" y="0"/>
                  <a:pt x="671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1458391" y="1375210"/>
            <a:ext cx="1903" cy="31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1" y="1"/>
                </a:moveTo>
                <a:lnTo>
                  <a:pt x="1" y="1"/>
                </a:lnTo>
                <a:lnTo>
                  <a:pt x="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1458391" y="1375210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1576662" y="1376645"/>
            <a:ext cx="42332" cy="39493"/>
          </a:xfrm>
          <a:custGeom>
            <a:avLst/>
            <a:gdLst/>
            <a:ahLst/>
            <a:cxnLst/>
            <a:rect l="l" t="t" r="r" b="b"/>
            <a:pathLst>
              <a:path w="1357" h="1266" extrusionOk="0">
                <a:moveTo>
                  <a:pt x="605" y="1"/>
                </a:moveTo>
                <a:cubicBezTo>
                  <a:pt x="359" y="1"/>
                  <a:pt x="170" y="135"/>
                  <a:pt x="120" y="387"/>
                </a:cubicBezTo>
                <a:cubicBezTo>
                  <a:pt x="61" y="462"/>
                  <a:pt x="61" y="521"/>
                  <a:pt x="61" y="521"/>
                </a:cubicBezTo>
                <a:lnTo>
                  <a:pt x="61" y="581"/>
                </a:lnTo>
                <a:cubicBezTo>
                  <a:pt x="1" y="1013"/>
                  <a:pt x="373" y="1266"/>
                  <a:pt x="746" y="1266"/>
                </a:cubicBezTo>
                <a:lnTo>
                  <a:pt x="865" y="1266"/>
                </a:lnTo>
                <a:lnTo>
                  <a:pt x="925" y="1206"/>
                </a:lnTo>
                <a:lnTo>
                  <a:pt x="984" y="1206"/>
                </a:lnTo>
                <a:cubicBezTo>
                  <a:pt x="1237" y="1072"/>
                  <a:pt x="1357" y="894"/>
                  <a:pt x="1297" y="581"/>
                </a:cubicBezTo>
                <a:lnTo>
                  <a:pt x="1297" y="521"/>
                </a:lnTo>
                <a:cubicBezTo>
                  <a:pt x="1297" y="149"/>
                  <a:pt x="984" y="15"/>
                  <a:pt x="746" y="15"/>
                </a:cubicBezTo>
                <a:cubicBezTo>
                  <a:pt x="697" y="5"/>
                  <a:pt x="650" y="1"/>
                  <a:pt x="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958376" y="3377430"/>
            <a:ext cx="143684" cy="68161"/>
          </a:xfrm>
          <a:custGeom>
            <a:avLst/>
            <a:gdLst/>
            <a:ahLst/>
            <a:cxnLst/>
            <a:rect l="l" t="t" r="r" b="b"/>
            <a:pathLst>
              <a:path w="4606" h="2185" extrusionOk="0">
                <a:moveTo>
                  <a:pt x="3746" y="0"/>
                </a:moveTo>
                <a:cubicBezTo>
                  <a:pt x="3631" y="0"/>
                  <a:pt x="3515" y="39"/>
                  <a:pt x="3412" y="129"/>
                </a:cubicBezTo>
                <a:cubicBezTo>
                  <a:pt x="2920" y="502"/>
                  <a:pt x="2414" y="755"/>
                  <a:pt x="1803" y="934"/>
                </a:cubicBezTo>
                <a:cubicBezTo>
                  <a:pt x="1237" y="1128"/>
                  <a:pt x="686" y="1187"/>
                  <a:pt x="179" y="1560"/>
                </a:cubicBezTo>
                <a:cubicBezTo>
                  <a:pt x="0" y="1679"/>
                  <a:pt x="60" y="1932"/>
                  <a:pt x="179" y="1992"/>
                </a:cubicBezTo>
                <a:cubicBezTo>
                  <a:pt x="530" y="2123"/>
                  <a:pt x="919" y="2184"/>
                  <a:pt x="1319" y="2184"/>
                </a:cubicBezTo>
                <a:cubicBezTo>
                  <a:pt x="2414" y="2184"/>
                  <a:pt x="3583" y="1725"/>
                  <a:pt x="4216" y="993"/>
                </a:cubicBezTo>
                <a:cubicBezTo>
                  <a:pt x="4605" y="557"/>
                  <a:pt x="4183" y="0"/>
                  <a:pt x="3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8154857" y="2585389"/>
            <a:ext cx="176221" cy="146835"/>
          </a:xfrm>
          <a:custGeom>
            <a:avLst/>
            <a:gdLst/>
            <a:ahLst/>
            <a:cxnLst/>
            <a:rect l="l" t="t" r="r" b="b"/>
            <a:pathLst>
              <a:path w="5649" h="4707" extrusionOk="0">
                <a:moveTo>
                  <a:pt x="5142" y="0"/>
                </a:moveTo>
                <a:cubicBezTo>
                  <a:pt x="4590" y="879"/>
                  <a:pt x="4099" y="1624"/>
                  <a:pt x="3279" y="2309"/>
                </a:cubicBezTo>
                <a:cubicBezTo>
                  <a:pt x="2475" y="2980"/>
                  <a:pt x="1492" y="3426"/>
                  <a:pt x="553" y="3799"/>
                </a:cubicBezTo>
                <a:cubicBezTo>
                  <a:pt x="1" y="3957"/>
                  <a:pt x="330" y="4706"/>
                  <a:pt x="794" y="4706"/>
                </a:cubicBezTo>
                <a:cubicBezTo>
                  <a:pt x="856" y="4706"/>
                  <a:pt x="920" y="4693"/>
                  <a:pt x="985" y="4663"/>
                </a:cubicBezTo>
                <a:cubicBezTo>
                  <a:pt x="2669" y="3978"/>
                  <a:pt x="5648" y="2175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8309646" y="3630558"/>
            <a:ext cx="46512" cy="45981"/>
          </a:xfrm>
          <a:custGeom>
            <a:avLst/>
            <a:gdLst/>
            <a:ahLst/>
            <a:cxnLst/>
            <a:rect l="l" t="t" r="r" b="b"/>
            <a:pathLst>
              <a:path w="1491" h="1474" extrusionOk="0">
                <a:moveTo>
                  <a:pt x="865" y="0"/>
                </a:moveTo>
                <a:cubicBezTo>
                  <a:pt x="720" y="0"/>
                  <a:pt x="571" y="48"/>
                  <a:pt x="433" y="133"/>
                </a:cubicBezTo>
                <a:cubicBezTo>
                  <a:pt x="314" y="252"/>
                  <a:pt x="180" y="431"/>
                  <a:pt x="120" y="565"/>
                </a:cubicBezTo>
                <a:cubicBezTo>
                  <a:pt x="1" y="938"/>
                  <a:pt x="120" y="1310"/>
                  <a:pt x="492" y="1429"/>
                </a:cubicBezTo>
                <a:cubicBezTo>
                  <a:pt x="555" y="1459"/>
                  <a:pt x="629" y="1474"/>
                  <a:pt x="706" y="1474"/>
                </a:cubicBezTo>
                <a:cubicBezTo>
                  <a:pt x="941" y="1474"/>
                  <a:pt x="1207" y="1337"/>
                  <a:pt x="1297" y="1057"/>
                </a:cubicBezTo>
                <a:cubicBezTo>
                  <a:pt x="1491" y="804"/>
                  <a:pt x="1491" y="506"/>
                  <a:pt x="1371" y="252"/>
                </a:cubicBezTo>
                <a:cubicBezTo>
                  <a:pt x="1230" y="77"/>
                  <a:pt x="1051" y="0"/>
                  <a:pt x="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8123755" y="4186815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8117735" y="4188687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2517274" y="4473404"/>
            <a:ext cx="50442" cy="46668"/>
          </a:xfrm>
          <a:custGeom>
            <a:avLst/>
            <a:gdLst/>
            <a:ahLst/>
            <a:cxnLst/>
            <a:rect l="l" t="t" r="r" b="b"/>
            <a:pathLst>
              <a:path w="1617" h="1496" extrusionOk="0">
                <a:moveTo>
                  <a:pt x="1161" y="1"/>
                </a:moveTo>
                <a:cubicBezTo>
                  <a:pt x="1107" y="1"/>
                  <a:pt x="1052" y="20"/>
                  <a:pt x="999" y="65"/>
                </a:cubicBezTo>
                <a:cubicBezTo>
                  <a:pt x="746" y="318"/>
                  <a:pt x="552" y="557"/>
                  <a:pt x="314" y="810"/>
                </a:cubicBezTo>
                <a:cubicBezTo>
                  <a:pt x="180" y="1004"/>
                  <a:pt x="1" y="1242"/>
                  <a:pt x="1" y="1495"/>
                </a:cubicBezTo>
                <a:lnTo>
                  <a:pt x="60" y="1495"/>
                </a:lnTo>
                <a:cubicBezTo>
                  <a:pt x="254" y="1376"/>
                  <a:pt x="373" y="1182"/>
                  <a:pt x="552" y="1063"/>
                </a:cubicBezTo>
                <a:cubicBezTo>
                  <a:pt x="805" y="870"/>
                  <a:pt x="1118" y="750"/>
                  <a:pt x="1371" y="557"/>
                </a:cubicBezTo>
                <a:cubicBezTo>
                  <a:pt x="1616" y="410"/>
                  <a:pt x="1408" y="1"/>
                  <a:pt x="11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971852" y="3488203"/>
            <a:ext cx="106437" cy="30852"/>
          </a:xfrm>
          <a:custGeom>
            <a:avLst/>
            <a:gdLst/>
            <a:ahLst/>
            <a:cxnLst/>
            <a:rect l="l" t="t" r="r" b="b"/>
            <a:pathLst>
              <a:path w="3412" h="989" extrusionOk="0">
                <a:moveTo>
                  <a:pt x="2320" y="1"/>
                </a:moveTo>
                <a:cubicBezTo>
                  <a:pt x="1914" y="1"/>
                  <a:pt x="1467" y="88"/>
                  <a:pt x="1118" y="184"/>
                </a:cubicBezTo>
                <a:cubicBezTo>
                  <a:pt x="864" y="243"/>
                  <a:pt x="626" y="303"/>
                  <a:pt x="432" y="362"/>
                </a:cubicBezTo>
                <a:cubicBezTo>
                  <a:pt x="254" y="482"/>
                  <a:pt x="179" y="675"/>
                  <a:pt x="0" y="794"/>
                </a:cubicBezTo>
                <a:cubicBezTo>
                  <a:pt x="36" y="783"/>
                  <a:pt x="73" y="778"/>
                  <a:pt x="109" y="778"/>
                </a:cubicBezTo>
                <a:cubicBezTo>
                  <a:pt x="256" y="778"/>
                  <a:pt x="409" y="854"/>
                  <a:pt x="552" y="854"/>
                </a:cubicBezTo>
                <a:lnTo>
                  <a:pt x="1237" y="854"/>
                </a:lnTo>
                <a:cubicBezTo>
                  <a:pt x="1743" y="854"/>
                  <a:pt x="2235" y="988"/>
                  <a:pt x="2667" y="988"/>
                </a:cubicBezTo>
                <a:cubicBezTo>
                  <a:pt x="3293" y="988"/>
                  <a:pt x="3412" y="184"/>
                  <a:pt x="2786" y="50"/>
                </a:cubicBezTo>
                <a:cubicBezTo>
                  <a:pt x="2644" y="15"/>
                  <a:pt x="2486" y="1"/>
                  <a:pt x="2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076605" y="1871616"/>
            <a:ext cx="114174" cy="41302"/>
          </a:xfrm>
          <a:custGeom>
            <a:avLst/>
            <a:gdLst/>
            <a:ahLst/>
            <a:cxnLst/>
            <a:rect l="l" t="t" r="r" b="b"/>
            <a:pathLst>
              <a:path w="3660" h="1324" extrusionOk="0">
                <a:moveTo>
                  <a:pt x="2230" y="0"/>
                </a:moveTo>
                <a:cubicBezTo>
                  <a:pt x="1627" y="0"/>
                  <a:pt x="1002" y="151"/>
                  <a:pt x="486" y="356"/>
                </a:cubicBezTo>
                <a:cubicBezTo>
                  <a:pt x="0" y="579"/>
                  <a:pt x="278" y="1323"/>
                  <a:pt x="687" y="1323"/>
                </a:cubicBezTo>
                <a:cubicBezTo>
                  <a:pt x="743" y="1323"/>
                  <a:pt x="800" y="1310"/>
                  <a:pt x="858" y="1280"/>
                </a:cubicBezTo>
                <a:cubicBezTo>
                  <a:pt x="1737" y="788"/>
                  <a:pt x="2661" y="669"/>
                  <a:pt x="3600" y="416"/>
                </a:cubicBezTo>
                <a:cubicBezTo>
                  <a:pt x="3600" y="416"/>
                  <a:pt x="3659" y="356"/>
                  <a:pt x="3600" y="356"/>
                </a:cubicBezTo>
                <a:cubicBezTo>
                  <a:pt x="3204" y="101"/>
                  <a:pt x="2724" y="0"/>
                  <a:pt x="2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1237655" y="1360704"/>
            <a:ext cx="160592" cy="130894"/>
          </a:xfrm>
          <a:custGeom>
            <a:avLst/>
            <a:gdLst/>
            <a:ahLst/>
            <a:cxnLst/>
            <a:rect l="l" t="t" r="r" b="b"/>
            <a:pathLst>
              <a:path w="5148" h="4196" extrusionOk="0">
                <a:moveTo>
                  <a:pt x="4293" y="0"/>
                </a:moveTo>
                <a:cubicBezTo>
                  <a:pt x="4141" y="0"/>
                  <a:pt x="3986" y="67"/>
                  <a:pt x="3859" y="228"/>
                </a:cubicBezTo>
                <a:cubicBezTo>
                  <a:pt x="3293" y="973"/>
                  <a:pt x="2667" y="1643"/>
                  <a:pt x="1997" y="2328"/>
                </a:cubicBezTo>
                <a:cubicBezTo>
                  <a:pt x="1371" y="3013"/>
                  <a:pt x="686" y="3580"/>
                  <a:pt x="1" y="4190"/>
                </a:cubicBezTo>
                <a:cubicBezTo>
                  <a:pt x="45" y="4194"/>
                  <a:pt x="90" y="4195"/>
                  <a:pt x="135" y="4195"/>
                </a:cubicBezTo>
                <a:cubicBezTo>
                  <a:pt x="888" y="4195"/>
                  <a:pt x="1588" y="3734"/>
                  <a:pt x="2235" y="3326"/>
                </a:cubicBezTo>
                <a:cubicBezTo>
                  <a:pt x="3174" y="2641"/>
                  <a:pt x="3978" y="1777"/>
                  <a:pt x="4783" y="973"/>
                </a:cubicBezTo>
                <a:cubicBezTo>
                  <a:pt x="5148" y="552"/>
                  <a:pt x="4732" y="0"/>
                  <a:pt x="42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8325743" y="828705"/>
            <a:ext cx="42020" cy="96954"/>
          </a:xfrm>
          <a:custGeom>
            <a:avLst/>
            <a:gdLst/>
            <a:ahLst/>
            <a:cxnLst/>
            <a:rect l="l" t="t" r="r" b="b"/>
            <a:pathLst>
              <a:path w="1347" h="3108" extrusionOk="0">
                <a:moveTo>
                  <a:pt x="670" y="1"/>
                </a:moveTo>
                <a:cubicBezTo>
                  <a:pt x="348" y="1"/>
                  <a:pt x="0" y="264"/>
                  <a:pt x="36" y="641"/>
                </a:cubicBezTo>
                <a:lnTo>
                  <a:pt x="36" y="1014"/>
                </a:lnTo>
                <a:cubicBezTo>
                  <a:pt x="110" y="1326"/>
                  <a:pt x="170" y="1639"/>
                  <a:pt x="170" y="1937"/>
                </a:cubicBezTo>
                <a:cubicBezTo>
                  <a:pt x="223" y="2161"/>
                  <a:pt x="369" y="3107"/>
                  <a:pt x="752" y="3107"/>
                </a:cubicBezTo>
                <a:cubicBezTo>
                  <a:pt x="802" y="3107"/>
                  <a:pt x="856" y="3091"/>
                  <a:pt x="915" y="3055"/>
                </a:cubicBezTo>
                <a:cubicBezTo>
                  <a:pt x="1347" y="2816"/>
                  <a:pt x="1228" y="2071"/>
                  <a:pt x="1287" y="1639"/>
                </a:cubicBezTo>
                <a:cubicBezTo>
                  <a:pt x="1287" y="1192"/>
                  <a:pt x="1347" y="760"/>
                  <a:pt x="1153" y="388"/>
                </a:cubicBezTo>
                <a:cubicBezTo>
                  <a:pt x="1082" y="115"/>
                  <a:pt x="882" y="1"/>
                  <a:pt x="6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8365891" y="879178"/>
            <a:ext cx="46948" cy="87596"/>
          </a:xfrm>
          <a:custGeom>
            <a:avLst/>
            <a:gdLst/>
            <a:ahLst/>
            <a:cxnLst/>
            <a:rect l="l" t="t" r="r" b="b"/>
            <a:pathLst>
              <a:path w="1505" h="2808" extrusionOk="0">
                <a:moveTo>
                  <a:pt x="698" y="0"/>
                </a:moveTo>
                <a:cubicBezTo>
                  <a:pt x="506" y="0"/>
                  <a:pt x="324" y="94"/>
                  <a:pt x="239" y="319"/>
                </a:cubicBezTo>
                <a:cubicBezTo>
                  <a:pt x="120" y="826"/>
                  <a:pt x="60" y="1258"/>
                  <a:pt x="0" y="1690"/>
                </a:cubicBezTo>
                <a:lnTo>
                  <a:pt x="0" y="2375"/>
                </a:lnTo>
                <a:cubicBezTo>
                  <a:pt x="0" y="2435"/>
                  <a:pt x="0" y="2494"/>
                  <a:pt x="60" y="2628"/>
                </a:cubicBezTo>
                <a:cubicBezTo>
                  <a:pt x="60" y="2628"/>
                  <a:pt x="60" y="2688"/>
                  <a:pt x="120" y="2688"/>
                </a:cubicBezTo>
                <a:cubicBezTo>
                  <a:pt x="120" y="2748"/>
                  <a:pt x="120" y="2748"/>
                  <a:pt x="179" y="2748"/>
                </a:cubicBezTo>
                <a:cubicBezTo>
                  <a:pt x="179" y="2807"/>
                  <a:pt x="179" y="2807"/>
                  <a:pt x="239" y="2807"/>
                </a:cubicBezTo>
                <a:cubicBezTo>
                  <a:pt x="313" y="2748"/>
                  <a:pt x="373" y="2748"/>
                  <a:pt x="492" y="2628"/>
                </a:cubicBezTo>
                <a:cubicBezTo>
                  <a:pt x="611" y="2494"/>
                  <a:pt x="686" y="2315"/>
                  <a:pt x="745" y="2122"/>
                </a:cubicBezTo>
                <a:cubicBezTo>
                  <a:pt x="924" y="1690"/>
                  <a:pt x="1118" y="1258"/>
                  <a:pt x="1296" y="826"/>
                </a:cubicBezTo>
                <a:cubicBezTo>
                  <a:pt x="1504" y="370"/>
                  <a:pt x="1080" y="0"/>
                  <a:pt x="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8338470" y="1774412"/>
            <a:ext cx="46512" cy="152544"/>
          </a:xfrm>
          <a:custGeom>
            <a:avLst/>
            <a:gdLst/>
            <a:ahLst/>
            <a:cxnLst/>
            <a:rect l="l" t="t" r="r" b="b"/>
            <a:pathLst>
              <a:path w="1491" h="4890" extrusionOk="0">
                <a:moveTo>
                  <a:pt x="1371" y="1"/>
                </a:moveTo>
                <a:cubicBezTo>
                  <a:pt x="626" y="180"/>
                  <a:pt x="507" y="746"/>
                  <a:pt x="313" y="1416"/>
                </a:cubicBezTo>
                <a:cubicBezTo>
                  <a:pt x="134" y="2355"/>
                  <a:pt x="0" y="3785"/>
                  <a:pt x="447" y="4589"/>
                </a:cubicBezTo>
                <a:cubicBezTo>
                  <a:pt x="569" y="4790"/>
                  <a:pt x="765" y="4889"/>
                  <a:pt x="955" y="4889"/>
                </a:cubicBezTo>
                <a:cubicBezTo>
                  <a:pt x="1230" y="4889"/>
                  <a:pt x="1490" y="4682"/>
                  <a:pt x="1490" y="4277"/>
                </a:cubicBezTo>
                <a:cubicBezTo>
                  <a:pt x="1490" y="3532"/>
                  <a:pt x="1192" y="2727"/>
                  <a:pt x="1192" y="1923"/>
                </a:cubicBezTo>
                <a:cubicBezTo>
                  <a:pt x="1192" y="1550"/>
                  <a:pt x="1252" y="1118"/>
                  <a:pt x="1311" y="746"/>
                </a:cubicBezTo>
                <a:cubicBezTo>
                  <a:pt x="1371" y="552"/>
                  <a:pt x="1371" y="239"/>
                  <a:pt x="1431" y="61"/>
                </a:cubicBezTo>
                <a:cubicBezTo>
                  <a:pt x="1431" y="1"/>
                  <a:pt x="1371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7985276" y="766858"/>
            <a:ext cx="118822" cy="161840"/>
          </a:xfrm>
          <a:custGeom>
            <a:avLst/>
            <a:gdLst/>
            <a:ahLst/>
            <a:cxnLst/>
            <a:rect l="l" t="t" r="r" b="b"/>
            <a:pathLst>
              <a:path w="3809" h="5188" extrusionOk="0">
                <a:moveTo>
                  <a:pt x="864" y="0"/>
                </a:moveTo>
                <a:cubicBezTo>
                  <a:pt x="0" y="1728"/>
                  <a:pt x="998" y="4023"/>
                  <a:pt x="2548" y="5080"/>
                </a:cubicBezTo>
                <a:cubicBezTo>
                  <a:pt x="2657" y="5156"/>
                  <a:pt x="2769" y="5188"/>
                  <a:pt x="2878" y="5188"/>
                </a:cubicBezTo>
                <a:cubicBezTo>
                  <a:pt x="3391" y="5188"/>
                  <a:pt x="3809" y="4464"/>
                  <a:pt x="3292" y="4157"/>
                </a:cubicBezTo>
                <a:cubicBezTo>
                  <a:pt x="1609" y="3158"/>
                  <a:pt x="1683" y="1550"/>
                  <a:pt x="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8085198" y="4757965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8122342" y="4044245"/>
            <a:ext cx="42800" cy="49631"/>
          </a:xfrm>
          <a:custGeom>
            <a:avLst/>
            <a:gdLst/>
            <a:ahLst/>
            <a:cxnLst/>
            <a:rect l="l" t="t" r="r" b="b"/>
            <a:pathLst>
              <a:path w="1372" h="1591" extrusionOk="0">
                <a:moveTo>
                  <a:pt x="699" y="0"/>
                </a:moveTo>
                <a:cubicBezTo>
                  <a:pt x="519" y="0"/>
                  <a:pt x="355" y="82"/>
                  <a:pt x="254" y="225"/>
                </a:cubicBezTo>
                <a:cubicBezTo>
                  <a:pt x="60" y="464"/>
                  <a:pt x="1" y="777"/>
                  <a:pt x="60" y="1030"/>
                </a:cubicBezTo>
                <a:cubicBezTo>
                  <a:pt x="60" y="1343"/>
                  <a:pt x="314" y="1521"/>
                  <a:pt x="567" y="1581"/>
                </a:cubicBezTo>
                <a:cubicBezTo>
                  <a:pt x="599" y="1587"/>
                  <a:pt x="632" y="1590"/>
                  <a:pt x="664" y="1590"/>
                </a:cubicBezTo>
                <a:cubicBezTo>
                  <a:pt x="939" y="1590"/>
                  <a:pt x="1186" y="1370"/>
                  <a:pt x="1252" y="1089"/>
                </a:cubicBezTo>
                <a:lnTo>
                  <a:pt x="1252" y="896"/>
                </a:lnTo>
                <a:lnTo>
                  <a:pt x="1312" y="836"/>
                </a:lnTo>
                <a:cubicBezTo>
                  <a:pt x="1312" y="777"/>
                  <a:pt x="1371" y="657"/>
                  <a:pt x="1312" y="523"/>
                </a:cubicBezTo>
                <a:cubicBezTo>
                  <a:pt x="1312" y="404"/>
                  <a:pt x="1252" y="225"/>
                  <a:pt x="1118" y="151"/>
                </a:cubicBezTo>
                <a:cubicBezTo>
                  <a:pt x="983" y="48"/>
                  <a:pt x="836" y="0"/>
                  <a:pt x="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3288755" y="4580247"/>
            <a:ext cx="142842" cy="210379"/>
          </a:xfrm>
          <a:custGeom>
            <a:avLst/>
            <a:gdLst/>
            <a:ahLst/>
            <a:cxnLst/>
            <a:rect l="l" t="t" r="r" b="b"/>
            <a:pathLst>
              <a:path w="4579" h="6744" extrusionOk="0">
                <a:moveTo>
                  <a:pt x="735" y="0"/>
                </a:moveTo>
                <a:cubicBezTo>
                  <a:pt x="384" y="0"/>
                  <a:pt x="1" y="307"/>
                  <a:pt x="150" y="737"/>
                </a:cubicBezTo>
                <a:cubicBezTo>
                  <a:pt x="1089" y="2972"/>
                  <a:pt x="1893" y="5459"/>
                  <a:pt x="4128" y="6696"/>
                </a:cubicBezTo>
                <a:cubicBezTo>
                  <a:pt x="4171" y="6729"/>
                  <a:pt x="4214" y="6743"/>
                  <a:pt x="4254" y="6743"/>
                </a:cubicBezTo>
                <a:cubicBezTo>
                  <a:pt x="4449" y="6743"/>
                  <a:pt x="4579" y="6402"/>
                  <a:pt x="4381" y="6204"/>
                </a:cubicBezTo>
                <a:cubicBezTo>
                  <a:pt x="2638" y="4774"/>
                  <a:pt x="1893" y="2540"/>
                  <a:pt x="1208" y="364"/>
                </a:cubicBezTo>
                <a:cubicBezTo>
                  <a:pt x="1141" y="109"/>
                  <a:pt x="944" y="0"/>
                  <a:pt x="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3385366" y="4615559"/>
            <a:ext cx="52938" cy="128960"/>
          </a:xfrm>
          <a:custGeom>
            <a:avLst/>
            <a:gdLst/>
            <a:ahLst/>
            <a:cxnLst/>
            <a:rect l="l" t="t" r="r" b="b"/>
            <a:pathLst>
              <a:path w="1697" h="4134" extrusionOk="0">
                <a:moveTo>
                  <a:pt x="502" y="1"/>
                </a:moveTo>
                <a:cubicBezTo>
                  <a:pt x="258" y="1"/>
                  <a:pt x="1" y="172"/>
                  <a:pt x="33" y="469"/>
                </a:cubicBezTo>
                <a:cubicBezTo>
                  <a:pt x="227" y="1661"/>
                  <a:pt x="480" y="3016"/>
                  <a:pt x="1225" y="4015"/>
                </a:cubicBezTo>
                <a:cubicBezTo>
                  <a:pt x="1284" y="4098"/>
                  <a:pt x="1358" y="4133"/>
                  <a:pt x="1428" y="4133"/>
                </a:cubicBezTo>
                <a:cubicBezTo>
                  <a:pt x="1570" y="4133"/>
                  <a:pt x="1697" y="3990"/>
                  <a:pt x="1657" y="3821"/>
                </a:cubicBezTo>
                <a:cubicBezTo>
                  <a:pt x="1344" y="2644"/>
                  <a:pt x="971" y="1586"/>
                  <a:pt x="912" y="409"/>
                </a:cubicBezTo>
                <a:cubicBezTo>
                  <a:pt x="912" y="127"/>
                  <a:pt x="712" y="1"/>
                  <a:pt x="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3446789" y="4611442"/>
            <a:ext cx="37465" cy="96549"/>
          </a:xfrm>
          <a:custGeom>
            <a:avLst/>
            <a:gdLst/>
            <a:ahLst/>
            <a:cxnLst/>
            <a:rect l="l" t="t" r="r" b="b"/>
            <a:pathLst>
              <a:path w="1201" h="3095" extrusionOk="0">
                <a:moveTo>
                  <a:pt x="639" y="0"/>
                </a:moveTo>
                <a:cubicBezTo>
                  <a:pt x="477" y="0"/>
                  <a:pt x="327" y="88"/>
                  <a:pt x="298" y="303"/>
                </a:cubicBezTo>
                <a:cubicBezTo>
                  <a:pt x="179" y="1167"/>
                  <a:pt x="1" y="2091"/>
                  <a:pt x="239" y="3029"/>
                </a:cubicBezTo>
                <a:cubicBezTo>
                  <a:pt x="262" y="3075"/>
                  <a:pt x="304" y="3094"/>
                  <a:pt x="351" y="3094"/>
                </a:cubicBezTo>
                <a:cubicBezTo>
                  <a:pt x="427" y="3094"/>
                  <a:pt x="515" y="3043"/>
                  <a:pt x="552" y="2970"/>
                </a:cubicBezTo>
                <a:cubicBezTo>
                  <a:pt x="671" y="2165"/>
                  <a:pt x="671" y="1286"/>
                  <a:pt x="1043" y="541"/>
                </a:cubicBezTo>
                <a:cubicBezTo>
                  <a:pt x="1201" y="236"/>
                  <a:pt x="904" y="0"/>
                  <a:pt x="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1056890" y="4265926"/>
            <a:ext cx="50692" cy="43143"/>
          </a:xfrm>
          <a:custGeom>
            <a:avLst/>
            <a:gdLst/>
            <a:ahLst/>
            <a:cxnLst/>
            <a:rect l="l" t="t" r="r" b="b"/>
            <a:pathLst>
              <a:path w="1625" h="1383" extrusionOk="0">
                <a:moveTo>
                  <a:pt x="412" y="1"/>
                </a:moveTo>
                <a:cubicBezTo>
                  <a:pt x="380" y="1"/>
                  <a:pt x="347" y="4"/>
                  <a:pt x="314" y="12"/>
                </a:cubicBezTo>
                <a:cubicBezTo>
                  <a:pt x="1" y="131"/>
                  <a:pt x="1" y="504"/>
                  <a:pt x="194" y="757"/>
                </a:cubicBezTo>
                <a:cubicBezTo>
                  <a:pt x="507" y="1010"/>
                  <a:pt x="880" y="1249"/>
                  <a:pt x="1312" y="1383"/>
                </a:cubicBezTo>
                <a:cubicBezTo>
                  <a:pt x="1550" y="1383"/>
                  <a:pt x="1624" y="1130"/>
                  <a:pt x="1431" y="951"/>
                </a:cubicBezTo>
                <a:cubicBezTo>
                  <a:pt x="1371" y="817"/>
                  <a:pt x="1178" y="757"/>
                  <a:pt x="1058" y="638"/>
                </a:cubicBezTo>
                <a:cubicBezTo>
                  <a:pt x="1058" y="578"/>
                  <a:pt x="999" y="504"/>
                  <a:pt x="939" y="444"/>
                </a:cubicBezTo>
                <a:lnTo>
                  <a:pt x="880" y="385"/>
                </a:lnTo>
                <a:cubicBezTo>
                  <a:pt x="815" y="165"/>
                  <a:pt x="626" y="1"/>
                  <a:pt x="4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1089894" y="4230956"/>
            <a:ext cx="29292" cy="37216"/>
          </a:xfrm>
          <a:custGeom>
            <a:avLst/>
            <a:gdLst/>
            <a:ahLst/>
            <a:cxnLst/>
            <a:rect l="l" t="t" r="r" b="b"/>
            <a:pathLst>
              <a:path w="939" h="1193" extrusionOk="0">
                <a:moveTo>
                  <a:pt x="376" y="1"/>
                </a:moveTo>
                <a:cubicBezTo>
                  <a:pt x="335" y="1"/>
                  <a:pt x="294" y="6"/>
                  <a:pt x="254" y="16"/>
                </a:cubicBezTo>
                <a:cubicBezTo>
                  <a:pt x="0" y="135"/>
                  <a:pt x="0" y="508"/>
                  <a:pt x="194" y="701"/>
                </a:cubicBezTo>
                <a:cubicBezTo>
                  <a:pt x="313" y="820"/>
                  <a:pt x="432" y="1074"/>
                  <a:pt x="686" y="1193"/>
                </a:cubicBezTo>
                <a:cubicBezTo>
                  <a:pt x="745" y="1193"/>
                  <a:pt x="805" y="1193"/>
                  <a:pt x="805" y="1133"/>
                </a:cubicBezTo>
                <a:lnTo>
                  <a:pt x="864" y="1133"/>
                </a:lnTo>
                <a:lnTo>
                  <a:pt x="864" y="1074"/>
                </a:lnTo>
                <a:cubicBezTo>
                  <a:pt x="939" y="1014"/>
                  <a:pt x="864" y="880"/>
                  <a:pt x="864" y="761"/>
                </a:cubicBezTo>
                <a:cubicBezTo>
                  <a:pt x="805" y="642"/>
                  <a:pt x="805" y="508"/>
                  <a:pt x="805" y="329"/>
                </a:cubicBezTo>
                <a:cubicBezTo>
                  <a:pt x="755" y="119"/>
                  <a:pt x="573" y="1"/>
                  <a:pt x="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5009162" y="4590104"/>
            <a:ext cx="44141" cy="95862"/>
          </a:xfrm>
          <a:custGeom>
            <a:avLst/>
            <a:gdLst/>
            <a:ahLst/>
            <a:cxnLst/>
            <a:rect l="l" t="t" r="r" b="b"/>
            <a:pathLst>
              <a:path w="1415" h="3073" extrusionOk="0">
                <a:moveTo>
                  <a:pt x="975" y="0"/>
                </a:moveTo>
                <a:cubicBezTo>
                  <a:pt x="879" y="0"/>
                  <a:pt x="788" y="49"/>
                  <a:pt x="745" y="168"/>
                </a:cubicBezTo>
                <a:cubicBezTo>
                  <a:pt x="447" y="1047"/>
                  <a:pt x="1" y="2104"/>
                  <a:pt x="254" y="3028"/>
                </a:cubicBezTo>
                <a:cubicBezTo>
                  <a:pt x="254" y="3058"/>
                  <a:pt x="269" y="3073"/>
                  <a:pt x="291" y="3073"/>
                </a:cubicBezTo>
                <a:cubicBezTo>
                  <a:pt x="313" y="3073"/>
                  <a:pt x="343" y="3058"/>
                  <a:pt x="373" y="3028"/>
                </a:cubicBezTo>
                <a:cubicBezTo>
                  <a:pt x="567" y="2104"/>
                  <a:pt x="745" y="1285"/>
                  <a:pt x="1252" y="481"/>
                </a:cubicBezTo>
                <a:cubicBezTo>
                  <a:pt x="1415" y="226"/>
                  <a:pt x="1182" y="0"/>
                  <a:pt x="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8296825" y="4507500"/>
            <a:ext cx="53281" cy="68847"/>
          </a:xfrm>
          <a:custGeom>
            <a:avLst/>
            <a:gdLst/>
            <a:ahLst/>
            <a:cxnLst/>
            <a:rect l="l" t="t" r="r" b="b"/>
            <a:pathLst>
              <a:path w="1708" h="2207" extrusionOk="0">
                <a:moveTo>
                  <a:pt x="742" y="1"/>
                </a:moveTo>
                <a:cubicBezTo>
                  <a:pt x="353" y="1"/>
                  <a:pt x="0" y="563"/>
                  <a:pt x="412" y="834"/>
                </a:cubicBezTo>
                <a:cubicBezTo>
                  <a:pt x="591" y="953"/>
                  <a:pt x="725" y="1207"/>
                  <a:pt x="903" y="1400"/>
                </a:cubicBezTo>
                <a:cubicBezTo>
                  <a:pt x="1037" y="1639"/>
                  <a:pt x="1216" y="1892"/>
                  <a:pt x="1469" y="2145"/>
                </a:cubicBezTo>
                <a:cubicBezTo>
                  <a:pt x="1490" y="2187"/>
                  <a:pt x="1525" y="2207"/>
                  <a:pt x="1563" y="2207"/>
                </a:cubicBezTo>
                <a:cubicBezTo>
                  <a:pt x="1632" y="2207"/>
                  <a:pt x="1708" y="2137"/>
                  <a:pt x="1708" y="2011"/>
                </a:cubicBezTo>
                <a:cubicBezTo>
                  <a:pt x="1589" y="1460"/>
                  <a:pt x="1410" y="834"/>
                  <a:pt x="1157" y="283"/>
                </a:cubicBezTo>
                <a:cubicBezTo>
                  <a:pt x="1039" y="80"/>
                  <a:pt x="888" y="1"/>
                  <a:pt x="7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8361711" y="4469192"/>
            <a:ext cx="48259" cy="75960"/>
          </a:xfrm>
          <a:custGeom>
            <a:avLst/>
            <a:gdLst/>
            <a:ahLst/>
            <a:cxnLst/>
            <a:rect l="l" t="t" r="r" b="b"/>
            <a:pathLst>
              <a:path w="1547" h="2435" extrusionOk="0">
                <a:moveTo>
                  <a:pt x="920" y="1"/>
                </a:moveTo>
                <a:cubicBezTo>
                  <a:pt x="844" y="1"/>
                  <a:pt x="763" y="25"/>
                  <a:pt x="686" y="81"/>
                </a:cubicBezTo>
                <a:cubicBezTo>
                  <a:pt x="313" y="260"/>
                  <a:pt x="254" y="692"/>
                  <a:pt x="134" y="1005"/>
                </a:cubicBezTo>
                <a:cubicBezTo>
                  <a:pt x="0" y="1511"/>
                  <a:pt x="0" y="2003"/>
                  <a:pt x="194" y="2435"/>
                </a:cubicBezTo>
                <a:lnTo>
                  <a:pt x="254" y="2435"/>
                </a:lnTo>
                <a:cubicBezTo>
                  <a:pt x="507" y="1884"/>
                  <a:pt x="686" y="1064"/>
                  <a:pt x="1192" y="692"/>
                </a:cubicBezTo>
                <a:cubicBezTo>
                  <a:pt x="1546" y="496"/>
                  <a:pt x="1270" y="1"/>
                  <a:pt x="9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"/>
          <p:cNvGrpSpPr/>
          <p:nvPr/>
        </p:nvGrpSpPr>
        <p:grpSpPr>
          <a:xfrm>
            <a:off x="1293024" y="3276110"/>
            <a:ext cx="884008" cy="1449297"/>
            <a:chOff x="1378719" y="3569529"/>
            <a:chExt cx="705007" cy="1155463"/>
          </a:xfrm>
        </p:grpSpPr>
        <p:sp>
          <p:nvSpPr>
            <p:cNvPr id="372" name="Google Shape;372;p2"/>
            <p:cNvSpPr/>
            <p:nvPr/>
          </p:nvSpPr>
          <p:spPr>
            <a:xfrm>
              <a:off x="1837379" y="3651228"/>
              <a:ext cx="73932" cy="208445"/>
            </a:xfrm>
            <a:custGeom>
              <a:avLst/>
              <a:gdLst/>
              <a:ahLst/>
              <a:cxnLst/>
              <a:rect l="l" t="t" r="r" b="b"/>
              <a:pathLst>
                <a:path w="2370" h="6682" extrusionOk="0">
                  <a:moveTo>
                    <a:pt x="1506" y="0"/>
                  </a:moveTo>
                  <a:cubicBezTo>
                    <a:pt x="952" y="0"/>
                    <a:pt x="972" y="2192"/>
                    <a:pt x="820" y="3077"/>
                  </a:cubicBezTo>
                  <a:cubicBezTo>
                    <a:pt x="448" y="5073"/>
                    <a:pt x="75" y="6190"/>
                    <a:pt x="75" y="6190"/>
                  </a:cubicBezTo>
                  <a:lnTo>
                    <a:pt x="1" y="6310"/>
                  </a:lnTo>
                  <a:cubicBezTo>
                    <a:pt x="194" y="6429"/>
                    <a:pt x="448" y="6563"/>
                    <a:pt x="626" y="6682"/>
                  </a:cubicBezTo>
                  <a:lnTo>
                    <a:pt x="626" y="6622"/>
                  </a:lnTo>
                  <a:cubicBezTo>
                    <a:pt x="626" y="6622"/>
                    <a:pt x="1565" y="5877"/>
                    <a:pt x="1997" y="3956"/>
                  </a:cubicBezTo>
                  <a:cubicBezTo>
                    <a:pt x="2310" y="2704"/>
                    <a:pt x="2369" y="783"/>
                    <a:pt x="1863" y="231"/>
                  </a:cubicBezTo>
                  <a:cubicBezTo>
                    <a:pt x="1723" y="71"/>
                    <a:pt x="1605" y="0"/>
                    <a:pt x="150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79927" y="3644958"/>
              <a:ext cx="79485" cy="212875"/>
            </a:xfrm>
            <a:custGeom>
              <a:avLst/>
              <a:gdLst/>
              <a:ahLst/>
              <a:cxnLst/>
              <a:rect l="l" t="t" r="r" b="b"/>
              <a:pathLst>
                <a:path w="2548" h="6824" extrusionOk="0">
                  <a:moveTo>
                    <a:pt x="686" y="0"/>
                  </a:moveTo>
                  <a:cubicBezTo>
                    <a:pt x="0" y="0"/>
                    <a:pt x="567" y="1982"/>
                    <a:pt x="805" y="3039"/>
                  </a:cubicBezTo>
                  <a:cubicBezTo>
                    <a:pt x="1177" y="4902"/>
                    <a:pt x="1490" y="6630"/>
                    <a:pt x="1550" y="6823"/>
                  </a:cubicBezTo>
                  <a:cubicBezTo>
                    <a:pt x="1803" y="6630"/>
                    <a:pt x="2056" y="6511"/>
                    <a:pt x="2295" y="6391"/>
                  </a:cubicBezTo>
                  <a:lnTo>
                    <a:pt x="2295" y="6332"/>
                  </a:lnTo>
                  <a:cubicBezTo>
                    <a:pt x="2295" y="6332"/>
                    <a:pt x="2548" y="4768"/>
                    <a:pt x="2235" y="2846"/>
                  </a:cubicBezTo>
                  <a:cubicBezTo>
                    <a:pt x="1997" y="1550"/>
                    <a:pt x="1371" y="0"/>
                    <a:pt x="68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73490" y="4436687"/>
              <a:ext cx="48383" cy="87096"/>
            </a:xfrm>
            <a:custGeom>
              <a:avLst/>
              <a:gdLst/>
              <a:ahLst/>
              <a:cxnLst/>
              <a:rect l="l" t="t" r="r" b="b"/>
              <a:pathLst>
                <a:path w="1551" h="2792" extrusionOk="0">
                  <a:moveTo>
                    <a:pt x="562" y="1"/>
                  </a:moveTo>
                  <a:cubicBezTo>
                    <a:pt x="416" y="1"/>
                    <a:pt x="294" y="125"/>
                    <a:pt x="254" y="497"/>
                  </a:cubicBezTo>
                  <a:cubicBezTo>
                    <a:pt x="1" y="2240"/>
                    <a:pt x="1059" y="2732"/>
                    <a:pt x="1312" y="2791"/>
                  </a:cubicBezTo>
                  <a:cubicBezTo>
                    <a:pt x="1550" y="2672"/>
                    <a:pt x="1491" y="1987"/>
                    <a:pt x="1491" y="1555"/>
                  </a:cubicBezTo>
                  <a:cubicBezTo>
                    <a:pt x="1491" y="1183"/>
                    <a:pt x="1550" y="870"/>
                    <a:pt x="1237" y="497"/>
                  </a:cubicBezTo>
                  <a:cubicBezTo>
                    <a:pt x="1237" y="497"/>
                    <a:pt x="853" y="1"/>
                    <a:pt x="562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378719" y="3964021"/>
              <a:ext cx="655532" cy="760971"/>
            </a:xfrm>
            <a:custGeom>
              <a:avLst/>
              <a:gdLst/>
              <a:ahLst/>
              <a:cxnLst/>
              <a:rect l="l" t="t" r="r" b="b"/>
              <a:pathLst>
                <a:path w="21014" h="24394" extrusionOk="0">
                  <a:moveTo>
                    <a:pt x="1739" y="1"/>
                  </a:moveTo>
                  <a:cubicBezTo>
                    <a:pt x="0" y="1"/>
                    <a:pt x="26" y="3733"/>
                    <a:pt x="1177" y="6398"/>
                  </a:cubicBezTo>
                  <a:cubicBezTo>
                    <a:pt x="2488" y="9258"/>
                    <a:pt x="4961" y="10629"/>
                    <a:pt x="4961" y="10629"/>
                  </a:cubicBezTo>
                  <a:cubicBezTo>
                    <a:pt x="4961" y="10629"/>
                    <a:pt x="4409" y="12983"/>
                    <a:pt x="4275" y="15649"/>
                  </a:cubicBezTo>
                  <a:lnTo>
                    <a:pt x="4275" y="16707"/>
                  </a:lnTo>
                  <a:cubicBezTo>
                    <a:pt x="4275" y="17139"/>
                    <a:pt x="4275" y="17571"/>
                    <a:pt x="4350" y="17943"/>
                  </a:cubicBezTo>
                  <a:cubicBezTo>
                    <a:pt x="4588" y="20551"/>
                    <a:pt x="5393" y="22979"/>
                    <a:pt x="5586" y="23411"/>
                  </a:cubicBezTo>
                  <a:cubicBezTo>
                    <a:pt x="5848" y="23971"/>
                    <a:pt x="6980" y="24169"/>
                    <a:pt x="7897" y="24169"/>
                  </a:cubicBezTo>
                  <a:cubicBezTo>
                    <a:pt x="8494" y="24169"/>
                    <a:pt x="9000" y="24085"/>
                    <a:pt x="9117" y="23962"/>
                  </a:cubicBezTo>
                  <a:cubicBezTo>
                    <a:pt x="9370" y="23724"/>
                    <a:pt x="8879" y="22845"/>
                    <a:pt x="8879" y="22845"/>
                  </a:cubicBezTo>
                  <a:cubicBezTo>
                    <a:pt x="9117" y="22294"/>
                    <a:pt x="9683" y="19806"/>
                    <a:pt x="9683" y="19806"/>
                  </a:cubicBezTo>
                  <a:cubicBezTo>
                    <a:pt x="10180" y="19873"/>
                    <a:pt x="10640" y="19901"/>
                    <a:pt x="11061" y="19901"/>
                  </a:cubicBezTo>
                  <a:cubicBezTo>
                    <a:pt x="11852" y="19901"/>
                    <a:pt x="12510" y="19803"/>
                    <a:pt x="13035" y="19686"/>
                  </a:cubicBezTo>
                  <a:cubicBezTo>
                    <a:pt x="13035" y="19686"/>
                    <a:pt x="13348" y="23158"/>
                    <a:pt x="13720" y="23902"/>
                  </a:cubicBezTo>
                  <a:cubicBezTo>
                    <a:pt x="13925" y="24268"/>
                    <a:pt x="14569" y="24394"/>
                    <a:pt x="15262" y="24394"/>
                  </a:cubicBezTo>
                  <a:cubicBezTo>
                    <a:pt x="16237" y="24394"/>
                    <a:pt x="17307" y="24145"/>
                    <a:pt x="17385" y="23962"/>
                  </a:cubicBezTo>
                  <a:cubicBezTo>
                    <a:pt x="17504" y="23724"/>
                    <a:pt x="17251" y="23217"/>
                    <a:pt x="17251" y="23217"/>
                  </a:cubicBezTo>
                  <a:cubicBezTo>
                    <a:pt x="17251" y="23217"/>
                    <a:pt x="17936" y="19627"/>
                    <a:pt x="17817" y="16513"/>
                  </a:cubicBezTo>
                  <a:cubicBezTo>
                    <a:pt x="17817" y="16025"/>
                    <a:pt x="17770" y="15431"/>
                    <a:pt x="17666" y="14866"/>
                  </a:cubicBezTo>
                  <a:lnTo>
                    <a:pt x="17666" y="14866"/>
                  </a:lnTo>
                  <a:cubicBezTo>
                    <a:pt x="17782" y="15293"/>
                    <a:pt x="18152" y="16193"/>
                    <a:pt x="18994" y="16394"/>
                  </a:cubicBezTo>
                  <a:cubicBezTo>
                    <a:pt x="19047" y="16409"/>
                    <a:pt x="19117" y="16417"/>
                    <a:pt x="19200" y="16417"/>
                  </a:cubicBezTo>
                  <a:cubicBezTo>
                    <a:pt x="19793" y="16417"/>
                    <a:pt x="21013" y="15988"/>
                    <a:pt x="20856" y="14353"/>
                  </a:cubicBezTo>
                  <a:cubicBezTo>
                    <a:pt x="20365" y="9690"/>
                    <a:pt x="16193" y="6651"/>
                    <a:pt x="16193" y="6651"/>
                  </a:cubicBezTo>
                  <a:cubicBezTo>
                    <a:pt x="14951" y="7357"/>
                    <a:pt x="13307" y="7731"/>
                    <a:pt x="11664" y="7731"/>
                  </a:cubicBezTo>
                  <a:cubicBezTo>
                    <a:pt x="11435" y="7731"/>
                    <a:pt x="11207" y="7723"/>
                    <a:pt x="10979" y="7709"/>
                  </a:cubicBezTo>
                  <a:cubicBezTo>
                    <a:pt x="9430" y="7575"/>
                    <a:pt x="8134" y="7336"/>
                    <a:pt x="7195" y="6770"/>
                  </a:cubicBezTo>
                  <a:cubicBezTo>
                    <a:pt x="6763" y="6532"/>
                    <a:pt x="5899" y="5340"/>
                    <a:pt x="4842" y="4163"/>
                  </a:cubicBezTo>
                  <a:cubicBezTo>
                    <a:pt x="3352" y="1988"/>
                    <a:pt x="3099" y="126"/>
                    <a:pt x="1862" y="7"/>
                  </a:cubicBezTo>
                  <a:cubicBezTo>
                    <a:pt x="1820" y="3"/>
                    <a:pt x="1779" y="1"/>
                    <a:pt x="17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31138" y="3572274"/>
              <a:ext cx="182647" cy="305087"/>
            </a:xfrm>
            <a:custGeom>
              <a:avLst/>
              <a:gdLst/>
              <a:ahLst/>
              <a:cxnLst/>
              <a:rect l="l" t="t" r="r" b="b"/>
              <a:pathLst>
                <a:path w="5855" h="9780" extrusionOk="0">
                  <a:moveTo>
                    <a:pt x="1312" y="0"/>
                  </a:moveTo>
                  <a:cubicBezTo>
                    <a:pt x="64" y="0"/>
                    <a:pt x="0" y="1723"/>
                    <a:pt x="700" y="3880"/>
                  </a:cubicBezTo>
                  <a:cubicBezTo>
                    <a:pt x="1996" y="7842"/>
                    <a:pt x="2250" y="9407"/>
                    <a:pt x="2309" y="9779"/>
                  </a:cubicBezTo>
                  <a:cubicBezTo>
                    <a:pt x="2563" y="9526"/>
                    <a:pt x="2816" y="9332"/>
                    <a:pt x="3114" y="9153"/>
                  </a:cubicBezTo>
                  <a:cubicBezTo>
                    <a:pt x="3054" y="8960"/>
                    <a:pt x="2741" y="7232"/>
                    <a:pt x="2369" y="5369"/>
                  </a:cubicBezTo>
                  <a:cubicBezTo>
                    <a:pt x="2131" y="4312"/>
                    <a:pt x="1564" y="2330"/>
                    <a:pt x="2250" y="2330"/>
                  </a:cubicBezTo>
                  <a:cubicBezTo>
                    <a:pt x="2935" y="2330"/>
                    <a:pt x="3561" y="3880"/>
                    <a:pt x="3799" y="5176"/>
                  </a:cubicBezTo>
                  <a:cubicBezTo>
                    <a:pt x="4112" y="7098"/>
                    <a:pt x="3859" y="8662"/>
                    <a:pt x="3859" y="8662"/>
                  </a:cubicBezTo>
                  <a:lnTo>
                    <a:pt x="3859" y="8721"/>
                  </a:lnTo>
                  <a:cubicBezTo>
                    <a:pt x="4052" y="8587"/>
                    <a:pt x="4306" y="8528"/>
                    <a:pt x="4484" y="8468"/>
                  </a:cubicBezTo>
                  <a:cubicBezTo>
                    <a:pt x="5855" y="6233"/>
                    <a:pt x="4544" y="468"/>
                    <a:pt x="1564" y="21"/>
                  </a:cubicBezTo>
                  <a:cubicBezTo>
                    <a:pt x="1475" y="7"/>
                    <a:pt x="1391" y="0"/>
                    <a:pt x="1312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0427" y="3569529"/>
              <a:ext cx="164554" cy="307832"/>
            </a:xfrm>
            <a:custGeom>
              <a:avLst/>
              <a:gdLst/>
              <a:ahLst/>
              <a:cxnLst/>
              <a:rect l="l" t="t" r="r" b="b"/>
              <a:pathLst>
                <a:path w="5275" h="9868" extrusionOk="0">
                  <a:moveTo>
                    <a:pt x="2067" y="0"/>
                  </a:moveTo>
                  <a:cubicBezTo>
                    <a:pt x="1154" y="0"/>
                    <a:pt x="644" y="1452"/>
                    <a:pt x="433" y="3461"/>
                  </a:cubicBezTo>
                  <a:cubicBezTo>
                    <a:pt x="254" y="5830"/>
                    <a:pt x="60" y="8303"/>
                    <a:pt x="1" y="8556"/>
                  </a:cubicBezTo>
                  <a:cubicBezTo>
                    <a:pt x="313" y="8675"/>
                    <a:pt x="626" y="8809"/>
                    <a:pt x="865" y="8929"/>
                  </a:cubicBezTo>
                  <a:lnTo>
                    <a:pt x="939" y="8809"/>
                  </a:lnTo>
                  <a:cubicBezTo>
                    <a:pt x="939" y="8809"/>
                    <a:pt x="1312" y="7692"/>
                    <a:pt x="1684" y="5696"/>
                  </a:cubicBezTo>
                  <a:cubicBezTo>
                    <a:pt x="1836" y="4811"/>
                    <a:pt x="1816" y="2619"/>
                    <a:pt x="2370" y="2619"/>
                  </a:cubicBezTo>
                  <a:cubicBezTo>
                    <a:pt x="2469" y="2619"/>
                    <a:pt x="2587" y="2690"/>
                    <a:pt x="2727" y="2850"/>
                  </a:cubicBezTo>
                  <a:cubicBezTo>
                    <a:pt x="3233" y="3402"/>
                    <a:pt x="3174" y="5323"/>
                    <a:pt x="2861" y="6575"/>
                  </a:cubicBezTo>
                  <a:cubicBezTo>
                    <a:pt x="2429" y="8496"/>
                    <a:pt x="1490" y="9241"/>
                    <a:pt x="1490" y="9241"/>
                  </a:cubicBezTo>
                  <a:lnTo>
                    <a:pt x="1490" y="9301"/>
                  </a:lnTo>
                  <a:cubicBezTo>
                    <a:pt x="1744" y="9420"/>
                    <a:pt x="1982" y="9673"/>
                    <a:pt x="2235" y="9867"/>
                  </a:cubicBezTo>
                  <a:cubicBezTo>
                    <a:pt x="4351" y="8243"/>
                    <a:pt x="5274" y="1673"/>
                    <a:pt x="2667" y="184"/>
                  </a:cubicBezTo>
                  <a:cubicBezTo>
                    <a:pt x="2450" y="59"/>
                    <a:pt x="2250" y="0"/>
                    <a:pt x="2067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18130" y="3824797"/>
              <a:ext cx="451267" cy="380392"/>
            </a:xfrm>
            <a:custGeom>
              <a:avLst/>
              <a:gdLst/>
              <a:ahLst/>
              <a:cxnLst/>
              <a:rect l="l" t="t" r="r" b="b"/>
              <a:pathLst>
                <a:path w="14466" h="12194" extrusionOk="0">
                  <a:moveTo>
                    <a:pt x="7330" y="1"/>
                  </a:moveTo>
                  <a:cubicBezTo>
                    <a:pt x="6391" y="1"/>
                    <a:pt x="5587" y="120"/>
                    <a:pt x="4901" y="373"/>
                  </a:cubicBezTo>
                  <a:cubicBezTo>
                    <a:pt x="4723" y="433"/>
                    <a:pt x="4469" y="492"/>
                    <a:pt x="4276" y="626"/>
                  </a:cubicBezTo>
                  <a:cubicBezTo>
                    <a:pt x="4037" y="746"/>
                    <a:pt x="3784" y="865"/>
                    <a:pt x="3531" y="1058"/>
                  </a:cubicBezTo>
                  <a:cubicBezTo>
                    <a:pt x="3233" y="1237"/>
                    <a:pt x="2980" y="1431"/>
                    <a:pt x="2726" y="1684"/>
                  </a:cubicBezTo>
                  <a:cubicBezTo>
                    <a:pt x="685" y="3472"/>
                    <a:pt x="0" y="6392"/>
                    <a:pt x="119" y="7509"/>
                  </a:cubicBezTo>
                  <a:cubicBezTo>
                    <a:pt x="179" y="7941"/>
                    <a:pt x="253" y="8254"/>
                    <a:pt x="373" y="8626"/>
                  </a:cubicBezTo>
                  <a:cubicBezTo>
                    <a:pt x="1237" y="9878"/>
                    <a:pt x="1669" y="10369"/>
                    <a:pt x="2726" y="11233"/>
                  </a:cubicBezTo>
                  <a:cubicBezTo>
                    <a:pt x="3724" y="11740"/>
                    <a:pt x="4961" y="12038"/>
                    <a:pt x="6510" y="12172"/>
                  </a:cubicBezTo>
                  <a:cubicBezTo>
                    <a:pt x="6738" y="12186"/>
                    <a:pt x="6966" y="12194"/>
                    <a:pt x="7195" y="12194"/>
                  </a:cubicBezTo>
                  <a:cubicBezTo>
                    <a:pt x="8838" y="12194"/>
                    <a:pt x="10482" y="11820"/>
                    <a:pt x="11724" y="11114"/>
                  </a:cubicBezTo>
                  <a:cubicBezTo>
                    <a:pt x="13408" y="10176"/>
                    <a:pt x="14466" y="8626"/>
                    <a:pt x="14153" y="6451"/>
                  </a:cubicBezTo>
                  <a:cubicBezTo>
                    <a:pt x="13899" y="4589"/>
                    <a:pt x="13035" y="2861"/>
                    <a:pt x="11605" y="1684"/>
                  </a:cubicBezTo>
                  <a:cubicBezTo>
                    <a:pt x="11352" y="1490"/>
                    <a:pt x="11114" y="1237"/>
                    <a:pt x="10860" y="1118"/>
                  </a:cubicBezTo>
                  <a:cubicBezTo>
                    <a:pt x="10682" y="999"/>
                    <a:pt x="10428" y="865"/>
                    <a:pt x="10235" y="746"/>
                  </a:cubicBezTo>
                  <a:cubicBezTo>
                    <a:pt x="9996" y="626"/>
                    <a:pt x="9683" y="492"/>
                    <a:pt x="9371" y="373"/>
                  </a:cubicBezTo>
                  <a:cubicBezTo>
                    <a:pt x="8745" y="194"/>
                    <a:pt x="8075" y="60"/>
                    <a:pt x="733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06715" y="3990911"/>
              <a:ext cx="44640" cy="41458"/>
            </a:xfrm>
            <a:custGeom>
              <a:avLst/>
              <a:gdLst/>
              <a:ahLst/>
              <a:cxnLst/>
              <a:rect l="l" t="t" r="r" b="b"/>
              <a:pathLst>
                <a:path w="1431" h="1329" extrusionOk="0">
                  <a:moveTo>
                    <a:pt x="710" y="0"/>
                  </a:moveTo>
                  <a:cubicBezTo>
                    <a:pt x="421" y="0"/>
                    <a:pt x="114" y="234"/>
                    <a:pt x="60" y="515"/>
                  </a:cubicBezTo>
                  <a:cubicBezTo>
                    <a:pt x="0" y="888"/>
                    <a:pt x="239" y="1201"/>
                    <a:pt x="552" y="1320"/>
                  </a:cubicBezTo>
                  <a:cubicBezTo>
                    <a:pt x="588" y="1326"/>
                    <a:pt x="624" y="1329"/>
                    <a:pt x="660" y="1329"/>
                  </a:cubicBezTo>
                  <a:cubicBezTo>
                    <a:pt x="984" y="1329"/>
                    <a:pt x="1249" y="1090"/>
                    <a:pt x="1356" y="754"/>
                  </a:cubicBezTo>
                  <a:cubicBezTo>
                    <a:pt x="1431" y="456"/>
                    <a:pt x="1177" y="83"/>
                    <a:pt x="805" y="9"/>
                  </a:cubicBezTo>
                  <a:cubicBezTo>
                    <a:pt x="774" y="3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25775" y="3990193"/>
              <a:ext cx="34876" cy="23396"/>
            </a:xfrm>
            <a:custGeom>
              <a:avLst/>
              <a:gdLst/>
              <a:ahLst/>
              <a:cxnLst/>
              <a:rect l="l" t="t" r="r" b="b"/>
              <a:pathLst>
                <a:path w="1118" h="750" extrusionOk="0">
                  <a:moveTo>
                    <a:pt x="1055" y="0"/>
                  </a:moveTo>
                  <a:cubicBezTo>
                    <a:pt x="969" y="0"/>
                    <a:pt x="892" y="177"/>
                    <a:pt x="686" y="226"/>
                  </a:cubicBezTo>
                  <a:cubicBezTo>
                    <a:pt x="626" y="245"/>
                    <a:pt x="565" y="252"/>
                    <a:pt x="510" y="252"/>
                  </a:cubicBezTo>
                  <a:cubicBezTo>
                    <a:pt x="399" y="252"/>
                    <a:pt x="313" y="226"/>
                    <a:pt x="313" y="226"/>
                  </a:cubicBezTo>
                  <a:lnTo>
                    <a:pt x="313" y="226"/>
                  </a:lnTo>
                  <a:cubicBezTo>
                    <a:pt x="313" y="226"/>
                    <a:pt x="0" y="479"/>
                    <a:pt x="373" y="717"/>
                  </a:cubicBezTo>
                  <a:cubicBezTo>
                    <a:pt x="415" y="739"/>
                    <a:pt x="458" y="749"/>
                    <a:pt x="499" y="749"/>
                  </a:cubicBezTo>
                  <a:cubicBezTo>
                    <a:pt x="825" y="749"/>
                    <a:pt x="1118" y="151"/>
                    <a:pt x="1118" y="32"/>
                  </a:cubicBezTo>
                  <a:cubicBezTo>
                    <a:pt x="1095" y="10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59381" y="3990942"/>
              <a:ext cx="40928" cy="39524"/>
            </a:xfrm>
            <a:custGeom>
              <a:avLst/>
              <a:gdLst/>
              <a:ahLst/>
              <a:cxnLst/>
              <a:rect l="l" t="t" r="r" b="b"/>
              <a:pathLst>
                <a:path w="1312" h="1267" extrusionOk="0">
                  <a:moveTo>
                    <a:pt x="704" y="1"/>
                  </a:moveTo>
                  <a:cubicBezTo>
                    <a:pt x="678" y="1"/>
                    <a:pt x="653" y="3"/>
                    <a:pt x="627" y="8"/>
                  </a:cubicBezTo>
                  <a:cubicBezTo>
                    <a:pt x="254" y="8"/>
                    <a:pt x="1" y="321"/>
                    <a:pt x="1" y="693"/>
                  </a:cubicBezTo>
                  <a:cubicBezTo>
                    <a:pt x="1" y="980"/>
                    <a:pt x="264" y="1267"/>
                    <a:pt x="594" y="1267"/>
                  </a:cubicBezTo>
                  <a:cubicBezTo>
                    <a:pt x="624" y="1267"/>
                    <a:pt x="655" y="1264"/>
                    <a:pt x="686" y="1259"/>
                  </a:cubicBezTo>
                  <a:cubicBezTo>
                    <a:pt x="1059" y="1259"/>
                    <a:pt x="1312" y="946"/>
                    <a:pt x="1312" y="634"/>
                  </a:cubicBezTo>
                  <a:cubicBezTo>
                    <a:pt x="1244" y="292"/>
                    <a:pt x="987" y="1"/>
                    <a:pt x="704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49773" y="3986450"/>
              <a:ext cx="32880" cy="24644"/>
            </a:xfrm>
            <a:custGeom>
              <a:avLst/>
              <a:gdLst/>
              <a:ahLst/>
              <a:cxnLst/>
              <a:rect l="l" t="t" r="r" b="b"/>
              <a:pathLst>
                <a:path w="1054" h="790" extrusionOk="0">
                  <a:moveTo>
                    <a:pt x="98" y="0"/>
                  </a:moveTo>
                  <a:cubicBezTo>
                    <a:pt x="83" y="0"/>
                    <a:pt x="70" y="10"/>
                    <a:pt x="56" y="33"/>
                  </a:cubicBezTo>
                  <a:cubicBezTo>
                    <a:pt x="0" y="88"/>
                    <a:pt x="216" y="790"/>
                    <a:pt x="595" y="790"/>
                  </a:cubicBezTo>
                  <a:cubicBezTo>
                    <a:pt x="623" y="790"/>
                    <a:pt x="652" y="786"/>
                    <a:pt x="681" y="778"/>
                  </a:cubicBezTo>
                  <a:cubicBezTo>
                    <a:pt x="1054" y="599"/>
                    <a:pt x="801" y="286"/>
                    <a:pt x="801" y="286"/>
                  </a:cubicBezTo>
                  <a:lnTo>
                    <a:pt x="801" y="286"/>
                  </a:lnTo>
                  <a:cubicBezTo>
                    <a:pt x="801" y="286"/>
                    <a:pt x="721" y="313"/>
                    <a:pt x="611" y="313"/>
                  </a:cubicBezTo>
                  <a:cubicBezTo>
                    <a:pt x="556" y="313"/>
                    <a:pt x="493" y="306"/>
                    <a:pt x="428" y="286"/>
                  </a:cubicBezTo>
                  <a:cubicBezTo>
                    <a:pt x="235" y="177"/>
                    <a:pt x="159" y="0"/>
                    <a:pt x="98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27230" y="4012404"/>
              <a:ext cx="56276" cy="33160"/>
            </a:xfrm>
            <a:custGeom>
              <a:avLst/>
              <a:gdLst/>
              <a:ahLst/>
              <a:cxnLst/>
              <a:rect l="l" t="t" r="r" b="b"/>
              <a:pathLst>
                <a:path w="1804" h="1063" extrusionOk="0">
                  <a:moveTo>
                    <a:pt x="939" y="1"/>
                  </a:moveTo>
                  <a:cubicBezTo>
                    <a:pt x="577" y="1"/>
                    <a:pt x="192" y="64"/>
                    <a:pt x="120" y="199"/>
                  </a:cubicBezTo>
                  <a:cubicBezTo>
                    <a:pt x="1" y="437"/>
                    <a:pt x="627" y="1063"/>
                    <a:pt x="925" y="1063"/>
                  </a:cubicBezTo>
                  <a:cubicBezTo>
                    <a:pt x="1297" y="1063"/>
                    <a:pt x="1804" y="318"/>
                    <a:pt x="1610" y="139"/>
                  </a:cubicBezTo>
                  <a:cubicBezTo>
                    <a:pt x="1554" y="49"/>
                    <a:pt x="1256" y="1"/>
                    <a:pt x="93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97969" y="4041072"/>
              <a:ext cx="116201" cy="45389"/>
            </a:xfrm>
            <a:custGeom>
              <a:avLst/>
              <a:gdLst/>
              <a:ahLst/>
              <a:cxnLst/>
              <a:rect l="l" t="t" r="r" b="b"/>
              <a:pathLst>
                <a:path w="3725" h="1455" extrusionOk="0">
                  <a:moveTo>
                    <a:pt x="126" y="0"/>
                  </a:moveTo>
                  <a:cubicBezTo>
                    <a:pt x="110" y="0"/>
                    <a:pt x="92" y="7"/>
                    <a:pt x="75" y="25"/>
                  </a:cubicBezTo>
                  <a:cubicBezTo>
                    <a:pt x="0" y="25"/>
                    <a:pt x="0" y="84"/>
                    <a:pt x="0" y="144"/>
                  </a:cubicBezTo>
                  <a:cubicBezTo>
                    <a:pt x="0" y="144"/>
                    <a:pt x="0" y="204"/>
                    <a:pt x="75" y="338"/>
                  </a:cubicBezTo>
                  <a:cubicBezTo>
                    <a:pt x="135" y="457"/>
                    <a:pt x="194" y="636"/>
                    <a:pt x="313" y="829"/>
                  </a:cubicBezTo>
                  <a:cubicBezTo>
                    <a:pt x="447" y="889"/>
                    <a:pt x="507" y="1008"/>
                    <a:pt x="626" y="1082"/>
                  </a:cubicBezTo>
                  <a:cubicBezTo>
                    <a:pt x="686" y="1082"/>
                    <a:pt x="745" y="1142"/>
                    <a:pt x="820" y="1202"/>
                  </a:cubicBezTo>
                  <a:cubicBezTo>
                    <a:pt x="820" y="1202"/>
                    <a:pt x="939" y="1261"/>
                    <a:pt x="999" y="1261"/>
                  </a:cubicBezTo>
                  <a:cubicBezTo>
                    <a:pt x="1058" y="1321"/>
                    <a:pt x="1118" y="1321"/>
                    <a:pt x="1192" y="1321"/>
                  </a:cubicBezTo>
                  <a:cubicBezTo>
                    <a:pt x="1252" y="1380"/>
                    <a:pt x="1311" y="1380"/>
                    <a:pt x="1431" y="1380"/>
                  </a:cubicBezTo>
                  <a:cubicBezTo>
                    <a:pt x="1490" y="1380"/>
                    <a:pt x="1565" y="1455"/>
                    <a:pt x="1624" y="1455"/>
                  </a:cubicBezTo>
                  <a:lnTo>
                    <a:pt x="1863" y="1455"/>
                  </a:lnTo>
                  <a:lnTo>
                    <a:pt x="2056" y="1380"/>
                  </a:lnTo>
                  <a:lnTo>
                    <a:pt x="2310" y="1380"/>
                  </a:lnTo>
                  <a:cubicBezTo>
                    <a:pt x="2429" y="1321"/>
                    <a:pt x="2608" y="1321"/>
                    <a:pt x="2742" y="1261"/>
                  </a:cubicBezTo>
                  <a:cubicBezTo>
                    <a:pt x="2980" y="1142"/>
                    <a:pt x="3233" y="948"/>
                    <a:pt x="3352" y="770"/>
                  </a:cubicBezTo>
                  <a:cubicBezTo>
                    <a:pt x="3546" y="636"/>
                    <a:pt x="3606" y="457"/>
                    <a:pt x="3665" y="338"/>
                  </a:cubicBezTo>
                  <a:cubicBezTo>
                    <a:pt x="3665" y="263"/>
                    <a:pt x="3725" y="204"/>
                    <a:pt x="3725" y="204"/>
                  </a:cubicBezTo>
                  <a:lnTo>
                    <a:pt x="3725" y="144"/>
                  </a:lnTo>
                  <a:cubicBezTo>
                    <a:pt x="3725" y="84"/>
                    <a:pt x="3725" y="25"/>
                    <a:pt x="3665" y="25"/>
                  </a:cubicBezTo>
                  <a:cubicBezTo>
                    <a:pt x="3648" y="7"/>
                    <a:pt x="3630" y="0"/>
                    <a:pt x="3614" y="0"/>
                  </a:cubicBezTo>
                  <a:cubicBezTo>
                    <a:pt x="3576" y="0"/>
                    <a:pt x="3546" y="42"/>
                    <a:pt x="3546" y="84"/>
                  </a:cubicBezTo>
                  <a:lnTo>
                    <a:pt x="3486" y="84"/>
                  </a:lnTo>
                  <a:cubicBezTo>
                    <a:pt x="3486" y="144"/>
                    <a:pt x="3486" y="144"/>
                    <a:pt x="3427" y="204"/>
                  </a:cubicBezTo>
                  <a:cubicBezTo>
                    <a:pt x="3352" y="263"/>
                    <a:pt x="3233" y="397"/>
                    <a:pt x="3114" y="516"/>
                  </a:cubicBezTo>
                  <a:cubicBezTo>
                    <a:pt x="2980" y="636"/>
                    <a:pt x="2801" y="770"/>
                    <a:pt x="2548" y="889"/>
                  </a:cubicBezTo>
                  <a:cubicBezTo>
                    <a:pt x="2429" y="889"/>
                    <a:pt x="2369" y="948"/>
                    <a:pt x="2235" y="948"/>
                  </a:cubicBezTo>
                  <a:cubicBezTo>
                    <a:pt x="2175" y="948"/>
                    <a:pt x="2116" y="948"/>
                    <a:pt x="2056" y="1008"/>
                  </a:cubicBezTo>
                  <a:lnTo>
                    <a:pt x="1624" y="1008"/>
                  </a:lnTo>
                  <a:cubicBezTo>
                    <a:pt x="1565" y="1008"/>
                    <a:pt x="1490" y="948"/>
                    <a:pt x="1490" y="948"/>
                  </a:cubicBezTo>
                  <a:lnTo>
                    <a:pt x="1311" y="948"/>
                  </a:lnTo>
                  <a:cubicBezTo>
                    <a:pt x="1252" y="948"/>
                    <a:pt x="1192" y="889"/>
                    <a:pt x="1118" y="889"/>
                  </a:cubicBezTo>
                  <a:cubicBezTo>
                    <a:pt x="999" y="829"/>
                    <a:pt x="939" y="829"/>
                    <a:pt x="820" y="770"/>
                  </a:cubicBezTo>
                  <a:cubicBezTo>
                    <a:pt x="745" y="710"/>
                    <a:pt x="686" y="636"/>
                    <a:pt x="567" y="576"/>
                  </a:cubicBezTo>
                  <a:cubicBezTo>
                    <a:pt x="447" y="457"/>
                    <a:pt x="373" y="338"/>
                    <a:pt x="313" y="204"/>
                  </a:cubicBezTo>
                  <a:lnTo>
                    <a:pt x="194" y="84"/>
                  </a:lnTo>
                  <a:cubicBezTo>
                    <a:pt x="194" y="42"/>
                    <a:pt x="164" y="0"/>
                    <a:pt x="126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899645" y="4684532"/>
              <a:ext cx="13507" cy="33036"/>
            </a:xfrm>
            <a:custGeom>
              <a:avLst/>
              <a:gdLst/>
              <a:ahLst/>
              <a:cxnLst/>
              <a:rect l="l" t="t" r="r" b="b"/>
              <a:pathLst>
                <a:path w="433" h="1059" extrusionOk="0">
                  <a:moveTo>
                    <a:pt x="1" y="1"/>
                  </a:moveTo>
                  <a:lnTo>
                    <a:pt x="1" y="120"/>
                  </a:lnTo>
                  <a:lnTo>
                    <a:pt x="61" y="120"/>
                  </a:lnTo>
                  <a:cubicBezTo>
                    <a:pt x="61" y="195"/>
                    <a:pt x="61" y="195"/>
                    <a:pt x="120" y="254"/>
                  </a:cubicBezTo>
                  <a:lnTo>
                    <a:pt x="120" y="373"/>
                  </a:lnTo>
                  <a:cubicBezTo>
                    <a:pt x="180" y="373"/>
                    <a:pt x="180" y="433"/>
                    <a:pt x="180" y="433"/>
                  </a:cubicBezTo>
                  <a:lnTo>
                    <a:pt x="180" y="567"/>
                  </a:lnTo>
                  <a:cubicBezTo>
                    <a:pt x="180" y="627"/>
                    <a:pt x="239" y="686"/>
                    <a:pt x="239" y="686"/>
                  </a:cubicBezTo>
                  <a:lnTo>
                    <a:pt x="239" y="805"/>
                  </a:lnTo>
                  <a:lnTo>
                    <a:pt x="239" y="865"/>
                  </a:lnTo>
                  <a:lnTo>
                    <a:pt x="239" y="999"/>
                  </a:lnTo>
                  <a:lnTo>
                    <a:pt x="239" y="1059"/>
                  </a:lnTo>
                  <a:lnTo>
                    <a:pt x="373" y="1059"/>
                  </a:lnTo>
                  <a:cubicBezTo>
                    <a:pt x="373" y="1059"/>
                    <a:pt x="433" y="999"/>
                    <a:pt x="433" y="865"/>
                  </a:cubicBezTo>
                  <a:lnTo>
                    <a:pt x="433" y="686"/>
                  </a:lnTo>
                  <a:lnTo>
                    <a:pt x="433" y="493"/>
                  </a:lnTo>
                  <a:cubicBezTo>
                    <a:pt x="373" y="433"/>
                    <a:pt x="373" y="373"/>
                    <a:pt x="314" y="314"/>
                  </a:cubicBezTo>
                  <a:cubicBezTo>
                    <a:pt x="314" y="254"/>
                    <a:pt x="239" y="195"/>
                    <a:pt x="239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878276" y="4688275"/>
              <a:ext cx="13507" cy="34876"/>
            </a:xfrm>
            <a:custGeom>
              <a:avLst/>
              <a:gdLst/>
              <a:ahLst/>
              <a:cxnLst/>
              <a:rect l="l" t="t" r="r" b="b"/>
              <a:pathLst>
                <a:path w="433" h="1118" extrusionOk="0">
                  <a:moveTo>
                    <a:pt x="1" y="0"/>
                  </a:moveTo>
                  <a:lnTo>
                    <a:pt x="1" y="75"/>
                  </a:lnTo>
                  <a:lnTo>
                    <a:pt x="1" y="134"/>
                  </a:lnTo>
                  <a:cubicBezTo>
                    <a:pt x="60" y="134"/>
                    <a:pt x="60" y="194"/>
                    <a:pt x="60" y="194"/>
                  </a:cubicBezTo>
                  <a:cubicBezTo>
                    <a:pt x="60" y="253"/>
                    <a:pt x="120" y="253"/>
                    <a:pt x="120" y="253"/>
                  </a:cubicBezTo>
                  <a:lnTo>
                    <a:pt x="120" y="373"/>
                  </a:lnTo>
                  <a:cubicBezTo>
                    <a:pt x="179" y="373"/>
                    <a:pt x="179" y="447"/>
                    <a:pt x="179" y="507"/>
                  </a:cubicBezTo>
                  <a:lnTo>
                    <a:pt x="179" y="685"/>
                  </a:lnTo>
                  <a:lnTo>
                    <a:pt x="179" y="820"/>
                  </a:lnTo>
                  <a:lnTo>
                    <a:pt x="179" y="879"/>
                  </a:lnTo>
                  <a:cubicBezTo>
                    <a:pt x="179" y="998"/>
                    <a:pt x="254" y="1058"/>
                    <a:pt x="254" y="1058"/>
                  </a:cubicBezTo>
                  <a:cubicBezTo>
                    <a:pt x="254" y="1058"/>
                    <a:pt x="254" y="1117"/>
                    <a:pt x="314" y="1117"/>
                  </a:cubicBezTo>
                  <a:lnTo>
                    <a:pt x="314" y="1058"/>
                  </a:lnTo>
                  <a:cubicBezTo>
                    <a:pt x="314" y="1058"/>
                    <a:pt x="373" y="998"/>
                    <a:pt x="373" y="879"/>
                  </a:cubicBezTo>
                  <a:cubicBezTo>
                    <a:pt x="373" y="820"/>
                    <a:pt x="433" y="745"/>
                    <a:pt x="433" y="685"/>
                  </a:cubicBezTo>
                  <a:cubicBezTo>
                    <a:pt x="373" y="626"/>
                    <a:pt x="433" y="566"/>
                    <a:pt x="373" y="507"/>
                  </a:cubicBezTo>
                  <a:cubicBezTo>
                    <a:pt x="373" y="447"/>
                    <a:pt x="373" y="313"/>
                    <a:pt x="314" y="253"/>
                  </a:cubicBezTo>
                  <a:cubicBezTo>
                    <a:pt x="314" y="194"/>
                    <a:pt x="254" y="134"/>
                    <a:pt x="254" y="134"/>
                  </a:cubicBezTo>
                  <a:cubicBezTo>
                    <a:pt x="179" y="75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34300" y="4686403"/>
              <a:ext cx="15379" cy="31164"/>
            </a:xfrm>
            <a:custGeom>
              <a:avLst/>
              <a:gdLst/>
              <a:ahLst/>
              <a:cxnLst/>
              <a:rect l="l" t="t" r="r" b="b"/>
              <a:pathLst>
                <a:path w="493" h="999" extrusionOk="0">
                  <a:moveTo>
                    <a:pt x="60" y="1"/>
                  </a:moveTo>
                  <a:cubicBezTo>
                    <a:pt x="0" y="60"/>
                    <a:pt x="60" y="60"/>
                    <a:pt x="60" y="60"/>
                  </a:cubicBezTo>
                  <a:cubicBezTo>
                    <a:pt x="60" y="60"/>
                    <a:pt x="60" y="135"/>
                    <a:pt x="120" y="194"/>
                  </a:cubicBezTo>
                  <a:cubicBezTo>
                    <a:pt x="179" y="254"/>
                    <a:pt x="179" y="313"/>
                    <a:pt x="179" y="313"/>
                  </a:cubicBezTo>
                  <a:cubicBezTo>
                    <a:pt x="179" y="373"/>
                    <a:pt x="254" y="373"/>
                    <a:pt x="254" y="433"/>
                  </a:cubicBezTo>
                  <a:lnTo>
                    <a:pt x="254" y="507"/>
                  </a:lnTo>
                  <a:lnTo>
                    <a:pt x="254" y="567"/>
                  </a:lnTo>
                  <a:cubicBezTo>
                    <a:pt x="313" y="567"/>
                    <a:pt x="254" y="626"/>
                    <a:pt x="313" y="626"/>
                  </a:cubicBezTo>
                  <a:lnTo>
                    <a:pt x="313" y="686"/>
                  </a:lnTo>
                  <a:lnTo>
                    <a:pt x="313" y="805"/>
                  </a:lnTo>
                  <a:lnTo>
                    <a:pt x="313" y="939"/>
                  </a:lnTo>
                  <a:cubicBezTo>
                    <a:pt x="313" y="999"/>
                    <a:pt x="313" y="999"/>
                    <a:pt x="373" y="999"/>
                  </a:cubicBezTo>
                  <a:lnTo>
                    <a:pt x="373" y="939"/>
                  </a:lnTo>
                  <a:cubicBezTo>
                    <a:pt x="373" y="939"/>
                    <a:pt x="432" y="939"/>
                    <a:pt x="432" y="805"/>
                  </a:cubicBezTo>
                  <a:lnTo>
                    <a:pt x="492" y="745"/>
                  </a:lnTo>
                  <a:lnTo>
                    <a:pt x="492" y="626"/>
                  </a:lnTo>
                  <a:lnTo>
                    <a:pt x="492" y="567"/>
                  </a:lnTo>
                  <a:lnTo>
                    <a:pt x="432" y="433"/>
                  </a:lnTo>
                  <a:cubicBezTo>
                    <a:pt x="432" y="373"/>
                    <a:pt x="432" y="313"/>
                    <a:pt x="373" y="254"/>
                  </a:cubicBezTo>
                  <a:cubicBezTo>
                    <a:pt x="373" y="194"/>
                    <a:pt x="313" y="135"/>
                    <a:pt x="254" y="135"/>
                  </a:cubicBezTo>
                  <a:cubicBezTo>
                    <a:pt x="179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612931" y="4688275"/>
              <a:ext cx="13507" cy="29292"/>
            </a:xfrm>
            <a:custGeom>
              <a:avLst/>
              <a:gdLst/>
              <a:ahLst/>
              <a:cxnLst/>
              <a:rect l="l" t="t" r="r" b="b"/>
              <a:pathLst>
                <a:path w="433" h="939" extrusionOk="0">
                  <a:moveTo>
                    <a:pt x="0" y="0"/>
                  </a:moveTo>
                  <a:cubicBezTo>
                    <a:pt x="0" y="75"/>
                    <a:pt x="0" y="75"/>
                    <a:pt x="60" y="134"/>
                  </a:cubicBezTo>
                  <a:lnTo>
                    <a:pt x="119" y="194"/>
                  </a:lnTo>
                  <a:lnTo>
                    <a:pt x="119" y="253"/>
                  </a:lnTo>
                  <a:lnTo>
                    <a:pt x="194" y="313"/>
                  </a:lnTo>
                  <a:lnTo>
                    <a:pt x="194" y="373"/>
                  </a:lnTo>
                  <a:cubicBezTo>
                    <a:pt x="253" y="447"/>
                    <a:pt x="253" y="447"/>
                    <a:pt x="253" y="507"/>
                  </a:cubicBezTo>
                  <a:lnTo>
                    <a:pt x="253" y="566"/>
                  </a:lnTo>
                  <a:lnTo>
                    <a:pt x="253" y="626"/>
                  </a:lnTo>
                  <a:lnTo>
                    <a:pt x="253" y="685"/>
                  </a:lnTo>
                  <a:lnTo>
                    <a:pt x="253" y="745"/>
                  </a:lnTo>
                  <a:lnTo>
                    <a:pt x="253" y="879"/>
                  </a:lnTo>
                  <a:cubicBezTo>
                    <a:pt x="253" y="939"/>
                    <a:pt x="313" y="939"/>
                    <a:pt x="313" y="939"/>
                  </a:cubicBezTo>
                  <a:lnTo>
                    <a:pt x="373" y="939"/>
                  </a:lnTo>
                  <a:cubicBezTo>
                    <a:pt x="373" y="939"/>
                    <a:pt x="373" y="879"/>
                    <a:pt x="432" y="745"/>
                  </a:cubicBezTo>
                  <a:lnTo>
                    <a:pt x="432" y="685"/>
                  </a:lnTo>
                  <a:lnTo>
                    <a:pt x="432" y="626"/>
                  </a:lnTo>
                  <a:lnTo>
                    <a:pt x="432" y="507"/>
                  </a:lnTo>
                  <a:lnTo>
                    <a:pt x="432" y="447"/>
                  </a:lnTo>
                  <a:cubicBezTo>
                    <a:pt x="432" y="313"/>
                    <a:pt x="373" y="313"/>
                    <a:pt x="373" y="253"/>
                  </a:cubicBezTo>
                  <a:cubicBezTo>
                    <a:pt x="313" y="194"/>
                    <a:pt x="313" y="134"/>
                    <a:pt x="253" y="134"/>
                  </a:cubicBezTo>
                  <a:cubicBezTo>
                    <a:pt x="194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746758" y="4202631"/>
              <a:ext cx="65572" cy="61828"/>
            </a:xfrm>
            <a:custGeom>
              <a:avLst/>
              <a:gdLst/>
              <a:ahLst/>
              <a:cxnLst/>
              <a:rect l="l" t="t" r="r" b="b"/>
              <a:pathLst>
                <a:path w="2102" h="1982" extrusionOk="0">
                  <a:moveTo>
                    <a:pt x="299" y="373"/>
                  </a:moveTo>
                  <a:cubicBezTo>
                    <a:pt x="433" y="373"/>
                    <a:pt x="611" y="492"/>
                    <a:pt x="805" y="552"/>
                  </a:cubicBezTo>
                  <a:cubicBezTo>
                    <a:pt x="984" y="671"/>
                    <a:pt x="1237" y="864"/>
                    <a:pt x="1416" y="984"/>
                  </a:cubicBezTo>
                  <a:cubicBezTo>
                    <a:pt x="1490" y="1118"/>
                    <a:pt x="1610" y="1177"/>
                    <a:pt x="1610" y="1296"/>
                  </a:cubicBezTo>
                  <a:cubicBezTo>
                    <a:pt x="1669" y="1356"/>
                    <a:pt x="1669" y="1416"/>
                    <a:pt x="1610" y="1550"/>
                  </a:cubicBezTo>
                  <a:lnTo>
                    <a:pt x="1416" y="1550"/>
                  </a:lnTo>
                  <a:cubicBezTo>
                    <a:pt x="1297" y="1490"/>
                    <a:pt x="1178" y="1416"/>
                    <a:pt x="1044" y="1296"/>
                  </a:cubicBezTo>
                  <a:cubicBezTo>
                    <a:pt x="865" y="1177"/>
                    <a:pt x="671" y="924"/>
                    <a:pt x="552" y="745"/>
                  </a:cubicBezTo>
                  <a:cubicBezTo>
                    <a:pt x="433" y="611"/>
                    <a:pt x="373" y="432"/>
                    <a:pt x="299" y="373"/>
                  </a:cubicBezTo>
                  <a:close/>
                  <a:moveTo>
                    <a:pt x="179" y="0"/>
                  </a:moveTo>
                  <a:lnTo>
                    <a:pt x="1" y="119"/>
                  </a:lnTo>
                  <a:lnTo>
                    <a:pt x="1" y="179"/>
                  </a:lnTo>
                  <a:lnTo>
                    <a:pt x="1" y="373"/>
                  </a:lnTo>
                  <a:cubicBezTo>
                    <a:pt x="60" y="552"/>
                    <a:pt x="120" y="745"/>
                    <a:pt x="239" y="924"/>
                  </a:cubicBezTo>
                  <a:cubicBezTo>
                    <a:pt x="433" y="1177"/>
                    <a:pt x="552" y="1416"/>
                    <a:pt x="805" y="1609"/>
                  </a:cubicBezTo>
                  <a:cubicBezTo>
                    <a:pt x="924" y="1728"/>
                    <a:pt x="1044" y="1862"/>
                    <a:pt x="1237" y="1922"/>
                  </a:cubicBezTo>
                  <a:cubicBezTo>
                    <a:pt x="1356" y="1982"/>
                    <a:pt x="1416" y="1982"/>
                    <a:pt x="1610" y="1982"/>
                  </a:cubicBezTo>
                  <a:cubicBezTo>
                    <a:pt x="1669" y="1982"/>
                    <a:pt x="1729" y="1922"/>
                    <a:pt x="1788" y="1922"/>
                  </a:cubicBezTo>
                  <a:lnTo>
                    <a:pt x="1922" y="1788"/>
                  </a:lnTo>
                  <a:cubicBezTo>
                    <a:pt x="1982" y="1728"/>
                    <a:pt x="2042" y="1609"/>
                    <a:pt x="2042" y="1490"/>
                  </a:cubicBezTo>
                  <a:cubicBezTo>
                    <a:pt x="2101" y="1356"/>
                    <a:pt x="2042" y="1237"/>
                    <a:pt x="2042" y="1118"/>
                  </a:cubicBezTo>
                  <a:cubicBezTo>
                    <a:pt x="1922" y="924"/>
                    <a:pt x="1788" y="805"/>
                    <a:pt x="1669" y="671"/>
                  </a:cubicBezTo>
                  <a:cubicBezTo>
                    <a:pt x="1416" y="492"/>
                    <a:pt x="1178" y="373"/>
                    <a:pt x="924" y="239"/>
                  </a:cubicBezTo>
                  <a:cubicBezTo>
                    <a:pt x="492" y="6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88673" y="4202631"/>
              <a:ext cx="63700" cy="61828"/>
            </a:xfrm>
            <a:custGeom>
              <a:avLst/>
              <a:gdLst/>
              <a:ahLst/>
              <a:cxnLst/>
              <a:rect l="l" t="t" r="r" b="b"/>
              <a:pathLst>
                <a:path w="2042" h="1982" extrusionOk="0">
                  <a:moveTo>
                    <a:pt x="1729" y="373"/>
                  </a:moveTo>
                  <a:cubicBezTo>
                    <a:pt x="1729" y="432"/>
                    <a:pt x="1609" y="611"/>
                    <a:pt x="1490" y="745"/>
                  </a:cubicBezTo>
                  <a:cubicBezTo>
                    <a:pt x="1356" y="924"/>
                    <a:pt x="1177" y="1177"/>
                    <a:pt x="984" y="1296"/>
                  </a:cubicBezTo>
                  <a:cubicBezTo>
                    <a:pt x="865" y="1416"/>
                    <a:pt x="745" y="1490"/>
                    <a:pt x="671" y="1550"/>
                  </a:cubicBezTo>
                  <a:lnTo>
                    <a:pt x="492" y="1550"/>
                  </a:lnTo>
                  <a:cubicBezTo>
                    <a:pt x="433" y="1416"/>
                    <a:pt x="373" y="1356"/>
                    <a:pt x="433" y="1296"/>
                  </a:cubicBezTo>
                  <a:cubicBezTo>
                    <a:pt x="433" y="1177"/>
                    <a:pt x="552" y="1118"/>
                    <a:pt x="611" y="984"/>
                  </a:cubicBezTo>
                  <a:cubicBezTo>
                    <a:pt x="865" y="864"/>
                    <a:pt x="1043" y="671"/>
                    <a:pt x="1297" y="552"/>
                  </a:cubicBezTo>
                  <a:cubicBezTo>
                    <a:pt x="1490" y="492"/>
                    <a:pt x="1609" y="373"/>
                    <a:pt x="1729" y="373"/>
                  </a:cubicBezTo>
                  <a:close/>
                  <a:moveTo>
                    <a:pt x="1922" y="0"/>
                  </a:moveTo>
                  <a:cubicBezTo>
                    <a:pt x="1922" y="0"/>
                    <a:pt x="1609" y="60"/>
                    <a:pt x="1118" y="239"/>
                  </a:cubicBezTo>
                  <a:cubicBezTo>
                    <a:pt x="924" y="373"/>
                    <a:pt x="611" y="492"/>
                    <a:pt x="373" y="671"/>
                  </a:cubicBezTo>
                  <a:cubicBezTo>
                    <a:pt x="239" y="805"/>
                    <a:pt x="120" y="924"/>
                    <a:pt x="60" y="1118"/>
                  </a:cubicBezTo>
                  <a:cubicBezTo>
                    <a:pt x="0" y="1237"/>
                    <a:pt x="0" y="1356"/>
                    <a:pt x="0" y="1490"/>
                  </a:cubicBezTo>
                  <a:cubicBezTo>
                    <a:pt x="0" y="1609"/>
                    <a:pt x="60" y="1728"/>
                    <a:pt x="120" y="1788"/>
                  </a:cubicBezTo>
                  <a:cubicBezTo>
                    <a:pt x="179" y="1788"/>
                    <a:pt x="239" y="1922"/>
                    <a:pt x="298" y="1922"/>
                  </a:cubicBezTo>
                  <a:cubicBezTo>
                    <a:pt x="373" y="1982"/>
                    <a:pt x="433" y="1982"/>
                    <a:pt x="492" y="1982"/>
                  </a:cubicBezTo>
                  <a:cubicBezTo>
                    <a:pt x="611" y="1982"/>
                    <a:pt x="745" y="1982"/>
                    <a:pt x="805" y="1922"/>
                  </a:cubicBezTo>
                  <a:cubicBezTo>
                    <a:pt x="984" y="1862"/>
                    <a:pt x="1118" y="1728"/>
                    <a:pt x="1237" y="1609"/>
                  </a:cubicBezTo>
                  <a:cubicBezTo>
                    <a:pt x="1490" y="1416"/>
                    <a:pt x="1669" y="1177"/>
                    <a:pt x="1788" y="924"/>
                  </a:cubicBezTo>
                  <a:cubicBezTo>
                    <a:pt x="1922" y="745"/>
                    <a:pt x="1982" y="552"/>
                    <a:pt x="2041" y="373"/>
                  </a:cubicBezTo>
                  <a:lnTo>
                    <a:pt x="2041" y="179"/>
                  </a:lnTo>
                  <a:lnTo>
                    <a:pt x="2041" y="119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744450" y="4208215"/>
              <a:ext cx="58116" cy="85069"/>
            </a:xfrm>
            <a:custGeom>
              <a:avLst/>
              <a:gdLst/>
              <a:ahLst/>
              <a:cxnLst/>
              <a:rect l="l" t="t" r="r" b="b"/>
              <a:pathLst>
                <a:path w="1863" h="2727" extrusionOk="0">
                  <a:moveTo>
                    <a:pt x="134" y="0"/>
                  </a:moveTo>
                  <a:cubicBezTo>
                    <a:pt x="75" y="0"/>
                    <a:pt x="0" y="60"/>
                    <a:pt x="0" y="119"/>
                  </a:cubicBezTo>
                  <a:lnTo>
                    <a:pt x="0" y="253"/>
                  </a:lnTo>
                  <a:cubicBezTo>
                    <a:pt x="0" y="313"/>
                    <a:pt x="0" y="432"/>
                    <a:pt x="75" y="626"/>
                  </a:cubicBezTo>
                  <a:lnTo>
                    <a:pt x="75" y="864"/>
                  </a:lnTo>
                  <a:cubicBezTo>
                    <a:pt x="134" y="939"/>
                    <a:pt x="134" y="1058"/>
                    <a:pt x="134" y="1117"/>
                  </a:cubicBezTo>
                  <a:cubicBezTo>
                    <a:pt x="194" y="1237"/>
                    <a:pt x="194" y="1311"/>
                    <a:pt x="253" y="1430"/>
                  </a:cubicBezTo>
                  <a:cubicBezTo>
                    <a:pt x="313" y="1549"/>
                    <a:pt x="313" y="1609"/>
                    <a:pt x="373" y="1743"/>
                  </a:cubicBezTo>
                  <a:cubicBezTo>
                    <a:pt x="447" y="1803"/>
                    <a:pt x="507" y="1922"/>
                    <a:pt x="566" y="1981"/>
                  </a:cubicBezTo>
                  <a:cubicBezTo>
                    <a:pt x="626" y="2116"/>
                    <a:pt x="685" y="2175"/>
                    <a:pt x="745" y="2235"/>
                  </a:cubicBezTo>
                  <a:cubicBezTo>
                    <a:pt x="820" y="2294"/>
                    <a:pt x="939" y="2354"/>
                    <a:pt x="998" y="2428"/>
                  </a:cubicBezTo>
                  <a:cubicBezTo>
                    <a:pt x="1058" y="2488"/>
                    <a:pt x="1118" y="2548"/>
                    <a:pt x="1252" y="2548"/>
                  </a:cubicBezTo>
                  <a:cubicBezTo>
                    <a:pt x="1371" y="2667"/>
                    <a:pt x="1490" y="2667"/>
                    <a:pt x="1624" y="2667"/>
                  </a:cubicBezTo>
                  <a:cubicBezTo>
                    <a:pt x="1684" y="2726"/>
                    <a:pt x="1743" y="2726"/>
                    <a:pt x="1743" y="2726"/>
                  </a:cubicBezTo>
                  <a:cubicBezTo>
                    <a:pt x="1803" y="2726"/>
                    <a:pt x="1862" y="2667"/>
                    <a:pt x="1862" y="2607"/>
                  </a:cubicBezTo>
                  <a:cubicBezTo>
                    <a:pt x="1862" y="2548"/>
                    <a:pt x="1862" y="2488"/>
                    <a:pt x="1803" y="2488"/>
                  </a:cubicBezTo>
                  <a:cubicBezTo>
                    <a:pt x="1803" y="2488"/>
                    <a:pt x="1743" y="2488"/>
                    <a:pt x="1684" y="2428"/>
                  </a:cubicBezTo>
                  <a:cubicBezTo>
                    <a:pt x="1624" y="2428"/>
                    <a:pt x="1624" y="2428"/>
                    <a:pt x="1564" y="2354"/>
                  </a:cubicBezTo>
                  <a:cubicBezTo>
                    <a:pt x="1490" y="2354"/>
                    <a:pt x="1430" y="2294"/>
                    <a:pt x="1371" y="2294"/>
                  </a:cubicBezTo>
                  <a:cubicBezTo>
                    <a:pt x="1371" y="2235"/>
                    <a:pt x="1311" y="2175"/>
                    <a:pt x="1252" y="2116"/>
                  </a:cubicBezTo>
                  <a:cubicBezTo>
                    <a:pt x="1192" y="2116"/>
                    <a:pt x="1118" y="1981"/>
                    <a:pt x="1058" y="1981"/>
                  </a:cubicBezTo>
                  <a:cubicBezTo>
                    <a:pt x="998" y="1862"/>
                    <a:pt x="939" y="1803"/>
                    <a:pt x="939" y="1743"/>
                  </a:cubicBezTo>
                  <a:cubicBezTo>
                    <a:pt x="879" y="1683"/>
                    <a:pt x="820" y="1609"/>
                    <a:pt x="745" y="1490"/>
                  </a:cubicBezTo>
                  <a:cubicBezTo>
                    <a:pt x="745" y="1430"/>
                    <a:pt x="685" y="1371"/>
                    <a:pt x="626" y="1237"/>
                  </a:cubicBezTo>
                  <a:cubicBezTo>
                    <a:pt x="626" y="1177"/>
                    <a:pt x="566" y="1117"/>
                    <a:pt x="566" y="998"/>
                  </a:cubicBezTo>
                  <a:cubicBezTo>
                    <a:pt x="507" y="939"/>
                    <a:pt x="507" y="864"/>
                    <a:pt x="447" y="745"/>
                  </a:cubicBezTo>
                  <a:cubicBezTo>
                    <a:pt x="447" y="685"/>
                    <a:pt x="373" y="626"/>
                    <a:pt x="373" y="566"/>
                  </a:cubicBezTo>
                  <a:cubicBezTo>
                    <a:pt x="313" y="432"/>
                    <a:pt x="313" y="313"/>
                    <a:pt x="313" y="194"/>
                  </a:cubicBezTo>
                  <a:cubicBezTo>
                    <a:pt x="253" y="119"/>
                    <a:pt x="253" y="60"/>
                    <a:pt x="253" y="60"/>
                  </a:cubicBezTo>
                  <a:cubicBezTo>
                    <a:pt x="253" y="0"/>
                    <a:pt x="194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705861" y="4211927"/>
              <a:ext cx="46512" cy="79017"/>
            </a:xfrm>
            <a:custGeom>
              <a:avLst/>
              <a:gdLst/>
              <a:ahLst/>
              <a:cxnLst/>
              <a:rect l="l" t="t" r="r" b="b"/>
              <a:pathLst>
                <a:path w="1491" h="2533" extrusionOk="0">
                  <a:moveTo>
                    <a:pt x="1371" y="0"/>
                  </a:moveTo>
                  <a:cubicBezTo>
                    <a:pt x="1371" y="0"/>
                    <a:pt x="1312" y="0"/>
                    <a:pt x="1312" y="75"/>
                  </a:cubicBezTo>
                  <a:cubicBezTo>
                    <a:pt x="1312" y="75"/>
                    <a:pt x="1312" y="134"/>
                    <a:pt x="1237" y="194"/>
                  </a:cubicBezTo>
                  <a:lnTo>
                    <a:pt x="1237" y="313"/>
                  </a:lnTo>
                  <a:cubicBezTo>
                    <a:pt x="1178" y="373"/>
                    <a:pt x="1178" y="373"/>
                    <a:pt x="1178" y="447"/>
                  </a:cubicBezTo>
                  <a:cubicBezTo>
                    <a:pt x="1118" y="507"/>
                    <a:pt x="1118" y="566"/>
                    <a:pt x="1118" y="626"/>
                  </a:cubicBezTo>
                  <a:cubicBezTo>
                    <a:pt x="1058" y="686"/>
                    <a:pt x="1058" y="745"/>
                    <a:pt x="999" y="879"/>
                  </a:cubicBezTo>
                  <a:cubicBezTo>
                    <a:pt x="999" y="939"/>
                    <a:pt x="939" y="998"/>
                    <a:pt x="939" y="1058"/>
                  </a:cubicBezTo>
                  <a:cubicBezTo>
                    <a:pt x="865" y="1118"/>
                    <a:pt x="805" y="1192"/>
                    <a:pt x="805" y="1252"/>
                  </a:cubicBezTo>
                  <a:cubicBezTo>
                    <a:pt x="686" y="1430"/>
                    <a:pt x="626" y="1564"/>
                    <a:pt x="492" y="1684"/>
                  </a:cubicBezTo>
                  <a:cubicBezTo>
                    <a:pt x="433" y="1803"/>
                    <a:pt x="373" y="1937"/>
                    <a:pt x="254" y="1997"/>
                  </a:cubicBezTo>
                  <a:cubicBezTo>
                    <a:pt x="120" y="2175"/>
                    <a:pt x="1" y="2309"/>
                    <a:pt x="1" y="2309"/>
                  </a:cubicBezTo>
                  <a:cubicBezTo>
                    <a:pt x="1" y="2369"/>
                    <a:pt x="1" y="2429"/>
                    <a:pt x="60" y="2488"/>
                  </a:cubicBezTo>
                  <a:cubicBezTo>
                    <a:pt x="60" y="2518"/>
                    <a:pt x="75" y="2533"/>
                    <a:pt x="99" y="2533"/>
                  </a:cubicBezTo>
                  <a:cubicBezTo>
                    <a:pt x="124" y="2533"/>
                    <a:pt x="157" y="2518"/>
                    <a:pt x="194" y="2488"/>
                  </a:cubicBezTo>
                  <a:cubicBezTo>
                    <a:pt x="194" y="2488"/>
                    <a:pt x="314" y="2429"/>
                    <a:pt x="567" y="2235"/>
                  </a:cubicBezTo>
                  <a:cubicBezTo>
                    <a:pt x="626" y="2175"/>
                    <a:pt x="746" y="2056"/>
                    <a:pt x="865" y="1937"/>
                  </a:cubicBezTo>
                  <a:cubicBezTo>
                    <a:pt x="939" y="1862"/>
                    <a:pt x="939" y="1803"/>
                    <a:pt x="999" y="1684"/>
                  </a:cubicBezTo>
                  <a:lnTo>
                    <a:pt x="1178" y="1490"/>
                  </a:lnTo>
                  <a:cubicBezTo>
                    <a:pt x="1237" y="1311"/>
                    <a:pt x="1312" y="1192"/>
                    <a:pt x="1371" y="998"/>
                  </a:cubicBezTo>
                  <a:cubicBezTo>
                    <a:pt x="1431" y="939"/>
                    <a:pt x="1431" y="820"/>
                    <a:pt x="1431" y="745"/>
                  </a:cubicBezTo>
                  <a:cubicBezTo>
                    <a:pt x="1490" y="686"/>
                    <a:pt x="1490" y="626"/>
                    <a:pt x="1490" y="566"/>
                  </a:cubicBezTo>
                  <a:lnTo>
                    <a:pt x="1490" y="194"/>
                  </a:lnTo>
                  <a:lnTo>
                    <a:pt x="1490" y="75"/>
                  </a:lnTo>
                  <a:cubicBezTo>
                    <a:pt x="1490" y="0"/>
                    <a:pt x="143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5712" y="4167755"/>
              <a:ext cx="297943" cy="48383"/>
            </a:xfrm>
            <a:custGeom>
              <a:avLst/>
              <a:gdLst/>
              <a:ahLst/>
              <a:cxnLst/>
              <a:rect l="l" t="t" r="r" b="b"/>
              <a:pathLst>
                <a:path w="9551" h="1551" extrusionOk="0">
                  <a:moveTo>
                    <a:pt x="9431" y="1"/>
                  </a:moveTo>
                  <a:cubicBezTo>
                    <a:pt x="9431" y="1"/>
                    <a:pt x="9372" y="1"/>
                    <a:pt x="9312" y="61"/>
                  </a:cubicBezTo>
                  <a:cubicBezTo>
                    <a:pt x="9237" y="61"/>
                    <a:pt x="9178" y="120"/>
                    <a:pt x="9059" y="180"/>
                  </a:cubicBezTo>
                  <a:cubicBezTo>
                    <a:pt x="8805" y="299"/>
                    <a:pt x="8433" y="433"/>
                    <a:pt x="8001" y="552"/>
                  </a:cubicBezTo>
                  <a:cubicBezTo>
                    <a:pt x="7822" y="671"/>
                    <a:pt x="7569" y="746"/>
                    <a:pt x="7316" y="805"/>
                  </a:cubicBezTo>
                  <a:cubicBezTo>
                    <a:pt x="7077" y="805"/>
                    <a:pt x="6824" y="865"/>
                    <a:pt x="6511" y="925"/>
                  </a:cubicBezTo>
                  <a:cubicBezTo>
                    <a:pt x="6392" y="984"/>
                    <a:pt x="6258" y="984"/>
                    <a:pt x="6079" y="984"/>
                  </a:cubicBezTo>
                  <a:cubicBezTo>
                    <a:pt x="5960" y="984"/>
                    <a:pt x="5826" y="1044"/>
                    <a:pt x="5647" y="1044"/>
                  </a:cubicBezTo>
                  <a:cubicBezTo>
                    <a:pt x="5334" y="1044"/>
                    <a:pt x="5081" y="1044"/>
                    <a:pt x="4768" y="1118"/>
                  </a:cubicBezTo>
                  <a:lnTo>
                    <a:pt x="3845" y="1118"/>
                  </a:lnTo>
                  <a:cubicBezTo>
                    <a:pt x="3725" y="1044"/>
                    <a:pt x="3532" y="1044"/>
                    <a:pt x="3413" y="1044"/>
                  </a:cubicBezTo>
                  <a:cubicBezTo>
                    <a:pt x="3278" y="1044"/>
                    <a:pt x="3159" y="1044"/>
                    <a:pt x="2980" y="984"/>
                  </a:cubicBezTo>
                  <a:cubicBezTo>
                    <a:pt x="2727" y="984"/>
                    <a:pt x="2414" y="925"/>
                    <a:pt x="2161" y="865"/>
                  </a:cubicBezTo>
                  <a:cubicBezTo>
                    <a:pt x="1923" y="805"/>
                    <a:pt x="1669" y="746"/>
                    <a:pt x="1491" y="671"/>
                  </a:cubicBezTo>
                  <a:cubicBezTo>
                    <a:pt x="1237" y="612"/>
                    <a:pt x="1044" y="552"/>
                    <a:pt x="865" y="493"/>
                  </a:cubicBezTo>
                  <a:cubicBezTo>
                    <a:pt x="746" y="433"/>
                    <a:pt x="552" y="373"/>
                    <a:pt x="433" y="299"/>
                  </a:cubicBezTo>
                  <a:cubicBezTo>
                    <a:pt x="180" y="180"/>
                    <a:pt x="61" y="120"/>
                    <a:pt x="61" y="120"/>
                  </a:cubicBezTo>
                  <a:lnTo>
                    <a:pt x="1" y="120"/>
                  </a:lnTo>
                  <a:lnTo>
                    <a:pt x="1" y="180"/>
                  </a:lnTo>
                  <a:cubicBezTo>
                    <a:pt x="1" y="180"/>
                    <a:pt x="120" y="299"/>
                    <a:pt x="373" y="433"/>
                  </a:cubicBezTo>
                  <a:cubicBezTo>
                    <a:pt x="612" y="552"/>
                    <a:pt x="925" y="746"/>
                    <a:pt x="1357" y="925"/>
                  </a:cubicBezTo>
                  <a:cubicBezTo>
                    <a:pt x="1610" y="1044"/>
                    <a:pt x="1863" y="1118"/>
                    <a:pt x="2102" y="1178"/>
                  </a:cubicBezTo>
                  <a:cubicBezTo>
                    <a:pt x="2355" y="1237"/>
                    <a:pt x="2668" y="1357"/>
                    <a:pt x="2906" y="1357"/>
                  </a:cubicBezTo>
                  <a:cubicBezTo>
                    <a:pt x="3100" y="1416"/>
                    <a:pt x="3219" y="1416"/>
                    <a:pt x="3353" y="1416"/>
                  </a:cubicBezTo>
                  <a:cubicBezTo>
                    <a:pt x="3532" y="1491"/>
                    <a:pt x="3651" y="1491"/>
                    <a:pt x="3845" y="1491"/>
                  </a:cubicBezTo>
                  <a:lnTo>
                    <a:pt x="4098" y="1491"/>
                  </a:lnTo>
                  <a:lnTo>
                    <a:pt x="4277" y="1550"/>
                  </a:lnTo>
                  <a:lnTo>
                    <a:pt x="4768" y="1550"/>
                  </a:lnTo>
                  <a:cubicBezTo>
                    <a:pt x="5081" y="1491"/>
                    <a:pt x="5394" y="1491"/>
                    <a:pt x="5707" y="1491"/>
                  </a:cubicBezTo>
                  <a:cubicBezTo>
                    <a:pt x="5826" y="1491"/>
                    <a:pt x="6020" y="1416"/>
                    <a:pt x="6139" y="1416"/>
                  </a:cubicBezTo>
                  <a:cubicBezTo>
                    <a:pt x="6332" y="1357"/>
                    <a:pt x="6452" y="1357"/>
                    <a:pt x="6571" y="1357"/>
                  </a:cubicBezTo>
                  <a:cubicBezTo>
                    <a:pt x="6884" y="1297"/>
                    <a:pt x="7137" y="1237"/>
                    <a:pt x="7450" y="1118"/>
                  </a:cubicBezTo>
                  <a:cubicBezTo>
                    <a:pt x="7569" y="1118"/>
                    <a:pt x="7688" y="1044"/>
                    <a:pt x="7822" y="984"/>
                  </a:cubicBezTo>
                  <a:cubicBezTo>
                    <a:pt x="7941" y="984"/>
                    <a:pt x="8001" y="925"/>
                    <a:pt x="8120" y="865"/>
                  </a:cubicBezTo>
                  <a:cubicBezTo>
                    <a:pt x="8254" y="865"/>
                    <a:pt x="8373" y="805"/>
                    <a:pt x="8433" y="746"/>
                  </a:cubicBezTo>
                  <a:cubicBezTo>
                    <a:pt x="8567" y="671"/>
                    <a:pt x="8627" y="671"/>
                    <a:pt x="8746" y="612"/>
                  </a:cubicBezTo>
                  <a:cubicBezTo>
                    <a:pt x="8865" y="552"/>
                    <a:pt x="9059" y="433"/>
                    <a:pt x="9118" y="373"/>
                  </a:cubicBezTo>
                  <a:cubicBezTo>
                    <a:pt x="9237" y="299"/>
                    <a:pt x="9372" y="239"/>
                    <a:pt x="9431" y="180"/>
                  </a:cubicBezTo>
                  <a:lnTo>
                    <a:pt x="9491" y="120"/>
                  </a:lnTo>
                  <a:cubicBezTo>
                    <a:pt x="9550" y="61"/>
                    <a:pt x="9550" y="61"/>
                    <a:pt x="9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11692" y="4008598"/>
              <a:ext cx="42332" cy="43018"/>
            </a:xfrm>
            <a:custGeom>
              <a:avLst/>
              <a:gdLst/>
              <a:ahLst/>
              <a:cxnLst/>
              <a:rect l="l" t="t" r="r" b="b"/>
              <a:pathLst>
                <a:path w="1357" h="1379" extrusionOk="0">
                  <a:moveTo>
                    <a:pt x="703" y="1"/>
                  </a:moveTo>
                  <a:cubicBezTo>
                    <a:pt x="673" y="1"/>
                    <a:pt x="642" y="3"/>
                    <a:pt x="611" y="8"/>
                  </a:cubicBezTo>
                  <a:cubicBezTo>
                    <a:pt x="313" y="8"/>
                    <a:pt x="1" y="321"/>
                    <a:pt x="60" y="753"/>
                  </a:cubicBezTo>
                  <a:cubicBezTo>
                    <a:pt x="60" y="1125"/>
                    <a:pt x="373" y="1379"/>
                    <a:pt x="745" y="1379"/>
                  </a:cubicBezTo>
                  <a:cubicBezTo>
                    <a:pt x="1118" y="1379"/>
                    <a:pt x="1356" y="1006"/>
                    <a:pt x="1356" y="634"/>
                  </a:cubicBezTo>
                  <a:cubicBezTo>
                    <a:pt x="1302" y="292"/>
                    <a:pt x="1034" y="1"/>
                    <a:pt x="703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48409" y="3991160"/>
              <a:ext cx="15379" cy="19559"/>
            </a:xfrm>
            <a:custGeom>
              <a:avLst/>
              <a:gdLst/>
              <a:ahLst/>
              <a:cxnLst/>
              <a:rect l="l" t="t" r="r" b="b"/>
              <a:pathLst>
                <a:path w="493" h="627" extrusionOk="0">
                  <a:moveTo>
                    <a:pt x="179" y="1"/>
                  </a:moveTo>
                  <a:cubicBezTo>
                    <a:pt x="60" y="1"/>
                    <a:pt x="0" y="135"/>
                    <a:pt x="0" y="314"/>
                  </a:cubicBezTo>
                  <a:cubicBezTo>
                    <a:pt x="0" y="507"/>
                    <a:pt x="120" y="627"/>
                    <a:pt x="254" y="627"/>
                  </a:cubicBezTo>
                  <a:cubicBezTo>
                    <a:pt x="373" y="567"/>
                    <a:pt x="492" y="448"/>
                    <a:pt x="432" y="254"/>
                  </a:cubicBezTo>
                  <a:cubicBezTo>
                    <a:pt x="432" y="135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25169" y="3977684"/>
              <a:ext cx="15379" cy="17719"/>
            </a:xfrm>
            <a:custGeom>
              <a:avLst/>
              <a:gdLst/>
              <a:ahLst/>
              <a:cxnLst/>
              <a:rect l="l" t="t" r="r" b="b"/>
              <a:pathLst>
                <a:path w="493" h="568" extrusionOk="0">
                  <a:moveTo>
                    <a:pt x="254" y="1"/>
                  </a:moveTo>
                  <a:cubicBezTo>
                    <a:pt x="120" y="1"/>
                    <a:pt x="1" y="135"/>
                    <a:pt x="1" y="314"/>
                  </a:cubicBezTo>
                  <a:cubicBezTo>
                    <a:pt x="60" y="433"/>
                    <a:pt x="120" y="567"/>
                    <a:pt x="313" y="567"/>
                  </a:cubicBezTo>
                  <a:cubicBezTo>
                    <a:pt x="433" y="567"/>
                    <a:pt x="492" y="433"/>
                    <a:pt x="492" y="254"/>
                  </a:cubicBezTo>
                  <a:cubicBezTo>
                    <a:pt x="492" y="135"/>
                    <a:pt x="373" y="1"/>
                    <a:pt x="25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403800" y="3989320"/>
              <a:ext cx="15348" cy="17688"/>
            </a:xfrm>
            <a:custGeom>
              <a:avLst/>
              <a:gdLst/>
              <a:ahLst/>
              <a:cxnLst/>
              <a:rect l="l" t="t" r="r" b="b"/>
              <a:pathLst>
                <a:path w="492" h="567" extrusionOk="0">
                  <a:moveTo>
                    <a:pt x="194" y="0"/>
                  </a:moveTo>
                  <a:cubicBezTo>
                    <a:pt x="60" y="0"/>
                    <a:pt x="0" y="134"/>
                    <a:pt x="0" y="313"/>
                  </a:cubicBezTo>
                  <a:cubicBezTo>
                    <a:pt x="0" y="432"/>
                    <a:pt x="119" y="566"/>
                    <a:pt x="254" y="566"/>
                  </a:cubicBezTo>
                  <a:cubicBezTo>
                    <a:pt x="373" y="566"/>
                    <a:pt x="492" y="432"/>
                    <a:pt x="492" y="254"/>
                  </a:cubicBezTo>
                  <a:cubicBezTo>
                    <a:pt x="432" y="134"/>
                    <a:pt x="313" y="0"/>
                    <a:pt x="19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657540" y="3766681"/>
              <a:ext cx="75118" cy="87065"/>
            </a:xfrm>
            <a:custGeom>
              <a:avLst/>
              <a:gdLst/>
              <a:ahLst/>
              <a:cxnLst/>
              <a:rect l="l" t="t" r="r" b="b"/>
              <a:pathLst>
                <a:path w="2408" h="2791" extrusionOk="0">
                  <a:moveTo>
                    <a:pt x="1401" y="0"/>
                  </a:moveTo>
                  <a:cubicBezTo>
                    <a:pt x="1391" y="0"/>
                    <a:pt x="1381" y="1"/>
                    <a:pt x="1371" y="1"/>
                  </a:cubicBezTo>
                  <a:cubicBezTo>
                    <a:pt x="492" y="61"/>
                    <a:pt x="0" y="1864"/>
                    <a:pt x="0" y="1864"/>
                  </a:cubicBezTo>
                  <a:cubicBezTo>
                    <a:pt x="0" y="2296"/>
                    <a:pt x="60" y="2489"/>
                    <a:pt x="313" y="2609"/>
                  </a:cubicBezTo>
                  <a:cubicBezTo>
                    <a:pt x="313" y="2609"/>
                    <a:pt x="965" y="2791"/>
                    <a:pt x="1465" y="2791"/>
                  </a:cubicBezTo>
                  <a:cubicBezTo>
                    <a:pt x="1620" y="2791"/>
                    <a:pt x="1760" y="2773"/>
                    <a:pt x="1863" y="2728"/>
                  </a:cubicBezTo>
                  <a:cubicBezTo>
                    <a:pt x="2407" y="2492"/>
                    <a:pt x="2239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52975" y="3796441"/>
              <a:ext cx="94833" cy="86473"/>
            </a:xfrm>
            <a:custGeom>
              <a:avLst/>
              <a:gdLst/>
              <a:ahLst/>
              <a:cxnLst/>
              <a:rect l="l" t="t" r="r" b="b"/>
              <a:pathLst>
                <a:path w="3040" h="2772" extrusionOk="0">
                  <a:moveTo>
                    <a:pt x="1069" y="1"/>
                  </a:moveTo>
                  <a:cubicBezTo>
                    <a:pt x="978" y="1"/>
                    <a:pt x="890" y="15"/>
                    <a:pt x="805" y="46"/>
                  </a:cubicBezTo>
                  <a:cubicBezTo>
                    <a:pt x="0" y="418"/>
                    <a:pt x="924" y="2772"/>
                    <a:pt x="1550" y="2772"/>
                  </a:cubicBezTo>
                  <a:cubicBezTo>
                    <a:pt x="2041" y="2772"/>
                    <a:pt x="2920" y="1908"/>
                    <a:pt x="2920" y="1908"/>
                  </a:cubicBezTo>
                  <a:cubicBezTo>
                    <a:pt x="3039" y="1655"/>
                    <a:pt x="3039" y="1535"/>
                    <a:pt x="2861" y="1163"/>
                  </a:cubicBezTo>
                  <a:cubicBezTo>
                    <a:pt x="2861" y="1163"/>
                    <a:pt x="1892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634300" y="3816468"/>
              <a:ext cx="40460" cy="3993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733" y="0"/>
                  </a:moveTo>
                  <a:cubicBezTo>
                    <a:pt x="488" y="0"/>
                    <a:pt x="160" y="118"/>
                    <a:pt x="60" y="268"/>
                  </a:cubicBezTo>
                  <a:cubicBezTo>
                    <a:pt x="0" y="387"/>
                    <a:pt x="60" y="1013"/>
                    <a:pt x="254" y="1206"/>
                  </a:cubicBezTo>
                  <a:cubicBezTo>
                    <a:pt x="288" y="1258"/>
                    <a:pt x="376" y="1280"/>
                    <a:pt x="485" y="1280"/>
                  </a:cubicBezTo>
                  <a:cubicBezTo>
                    <a:pt x="753" y="1280"/>
                    <a:pt x="1152" y="1150"/>
                    <a:pt x="1237" y="1013"/>
                  </a:cubicBezTo>
                  <a:cubicBezTo>
                    <a:pt x="1297" y="759"/>
                    <a:pt x="1118" y="89"/>
                    <a:pt x="865" y="14"/>
                  </a:cubicBezTo>
                  <a:cubicBezTo>
                    <a:pt x="825" y="5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70384" y="4237476"/>
              <a:ext cx="67880" cy="450830"/>
            </a:xfrm>
            <a:custGeom>
              <a:avLst/>
              <a:gdLst/>
              <a:ahLst/>
              <a:cxnLst/>
              <a:rect l="l" t="t" r="r" b="b"/>
              <a:pathLst>
                <a:path w="2176" h="14452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60"/>
                    <a:pt x="60" y="239"/>
                    <a:pt x="194" y="671"/>
                  </a:cubicBezTo>
                  <a:cubicBezTo>
                    <a:pt x="254" y="865"/>
                    <a:pt x="373" y="1043"/>
                    <a:pt x="432" y="1356"/>
                  </a:cubicBezTo>
                  <a:cubicBezTo>
                    <a:pt x="567" y="1610"/>
                    <a:pt x="626" y="1922"/>
                    <a:pt x="745" y="2235"/>
                  </a:cubicBezTo>
                  <a:cubicBezTo>
                    <a:pt x="879" y="2533"/>
                    <a:pt x="999" y="2906"/>
                    <a:pt x="1058" y="3278"/>
                  </a:cubicBezTo>
                  <a:cubicBezTo>
                    <a:pt x="1177" y="3650"/>
                    <a:pt x="1311" y="4097"/>
                    <a:pt x="1431" y="4470"/>
                  </a:cubicBezTo>
                  <a:cubicBezTo>
                    <a:pt x="1550" y="4902"/>
                    <a:pt x="1624" y="5334"/>
                    <a:pt x="1684" y="5766"/>
                  </a:cubicBezTo>
                  <a:cubicBezTo>
                    <a:pt x="1743" y="6019"/>
                    <a:pt x="1803" y="6198"/>
                    <a:pt x="1803" y="6451"/>
                  </a:cubicBezTo>
                  <a:cubicBezTo>
                    <a:pt x="1863" y="6704"/>
                    <a:pt x="1922" y="6883"/>
                    <a:pt x="1922" y="7137"/>
                  </a:cubicBezTo>
                  <a:cubicBezTo>
                    <a:pt x="1922" y="7375"/>
                    <a:pt x="1997" y="7569"/>
                    <a:pt x="1997" y="7822"/>
                  </a:cubicBezTo>
                  <a:lnTo>
                    <a:pt x="1997" y="8492"/>
                  </a:lnTo>
                  <a:cubicBezTo>
                    <a:pt x="1997" y="8939"/>
                    <a:pt x="1997" y="9371"/>
                    <a:pt x="1922" y="9803"/>
                  </a:cubicBezTo>
                  <a:cubicBezTo>
                    <a:pt x="1922" y="10235"/>
                    <a:pt x="1863" y="10667"/>
                    <a:pt x="1863" y="11040"/>
                  </a:cubicBezTo>
                  <a:cubicBezTo>
                    <a:pt x="1803" y="11472"/>
                    <a:pt x="1803" y="11844"/>
                    <a:pt x="1743" y="12157"/>
                  </a:cubicBezTo>
                  <a:cubicBezTo>
                    <a:pt x="1743" y="12529"/>
                    <a:pt x="1684" y="12842"/>
                    <a:pt x="1624" y="13095"/>
                  </a:cubicBezTo>
                  <a:cubicBezTo>
                    <a:pt x="1624" y="13408"/>
                    <a:pt x="1550" y="13587"/>
                    <a:pt x="1550" y="13840"/>
                  </a:cubicBezTo>
                  <a:cubicBezTo>
                    <a:pt x="1490" y="14213"/>
                    <a:pt x="1431" y="14451"/>
                    <a:pt x="1431" y="14451"/>
                  </a:cubicBezTo>
                  <a:lnTo>
                    <a:pt x="1490" y="14451"/>
                  </a:lnTo>
                  <a:cubicBezTo>
                    <a:pt x="1490" y="14451"/>
                    <a:pt x="1550" y="14213"/>
                    <a:pt x="1624" y="13840"/>
                  </a:cubicBezTo>
                  <a:cubicBezTo>
                    <a:pt x="1684" y="13468"/>
                    <a:pt x="1803" y="12842"/>
                    <a:pt x="1863" y="12157"/>
                  </a:cubicBezTo>
                  <a:cubicBezTo>
                    <a:pt x="1922" y="11844"/>
                    <a:pt x="1997" y="11472"/>
                    <a:pt x="2056" y="11040"/>
                  </a:cubicBezTo>
                  <a:cubicBezTo>
                    <a:pt x="2056" y="10667"/>
                    <a:pt x="2116" y="10235"/>
                    <a:pt x="2116" y="9803"/>
                  </a:cubicBezTo>
                  <a:cubicBezTo>
                    <a:pt x="2175" y="9371"/>
                    <a:pt x="2175" y="8939"/>
                    <a:pt x="2175" y="8492"/>
                  </a:cubicBezTo>
                  <a:lnTo>
                    <a:pt x="2175" y="7822"/>
                  </a:lnTo>
                  <a:cubicBezTo>
                    <a:pt x="2175" y="7569"/>
                    <a:pt x="2175" y="7315"/>
                    <a:pt x="2116" y="7137"/>
                  </a:cubicBezTo>
                  <a:cubicBezTo>
                    <a:pt x="2116" y="6883"/>
                    <a:pt x="2056" y="6630"/>
                    <a:pt x="2056" y="6392"/>
                  </a:cubicBezTo>
                  <a:cubicBezTo>
                    <a:pt x="1997" y="6198"/>
                    <a:pt x="1997" y="5960"/>
                    <a:pt x="1922" y="5766"/>
                  </a:cubicBezTo>
                  <a:cubicBezTo>
                    <a:pt x="1803" y="5274"/>
                    <a:pt x="1743" y="4842"/>
                    <a:pt x="1624" y="4470"/>
                  </a:cubicBezTo>
                  <a:cubicBezTo>
                    <a:pt x="1550" y="4217"/>
                    <a:pt x="1490" y="4023"/>
                    <a:pt x="1431" y="3844"/>
                  </a:cubicBezTo>
                  <a:cubicBezTo>
                    <a:pt x="1371" y="3591"/>
                    <a:pt x="1311" y="3412"/>
                    <a:pt x="1252" y="3218"/>
                  </a:cubicBezTo>
                  <a:cubicBezTo>
                    <a:pt x="1118" y="2846"/>
                    <a:pt x="999" y="2474"/>
                    <a:pt x="879" y="2161"/>
                  </a:cubicBezTo>
                  <a:cubicBezTo>
                    <a:pt x="686" y="1550"/>
                    <a:pt x="432" y="984"/>
                    <a:pt x="313" y="611"/>
                  </a:cubicBezTo>
                  <a:cubicBezTo>
                    <a:pt x="135" y="239"/>
                    <a:pt x="60" y="60"/>
                    <a:pt x="60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467937" y="3985608"/>
              <a:ext cx="133390" cy="193815"/>
            </a:xfrm>
            <a:custGeom>
              <a:avLst/>
              <a:gdLst/>
              <a:ahLst/>
              <a:cxnLst/>
              <a:rect l="l" t="t" r="r" b="b"/>
              <a:pathLst>
                <a:path w="4276" h="6213" extrusionOk="0">
                  <a:moveTo>
                    <a:pt x="0" y="0"/>
                  </a:moveTo>
                  <a:cubicBezTo>
                    <a:pt x="1" y="2"/>
                    <a:pt x="60" y="120"/>
                    <a:pt x="179" y="313"/>
                  </a:cubicBezTo>
                  <a:cubicBezTo>
                    <a:pt x="239" y="373"/>
                    <a:pt x="239" y="492"/>
                    <a:pt x="298" y="626"/>
                  </a:cubicBezTo>
                  <a:cubicBezTo>
                    <a:pt x="373" y="745"/>
                    <a:pt x="432" y="924"/>
                    <a:pt x="551" y="1058"/>
                  </a:cubicBezTo>
                  <a:cubicBezTo>
                    <a:pt x="805" y="1669"/>
                    <a:pt x="1177" y="2607"/>
                    <a:pt x="1669" y="3352"/>
                  </a:cubicBezTo>
                  <a:cubicBezTo>
                    <a:pt x="1788" y="3605"/>
                    <a:pt x="1982" y="3784"/>
                    <a:pt x="2101" y="3978"/>
                  </a:cubicBezTo>
                  <a:cubicBezTo>
                    <a:pt x="2235" y="4157"/>
                    <a:pt x="2354" y="4350"/>
                    <a:pt x="2473" y="4529"/>
                  </a:cubicBezTo>
                  <a:cubicBezTo>
                    <a:pt x="2667" y="4648"/>
                    <a:pt x="2786" y="4842"/>
                    <a:pt x="2905" y="5021"/>
                  </a:cubicBezTo>
                  <a:cubicBezTo>
                    <a:pt x="3039" y="5155"/>
                    <a:pt x="3158" y="5274"/>
                    <a:pt x="3352" y="5393"/>
                  </a:cubicBezTo>
                  <a:cubicBezTo>
                    <a:pt x="3412" y="5527"/>
                    <a:pt x="3531" y="5646"/>
                    <a:pt x="3650" y="5765"/>
                  </a:cubicBezTo>
                  <a:cubicBezTo>
                    <a:pt x="3784" y="5840"/>
                    <a:pt x="3844" y="5900"/>
                    <a:pt x="3963" y="5959"/>
                  </a:cubicBezTo>
                  <a:cubicBezTo>
                    <a:pt x="4097" y="6138"/>
                    <a:pt x="4216" y="6212"/>
                    <a:pt x="4216" y="6212"/>
                  </a:cubicBezTo>
                  <a:lnTo>
                    <a:pt x="4276" y="6212"/>
                  </a:lnTo>
                  <a:lnTo>
                    <a:pt x="4216" y="6138"/>
                  </a:lnTo>
                  <a:cubicBezTo>
                    <a:pt x="4216" y="6138"/>
                    <a:pt x="4157" y="6078"/>
                    <a:pt x="4022" y="5900"/>
                  </a:cubicBezTo>
                  <a:cubicBezTo>
                    <a:pt x="3963" y="5840"/>
                    <a:pt x="3844" y="5765"/>
                    <a:pt x="3784" y="5646"/>
                  </a:cubicBezTo>
                  <a:cubicBezTo>
                    <a:pt x="3650" y="5527"/>
                    <a:pt x="3531" y="5468"/>
                    <a:pt x="3412" y="5333"/>
                  </a:cubicBezTo>
                  <a:cubicBezTo>
                    <a:pt x="3278" y="5155"/>
                    <a:pt x="3158" y="5021"/>
                    <a:pt x="3039" y="4901"/>
                  </a:cubicBezTo>
                  <a:cubicBezTo>
                    <a:pt x="2905" y="4723"/>
                    <a:pt x="2786" y="4529"/>
                    <a:pt x="2667" y="4410"/>
                  </a:cubicBezTo>
                  <a:cubicBezTo>
                    <a:pt x="2533" y="4216"/>
                    <a:pt x="2414" y="4037"/>
                    <a:pt x="2294" y="3844"/>
                  </a:cubicBezTo>
                  <a:cubicBezTo>
                    <a:pt x="2160" y="3665"/>
                    <a:pt x="1982" y="3471"/>
                    <a:pt x="1862" y="3293"/>
                  </a:cubicBezTo>
                  <a:lnTo>
                    <a:pt x="1669" y="2980"/>
                  </a:lnTo>
                  <a:cubicBezTo>
                    <a:pt x="1609" y="2860"/>
                    <a:pt x="1609" y="2786"/>
                    <a:pt x="1549" y="2667"/>
                  </a:cubicBezTo>
                  <a:cubicBezTo>
                    <a:pt x="1415" y="2488"/>
                    <a:pt x="1296" y="2294"/>
                    <a:pt x="1177" y="2116"/>
                  </a:cubicBezTo>
                  <a:cubicBezTo>
                    <a:pt x="983" y="1669"/>
                    <a:pt x="805" y="1296"/>
                    <a:pt x="611" y="998"/>
                  </a:cubicBezTo>
                  <a:cubicBezTo>
                    <a:pt x="551" y="864"/>
                    <a:pt x="492" y="745"/>
                    <a:pt x="373" y="626"/>
                  </a:cubicBezTo>
                  <a:cubicBezTo>
                    <a:pt x="298" y="492"/>
                    <a:pt x="239" y="373"/>
                    <a:pt x="179" y="253"/>
                  </a:cubicBezTo>
                  <a:cubicBezTo>
                    <a:pt x="60" y="12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78909" y="4560469"/>
              <a:ext cx="158502" cy="27452"/>
            </a:xfrm>
            <a:custGeom>
              <a:avLst/>
              <a:gdLst/>
              <a:ahLst/>
              <a:cxnLst/>
              <a:rect l="l" t="t" r="r" b="b"/>
              <a:pathLst>
                <a:path w="5081" h="880" extrusionOk="0">
                  <a:moveTo>
                    <a:pt x="5021" y="0"/>
                  </a:moveTo>
                  <a:cubicBezTo>
                    <a:pt x="5021" y="0"/>
                    <a:pt x="4962" y="0"/>
                    <a:pt x="4842" y="75"/>
                  </a:cubicBezTo>
                  <a:cubicBezTo>
                    <a:pt x="4783" y="134"/>
                    <a:pt x="4708" y="134"/>
                    <a:pt x="4589" y="194"/>
                  </a:cubicBezTo>
                  <a:cubicBezTo>
                    <a:pt x="4529" y="194"/>
                    <a:pt x="4410" y="194"/>
                    <a:pt x="4276" y="254"/>
                  </a:cubicBezTo>
                  <a:cubicBezTo>
                    <a:pt x="4217" y="254"/>
                    <a:pt x="4157" y="313"/>
                    <a:pt x="4097" y="313"/>
                  </a:cubicBezTo>
                  <a:cubicBezTo>
                    <a:pt x="4038" y="313"/>
                    <a:pt x="3963" y="313"/>
                    <a:pt x="3904" y="373"/>
                  </a:cubicBezTo>
                  <a:cubicBezTo>
                    <a:pt x="3785" y="373"/>
                    <a:pt x="3665" y="447"/>
                    <a:pt x="3472" y="447"/>
                  </a:cubicBezTo>
                  <a:cubicBezTo>
                    <a:pt x="3353" y="507"/>
                    <a:pt x="3219" y="507"/>
                    <a:pt x="3040" y="507"/>
                  </a:cubicBezTo>
                  <a:cubicBezTo>
                    <a:pt x="2921" y="566"/>
                    <a:pt x="2727" y="566"/>
                    <a:pt x="2608" y="566"/>
                  </a:cubicBezTo>
                  <a:cubicBezTo>
                    <a:pt x="2414" y="626"/>
                    <a:pt x="2295" y="626"/>
                    <a:pt x="2101" y="626"/>
                  </a:cubicBezTo>
                  <a:cubicBezTo>
                    <a:pt x="2042" y="656"/>
                    <a:pt x="1967" y="656"/>
                    <a:pt x="1891" y="656"/>
                  </a:cubicBezTo>
                  <a:cubicBezTo>
                    <a:pt x="1814" y="656"/>
                    <a:pt x="1736" y="656"/>
                    <a:pt x="1669" y="686"/>
                  </a:cubicBezTo>
                  <a:lnTo>
                    <a:pt x="1" y="686"/>
                  </a:lnTo>
                  <a:lnTo>
                    <a:pt x="60" y="745"/>
                  </a:lnTo>
                  <a:cubicBezTo>
                    <a:pt x="60" y="745"/>
                    <a:pt x="373" y="745"/>
                    <a:pt x="805" y="820"/>
                  </a:cubicBezTo>
                  <a:cubicBezTo>
                    <a:pt x="924" y="820"/>
                    <a:pt x="1118" y="879"/>
                    <a:pt x="1237" y="879"/>
                  </a:cubicBezTo>
                  <a:lnTo>
                    <a:pt x="1669" y="879"/>
                  </a:lnTo>
                  <a:cubicBezTo>
                    <a:pt x="1803" y="879"/>
                    <a:pt x="1982" y="879"/>
                    <a:pt x="2101" y="820"/>
                  </a:cubicBezTo>
                  <a:lnTo>
                    <a:pt x="2608" y="820"/>
                  </a:lnTo>
                  <a:cubicBezTo>
                    <a:pt x="2786" y="820"/>
                    <a:pt x="2921" y="745"/>
                    <a:pt x="3099" y="745"/>
                  </a:cubicBezTo>
                  <a:cubicBezTo>
                    <a:pt x="3219" y="686"/>
                    <a:pt x="3412" y="686"/>
                    <a:pt x="3531" y="626"/>
                  </a:cubicBezTo>
                  <a:cubicBezTo>
                    <a:pt x="3665" y="626"/>
                    <a:pt x="3844" y="566"/>
                    <a:pt x="3963" y="507"/>
                  </a:cubicBezTo>
                  <a:lnTo>
                    <a:pt x="4157" y="507"/>
                  </a:lnTo>
                  <a:cubicBezTo>
                    <a:pt x="4217" y="447"/>
                    <a:pt x="4276" y="447"/>
                    <a:pt x="4336" y="373"/>
                  </a:cubicBezTo>
                  <a:cubicBezTo>
                    <a:pt x="4470" y="373"/>
                    <a:pt x="4529" y="313"/>
                    <a:pt x="4649" y="313"/>
                  </a:cubicBezTo>
                  <a:cubicBezTo>
                    <a:pt x="4708" y="254"/>
                    <a:pt x="4842" y="194"/>
                    <a:pt x="4902" y="194"/>
                  </a:cubicBezTo>
                  <a:cubicBezTo>
                    <a:pt x="4962" y="134"/>
                    <a:pt x="4962" y="134"/>
                    <a:pt x="5021" y="75"/>
                  </a:cubicBezTo>
                  <a:lnTo>
                    <a:pt x="5081" y="7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45272" y="4045533"/>
              <a:ext cx="238455" cy="21431"/>
            </a:xfrm>
            <a:custGeom>
              <a:avLst/>
              <a:gdLst/>
              <a:ahLst/>
              <a:cxnLst/>
              <a:rect l="l" t="t" r="r" b="b"/>
              <a:pathLst>
                <a:path w="7644" h="687" extrusionOk="0">
                  <a:moveTo>
                    <a:pt x="1" y="1"/>
                  </a:moveTo>
                  <a:lnTo>
                    <a:pt x="1" y="61"/>
                  </a:lnTo>
                  <a:lnTo>
                    <a:pt x="1178" y="61"/>
                  </a:lnTo>
                  <a:cubicBezTo>
                    <a:pt x="1550" y="61"/>
                    <a:pt x="1982" y="61"/>
                    <a:pt x="2429" y="120"/>
                  </a:cubicBezTo>
                  <a:cubicBezTo>
                    <a:pt x="2861" y="120"/>
                    <a:pt x="3353" y="195"/>
                    <a:pt x="3785" y="195"/>
                  </a:cubicBezTo>
                  <a:cubicBezTo>
                    <a:pt x="4038" y="195"/>
                    <a:pt x="4291" y="254"/>
                    <a:pt x="4530" y="254"/>
                  </a:cubicBezTo>
                  <a:cubicBezTo>
                    <a:pt x="4783" y="254"/>
                    <a:pt x="4962" y="314"/>
                    <a:pt x="5215" y="314"/>
                  </a:cubicBezTo>
                  <a:cubicBezTo>
                    <a:pt x="5468" y="314"/>
                    <a:pt x="5647" y="373"/>
                    <a:pt x="5841" y="373"/>
                  </a:cubicBezTo>
                  <a:cubicBezTo>
                    <a:pt x="6079" y="433"/>
                    <a:pt x="6273" y="433"/>
                    <a:pt x="6452" y="493"/>
                  </a:cubicBezTo>
                  <a:cubicBezTo>
                    <a:pt x="6586" y="493"/>
                    <a:pt x="6764" y="567"/>
                    <a:pt x="6899" y="567"/>
                  </a:cubicBezTo>
                  <a:cubicBezTo>
                    <a:pt x="7077" y="627"/>
                    <a:pt x="7196" y="627"/>
                    <a:pt x="7271" y="627"/>
                  </a:cubicBezTo>
                  <a:cubicBezTo>
                    <a:pt x="7196" y="567"/>
                    <a:pt x="7077" y="567"/>
                    <a:pt x="6958" y="493"/>
                  </a:cubicBezTo>
                  <a:cubicBezTo>
                    <a:pt x="6764" y="493"/>
                    <a:pt x="6645" y="433"/>
                    <a:pt x="6452" y="373"/>
                  </a:cubicBezTo>
                  <a:cubicBezTo>
                    <a:pt x="6273" y="373"/>
                    <a:pt x="6079" y="373"/>
                    <a:pt x="5900" y="314"/>
                  </a:cubicBezTo>
                  <a:cubicBezTo>
                    <a:pt x="5647" y="314"/>
                    <a:pt x="5468" y="254"/>
                    <a:pt x="5215" y="254"/>
                  </a:cubicBezTo>
                  <a:cubicBezTo>
                    <a:pt x="5036" y="195"/>
                    <a:pt x="4783" y="195"/>
                    <a:pt x="4530" y="195"/>
                  </a:cubicBezTo>
                  <a:cubicBezTo>
                    <a:pt x="4291" y="120"/>
                    <a:pt x="4038" y="120"/>
                    <a:pt x="3845" y="61"/>
                  </a:cubicBezTo>
                  <a:cubicBezTo>
                    <a:pt x="3353" y="61"/>
                    <a:pt x="2861" y="1"/>
                    <a:pt x="2429" y="1"/>
                  </a:cubicBezTo>
                  <a:close/>
                  <a:moveTo>
                    <a:pt x="7271" y="627"/>
                  </a:moveTo>
                  <a:cubicBezTo>
                    <a:pt x="7509" y="686"/>
                    <a:pt x="7643" y="686"/>
                    <a:pt x="7643" y="686"/>
                  </a:cubicBezTo>
                  <a:cubicBezTo>
                    <a:pt x="7643" y="686"/>
                    <a:pt x="7509" y="627"/>
                    <a:pt x="7271" y="62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41560" y="4060881"/>
              <a:ext cx="226351" cy="77644"/>
            </a:xfrm>
            <a:custGeom>
              <a:avLst/>
              <a:gdLst/>
              <a:ahLst/>
              <a:cxnLst/>
              <a:rect l="l" t="t" r="r" b="b"/>
              <a:pathLst>
                <a:path w="7256" h="2489" extrusionOk="0">
                  <a:moveTo>
                    <a:pt x="1" y="1"/>
                  </a:moveTo>
                  <a:lnTo>
                    <a:pt x="1" y="75"/>
                  </a:lnTo>
                  <a:cubicBezTo>
                    <a:pt x="1" y="75"/>
                    <a:pt x="433" y="194"/>
                    <a:pt x="1118" y="373"/>
                  </a:cubicBezTo>
                  <a:cubicBezTo>
                    <a:pt x="1491" y="507"/>
                    <a:pt x="1863" y="626"/>
                    <a:pt x="2295" y="745"/>
                  </a:cubicBezTo>
                  <a:cubicBezTo>
                    <a:pt x="2727" y="880"/>
                    <a:pt x="3159" y="1058"/>
                    <a:pt x="3666" y="1192"/>
                  </a:cubicBezTo>
                  <a:cubicBezTo>
                    <a:pt x="4098" y="1371"/>
                    <a:pt x="4530" y="1490"/>
                    <a:pt x="4962" y="1624"/>
                  </a:cubicBezTo>
                  <a:cubicBezTo>
                    <a:pt x="5394" y="1803"/>
                    <a:pt x="5766" y="1937"/>
                    <a:pt x="6079" y="2056"/>
                  </a:cubicBezTo>
                  <a:cubicBezTo>
                    <a:pt x="6451" y="2176"/>
                    <a:pt x="6705" y="2310"/>
                    <a:pt x="6883" y="2369"/>
                  </a:cubicBezTo>
                  <a:cubicBezTo>
                    <a:pt x="7137" y="2429"/>
                    <a:pt x="7196" y="2488"/>
                    <a:pt x="7196" y="2488"/>
                  </a:cubicBezTo>
                  <a:lnTo>
                    <a:pt x="7256" y="2488"/>
                  </a:lnTo>
                  <a:cubicBezTo>
                    <a:pt x="7256" y="2488"/>
                    <a:pt x="7137" y="2429"/>
                    <a:pt x="6943" y="2369"/>
                  </a:cubicBezTo>
                  <a:cubicBezTo>
                    <a:pt x="6764" y="2235"/>
                    <a:pt x="6451" y="2176"/>
                    <a:pt x="6139" y="1997"/>
                  </a:cubicBezTo>
                  <a:cubicBezTo>
                    <a:pt x="5766" y="1863"/>
                    <a:pt x="5394" y="1744"/>
                    <a:pt x="4962" y="1565"/>
                  </a:cubicBezTo>
                  <a:cubicBezTo>
                    <a:pt x="4589" y="1431"/>
                    <a:pt x="4098" y="1252"/>
                    <a:pt x="3666" y="1118"/>
                  </a:cubicBezTo>
                  <a:cubicBezTo>
                    <a:pt x="3412" y="1058"/>
                    <a:pt x="3219" y="939"/>
                    <a:pt x="2980" y="880"/>
                  </a:cubicBezTo>
                  <a:cubicBezTo>
                    <a:pt x="2787" y="820"/>
                    <a:pt x="2548" y="745"/>
                    <a:pt x="2355" y="686"/>
                  </a:cubicBezTo>
                  <a:cubicBezTo>
                    <a:pt x="1923" y="567"/>
                    <a:pt x="1491" y="447"/>
                    <a:pt x="1178" y="313"/>
                  </a:cubicBezTo>
                  <a:cubicBezTo>
                    <a:pt x="805" y="254"/>
                    <a:pt x="492" y="135"/>
                    <a:pt x="314" y="75"/>
                  </a:cubicBezTo>
                  <a:cubicBezTo>
                    <a:pt x="120" y="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421457" y="4037641"/>
              <a:ext cx="237955" cy="23271"/>
            </a:xfrm>
            <a:custGeom>
              <a:avLst/>
              <a:gdLst/>
              <a:ahLst/>
              <a:cxnLst/>
              <a:rect l="l" t="t" r="r" b="b"/>
              <a:pathLst>
                <a:path w="7628" h="746" extrusionOk="0">
                  <a:moveTo>
                    <a:pt x="6451" y="1"/>
                  </a:moveTo>
                  <a:cubicBezTo>
                    <a:pt x="6079" y="1"/>
                    <a:pt x="5647" y="1"/>
                    <a:pt x="5215" y="75"/>
                  </a:cubicBezTo>
                  <a:cubicBezTo>
                    <a:pt x="4768" y="75"/>
                    <a:pt x="4276" y="75"/>
                    <a:pt x="3784" y="135"/>
                  </a:cubicBezTo>
                  <a:cubicBezTo>
                    <a:pt x="3531" y="135"/>
                    <a:pt x="3278" y="194"/>
                    <a:pt x="3099" y="194"/>
                  </a:cubicBezTo>
                  <a:cubicBezTo>
                    <a:pt x="2846" y="194"/>
                    <a:pt x="2607" y="254"/>
                    <a:pt x="2414" y="254"/>
                  </a:cubicBezTo>
                  <a:cubicBezTo>
                    <a:pt x="2161" y="254"/>
                    <a:pt x="1982" y="314"/>
                    <a:pt x="1729" y="373"/>
                  </a:cubicBezTo>
                  <a:cubicBezTo>
                    <a:pt x="1550" y="373"/>
                    <a:pt x="1356" y="373"/>
                    <a:pt x="1177" y="448"/>
                  </a:cubicBezTo>
                  <a:cubicBezTo>
                    <a:pt x="984" y="448"/>
                    <a:pt x="864" y="507"/>
                    <a:pt x="671" y="567"/>
                  </a:cubicBezTo>
                  <a:cubicBezTo>
                    <a:pt x="864" y="567"/>
                    <a:pt x="984" y="507"/>
                    <a:pt x="1177" y="507"/>
                  </a:cubicBezTo>
                  <a:cubicBezTo>
                    <a:pt x="1356" y="507"/>
                    <a:pt x="1550" y="448"/>
                    <a:pt x="1729" y="448"/>
                  </a:cubicBezTo>
                  <a:cubicBezTo>
                    <a:pt x="1982" y="373"/>
                    <a:pt x="2161" y="373"/>
                    <a:pt x="2414" y="314"/>
                  </a:cubicBezTo>
                  <a:cubicBezTo>
                    <a:pt x="2607" y="314"/>
                    <a:pt x="2846" y="314"/>
                    <a:pt x="3099" y="254"/>
                  </a:cubicBezTo>
                  <a:lnTo>
                    <a:pt x="3784" y="254"/>
                  </a:lnTo>
                  <a:cubicBezTo>
                    <a:pt x="4276" y="194"/>
                    <a:pt x="4768" y="135"/>
                    <a:pt x="5215" y="135"/>
                  </a:cubicBezTo>
                  <a:cubicBezTo>
                    <a:pt x="5647" y="135"/>
                    <a:pt x="6079" y="135"/>
                    <a:pt x="6451" y="75"/>
                  </a:cubicBezTo>
                  <a:lnTo>
                    <a:pt x="7628" y="75"/>
                  </a:lnTo>
                  <a:lnTo>
                    <a:pt x="7628" y="1"/>
                  </a:lnTo>
                  <a:close/>
                  <a:moveTo>
                    <a:pt x="671" y="567"/>
                  </a:moveTo>
                  <a:cubicBezTo>
                    <a:pt x="552" y="567"/>
                    <a:pt x="432" y="626"/>
                    <a:pt x="298" y="626"/>
                  </a:cubicBezTo>
                  <a:cubicBezTo>
                    <a:pt x="120" y="686"/>
                    <a:pt x="0" y="686"/>
                    <a:pt x="0" y="686"/>
                  </a:cubicBezTo>
                  <a:lnTo>
                    <a:pt x="0" y="746"/>
                  </a:lnTo>
                  <a:cubicBezTo>
                    <a:pt x="0" y="746"/>
                    <a:pt x="120" y="686"/>
                    <a:pt x="298" y="686"/>
                  </a:cubicBezTo>
                  <a:cubicBezTo>
                    <a:pt x="432" y="626"/>
                    <a:pt x="552" y="626"/>
                    <a:pt x="671" y="56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436804" y="4053457"/>
              <a:ext cx="226351" cy="77176"/>
            </a:xfrm>
            <a:custGeom>
              <a:avLst/>
              <a:gdLst/>
              <a:ahLst/>
              <a:cxnLst/>
              <a:rect l="l" t="t" r="r" b="b"/>
              <a:pathLst>
                <a:path w="7256" h="2474" extrusionOk="0">
                  <a:moveTo>
                    <a:pt x="7255" y="0"/>
                  </a:moveTo>
                  <a:cubicBezTo>
                    <a:pt x="7255" y="0"/>
                    <a:pt x="7136" y="60"/>
                    <a:pt x="6957" y="119"/>
                  </a:cubicBezTo>
                  <a:cubicBezTo>
                    <a:pt x="6704" y="179"/>
                    <a:pt x="6451" y="239"/>
                    <a:pt x="6078" y="373"/>
                  </a:cubicBezTo>
                  <a:cubicBezTo>
                    <a:pt x="5765" y="432"/>
                    <a:pt x="5333" y="551"/>
                    <a:pt x="4901" y="685"/>
                  </a:cubicBezTo>
                  <a:cubicBezTo>
                    <a:pt x="4723" y="745"/>
                    <a:pt x="4469" y="805"/>
                    <a:pt x="4276" y="924"/>
                  </a:cubicBezTo>
                  <a:cubicBezTo>
                    <a:pt x="4037" y="983"/>
                    <a:pt x="3784" y="1058"/>
                    <a:pt x="3605" y="1118"/>
                  </a:cubicBezTo>
                  <a:cubicBezTo>
                    <a:pt x="3099" y="1296"/>
                    <a:pt x="2667" y="1430"/>
                    <a:pt x="2235" y="1609"/>
                  </a:cubicBezTo>
                  <a:cubicBezTo>
                    <a:pt x="1862" y="1728"/>
                    <a:pt x="1430" y="1922"/>
                    <a:pt x="1117" y="2041"/>
                  </a:cubicBezTo>
                  <a:cubicBezTo>
                    <a:pt x="804" y="2175"/>
                    <a:pt x="492" y="2294"/>
                    <a:pt x="313" y="2354"/>
                  </a:cubicBezTo>
                  <a:cubicBezTo>
                    <a:pt x="119" y="2414"/>
                    <a:pt x="0" y="2473"/>
                    <a:pt x="0" y="2473"/>
                  </a:cubicBezTo>
                  <a:cubicBezTo>
                    <a:pt x="0" y="2473"/>
                    <a:pt x="119" y="2473"/>
                    <a:pt x="313" y="2414"/>
                  </a:cubicBezTo>
                  <a:cubicBezTo>
                    <a:pt x="492" y="2294"/>
                    <a:pt x="804" y="2235"/>
                    <a:pt x="1117" y="2101"/>
                  </a:cubicBezTo>
                  <a:cubicBezTo>
                    <a:pt x="1490" y="1982"/>
                    <a:pt x="1862" y="1803"/>
                    <a:pt x="2294" y="1669"/>
                  </a:cubicBezTo>
                  <a:cubicBezTo>
                    <a:pt x="2726" y="1550"/>
                    <a:pt x="3158" y="1356"/>
                    <a:pt x="3605" y="1237"/>
                  </a:cubicBezTo>
                  <a:cubicBezTo>
                    <a:pt x="4097" y="1118"/>
                    <a:pt x="4529" y="924"/>
                    <a:pt x="4961" y="805"/>
                  </a:cubicBezTo>
                  <a:cubicBezTo>
                    <a:pt x="5393" y="685"/>
                    <a:pt x="5765" y="551"/>
                    <a:pt x="6078" y="432"/>
                  </a:cubicBezTo>
                  <a:cubicBezTo>
                    <a:pt x="6763" y="179"/>
                    <a:pt x="7255" y="60"/>
                    <a:pt x="7255" y="60"/>
                  </a:cubicBezTo>
                  <a:lnTo>
                    <a:pt x="7255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2"/>
          <p:cNvSpPr/>
          <p:nvPr/>
        </p:nvSpPr>
        <p:spPr>
          <a:xfrm>
            <a:off x="1115973" y="4392234"/>
            <a:ext cx="90122" cy="144495"/>
          </a:xfrm>
          <a:custGeom>
            <a:avLst/>
            <a:gdLst/>
            <a:ahLst/>
            <a:cxnLst/>
            <a:rect l="l" t="t" r="r" b="b"/>
            <a:pathLst>
              <a:path w="2889" h="4632" extrusionOk="0">
                <a:moveTo>
                  <a:pt x="2203" y="0"/>
                </a:moveTo>
                <a:cubicBezTo>
                  <a:pt x="1712" y="626"/>
                  <a:pt x="848" y="2041"/>
                  <a:pt x="401" y="3099"/>
                </a:cubicBezTo>
                <a:cubicBezTo>
                  <a:pt x="1" y="4008"/>
                  <a:pt x="380" y="4631"/>
                  <a:pt x="800" y="4631"/>
                </a:cubicBezTo>
                <a:cubicBezTo>
                  <a:pt x="896" y="4631"/>
                  <a:pt x="995" y="4599"/>
                  <a:pt x="1086" y="4529"/>
                </a:cubicBezTo>
                <a:cubicBezTo>
                  <a:pt x="2889" y="3159"/>
                  <a:pt x="2204" y="1"/>
                  <a:pt x="2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1029937" y="4337861"/>
            <a:ext cx="151077" cy="122877"/>
          </a:xfrm>
          <a:custGeom>
            <a:avLst/>
            <a:gdLst/>
            <a:ahLst/>
            <a:cxnLst/>
            <a:rect l="l" t="t" r="r" b="b"/>
            <a:pathLst>
              <a:path w="4843" h="3939" extrusionOk="0">
                <a:moveTo>
                  <a:pt x="4842" y="0"/>
                </a:moveTo>
                <a:cubicBezTo>
                  <a:pt x="4842" y="1"/>
                  <a:pt x="4097" y="939"/>
                  <a:pt x="3293" y="1311"/>
                </a:cubicBezTo>
                <a:cubicBezTo>
                  <a:pt x="2414" y="1684"/>
                  <a:pt x="1" y="2548"/>
                  <a:pt x="552" y="3784"/>
                </a:cubicBezTo>
                <a:cubicBezTo>
                  <a:pt x="607" y="3885"/>
                  <a:pt x="744" y="3938"/>
                  <a:pt x="937" y="3938"/>
                </a:cubicBezTo>
                <a:cubicBezTo>
                  <a:pt x="1827" y="3938"/>
                  <a:pt x="3924" y="2805"/>
                  <a:pt x="4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4" name="Google Shape;444;p2"/>
          <p:cNvGrpSpPr/>
          <p:nvPr/>
        </p:nvGrpSpPr>
        <p:grpSpPr>
          <a:xfrm>
            <a:off x="2668779" y="4372279"/>
            <a:ext cx="588837" cy="445995"/>
            <a:chOff x="2592579" y="4448479"/>
            <a:chExt cx="588837" cy="445995"/>
          </a:xfrm>
        </p:grpSpPr>
        <p:sp>
          <p:nvSpPr>
            <p:cNvPr id="445" name="Google Shape;445;p2"/>
            <p:cNvSpPr/>
            <p:nvPr/>
          </p:nvSpPr>
          <p:spPr>
            <a:xfrm>
              <a:off x="2592579" y="4448479"/>
              <a:ext cx="501928" cy="359710"/>
            </a:xfrm>
            <a:custGeom>
              <a:avLst/>
              <a:gdLst/>
              <a:ahLst/>
              <a:cxnLst/>
              <a:rect l="l" t="t" r="r" b="b"/>
              <a:pathLst>
                <a:path w="16090" h="11531" extrusionOk="0">
                  <a:moveTo>
                    <a:pt x="5661" y="0"/>
                  </a:moveTo>
                  <a:cubicBezTo>
                    <a:pt x="3173" y="60"/>
                    <a:pt x="3233" y="1862"/>
                    <a:pt x="2429" y="1862"/>
                  </a:cubicBezTo>
                  <a:cubicBezTo>
                    <a:pt x="2059" y="1862"/>
                    <a:pt x="1636" y="1755"/>
                    <a:pt x="1262" y="1755"/>
                  </a:cubicBezTo>
                  <a:cubicBezTo>
                    <a:pt x="822" y="1755"/>
                    <a:pt x="450" y="1903"/>
                    <a:pt x="313" y="2548"/>
                  </a:cubicBezTo>
                  <a:cubicBezTo>
                    <a:pt x="0" y="3784"/>
                    <a:pt x="4231" y="6391"/>
                    <a:pt x="5900" y="6570"/>
                  </a:cubicBezTo>
                  <a:cubicBezTo>
                    <a:pt x="5900" y="6570"/>
                    <a:pt x="5155" y="7687"/>
                    <a:pt x="6466" y="9177"/>
                  </a:cubicBezTo>
                  <a:cubicBezTo>
                    <a:pt x="7018" y="9811"/>
                    <a:pt x="7629" y="9951"/>
                    <a:pt x="8225" y="9951"/>
                  </a:cubicBezTo>
                  <a:cubicBezTo>
                    <a:pt x="8696" y="9951"/>
                    <a:pt x="9158" y="9864"/>
                    <a:pt x="9573" y="9864"/>
                  </a:cubicBezTo>
                  <a:cubicBezTo>
                    <a:pt x="9866" y="9864"/>
                    <a:pt x="10135" y="9907"/>
                    <a:pt x="10369" y="10056"/>
                  </a:cubicBezTo>
                  <a:cubicBezTo>
                    <a:pt x="11113" y="10511"/>
                    <a:pt x="13101" y="11531"/>
                    <a:pt x="14397" y="11531"/>
                  </a:cubicBezTo>
                  <a:cubicBezTo>
                    <a:pt x="14839" y="11531"/>
                    <a:pt x="15200" y="11413"/>
                    <a:pt x="15404" y="11114"/>
                  </a:cubicBezTo>
                  <a:cubicBezTo>
                    <a:pt x="16090" y="10115"/>
                    <a:pt x="13542" y="2920"/>
                    <a:pt x="11307" y="2175"/>
                  </a:cubicBezTo>
                  <a:cubicBezTo>
                    <a:pt x="10571" y="1930"/>
                    <a:pt x="10084" y="1859"/>
                    <a:pt x="9739" y="1859"/>
                  </a:cubicBezTo>
                  <a:cubicBezTo>
                    <a:pt x="9270" y="1859"/>
                    <a:pt x="9065" y="1990"/>
                    <a:pt x="8854" y="1990"/>
                  </a:cubicBezTo>
                  <a:cubicBezTo>
                    <a:pt x="8751" y="1990"/>
                    <a:pt x="8646" y="1958"/>
                    <a:pt x="8507" y="1862"/>
                  </a:cubicBezTo>
                  <a:cubicBezTo>
                    <a:pt x="7821" y="1430"/>
                    <a:pt x="8075" y="0"/>
                    <a:pt x="5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76213" y="4539537"/>
              <a:ext cx="505203" cy="354937"/>
            </a:xfrm>
            <a:custGeom>
              <a:avLst/>
              <a:gdLst/>
              <a:ahLst/>
              <a:cxnLst/>
              <a:rect l="l" t="t" r="r" b="b"/>
              <a:pathLst>
                <a:path w="16195" h="11378" extrusionOk="0">
                  <a:moveTo>
                    <a:pt x="120" y="1"/>
                  </a:moveTo>
                  <a:cubicBezTo>
                    <a:pt x="60" y="1"/>
                    <a:pt x="1" y="1"/>
                    <a:pt x="1" y="61"/>
                  </a:cubicBezTo>
                  <a:cubicBezTo>
                    <a:pt x="1" y="120"/>
                    <a:pt x="1" y="180"/>
                    <a:pt x="60" y="180"/>
                  </a:cubicBezTo>
                  <a:cubicBezTo>
                    <a:pt x="865" y="373"/>
                    <a:pt x="1669" y="612"/>
                    <a:pt x="2414" y="925"/>
                  </a:cubicBezTo>
                  <a:cubicBezTo>
                    <a:pt x="3219" y="1237"/>
                    <a:pt x="3964" y="1550"/>
                    <a:pt x="4649" y="1923"/>
                  </a:cubicBezTo>
                  <a:lnTo>
                    <a:pt x="5766" y="2474"/>
                  </a:lnTo>
                  <a:cubicBezTo>
                    <a:pt x="6079" y="2727"/>
                    <a:pt x="6451" y="2906"/>
                    <a:pt x="6824" y="3159"/>
                  </a:cubicBezTo>
                  <a:cubicBezTo>
                    <a:pt x="7137" y="3412"/>
                    <a:pt x="7450" y="3651"/>
                    <a:pt x="7748" y="3904"/>
                  </a:cubicBezTo>
                  <a:cubicBezTo>
                    <a:pt x="7941" y="4023"/>
                    <a:pt x="8060" y="4157"/>
                    <a:pt x="8254" y="4277"/>
                  </a:cubicBezTo>
                  <a:cubicBezTo>
                    <a:pt x="8373" y="4470"/>
                    <a:pt x="8492" y="4589"/>
                    <a:pt x="8686" y="4709"/>
                  </a:cubicBezTo>
                  <a:cubicBezTo>
                    <a:pt x="9863" y="5885"/>
                    <a:pt x="10980" y="7077"/>
                    <a:pt x="12157" y="8254"/>
                  </a:cubicBezTo>
                  <a:cubicBezTo>
                    <a:pt x="12783" y="8805"/>
                    <a:pt x="13334" y="9431"/>
                    <a:pt x="13960" y="9982"/>
                  </a:cubicBezTo>
                  <a:cubicBezTo>
                    <a:pt x="14273" y="10236"/>
                    <a:pt x="14585" y="10548"/>
                    <a:pt x="14958" y="10802"/>
                  </a:cubicBezTo>
                  <a:cubicBezTo>
                    <a:pt x="15271" y="10980"/>
                    <a:pt x="15643" y="11234"/>
                    <a:pt x="16075" y="11353"/>
                  </a:cubicBezTo>
                  <a:cubicBezTo>
                    <a:pt x="16093" y="11370"/>
                    <a:pt x="16110" y="11378"/>
                    <a:pt x="16126" y="11378"/>
                  </a:cubicBezTo>
                  <a:cubicBezTo>
                    <a:pt x="16165" y="11378"/>
                    <a:pt x="16194" y="11335"/>
                    <a:pt x="16194" y="11293"/>
                  </a:cubicBezTo>
                  <a:cubicBezTo>
                    <a:pt x="16194" y="11293"/>
                    <a:pt x="16194" y="11234"/>
                    <a:pt x="16135" y="11174"/>
                  </a:cubicBezTo>
                  <a:cubicBezTo>
                    <a:pt x="15762" y="11040"/>
                    <a:pt x="15450" y="10802"/>
                    <a:pt x="15077" y="10548"/>
                  </a:cubicBezTo>
                  <a:cubicBezTo>
                    <a:pt x="14764" y="10295"/>
                    <a:pt x="14451" y="10057"/>
                    <a:pt x="14213" y="9744"/>
                  </a:cubicBezTo>
                  <a:cubicBezTo>
                    <a:pt x="13587" y="9178"/>
                    <a:pt x="13036" y="8567"/>
                    <a:pt x="12410" y="8001"/>
                  </a:cubicBezTo>
                  <a:cubicBezTo>
                    <a:pt x="11293" y="6764"/>
                    <a:pt x="10176" y="5588"/>
                    <a:pt x="8999" y="4396"/>
                  </a:cubicBezTo>
                  <a:cubicBezTo>
                    <a:pt x="8805" y="4277"/>
                    <a:pt x="8686" y="4157"/>
                    <a:pt x="8492" y="3964"/>
                  </a:cubicBezTo>
                  <a:cubicBezTo>
                    <a:pt x="8373" y="3845"/>
                    <a:pt x="8194" y="3725"/>
                    <a:pt x="8060" y="3591"/>
                  </a:cubicBezTo>
                  <a:cubicBezTo>
                    <a:pt x="7688" y="3278"/>
                    <a:pt x="7375" y="3040"/>
                    <a:pt x="7003" y="2787"/>
                  </a:cubicBezTo>
                  <a:cubicBezTo>
                    <a:pt x="6705" y="2534"/>
                    <a:pt x="6332" y="2355"/>
                    <a:pt x="5960" y="2161"/>
                  </a:cubicBezTo>
                  <a:cubicBezTo>
                    <a:pt x="5587" y="1923"/>
                    <a:pt x="5215" y="1729"/>
                    <a:pt x="4842" y="1550"/>
                  </a:cubicBezTo>
                  <a:cubicBezTo>
                    <a:pt x="3353" y="865"/>
                    <a:pt x="1729" y="299"/>
                    <a:pt x="1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2930" y="4490748"/>
              <a:ext cx="112021" cy="122253"/>
            </a:xfrm>
            <a:custGeom>
              <a:avLst/>
              <a:gdLst/>
              <a:ahLst/>
              <a:cxnLst/>
              <a:rect l="l" t="t" r="r" b="b"/>
              <a:pathLst>
                <a:path w="3591" h="3919" extrusionOk="0">
                  <a:moveTo>
                    <a:pt x="865" y="1"/>
                  </a:moveTo>
                  <a:cubicBezTo>
                    <a:pt x="805" y="1"/>
                    <a:pt x="746" y="75"/>
                    <a:pt x="805" y="135"/>
                  </a:cubicBezTo>
                  <a:cubicBezTo>
                    <a:pt x="865" y="448"/>
                    <a:pt x="1058" y="746"/>
                    <a:pt x="1178" y="1058"/>
                  </a:cubicBezTo>
                  <a:cubicBezTo>
                    <a:pt x="1356" y="1371"/>
                    <a:pt x="1550" y="1625"/>
                    <a:pt x="1803" y="1863"/>
                  </a:cubicBezTo>
                  <a:cubicBezTo>
                    <a:pt x="2081" y="2285"/>
                    <a:pt x="2426" y="2633"/>
                    <a:pt x="2812" y="2962"/>
                  </a:cubicBezTo>
                  <a:lnTo>
                    <a:pt x="2812" y="2962"/>
                  </a:lnTo>
                  <a:cubicBezTo>
                    <a:pt x="1833" y="3064"/>
                    <a:pt x="904" y="3309"/>
                    <a:pt x="60" y="3725"/>
                  </a:cubicBezTo>
                  <a:cubicBezTo>
                    <a:pt x="1" y="3725"/>
                    <a:pt x="1" y="3800"/>
                    <a:pt x="1" y="3859"/>
                  </a:cubicBezTo>
                  <a:cubicBezTo>
                    <a:pt x="1" y="3859"/>
                    <a:pt x="60" y="3919"/>
                    <a:pt x="120" y="3919"/>
                  </a:cubicBezTo>
                  <a:cubicBezTo>
                    <a:pt x="1178" y="3606"/>
                    <a:pt x="2235" y="3353"/>
                    <a:pt x="3353" y="3293"/>
                  </a:cubicBezTo>
                  <a:cubicBezTo>
                    <a:pt x="3412" y="3293"/>
                    <a:pt x="3472" y="3293"/>
                    <a:pt x="3472" y="3233"/>
                  </a:cubicBezTo>
                  <a:cubicBezTo>
                    <a:pt x="3591" y="3174"/>
                    <a:pt x="3591" y="3055"/>
                    <a:pt x="3472" y="2921"/>
                  </a:cubicBezTo>
                  <a:cubicBezTo>
                    <a:pt x="2980" y="2548"/>
                    <a:pt x="2474" y="2116"/>
                    <a:pt x="2042" y="1625"/>
                  </a:cubicBezTo>
                  <a:cubicBezTo>
                    <a:pt x="1863" y="1371"/>
                    <a:pt x="1669" y="1118"/>
                    <a:pt x="1490" y="880"/>
                  </a:cubicBezTo>
                  <a:cubicBezTo>
                    <a:pt x="1297" y="626"/>
                    <a:pt x="1118" y="373"/>
                    <a:pt x="984" y="75"/>
                  </a:cubicBezTo>
                  <a:cubicBezTo>
                    <a:pt x="924" y="1"/>
                    <a:pt x="924" y="1"/>
                    <a:pt x="86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799839" y="4529804"/>
              <a:ext cx="118073" cy="137570"/>
            </a:xfrm>
            <a:custGeom>
              <a:avLst/>
              <a:gdLst/>
              <a:ahLst/>
              <a:cxnLst/>
              <a:rect l="l" t="t" r="r" b="b"/>
              <a:pathLst>
                <a:path w="3785" h="4410" extrusionOk="0">
                  <a:moveTo>
                    <a:pt x="999" y="0"/>
                  </a:moveTo>
                  <a:cubicBezTo>
                    <a:pt x="939" y="0"/>
                    <a:pt x="939" y="60"/>
                    <a:pt x="939" y="119"/>
                  </a:cubicBezTo>
                  <a:cubicBezTo>
                    <a:pt x="1118" y="864"/>
                    <a:pt x="1490" y="1549"/>
                    <a:pt x="1922" y="2175"/>
                  </a:cubicBezTo>
                  <a:cubicBezTo>
                    <a:pt x="2228" y="2593"/>
                    <a:pt x="2555" y="3018"/>
                    <a:pt x="2907" y="3421"/>
                  </a:cubicBezTo>
                  <a:lnTo>
                    <a:pt x="2907" y="3421"/>
                  </a:lnTo>
                  <a:cubicBezTo>
                    <a:pt x="2830" y="3415"/>
                    <a:pt x="2750" y="3412"/>
                    <a:pt x="2667" y="3412"/>
                  </a:cubicBezTo>
                  <a:cubicBezTo>
                    <a:pt x="2580" y="3394"/>
                    <a:pt x="2491" y="3387"/>
                    <a:pt x="2402" y="3387"/>
                  </a:cubicBezTo>
                  <a:cubicBezTo>
                    <a:pt x="2186" y="3387"/>
                    <a:pt x="1965" y="3429"/>
                    <a:pt x="1744" y="3471"/>
                  </a:cubicBezTo>
                  <a:cubicBezTo>
                    <a:pt x="1118" y="3665"/>
                    <a:pt x="626" y="3903"/>
                    <a:pt x="60" y="4216"/>
                  </a:cubicBezTo>
                  <a:cubicBezTo>
                    <a:pt x="60" y="4216"/>
                    <a:pt x="1" y="4276"/>
                    <a:pt x="60" y="4335"/>
                  </a:cubicBezTo>
                  <a:cubicBezTo>
                    <a:pt x="60" y="4410"/>
                    <a:pt x="135" y="4410"/>
                    <a:pt x="194" y="4410"/>
                  </a:cubicBezTo>
                  <a:cubicBezTo>
                    <a:pt x="745" y="4157"/>
                    <a:pt x="1252" y="3963"/>
                    <a:pt x="1863" y="3844"/>
                  </a:cubicBezTo>
                  <a:cubicBezTo>
                    <a:pt x="2029" y="3804"/>
                    <a:pt x="2207" y="3785"/>
                    <a:pt x="2389" y="3785"/>
                  </a:cubicBezTo>
                  <a:cubicBezTo>
                    <a:pt x="2760" y="3785"/>
                    <a:pt x="3147" y="3867"/>
                    <a:pt x="3487" y="4037"/>
                  </a:cubicBezTo>
                  <a:cubicBezTo>
                    <a:pt x="3546" y="4037"/>
                    <a:pt x="3606" y="4037"/>
                    <a:pt x="3665" y="3963"/>
                  </a:cubicBezTo>
                  <a:cubicBezTo>
                    <a:pt x="3785" y="3903"/>
                    <a:pt x="3785" y="3784"/>
                    <a:pt x="3725" y="3665"/>
                  </a:cubicBezTo>
                  <a:cubicBezTo>
                    <a:pt x="3233" y="3099"/>
                    <a:pt x="2742" y="2548"/>
                    <a:pt x="2295" y="1981"/>
                  </a:cubicBezTo>
                  <a:cubicBezTo>
                    <a:pt x="1803" y="1356"/>
                    <a:pt x="1431" y="745"/>
                    <a:pt x="1118" y="60"/>
                  </a:cubicBezTo>
                  <a:cubicBezTo>
                    <a:pt x="1118" y="0"/>
                    <a:pt x="1058" y="0"/>
                    <a:pt x="99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56083" y="4546993"/>
              <a:ext cx="149206" cy="187763"/>
            </a:xfrm>
            <a:custGeom>
              <a:avLst/>
              <a:gdLst/>
              <a:ahLst/>
              <a:cxnLst/>
              <a:rect l="l" t="t" r="r" b="b"/>
              <a:pathLst>
                <a:path w="4783" h="6019" extrusionOk="0">
                  <a:moveTo>
                    <a:pt x="2116" y="0"/>
                  </a:moveTo>
                  <a:cubicBezTo>
                    <a:pt x="2056" y="0"/>
                    <a:pt x="1982" y="60"/>
                    <a:pt x="1982" y="134"/>
                  </a:cubicBezTo>
                  <a:cubicBezTo>
                    <a:pt x="2116" y="1177"/>
                    <a:pt x="2354" y="2175"/>
                    <a:pt x="2801" y="3173"/>
                  </a:cubicBezTo>
                  <a:cubicBezTo>
                    <a:pt x="2980" y="3665"/>
                    <a:pt x="3233" y="4157"/>
                    <a:pt x="3471" y="4604"/>
                  </a:cubicBezTo>
                  <a:cubicBezTo>
                    <a:pt x="3627" y="4907"/>
                    <a:pt x="3806" y="5187"/>
                    <a:pt x="3994" y="5459"/>
                  </a:cubicBezTo>
                  <a:lnTo>
                    <a:pt x="3994" y="5459"/>
                  </a:lnTo>
                  <a:cubicBezTo>
                    <a:pt x="3820" y="5417"/>
                    <a:pt x="3645" y="5376"/>
                    <a:pt x="3471" y="5349"/>
                  </a:cubicBezTo>
                  <a:cubicBezTo>
                    <a:pt x="3099" y="5274"/>
                    <a:pt x="2726" y="5274"/>
                    <a:pt x="2354" y="5274"/>
                  </a:cubicBezTo>
                  <a:cubicBezTo>
                    <a:pt x="1982" y="5274"/>
                    <a:pt x="1609" y="5274"/>
                    <a:pt x="1177" y="5349"/>
                  </a:cubicBezTo>
                  <a:cubicBezTo>
                    <a:pt x="805" y="5408"/>
                    <a:pt x="432" y="5468"/>
                    <a:pt x="119" y="5587"/>
                  </a:cubicBezTo>
                  <a:cubicBezTo>
                    <a:pt x="60" y="5587"/>
                    <a:pt x="0" y="5646"/>
                    <a:pt x="60" y="5721"/>
                  </a:cubicBezTo>
                  <a:cubicBezTo>
                    <a:pt x="60" y="5781"/>
                    <a:pt x="119" y="5781"/>
                    <a:pt x="119" y="5781"/>
                  </a:cubicBezTo>
                  <a:cubicBezTo>
                    <a:pt x="492" y="5721"/>
                    <a:pt x="864" y="5646"/>
                    <a:pt x="1237" y="5646"/>
                  </a:cubicBezTo>
                  <a:cubicBezTo>
                    <a:pt x="1423" y="5617"/>
                    <a:pt x="1609" y="5602"/>
                    <a:pt x="1795" y="5602"/>
                  </a:cubicBezTo>
                  <a:cubicBezTo>
                    <a:pt x="1982" y="5602"/>
                    <a:pt x="2168" y="5617"/>
                    <a:pt x="2354" y="5646"/>
                  </a:cubicBezTo>
                  <a:cubicBezTo>
                    <a:pt x="2726" y="5646"/>
                    <a:pt x="3039" y="5721"/>
                    <a:pt x="3412" y="5781"/>
                  </a:cubicBezTo>
                  <a:cubicBezTo>
                    <a:pt x="3784" y="5840"/>
                    <a:pt x="4157" y="5900"/>
                    <a:pt x="4469" y="6019"/>
                  </a:cubicBezTo>
                  <a:cubicBezTo>
                    <a:pt x="4529" y="6019"/>
                    <a:pt x="4589" y="6019"/>
                    <a:pt x="4663" y="5959"/>
                  </a:cubicBezTo>
                  <a:cubicBezTo>
                    <a:pt x="4782" y="5900"/>
                    <a:pt x="4782" y="5781"/>
                    <a:pt x="4723" y="5721"/>
                  </a:cubicBezTo>
                  <a:cubicBezTo>
                    <a:pt x="4410" y="5274"/>
                    <a:pt x="4097" y="4842"/>
                    <a:pt x="3844" y="4410"/>
                  </a:cubicBezTo>
                  <a:cubicBezTo>
                    <a:pt x="3605" y="3978"/>
                    <a:pt x="3352" y="3486"/>
                    <a:pt x="3173" y="3039"/>
                  </a:cubicBezTo>
                  <a:cubicBezTo>
                    <a:pt x="2726" y="2056"/>
                    <a:pt x="2428" y="1058"/>
                    <a:pt x="2175" y="60"/>
                  </a:cubicBezTo>
                  <a:cubicBezTo>
                    <a:pt x="2175" y="0"/>
                    <a:pt x="2175" y="0"/>
                    <a:pt x="211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2"/>
          <p:cNvSpPr/>
          <p:nvPr/>
        </p:nvSpPr>
        <p:spPr>
          <a:xfrm>
            <a:off x="7963819" y="1117477"/>
            <a:ext cx="336095" cy="257764"/>
          </a:xfrm>
          <a:custGeom>
            <a:avLst/>
            <a:gdLst/>
            <a:ahLst/>
            <a:cxnLst/>
            <a:rect l="l" t="t" r="r" b="b"/>
            <a:pathLst>
              <a:path w="10774" h="8263" extrusionOk="0">
                <a:moveTo>
                  <a:pt x="2437" y="1"/>
                </a:moveTo>
                <a:cubicBezTo>
                  <a:pt x="476" y="1"/>
                  <a:pt x="1" y="1728"/>
                  <a:pt x="718" y="2617"/>
                </a:cubicBezTo>
                <a:cubicBezTo>
                  <a:pt x="2148" y="4539"/>
                  <a:pt x="7675" y="5224"/>
                  <a:pt x="10774" y="8263"/>
                </a:cubicBezTo>
                <a:cubicBezTo>
                  <a:pt x="10774" y="8263"/>
                  <a:pt x="9910" y="3302"/>
                  <a:pt x="5441" y="948"/>
                </a:cubicBezTo>
                <a:cubicBezTo>
                  <a:pt x="4200" y="265"/>
                  <a:pt x="3205" y="1"/>
                  <a:pt x="24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8059618" y="1187478"/>
            <a:ext cx="286776" cy="258326"/>
          </a:xfrm>
          <a:custGeom>
            <a:avLst/>
            <a:gdLst/>
            <a:ahLst/>
            <a:cxnLst/>
            <a:rect l="l" t="t" r="r" b="b"/>
            <a:pathLst>
              <a:path w="9193" h="8281" extrusionOk="0">
                <a:moveTo>
                  <a:pt x="135" y="0"/>
                </a:moveTo>
                <a:cubicBezTo>
                  <a:pt x="75" y="0"/>
                  <a:pt x="75" y="0"/>
                  <a:pt x="1" y="60"/>
                </a:cubicBezTo>
                <a:cubicBezTo>
                  <a:pt x="1" y="120"/>
                  <a:pt x="75" y="194"/>
                  <a:pt x="135" y="254"/>
                </a:cubicBezTo>
                <a:cubicBezTo>
                  <a:pt x="627" y="313"/>
                  <a:pt x="1118" y="492"/>
                  <a:pt x="1565" y="745"/>
                </a:cubicBezTo>
                <a:cubicBezTo>
                  <a:pt x="1997" y="939"/>
                  <a:pt x="2429" y="1177"/>
                  <a:pt x="2861" y="1431"/>
                </a:cubicBezTo>
                <a:cubicBezTo>
                  <a:pt x="3725" y="1982"/>
                  <a:pt x="4545" y="2667"/>
                  <a:pt x="5215" y="3352"/>
                </a:cubicBezTo>
                <a:lnTo>
                  <a:pt x="5781" y="3918"/>
                </a:lnTo>
                <a:lnTo>
                  <a:pt x="6273" y="4470"/>
                </a:lnTo>
                <a:lnTo>
                  <a:pt x="6526" y="4782"/>
                </a:lnTo>
                <a:lnTo>
                  <a:pt x="6779" y="5095"/>
                </a:lnTo>
                <a:cubicBezTo>
                  <a:pt x="6898" y="5274"/>
                  <a:pt x="7077" y="5468"/>
                  <a:pt x="7211" y="5647"/>
                </a:cubicBezTo>
                <a:cubicBezTo>
                  <a:pt x="7524" y="6079"/>
                  <a:pt x="7822" y="6526"/>
                  <a:pt x="8135" y="6958"/>
                </a:cubicBezTo>
                <a:cubicBezTo>
                  <a:pt x="8388" y="7390"/>
                  <a:pt x="8641" y="7822"/>
                  <a:pt x="8939" y="8254"/>
                </a:cubicBezTo>
                <a:cubicBezTo>
                  <a:pt x="8939" y="8254"/>
                  <a:pt x="8973" y="8280"/>
                  <a:pt x="9012" y="8280"/>
                </a:cubicBezTo>
                <a:cubicBezTo>
                  <a:pt x="9032" y="8280"/>
                  <a:pt x="9054" y="8273"/>
                  <a:pt x="9073" y="8254"/>
                </a:cubicBezTo>
                <a:cubicBezTo>
                  <a:pt x="9133" y="8254"/>
                  <a:pt x="9193" y="8194"/>
                  <a:pt x="9133" y="8134"/>
                </a:cubicBezTo>
                <a:cubicBezTo>
                  <a:pt x="8880" y="7643"/>
                  <a:pt x="8641" y="7196"/>
                  <a:pt x="8448" y="6704"/>
                </a:cubicBezTo>
                <a:cubicBezTo>
                  <a:pt x="8135" y="6272"/>
                  <a:pt x="7897" y="5840"/>
                  <a:pt x="7584" y="5408"/>
                </a:cubicBezTo>
                <a:cubicBezTo>
                  <a:pt x="7450" y="5215"/>
                  <a:pt x="7271" y="4961"/>
                  <a:pt x="7152" y="4782"/>
                </a:cubicBezTo>
                <a:lnTo>
                  <a:pt x="6898" y="4470"/>
                </a:lnTo>
                <a:lnTo>
                  <a:pt x="6645" y="4157"/>
                </a:lnTo>
                <a:lnTo>
                  <a:pt x="6154" y="3606"/>
                </a:lnTo>
                <a:lnTo>
                  <a:pt x="5587" y="3039"/>
                </a:lnTo>
                <a:cubicBezTo>
                  <a:pt x="4843" y="2295"/>
                  <a:pt x="4038" y="1609"/>
                  <a:pt x="3114" y="1058"/>
                </a:cubicBezTo>
                <a:cubicBezTo>
                  <a:pt x="2176" y="567"/>
                  <a:pt x="1252" y="120"/>
                  <a:pt x="13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2" name="Google Shape;452;p2"/>
          <p:cNvGrpSpPr/>
          <p:nvPr/>
        </p:nvGrpSpPr>
        <p:grpSpPr>
          <a:xfrm>
            <a:off x="5220602" y="4141177"/>
            <a:ext cx="1348207" cy="654003"/>
            <a:chOff x="5220602" y="4141177"/>
            <a:chExt cx="1348207" cy="654003"/>
          </a:xfrm>
        </p:grpSpPr>
        <p:sp>
          <p:nvSpPr>
            <p:cNvPr id="453" name="Google Shape;453;p2"/>
            <p:cNvSpPr/>
            <p:nvPr/>
          </p:nvSpPr>
          <p:spPr>
            <a:xfrm>
              <a:off x="5238882" y="4727019"/>
              <a:ext cx="49163" cy="68161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294035" y="4704122"/>
              <a:ext cx="31164" cy="8438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330752" y="4691925"/>
              <a:ext cx="43361" cy="60549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394492" y="445219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483741" y="4513988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338278" y="4603206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220602" y="41411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352120" y="42992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95568" y="451707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20648" y="455164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"/>
          <p:cNvGrpSpPr/>
          <p:nvPr/>
        </p:nvGrpSpPr>
        <p:grpSpPr>
          <a:xfrm>
            <a:off x="7774869" y="1404633"/>
            <a:ext cx="211698" cy="345889"/>
            <a:chOff x="7625581" y="1360486"/>
            <a:chExt cx="344393" cy="562695"/>
          </a:xfrm>
        </p:grpSpPr>
        <p:sp>
          <p:nvSpPr>
            <p:cNvPr id="464" name="Google Shape;464;p2"/>
            <p:cNvSpPr/>
            <p:nvPr/>
          </p:nvSpPr>
          <p:spPr>
            <a:xfrm>
              <a:off x="7625581" y="13604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795687" y="17023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652533" y="16773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637216" y="16559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704597" y="13617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7675773" y="13770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757099" y="13636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813343" y="13696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863536" y="13910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00252" y="14584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2"/>
          <p:cNvGrpSpPr/>
          <p:nvPr/>
        </p:nvGrpSpPr>
        <p:grpSpPr>
          <a:xfrm>
            <a:off x="3416525" y="3858676"/>
            <a:ext cx="1587677" cy="981643"/>
            <a:chOff x="3416525" y="3858676"/>
            <a:chExt cx="1587677" cy="981643"/>
          </a:xfrm>
        </p:grpSpPr>
        <p:sp>
          <p:nvSpPr>
            <p:cNvPr id="475" name="Google Shape;475;p2"/>
            <p:cNvSpPr/>
            <p:nvPr/>
          </p:nvSpPr>
          <p:spPr>
            <a:xfrm>
              <a:off x="4903099" y="4613469"/>
              <a:ext cx="73558" cy="69253"/>
            </a:xfrm>
            <a:custGeom>
              <a:avLst/>
              <a:gdLst/>
              <a:ahLst/>
              <a:cxnLst/>
              <a:rect l="l" t="t" r="r" b="b"/>
              <a:pathLst>
                <a:path w="2358" h="2220" extrusionOk="0">
                  <a:moveTo>
                    <a:pt x="707" y="0"/>
                  </a:moveTo>
                  <a:cubicBezTo>
                    <a:pt x="370" y="0"/>
                    <a:pt x="0" y="491"/>
                    <a:pt x="421" y="730"/>
                  </a:cubicBezTo>
                  <a:cubicBezTo>
                    <a:pt x="734" y="908"/>
                    <a:pt x="987" y="1162"/>
                    <a:pt x="1300" y="1415"/>
                  </a:cubicBezTo>
                  <a:cubicBezTo>
                    <a:pt x="1538" y="1653"/>
                    <a:pt x="1851" y="2100"/>
                    <a:pt x="2224" y="2219"/>
                  </a:cubicBezTo>
                  <a:cubicBezTo>
                    <a:pt x="2283" y="2219"/>
                    <a:pt x="2358" y="2219"/>
                    <a:pt x="2358" y="2160"/>
                  </a:cubicBezTo>
                  <a:cubicBezTo>
                    <a:pt x="2283" y="1787"/>
                    <a:pt x="1911" y="1415"/>
                    <a:pt x="1732" y="1102"/>
                  </a:cubicBezTo>
                  <a:cubicBezTo>
                    <a:pt x="1479" y="789"/>
                    <a:pt x="1240" y="476"/>
                    <a:pt x="987" y="164"/>
                  </a:cubicBezTo>
                  <a:cubicBezTo>
                    <a:pt x="913" y="47"/>
                    <a:pt x="812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970605" y="4580278"/>
              <a:ext cx="33597" cy="87845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872372" y="4790688"/>
              <a:ext cx="40148" cy="49631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889342" y="4771503"/>
              <a:ext cx="52470" cy="57180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793183" y="4492025"/>
              <a:ext cx="170468" cy="99583"/>
            </a:xfrm>
            <a:custGeom>
              <a:avLst/>
              <a:gdLst/>
              <a:ahLst/>
              <a:cxnLst/>
              <a:rect l="l" t="t" r="r" b="b"/>
              <a:pathLst>
                <a:path w="4158" h="2429" extrusionOk="0">
                  <a:moveTo>
                    <a:pt x="1237" y="0"/>
                  </a:moveTo>
                  <a:cubicBezTo>
                    <a:pt x="1178" y="0"/>
                    <a:pt x="373" y="0"/>
                    <a:pt x="1" y="1177"/>
                  </a:cubicBezTo>
                  <a:cubicBezTo>
                    <a:pt x="1357" y="1177"/>
                    <a:pt x="2042" y="1803"/>
                    <a:pt x="2236" y="2428"/>
                  </a:cubicBezTo>
                  <a:lnTo>
                    <a:pt x="2295" y="2428"/>
                  </a:lnTo>
                  <a:cubicBezTo>
                    <a:pt x="2295" y="2428"/>
                    <a:pt x="2846" y="2428"/>
                    <a:pt x="3293" y="2294"/>
                  </a:cubicBezTo>
                  <a:cubicBezTo>
                    <a:pt x="3532" y="2235"/>
                    <a:pt x="3725" y="2175"/>
                    <a:pt x="3845" y="1982"/>
                  </a:cubicBezTo>
                  <a:cubicBezTo>
                    <a:pt x="3964" y="1862"/>
                    <a:pt x="4038" y="1743"/>
                    <a:pt x="4098" y="1550"/>
                  </a:cubicBezTo>
                  <a:cubicBezTo>
                    <a:pt x="4157" y="864"/>
                    <a:pt x="3666" y="60"/>
                    <a:pt x="223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716845" y="4540277"/>
              <a:ext cx="170468" cy="127666"/>
            </a:xfrm>
            <a:custGeom>
              <a:avLst/>
              <a:gdLst/>
              <a:ahLst/>
              <a:cxnLst/>
              <a:rect l="l" t="t" r="r" b="b"/>
              <a:pathLst>
                <a:path w="4158" h="3114" extrusionOk="0">
                  <a:moveTo>
                    <a:pt x="1863" y="0"/>
                  </a:moveTo>
                  <a:cubicBezTo>
                    <a:pt x="1490" y="0"/>
                    <a:pt x="1118" y="60"/>
                    <a:pt x="746" y="60"/>
                  </a:cubicBezTo>
                  <a:cubicBezTo>
                    <a:pt x="686" y="134"/>
                    <a:pt x="1" y="1311"/>
                    <a:pt x="239" y="3114"/>
                  </a:cubicBezTo>
                  <a:cubicBezTo>
                    <a:pt x="2176" y="2920"/>
                    <a:pt x="3963" y="2667"/>
                    <a:pt x="4098" y="2175"/>
                  </a:cubicBezTo>
                  <a:cubicBezTo>
                    <a:pt x="4157" y="1862"/>
                    <a:pt x="4157" y="1549"/>
                    <a:pt x="4098" y="1251"/>
                  </a:cubicBezTo>
                  <a:cubicBezTo>
                    <a:pt x="3904" y="626"/>
                    <a:pt x="3219" y="0"/>
                    <a:pt x="1863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874632" y="4431392"/>
              <a:ext cx="412271" cy="295756"/>
            </a:xfrm>
            <a:custGeom>
              <a:avLst/>
              <a:gdLst/>
              <a:ahLst/>
              <a:cxnLst/>
              <a:rect l="l" t="t" r="r" b="b"/>
              <a:pathLst>
                <a:path w="10056" h="7214" extrusionOk="0">
                  <a:moveTo>
                    <a:pt x="3618" y="0"/>
                  </a:moveTo>
                  <a:cubicBezTo>
                    <a:pt x="2704" y="0"/>
                    <a:pt x="1393" y="152"/>
                    <a:pt x="1117" y="988"/>
                  </a:cubicBezTo>
                  <a:cubicBezTo>
                    <a:pt x="924" y="1360"/>
                    <a:pt x="1117" y="1673"/>
                    <a:pt x="1356" y="1971"/>
                  </a:cubicBezTo>
                  <a:cubicBezTo>
                    <a:pt x="1117" y="2105"/>
                    <a:pt x="924" y="2343"/>
                    <a:pt x="804" y="2656"/>
                  </a:cubicBezTo>
                  <a:cubicBezTo>
                    <a:pt x="551" y="3282"/>
                    <a:pt x="864" y="3833"/>
                    <a:pt x="1356" y="4280"/>
                  </a:cubicBezTo>
                  <a:cubicBezTo>
                    <a:pt x="670" y="4459"/>
                    <a:pt x="60" y="4891"/>
                    <a:pt x="0" y="5636"/>
                  </a:cubicBezTo>
                  <a:cubicBezTo>
                    <a:pt x="0" y="7021"/>
                    <a:pt x="1223" y="7214"/>
                    <a:pt x="1972" y="7214"/>
                  </a:cubicBezTo>
                  <a:cubicBezTo>
                    <a:pt x="2263" y="7214"/>
                    <a:pt x="2483" y="7185"/>
                    <a:pt x="2533" y="7185"/>
                  </a:cubicBezTo>
                  <a:cubicBezTo>
                    <a:pt x="4513" y="6720"/>
                    <a:pt x="6441" y="6209"/>
                    <a:pt x="7854" y="6209"/>
                  </a:cubicBezTo>
                  <a:cubicBezTo>
                    <a:pt x="8704" y="6209"/>
                    <a:pt x="9368" y="6394"/>
                    <a:pt x="9743" y="6887"/>
                  </a:cubicBezTo>
                  <a:cubicBezTo>
                    <a:pt x="9755" y="6899"/>
                    <a:pt x="9768" y="6905"/>
                    <a:pt x="9781" y="6905"/>
                  </a:cubicBezTo>
                  <a:cubicBezTo>
                    <a:pt x="9899" y="6905"/>
                    <a:pt x="10056" y="6433"/>
                    <a:pt x="10056" y="5695"/>
                  </a:cubicBezTo>
                  <a:cubicBezTo>
                    <a:pt x="9981" y="4459"/>
                    <a:pt x="9430" y="2343"/>
                    <a:pt x="7002" y="1047"/>
                  </a:cubicBezTo>
                  <a:cubicBezTo>
                    <a:pt x="6197" y="615"/>
                    <a:pt x="5333" y="302"/>
                    <a:pt x="4529" y="49"/>
                  </a:cubicBezTo>
                  <a:cubicBezTo>
                    <a:pt x="4529" y="49"/>
                    <a:pt x="4138" y="0"/>
                    <a:pt x="361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63788" y="4206815"/>
              <a:ext cx="736315" cy="250126"/>
            </a:xfrm>
            <a:custGeom>
              <a:avLst/>
              <a:gdLst/>
              <a:ahLst/>
              <a:cxnLst/>
              <a:rect l="l" t="t" r="r" b="b"/>
              <a:pathLst>
                <a:path w="17960" h="6101" extrusionOk="0">
                  <a:moveTo>
                    <a:pt x="17766" y="0"/>
                  </a:moveTo>
                  <a:cubicBezTo>
                    <a:pt x="16649" y="372"/>
                    <a:pt x="15353" y="313"/>
                    <a:pt x="14176" y="879"/>
                  </a:cubicBezTo>
                  <a:cubicBezTo>
                    <a:pt x="11941" y="1996"/>
                    <a:pt x="11867" y="3486"/>
                    <a:pt x="11003" y="3724"/>
                  </a:cubicBezTo>
                  <a:cubicBezTo>
                    <a:pt x="10982" y="3727"/>
                    <a:pt x="10961" y="3729"/>
                    <a:pt x="10939" y="3729"/>
                  </a:cubicBezTo>
                  <a:cubicBezTo>
                    <a:pt x="10379" y="3729"/>
                    <a:pt x="9417" y="2837"/>
                    <a:pt x="6966" y="2235"/>
                  </a:cubicBezTo>
                  <a:cubicBezTo>
                    <a:pt x="6216" y="2080"/>
                    <a:pt x="5581" y="2029"/>
                    <a:pt x="5020" y="2029"/>
                  </a:cubicBezTo>
                  <a:cubicBezTo>
                    <a:pt x="4008" y="2029"/>
                    <a:pt x="3232" y="2196"/>
                    <a:pt x="2437" y="2235"/>
                  </a:cubicBezTo>
                  <a:cubicBezTo>
                    <a:pt x="2284" y="2255"/>
                    <a:pt x="2145" y="2264"/>
                    <a:pt x="2019" y="2264"/>
                  </a:cubicBezTo>
                  <a:cubicBezTo>
                    <a:pt x="1317" y="2264"/>
                    <a:pt x="1007" y="1996"/>
                    <a:pt x="1007" y="1996"/>
                  </a:cubicBezTo>
                  <a:cubicBezTo>
                    <a:pt x="694" y="2309"/>
                    <a:pt x="455" y="2548"/>
                    <a:pt x="262" y="2682"/>
                  </a:cubicBezTo>
                  <a:cubicBezTo>
                    <a:pt x="0" y="2849"/>
                    <a:pt x="172" y="3236"/>
                    <a:pt x="853" y="3236"/>
                  </a:cubicBezTo>
                  <a:cubicBezTo>
                    <a:pt x="1143" y="3236"/>
                    <a:pt x="1525" y="3166"/>
                    <a:pt x="2005" y="2980"/>
                  </a:cubicBezTo>
                  <a:lnTo>
                    <a:pt x="2005" y="2980"/>
                  </a:lnTo>
                  <a:cubicBezTo>
                    <a:pt x="1945" y="3054"/>
                    <a:pt x="887" y="3978"/>
                    <a:pt x="1260" y="4544"/>
                  </a:cubicBezTo>
                  <a:cubicBezTo>
                    <a:pt x="1324" y="4645"/>
                    <a:pt x="1435" y="4685"/>
                    <a:pt x="1573" y="4685"/>
                  </a:cubicBezTo>
                  <a:cubicBezTo>
                    <a:pt x="2109" y="4685"/>
                    <a:pt x="3052" y="4072"/>
                    <a:pt x="3241" y="3978"/>
                  </a:cubicBezTo>
                  <a:lnTo>
                    <a:pt x="3241" y="3978"/>
                  </a:lnTo>
                  <a:cubicBezTo>
                    <a:pt x="3062" y="4097"/>
                    <a:pt x="2064" y="4842"/>
                    <a:pt x="2869" y="5155"/>
                  </a:cubicBezTo>
                  <a:cubicBezTo>
                    <a:pt x="3205" y="5267"/>
                    <a:pt x="3559" y="5306"/>
                    <a:pt x="3890" y="5306"/>
                  </a:cubicBezTo>
                  <a:cubicBezTo>
                    <a:pt x="4657" y="5306"/>
                    <a:pt x="5297" y="5095"/>
                    <a:pt x="5297" y="5095"/>
                  </a:cubicBezTo>
                  <a:cubicBezTo>
                    <a:pt x="5297" y="5095"/>
                    <a:pt x="8198" y="6100"/>
                    <a:pt x="10460" y="6100"/>
                  </a:cubicBezTo>
                  <a:cubicBezTo>
                    <a:pt x="10782" y="6100"/>
                    <a:pt x="11090" y="6080"/>
                    <a:pt x="11375" y="6034"/>
                  </a:cubicBezTo>
                  <a:cubicBezTo>
                    <a:pt x="13059" y="5721"/>
                    <a:pt x="14414" y="4171"/>
                    <a:pt x="15159" y="3426"/>
                  </a:cubicBezTo>
                  <a:cubicBezTo>
                    <a:pt x="15904" y="2607"/>
                    <a:pt x="16962" y="2488"/>
                    <a:pt x="17215" y="2115"/>
                  </a:cubicBezTo>
                  <a:cubicBezTo>
                    <a:pt x="17528" y="1743"/>
                    <a:pt x="16649" y="1371"/>
                    <a:pt x="16649" y="1371"/>
                  </a:cubicBezTo>
                  <a:cubicBezTo>
                    <a:pt x="16649" y="1371"/>
                    <a:pt x="17960" y="939"/>
                    <a:pt x="17960" y="313"/>
                  </a:cubicBezTo>
                  <a:cubicBezTo>
                    <a:pt x="17900" y="194"/>
                    <a:pt x="17900" y="75"/>
                    <a:pt x="1776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71051" y="3883725"/>
              <a:ext cx="114260" cy="198510"/>
            </a:xfrm>
            <a:custGeom>
              <a:avLst/>
              <a:gdLst/>
              <a:ahLst/>
              <a:cxnLst/>
              <a:rect l="l" t="t" r="r" b="b"/>
              <a:pathLst>
                <a:path w="2787" h="4842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924" y="1252"/>
                    <a:pt x="0" y="2980"/>
                    <a:pt x="0" y="2980"/>
                  </a:cubicBezTo>
                  <a:lnTo>
                    <a:pt x="0" y="3039"/>
                  </a:lnTo>
                  <a:cubicBezTo>
                    <a:pt x="864" y="3486"/>
                    <a:pt x="1729" y="4157"/>
                    <a:pt x="2414" y="4842"/>
                  </a:cubicBezTo>
                  <a:cubicBezTo>
                    <a:pt x="2786" y="3546"/>
                    <a:pt x="2786" y="1118"/>
                    <a:pt x="254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561711" y="4459023"/>
              <a:ext cx="295059" cy="71500"/>
            </a:xfrm>
            <a:custGeom>
              <a:avLst/>
              <a:gdLst/>
              <a:ahLst/>
              <a:cxnLst/>
              <a:rect l="l" t="t" r="r" b="b"/>
              <a:pathLst>
                <a:path w="7197" h="1744" extrusionOk="0">
                  <a:moveTo>
                    <a:pt x="1669" y="1"/>
                  </a:moveTo>
                  <a:cubicBezTo>
                    <a:pt x="1356" y="433"/>
                    <a:pt x="746" y="1118"/>
                    <a:pt x="1" y="1550"/>
                  </a:cubicBezTo>
                  <a:cubicBezTo>
                    <a:pt x="1356" y="1669"/>
                    <a:pt x="3040" y="1744"/>
                    <a:pt x="4842" y="1744"/>
                  </a:cubicBezTo>
                  <a:lnTo>
                    <a:pt x="5960" y="1744"/>
                  </a:lnTo>
                  <a:cubicBezTo>
                    <a:pt x="6332" y="552"/>
                    <a:pt x="7137" y="552"/>
                    <a:pt x="7196" y="552"/>
                  </a:cubicBezTo>
                  <a:cubicBezTo>
                    <a:pt x="6079" y="492"/>
                    <a:pt x="4902" y="492"/>
                    <a:pt x="3964" y="433"/>
                  </a:cubicBezTo>
                  <a:cubicBezTo>
                    <a:pt x="2414" y="314"/>
                    <a:pt x="1729" y="1"/>
                    <a:pt x="166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05032" y="3858676"/>
              <a:ext cx="687159" cy="501030"/>
            </a:xfrm>
            <a:custGeom>
              <a:avLst/>
              <a:gdLst/>
              <a:ahLst/>
              <a:cxnLst/>
              <a:rect l="l" t="t" r="r" b="b"/>
              <a:pathLst>
                <a:path w="16761" h="12221" extrusionOk="0">
                  <a:moveTo>
                    <a:pt x="13542" y="0"/>
                  </a:moveTo>
                  <a:cubicBezTo>
                    <a:pt x="13036" y="0"/>
                    <a:pt x="10488" y="2980"/>
                    <a:pt x="10310" y="3218"/>
                  </a:cubicBezTo>
                  <a:cubicBezTo>
                    <a:pt x="9997" y="3099"/>
                    <a:pt x="9684" y="3040"/>
                    <a:pt x="9312" y="2980"/>
                  </a:cubicBezTo>
                  <a:lnTo>
                    <a:pt x="9252" y="2980"/>
                  </a:lnTo>
                  <a:cubicBezTo>
                    <a:pt x="9446" y="2786"/>
                    <a:pt x="9624" y="2608"/>
                    <a:pt x="9505" y="2414"/>
                  </a:cubicBezTo>
                  <a:cubicBezTo>
                    <a:pt x="9384" y="2293"/>
                    <a:pt x="9164" y="2216"/>
                    <a:pt x="8846" y="2216"/>
                  </a:cubicBezTo>
                  <a:cubicBezTo>
                    <a:pt x="8498" y="2216"/>
                    <a:pt x="8033" y="2308"/>
                    <a:pt x="7449" y="2533"/>
                  </a:cubicBezTo>
                  <a:cubicBezTo>
                    <a:pt x="6645" y="2786"/>
                    <a:pt x="5408" y="3784"/>
                    <a:pt x="5408" y="3784"/>
                  </a:cubicBezTo>
                  <a:cubicBezTo>
                    <a:pt x="5408" y="3784"/>
                    <a:pt x="2245" y="1473"/>
                    <a:pt x="1469" y="1473"/>
                  </a:cubicBezTo>
                  <a:cubicBezTo>
                    <a:pt x="1430" y="1473"/>
                    <a:pt x="1397" y="1478"/>
                    <a:pt x="1371" y="1490"/>
                  </a:cubicBezTo>
                  <a:cubicBezTo>
                    <a:pt x="805" y="1788"/>
                    <a:pt x="1550" y="6079"/>
                    <a:pt x="2235" y="6883"/>
                  </a:cubicBezTo>
                  <a:cubicBezTo>
                    <a:pt x="2235" y="6883"/>
                    <a:pt x="2116" y="7077"/>
                    <a:pt x="1922" y="7449"/>
                  </a:cubicBezTo>
                  <a:cubicBezTo>
                    <a:pt x="1550" y="8194"/>
                    <a:pt x="745" y="9609"/>
                    <a:pt x="1" y="10488"/>
                  </a:cubicBezTo>
                  <a:cubicBezTo>
                    <a:pt x="1" y="10488"/>
                    <a:pt x="311" y="10756"/>
                    <a:pt x="1013" y="10756"/>
                  </a:cubicBezTo>
                  <a:cubicBezTo>
                    <a:pt x="1139" y="10756"/>
                    <a:pt x="1278" y="10747"/>
                    <a:pt x="1431" y="10727"/>
                  </a:cubicBezTo>
                  <a:cubicBezTo>
                    <a:pt x="2226" y="10688"/>
                    <a:pt x="3002" y="10521"/>
                    <a:pt x="4014" y="10521"/>
                  </a:cubicBezTo>
                  <a:cubicBezTo>
                    <a:pt x="4575" y="10521"/>
                    <a:pt x="5210" y="10572"/>
                    <a:pt x="5960" y="10727"/>
                  </a:cubicBezTo>
                  <a:cubicBezTo>
                    <a:pt x="8411" y="11329"/>
                    <a:pt x="9373" y="12221"/>
                    <a:pt x="9933" y="12221"/>
                  </a:cubicBezTo>
                  <a:cubicBezTo>
                    <a:pt x="9955" y="12221"/>
                    <a:pt x="9976" y="12219"/>
                    <a:pt x="9997" y="12216"/>
                  </a:cubicBezTo>
                  <a:cubicBezTo>
                    <a:pt x="10861" y="11978"/>
                    <a:pt x="10935" y="10488"/>
                    <a:pt x="13170" y="9371"/>
                  </a:cubicBezTo>
                  <a:cubicBezTo>
                    <a:pt x="14347" y="8805"/>
                    <a:pt x="15643" y="8864"/>
                    <a:pt x="16760" y="8492"/>
                  </a:cubicBezTo>
                  <a:cubicBezTo>
                    <a:pt x="16447" y="8254"/>
                    <a:pt x="15703" y="8060"/>
                    <a:pt x="14839" y="6764"/>
                  </a:cubicBezTo>
                  <a:cubicBezTo>
                    <a:pt x="14526" y="6332"/>
                    <a:pt x="14153" y="5885"/>
                    <a:pt x="13781" y="5453"/>
                  </a:cubicBezTo>
                  <a:cubicBezTo>
                    <a:pt x="13096" y="4768"/>
                    <a:pt x="12231" y="4097"/>
                    <a:pt x="11367" y="3650"/>
                  </a:cubicBezTo>
                  <a:lnTo>
                    <a:pt x="11367" y="3591"/>
                  </a:lnTo>
                  <a:cubicBezTo>
                    <a:pt x="11367" y="3591"/>
                    <a:pt x="12291" y="1863"/>
                    <a:pt x="13915" y="611"/>
                  </a:cubicBezTo>
                  <a:cubicBezTo>
                    <a:pt x="13840" y="239"/>
                    <a:pt x="13721" y="0"/>
                    <a:pt x="13542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416525" y="4127570"/>
              <a:ext cx="1330902" cy="635174"/>
            </a:xfrm>
            <a:custGeom>
              <a:avLst/>
              <a:gdLst/>
              <a:ahLst/>
              <a:cxnLst/>
              <a:rect l="l" t="t" r="r" b="b"/>
              <a:pathLst>
                <a:path w="32463" h="15493" extrusionOk="0">
                  <a:moveTo>
                    <a:pt x="15262" y="1"/>
                  </a:moveTo>
                  <a:cubicBezTo>
                    <a:pt x="15041" y="1"/>
                    <a:pt x="14815" y="4"/>
                    <a:pt x="14586" y="11"/>
                  </a:cubicBezTo>
                  <a:cubicBezTo>
                    <a:pt x="8195" y="265"/>
                    <a:pt x="4276" y="1188"/>
                    <a:pt x="2161" y="6104"/>
                  </a:cubicBezTo>
                  <a:cubicBezTo>
                    <a:pt x="1" y="11006"/>
                    <a:pt x="2414" y="15162"/>
                    <a:pt x="8195" y="15475"/>
                  </a:cubicBezTo>
                  <a:cubicBezTo>
                    <a:pt x="8354" y="15487"/>
                    <a:pt x="8518" y="15493"/>
                    <a:pt x="8687" y="15493"/>
                  </a:cubicBezTo>
                  <a:cubicBezTo>
                    <a:pt x="10162" y="15493"/>
                    <a:pt x="11982" y="15050"/>
                    <a:pt x="13707" y="14596"/>
                  </a:cubicBezTo>
                  <a:cubicBezTo>
                    <a:pt x="13657" y="14596"/>
                    <a:pt x="13437" y="14625"/>
                    <a:pt x="13146" y="14625"/>
                  </a:cubicBezTo>
                  <a:cubicBezTo>
                    <a:pt x="12397" y="14625"/>
                    <a:pt x="11174" y="14432"/>
                    <a:pt x="11174" y="13047"/>
                  </a:cubicBezTo>
                  <a:cubicBezTo>
                    <a:pt x="11234" y="12302"/>
                    <a:pt x="11844" y="11870"/>
                    <a:pt x="12530" y="11691"/>
                  </a:cubicBezTo>
                  <a:cubicBezTo>
                    <a:pt x="12038" y="11244"/>
                    <a:pt x="11725" y="10693"/>
                    <a:pt x="11978" y="10067"/>
                  </a:cubicBezTo>
                  <a:cubicBezTo>
                    <a:pt x="12098" y="9754"/>
                    <a:pt x="12291" y="9516"/>
                    <a:pt x="12530" y="9382"/>
                  </a:cubicBezTo>
                  <a:cubicBezTo>
                    <a:pt x="12291" y="9084"/>
                    <a:pt x="12098" y="8771"/>
                    <a:pt x="12291" y="8399"/>
                  </a:cubicBezTo>
                  <a:cubicBezTo>
                    <a:pt x="12567" y="7563"/>
                    <a:pt x="13878" y="7411"/>
                    <a:pt x="14792" y="7411"/>
                  </a:cubicBezTo>
                  <a:cubicBezTo>
                    <a:pt x="15312" y="7411"/>
                    <a:pt x="15703" y="7460"/>
                    <a:pt x="15703" y="7460"/>
                  </a:cubicBezTo>
                  <a:cubicBezTo>
                    <a:pt x="16507" y="7713"/>
                    <a:pt x="17371" y="8026"/>
                    <a:pt x="18176" y="8458"/>
                  </a:cubicBezTo>
                  <a:cubicBezTo>
                    <a:pt x="20604" y="9754"/>
                    <a:pt x="21155" y="11870"/>
                    <a:pt x="21230" y="13106"/>
                  </a:cubicBezTo>
                  <a:cubicBezTo>
                    <a:pt x="21811" y="13388"/>
                    <a:pt x="22656" y="13471"/>
                    <a:pt x="23585" y="13471"/>
                  </a:cubicBezTo>
                  <a:cubicBezTo>
                    <a:pt x="24917" y="13471"/>
                    <a:pt x="26420" y="13300"/>
                    <a:pt x="27561" y="13300"/>
                  </a:cubicBezTo>
                  <a:cubicBezTo>
                    <a:pt x="27809" y="13316"/>
                    <a:pt x="28119" y="13323"/>
                    <a:pt x="28474" y="13323"/>
                  </a:cubicBezTo>
                  <a:cubicBezTo>
                    <a:pt x="29441" y="13323"/>
                    <a:pt x="30735" y="13268"/>
                    <a:pt x="31956" y="13181"/>
                  </a:cubicBezTo>
                  <a:cubicBezTo>
                    <a:pt x="31718" y="11378"/>
                    <a:pt x="32403" y="10201"/>
                    <a:pt x="32463" y="10127"/>
                  </a:cubicBezTo>
                  <a:cubicBezTo>
                    <a:pt x="30600" y="10127"/>
                    <a:pt x="28977" y="10007"/>
                    <a:pt x="27621" y="9948"/>
                  </a:cubicBezTo>
                  <a:cubicBezTo>
                    <a:pt x="28366" y="9456"/>
                    <a:pt x="28977" y="8771"/>
                    <a:pt x="29289" y="8339"/>
                  </a:cubicBezTo>
                  <a:cubicBezTo>
                    <a:pt x="29483" y="8086"/>
                    <a:pt x="29602" y="7967"/>
                    <a:pt x="29602" y="7967"/>
                  </a:cubicBezTo>
                  <a:lnTo>
                    <a:pt x="29602" y="7967"/>
                  </a:lnTo>
                  <a:cubicBezTo>
                    <a:pt x="29317" y="8013"/>
                    <a:pt x="29009" y="8033"/>
                    <a:pt x="28687" y="8033"/>
                  </a:cubicBezTo>
                  <a:cubicBezTo>
                    <a:pt x="26425" y="8033"/>
                    <a:pt x="23524" y="7028"/>
                    <a:pt x="23524" y="7028"/>
                  </a:cubicBezTo>
                  <a:cubicBezTo>
                    <a:pt x="23524" y="7028"/>
                    <a:pt x="22884" y="7239"/>
                    <a:pt x="22117" y="7239"/>
                  </a:cubicBezTo>
                  <a:cubicBezTo>
                    <a:pt x="21786" y="7239"/>
                    <a:pt x="21432" y="7200"/>
                    <a:pt x="21096" y="7088"/>
                  </a:cubicBezTo>
                  <a:cubicBezTo>
                    <a:pt x="20291" y="6775"/>
                    <a:pt x="21289" y="6030"/>
                    <a:pt x="21468" y="5911"/>
                  </a:cubicBezTo>
                  <a:lnTo>
                    <a:pt x="21468" y="5911"/>
                  </a:lnTo>
                  <a:cubicBezTo>
                    <a:pt x="21279" y="6005"/>
                    <a:pt x="20336" y="6618"/>
                    <a:pt x="19800" y="6618"/>
                  </a:cubicBezTo>
                  <a:cubicBezTo>
                    <a:pt x="19662" y="6618"/>
                    <a:pt x="19551" y="6578"/>
                    <a:pt x="19487" y="6477"/>
                  </a:cubicBezTo>
                  <a:cubicBezTo>
                    <a:pt x="19114" y="5911"/>
                    <a:pt x="20172" y="4987"/>
                    <a:pt x="20232" y="4913"/>
                  </a:cubicBezTo>
                  <a:lnTo>
                    <a:pt x="20232" y="4913"/>
                  </a:lnTo>
                  <a:cubicBezTo>
                    <a:pt x="19752" y="5099"/>
                    <a:pt x="19370" y="5169"/>
                    <a:pt x="19080" y="5169"/>
                  </a:cubicBezTo>
                  <a:cubicBezTo>
                    <a:pt x="18399" y="5169"/>
                    <a:pt x="18227" y="4782"/>
                    <a:pt x="18489" y="4615"/>
                  </a:cubicBezTo>
                  <a:cubicBezTo>
                    <a:pt x="18682" y="4481"/>
                    <a:pt x="18921" y="4242"/>
                    <a:pt x="19234" y="3929"/>
                  </a:cubicBezTo>
                  <a:cubicBezTo>
                    <a:pt x="19978" y="3050"/>
                    <a:pt x="20783" y="1635"/>
                    <a:pt x="21155" y="890"/>
                  </a:cubicBezTo>
                  <a:lnTo>
                    <a:pt x="21155" y="816"/>
                  </a:lnTo>
                  <a:cubicBezTo>
                    <a:pt x="21155" y="816"/>
                    <a:pt x="18697" y="1"/>
                    <a:pt x="15262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46917" y="4246991"/>
              <a:ext cx="106921" cy="57192"/>
            </a:xfrm>
            <a:custGeom>
              <a:avLst/>
              <a:gdLst/>
              <a:ahLst/>
              <a:cxnLst/>
              <a:rect l="l" t="t" r="r" b="b"/>
              <a:pathLst>
                <a:path w="2608" h="1395" extrusionOk="0">
                  <a:moveTo>
                    <a:pt x="835" y="0"/>
                  </a:moveTo>
                  <a:cubicBezTo>
                    <a:pt x="316" y="0"/>
                    <a:pt x="60" y="253"/>
                    <a:pt x="60" y="391"/>
                  </a:cubicBezTo>
                  <a:cubicBezTo>
                    <a:pt x="0" y="584"/>
                    <a:pt x="745" y="391"/>
                    <a:pt x="1177" y="644"/>
                  </a:cubicBezTo>
                  <a:cubicBezTo>
                    <a:pt x="1819" y="993"/>
                    <a:pt x="2082" y="1394"/>
                    <a:pt x="2309" y="1394"/>
                  </a:cubicBezTo>
                  <a:cubicBezTo>
                    <a:pt x="2324" y="1394"/>
                    <a:pt x="2339" y="1392"/>
                    <a:pt x="2354" y="1389"/>
                  </a:cubicBezTo>
                  <a:cubicBezTo>
                    <a:pt x="2607" y="1329"/>
                    <a:pt x="2175" y="391"/>
                    <a:pt x="1371" y="78"/>
                  </a:cubicBezTo>
                  <a:cubicBezTo>
                    <a:pt x="1168" y="23"/>
                    <a:pt x="990" y="0"/>
                    <a:pt x="835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45387" y="4201650"/>
              <a:ext cx="86792" cy="81544"/>
            </a:xfrm>
            <a:custGeom>
              <a:avLst/>
              <a:gdLst/>
              <a:ahLst/>
              <a:cxnLst/>
              <a:rect l="l" t="t" r="r" b="b"/>
              <a:pathLst>
                <a:path w="2117" h="1989" extrusionOk="0">
                  <a:moveTo>
                    <a:pt x="1554" y="0"/>
                  </a:moveTo>
                  <a:cubicBezTo>
                    <a:pt x="1327" y="0"/>
                    <a:pt x="1017" y="88"/>
                    <a:pt x="686" y="379"/>
                  </a:cubicBezTo>
                  <a:cubicBezTo>
                    <a:pt x="60" y="1005"/>
                    <a:pt x="1" y="1988"/>
                    <a:pt x="254" y="1988"/>
                  </a:cubicBezTo>
                  <a:cubicBezTo>
                    <a:pt x="492" y="1929"/>
                    <a:pt x="567" y="1437"/>
                    <a:pt x="1058" y="811"/>
                  </a:cubicBezTo>
                  <a:cubicBezTo>
                    <a:pt x="1371" y="439"/>
                    <a:pt x="2116" y="320"/>
                    <a:pt x="1923" y="126"/>
                  </a:cubicBezTo>
                  <a:cubicBezTo>
                    <a:pt x="1894" y="70"/>
                    <a:pt x="1757" y="0"/>
                    <a:pt x="1554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66118" y="3952189"/>
              <a:ext cx="137465" cy="171042"/>
            </a:xfrm>
            <a:custGeom>
              <a:avLst/>
              <a:gdLst/>
              <a:ahLst/>
              <a:cxnLst/>
              <a:rect l="l" t="t" r="r" b="b"/>
              <a:pathLst>
                <a:path w="3353" h="4172" extrusionOk="0">
                  <a:moveTo>
                    <a:pt x="325" y="1"/>
                  </a:moveTo>
                  <a:cubicBezTo>
                    <a:pt x="297" y="1"/>
                    <a:pt x="273" y="5"/>
                    <a:pt x="254" y="14"/>
                  </a:cubicBezTo>
                  <a:cubicBezTo>
                    <a:pt x="0" y="133"/>
                    <a:pt x="879" y="4111"/>
                    <a:pt x="1118" y="4170"/>
                  </a:cubicBezTo>
                  <a:cubicBezTo>
                    <a:pt x="1121" y="4171"/>
                    <a:pt x="1124" y="4172"/>
                    <a:pt x="1128" y="4172"/>
                  </a:cubicBezTo>
                  <a:cubicBezTo>
                    <a:pt x="1332" y="4172"/>
                    <a:pt x="1946" y="2476"/>
                    <a:pt x="3352" y="1876"/>
                  </a:cubicBezTo>
                  <a:cubicBezTo>
                    <a:pt x="3352" y="1876"/>
                    <a:pt x="920" y="1"/>
                    <a:pt x="32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477420" y="4192261"/>
              <a:ext cx="55060" cy="34192"/>
            </a:xfrm>
            <a:custGeom>
              <a:avLst/>
              <a:gdLst/>
              <a:ahLst/>
              <a:cxnLst/>
              <a:rect l="l" t="t" r="r" b="b"/>
              <a:pathLst>
                <a:path w="1343" h="834" extrusionOk="0">
                  <a:moveTo>
                    <a:pt x="410" y="1"/>
                  </a:moveTo>
                  <a:cubicBezTo>
                    <a:pt x="312" y="1"/>
                    <a:pt x="234" y="35"/>
                    <a:pt x="195" y="117"/>
                  </a:cubicBezTo>
                  <a:cubicBezTo>
                    <a:pt x="1" y="493"/>
                    <a:pt x="643" y="834"/>
                    <a:pt x="1010" y="834"/>
                  </a:cubicBezTo>
                  <a:cubicBezTo>
                    <a:pt x="1123" y="834"/>
                    <a:pt x="1209" y="801"/>
                    <a:pt x="1237" y="727"/>
                  </a:cubicBezTo>
                  <a:cubicBezTo>
                    <a:pt x="1342" y="437"/>
                    <a:pt x="75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13491" y="4168648"/>
              <a:ext cx="55183" cy="41079"/>
            </a:xfrm>
            <a:custGeom>
              <a:avLst/>
              <a:gdLst/>
              <a:ahLst/>
              <a:cxnLst/>
              <a:rect l="l" t="t" r="r" b="b"/>
              <a:pathLst>
                <a:path w="1346" h="1002" extrusionOk="0">
                  <a:moveTo>
                    <a:pt x="851" y="1"/>
                  </a:moveTo>
                  <a:cubicBezTo>
                    <a:pt x="476" y="1"/>
                    <a:pt x="1" y="677"/>
                    <a:pt x="153" y="931"/>
                  </a:cubicBezTo>
                  <a:cubicBezTo>
                    <a:pt x="183" y="980"/>
                    <a:pt x="235" y="1002"/>
                    <a:pt x="299" y="1002"/>
                  </a:cubicBezTo>
                  <a:cubicBezTo>
                    <a:pt x="644" y="1002"/>
                    <a:pt x="1346" y="381"/>
                    <a:pt x="1032" y="67"/>
                  </a:cubicBezTo>
                  <a:cubicBezTo>
                    <a:pt x="977" y="21"/>
                    <a:pt x="915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12425" y="4362518"/>
              <a:ext cx="10413" cy="37923"/>
            </a:xfrm>
            <a:custGeom>
              <a:avLst/>
              <a:gdLst/>
              <a:ahLst/>
              <a:cxnLst/>
              <a:rect l="l" t="t" r="r" b="b"/>
              <a:pathLst>
                <a:path w="254" h="925" extrusionOk="0">
                  <a:moveTo>
                    <a:pt x="60" y="1"/>
                  </a:moveTo>
                  <a:lnTo>
                    <a:pt x="0" y="61"/>
                  </a:lnTo>
                  <a:lnTo>
                    <a:pt x="0" y="299"/>
                  </a:lnTo>
                  <a:cubicBezTo>
                    <a:pt x="0" y="373"/>
                    <a:pt x="0" y="433"/>
                    <a:pt x="60" y="493"/>
                  </a:cubicBezTo>
                  <a:cubicBezTo>
                    <a:pt x="60" y="612"/>
                    <a:pt x="60" y="805"/>
                    <a:pt x="119" y="925"/>
                  </a:cubicBezTo>
                  <a:lnTo>
                    <a:pt x="254" y="925"/>
                  </a:lnTo>
                  <a:cubicBezTo>
                    <a:pt x="254" y="746"/>
                    <a:pt x="254" y="612"/>
                    <a:pt x="179" y="493"/>
                  </a:cubicBezTo>
                  <a:lnTo>
                    <a:pt x="179" y="239"/>
                  </a:lnTo>
                  <a:cubicBezTo>
                    <a:pt x="179" y="180"/>
                    <a:pt x="119" y="120"/>
                    <a:pt x="119" y="6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A23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24287" y="3945670"/>
              <a:ext cx="198551" cy="151240"/>
            </a:xfrm>
            <a:custGeom>
              <a:avLst/>
              <a:gdLst/>
              <a:ahLst/>
              <a:cxnLst/>
              <a:rect l="l" t="t" r="r" b="b"/>
              <a:pathLst>
                <a:path w="4843" h="3689" extrusionOk="0">
                  <a:moveTo>
                    <a:pt x="3591" y="2154"/>
                  </a:moveTo>
                  <a:cubicBezTo>
                    <a:pt x="3767" y="2195"/>
                    <a:pt x="3972" y="2273"/>
                    <a:pt x="4140" y="2376"/>
                  </a:cubicBezTo>
                  <a:lnTo>
                    <a:pt x="4140" y="2376"/>
                  </a:lnTo>
                  <a:cubicBezTo>
                    <a:pt x="4025" y="2407"/>
                    <a:pt x="3881" y="2407"/>
                    <a:pt x="3785" y="2407"/>
                  </a:cubicBezTo>
                  <a:cubicBezTo>
                    <a:pt x="3651" y="2348"/>
                    <a:pt x="3472" y="2348"/>
                    <a:pt x="3412" y="2214"/>
                  </a:cubicBezTo>
                  <a:lnTo>
                    <a:pt x="3412" y="2154"/>
                  </a:lnTo>
                  <a:close/>
                  <a:moveTo>
                    <a:pt x="3458" y="0"/>
                  </a:moveTo>
                  <a:cubicBezTo>
                    <a:pt x="3359" y="0"/>
                    <a:pt x="3260" y="15"/>
                    <a:pt x="3159" y="39"/>
                  </a:cubicBezTo>
                  <a:cubicBezTo>
                    <a:pt x="2980" y="39"/>
                    <a:pt x="2727" y="113"/>
                    <a:pt x="2474" y="173"/>
                  </a:cubicBezTo>
                  <a:cubicBezTo>
                    <a:pt x="2235" y="292"/>
                    <a:pt x="2042" y="351"/>
                    <a:pt x="1789" y="411"/>
                  </a:cubicBezTo>
                  <a:cubicBezTo>
                    <a:pt x="1610" y="545"/>
                    <a:pt x="1356" y="664"/>
                    <a:pt x="1178" y="783"/>
                  </a:cubicBezTo>
                  <a:cubicBezTo>
                    <a:pt x="805" y="1037"/>
                    <a:pt x="373" y="1350"/>
                    <a:pt x="1" y="1662"/>
                  </a:cubicBezTo>
                  <a:lnTo>
                    <a:pt x="60" y="1722"/>
                  </a:lnTo>
                  <a:cubicBezTo>
                    <a:pt x="433" y="1409"/>
                    <a:pt x="865" y="1156"/>
                    <a:pt x="1237" y="918"/>
                  </a:cubicBezTo>
                  <a:cubicBezTo>
                    <a:pt x="1416" y="783"/>
                    <a:pt x="1669" y="664"/>
                    <a:pt x="1863" y="545"/>
                  </a:cubicBezTo>
                  <a:cubicBezTo>
                    <a:pt x="2042" y="486"/>
                    <a:pt x="2295" y="411"/>
                    <a:pt x="2533" y="351"/>
                  </a:cubicBezTo>
                  <a:cubicBezTo>
                    <a:pt x="2727" y="292"/>
                    <a:pt x="2980" y="232"/>
                    <a:pt x="3219" y="232"/>
                  </a:cubicBezTo>
                  <a:cubicBezTo>
                    <a:pt x="3316" y="202"/>
                    <a:pt x="3424" y="188"/>
                    <a:pt x="3532" y="188"/>
                  </a:cubicBezTo>
                  <a:cubicBezTo>
                    <a:pt x="3640" y="188"/>
                    <a:pt x="3748" y="202"/>
                    <a:pt x="3844" y="232"/>
                  </a:cubicBezTo>
                  <a:cubicBezTo>
                    <a:pt x="3904" y="292"/>
                    <a:pt x="3964" y="292"/>
                    <a:pt x="4023" y="292"/>
                  </a:cubicBezTo>
                  <a:lnTo>
                    <a:pt x="4023" y="351"/>
                  </a:lnTo>
                  <a:lnTo>
                    <a:pt x="4098" y="411"/>
                  </a:lnTo>
                  <a:cubicBezTo>
                    <a:pt x="4098" y="486"/>
                    <a:pt x="4023" y="545"/>
                    <a:pt x="3964" y="664"/>
                  </a:cubicBezTo>
                  <a:cubicBezTo>
                    <a:pt x="3844" y="858"/>
                    <a:pt x="3651" y="977"/>
                    <a:pt x="3472" y="1096"/>
                  </a:cubicBezTo>
                  <a:lnTo>
                    <a:pt x="3472" y="1156"/>
                  </a:lnTo>
                  <a:cubicBezTo>
                    <a:pt x="3472" y="1230"/>
                    <a:pt x="3472" y="1290"/>
                    <a:pt x="3532" y="1290"/>
                  </a:cubicBezTo>
                  <a:cubicBezTo>
                    <a:pt x="3844" y="1290"/>
                    <a:pt x="4157" y="1350"/>
                    <a:pt x="4396" y="1469"/>
                  </a:cubicBezTo>
                  <a:cubicBezTo>
                    <a:pt x="4530" y="1528"/>
                    <a:pt x="4589" y="1662"/>
                    <a:pt x="4589" y="1782"/>
                  </a:cubicBezTo>
                  <a:cubicBezTo>
                    <a:pt x="4649" y="1901"/>
                    <a:pt x="4649" y="2035"/>
                    <a:pt x="4530" y="2154"/>
                  </a:cubicBezTo>
                  <a:cubicBezTo>
                    <a:pt x="4487" y="2239"/>
                    <a:pt x="4406" y="2302"/>
                    <a:pt x="4320" y="2330"/>
                  </a:cubicBezTo>
                  <a:lnTo>
                    <a:pt x="4320" y="2330"/>
                  </a:lnTo>
                  <a:cubicBezTo>
                    <a:pt x="4235" y="2257"/>
                    <a:pt x="4144" y="2191"/>
                    <a:pt x="4023" y="2154"/>
                  </a:cubicBezTo>
                  <a:cubicBezTo>
                    <a:pt x="3904" y="2094"/>
                    <a:pt x="3785" y="2035"/>
                    <a:pt x="3591" y="1975"/>
                  </a:cubicBezTo>
                  <a:cubicBezTo>
                    <a:pt x="3532" y="1975"/>
                    <a:pt x="3412" y="1975"/>
                    <a:pt x="3278" y="2035"/>
                  </a:cubicBezTo>
                  <a:cubicBezTo>
                    <a:pt x="3278" y="2035"/>
                    <a:pt x="3219" y="2035"/>
                    <a:pt x="3219" y="2094"/>
                  </a:cubicBezTo>
                  <a:lnTo>
                    <a:pt x="3219" y="2214"/>
                  </a:lnTo>
                  <a:cubicBezTo>
                    <a:pt x="3219" y="2273"/>
                    <a:pt x="3278" y="2273"/>
                    <a:pt x="3278" y="2348"/>
                  </a:cubicBezTo>
                  <a:cubicBezTo>
                    <a:pt x="3412" y="2467"/>
                    <a:pt x="3591" y="2527"/>
                    <a:pt x="3785" y="2527"/>
                  </a:cubicBezTo>
                  <a:cubicBezTo>
                    <a:pt x="3844" y="2556"/>
                    <a:pt x="3923" y="2571"/>
                    <a:pt x="4008" y="2571"/>
                  </a:cubicBezTo>
                  <a:cubicBezTo>
                    <a:pt x="4094" y="2571"/>
                    <a:pt x="4187" y="2556"/>
                    <a:pt x="4276" y="2527"/>
                  </a:cubicBezTo>
                  <a:cubicBezTo>
                    <a:pt x="4289" y="2520"/>
                    <a:pt x="4302" y="2514"/>
                    <a:pt x="4316" y="2508"/>
                  </a:cubicBezTo>
                  <a:lnTo>
                    <a:pt x="4316" y="2508"/>
                  </a:lnTo>
                  <a:cubicBezTo>
                    <a:pt x="4323" y="2514"/>
                    <a:pt x="4330" y="2520"/>
                    <a:pt x="4336" y="2527"/>
                  </a:cubicBezTo>
                  <a:cubicBezTo>
                    <a:pt x="4396" y="2646"/>
                    <a:pt x="4470" y="2780"/>
                    <a:pt x="4470" y="2899"/>
                  </a:cubicBezTo>
                  <a:lnTo>
                    <a:pt x="4470" y="3152"/>
                  </a:lnTo>
                  <a:lnTo>
                    <a:pt x="4396" y="3212"/>
                  </a:lnTo>
                  <a:lnTo>
                    <a:pt x="4336" y="3331"/>
                  </a:lnTo>
                  <a:cubicBezTo>
                    <a:pt x="4246" y="3477"/>
                    <a:pt x="4012" y="3547"/>
                    <a:pt x="3794" y="3547"/>
                  </a:cubicBezTo>
                  <a:cubicBezTo>
                    <a:pt x="3723" y="3547"/>
                    <a:pt x="3653" y="3539"/>
                    <a:pt x="3591" y="3525"/>
                  </a:cubicBezTo>
                  <a:cubicBezTo>
                    <a:pt x="3412" y="3525"/>
                    <a:pt x="3278" y="3465"/>
                    <a:pt x="3159" y="3391"/>
                  </a:cubicBezTo>
                  <a:cubicBezTo>
                    <a:pt x="3040" y="3271"/>
                    <a:pt x="2906" y="3212"/>
                    <a:pt x="2906" y="3018"/>
                  </a:cubicBezTo>
                  <a:lnTo>
                    <a:pt x="2846" y="3018"/>
                  </a:lnTo>
                  <a:cubicBezTo>
                    <a:pt x="2846" y="3018"/>
                    <a:pt x="2787" y="3018"/>
                    <a:pt x="2787" y="3093"/>
                  </a:cubicBezTo>
                  <a:cubicBezTo>
                    <a:pt x="2846" y="3271"/>
                    <a:pt x="2980" y="3391"/>
                    <a:pt x="3100" y="3465"/>
                  </a:cubicBezTo>
                  <a:cubicBezTo>
                    <a:pt x="3219" y="3525"/>
                    <a:pt x="3412" y="3584"/>
                    <a:pt x="3532" y="3644"/>
                  </a:cubicBezTo>
                  <a:cubicBezTo>
                    <a:pt x="3628" y="3674"/>
                    <a:pt x="3707" y="3689"/>
                    <a:pt x="3783" y="3689"/>
                  </a:cubicBezTo>
                  <a:cubicBezTo>
                    <a:pt x="3859" y="3689"/>
                    <a:pt x="3934" y="3674"/>
                    <a:pt x="4023" y="3644"/>
                  </a:cubicBezTo>
                  <a:cubicBezTo>
                    <a:pt x="4217" y="3644"/>
                    <a:pt x="4336" y="3525"/>
                    <a:pt x="4470" y="3391"/>
                  </a:cubicBezTo>
                  <a:lnTo>
                    <a:pt x="4530" y="3271"/>
                  </a:lnTo>
                  <a:cubicBezTo>
                    <a:pt x="4589" y="3271"/>
                    <a:pt x="4589" y="3212"/>
                    <a:pt x="4589" y="3152"/>
                  </a:cubicBezTo>
                  <a:cubicBezTo>
                    <a:pt x="4649" y="3093"/>
                    <a:pt x="4649" y="3018"/>
                    <a:pt x="4649" y="2899"/>
                  </a:cubicBezTo>
                  <a:cubicBezTo>
                    <a:pt x="4649" y="2780"/>
                    <a:pt x="4530" y="2586"/>
                    <a:pt x="4470" y="2467"/>
                  </a:cubicBezTo>
                  <a:cubicBezTo>
                    <a:pt x="4463" y="2461"/>
                    <a:pt x="4456" y="2455"/>
                    <a:pt x="4450" y="2448"/>
                  </a:cubicBezTo>
                  <a:lnTo>
                    <a:pt x="4450" y="2448"/>
                  </a:lnTo>
                  <a:cubicBezTo>
                    <a:pt x="4541" y="2406"/>
                    <a:pt x="4638" y="2353"/>
                    <a:pt x="4708" y="2273"/>
                  </a:cubicBezTo>
                  <a:cubicBezTo>
                    <a:pt x="4843" y="2094"/>
                    <a:pt x="4843" y="1901"/>
                    <a:pt x="4768" y="1722"/>
                  </a:cubicBezTo>
                  <a:cubicBezTo>
                    <a:pt x="4768" y="1528"/>
                    <a:pt x="4649" y="1409"/>
                    <a:pt x="4470" y="1350"/>
                  </a:cubicBezTo>
                  <a:cubicBezTo>
                    <a:pt x="4336" y="1230"/>
                    <a:pt x="4157" y="1156"/>
                    <a:pt x="4023" y="1156"/>
                  </a:cubicBezTo>
                  <a:cubicBezTo>
                    <a:pt x="3937" y="1127"/>
                    <a:pt x="3865" y="1112"/>
                    <a:pt x="3791" y="1105"/>
                  </a:cubicBezTo>
                  <a:lnTo>
                    <a:pt x="3791" y="1105"/>
                  </a:lnTo>
                  <a:cubicBezTo>
                    <a:pt x="3907" y="1002"/>
                    <a:pt x="4011" y="908"/>
                    <a:pt x="4098" y="783"/>
                  </a:cubicBezTo>
                  <a:cubicBezTo>
                    <a:pt x="4157" y="724"/>
                    <a:pt x="4217" y="664"/>
                    <a:pt x="4217" y="605"/>
                  </a:cubicBezTo>
                  <a:cubicBezTo>
                    <a:pt x="4217" y="545"/>
                    <a:pt x="4276" y="486"/>
                    <a:pt x="4217" y="351"/>
                  </a:cubicBezTo>
                  <a:lnTo>
                    <a:pt x="4217" y="232"/>
                  </a:lnTo>
                  <a:cubicBezTo>
                    <a:pt x="4157" y="232"/>
                    <a:pt x="4157" y="173"/>
                    <a:pt x="4098" y="173"/>
                  </a:cubicBezTo>
                  <a:cubicBezTo>
                    <a:pt x="4023" y="113"/>
                    <a:pt x="3964" y="113"/>
                    <a:pt x="3904" y="113"/>
                  </a:cubicBezTo>
                  <a:cubicBezTo>
                    <a:pt x="3752" y="33"/>
                    <a:pt x="3605" y="0"/>
                    <a:pt x="345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869097" y="4428481"/>
              <a:ext cx="191212" cy="302111"/>
            </a:xfrm>
            <a:custGeom>
              <a:avLst/>
              <a:gdLst/>
              <a:ahLst/>
              <a:cxnLst/>
              <a:rect l="l" t="t" r="r" b="b"/>
              <a:pathLst>
                <a:path w="4664" h="7369" extrusionOk="0">
                  <a:moveTo>
                    <a:pt x="2422" y="2016"/>
                  </a:moveTo>
                  <a:cubicBezTo>
                    <a:pt x="2638" y="2016"/>
                    <a:pt x="2854" y="2049"/>
                    <a:pt x="3040" y="2116"/>
                  </a:cubicBezTo>
                  <a:cubicBezTo>
                    <a:pt x="3174" y="2116"/>
                    <a:pt x="3293" y="2176"/>
                    <a:pt x="3353" y="2176"/>
                  </a:cubicBezTo>
                  <a:cubicBezTo>
                    <a:pt x="3487" y="2235"/>
                    <a:pt x="3547" y="2295"/>
                    <a:pt x="3606" y="2355"/>
                  </a:cubicBezTo>
                  <a:lnTo>
                    <a:pt x="3666" y="2414"/>
                  </a:lnTo>
                  <a:lnTo>
                    <a:pt x="3606" y="2489"/>
                  </a:lnTo>
                  <a:cubicBezTo>
                    <a:pt x="3606" y="2548"/>
                    <a:pt x="3547" y="2608"/>
                    <a:pt x="3487" y="2608"/>
                  </a:cubicBezTo>
                  <a:cubicBezTo>
                    <a:pt x="3390" y="2638"/>
                    <a:pt x="3278" y="2653"/>
                    <a:pt x="3169" y="2653"/>
                  </a:cubicBezTo>
                  <a:cubicBezTo>
                    <a:pt x="3059" y="2653"/>
                    <a:pt x="2951" y="2638"/>
                    <a:pt x="2861" y="2608"/>
                  </a:cubicBezTo>
                  <a:cubicBezTo>
                    <a:pt x="2608" y="2548"/>
                    <a:pt x="2429" y="2489"/>
                    <a:pt x="2176" y="2355"/>
                  </a:cubicBezTo>
                  <a:cubicBezTo>
                    <a:pt x="2044" y="2311"/>
                    <a:pt x="1905" y="2235"/>
                    <a:pt x="1792" y="2120"/>
                  </a:cubicBezTo>
                  <a:lnTo>
                    <a:pt x="1792" y="2120"/>
                  </a:lnTo>
                  <a:cubicBezTo>
                    <a:pt x="1796" y="2119"/>
                    <a:pt x="1800" y="2118"/>
                    <a:pt x="1804" y="2116"/>
                  </a:cubicBezTo>
                  <a:cubicBezTo>
                    <a:pt x="1990" y="2049"/>
                    <a:pt x="2206" y="2016"/>
                    <a:pt x="2422" y="2016"/>
                  </a:cubicBezTo>
                  <a:close/>
                  <a:moveTo>
                    <a:pt x="2370" y="4410"/>
                  </a:moveTo>
                  <a:cubicBezTo>
                    <a:pt x="2548" y="4410"/>
                    <a:pt x="2802" y="4410"/>
                    <a:pt x="2980" y="4470"/>
                  </a:cubicBezTo>
                  <a:cubicBezTo>
                    <a:pt x="3115" y="4530"/>
                    <a:pt x="3174" y="4589"/>
                    <a:pt x="3234" y="4589"/>
                  </a:cubicBezTo>
                  <a:lnTo>
                    <a:pt x="3234" y="4649"/>
                  </a:lnTo>
                  <a:cubicBezTo>
                    <a:pt x="3234" y="4649"/>
                    <a:pt x="3174" y="4649"/>
                    <a:pt x="3174" y="4723"/>
                  </a:cubicBezTo>
                  <a:cubicBezTo>
                    <a:pt x="3040" y="4783"/>
                    <a:pt x="2861" y="4783"/>
                    <a:pt x="2668" y="4783"/>
                  </a:cubicBezTo>
                  <a:cubicBezTo>
                    <a:pt x="2416" y="4705"/>
                    <a:pt x="2164" y="4591"/>
                    <a:pt x="1936" y="4448"/>
                  </a:cubicBezTo>
                  <a:lnTo>
                    <a:pt x="1936" y="4448"/>
                  </a:lnTo>
                  <a:cubicBezTo>
                    <a:pt x="2070" y="4431"/>
                    <a:pt x="2220" y="4410"/>
                    <a:pt x="2370" y="4410"/>
                  </a:cubicBezTo>
                  <a:close/>
                  <a:moveTo>
                    <a:pt x="3234" y="1"/>
                  </a:moveTo>
                  <a:cubicBezTo>
                    <a:pt x="2742" y="60"/>
                    <a:pt x="2236" y="120"/>
                    <a:pt x="1804" y="314"/>
                  </a:cubicBezTo>
                  <a:cubicBezTo>
                    <a:pt x="1550" y="433"/>
                    <a:pt x="1372" y="552"/>
                    <a:pt x="1252" y="805"/>
                  </a:cubicBezTo>
                  <a:cubicBezTo>
                    <a:pt x="1118" y="865"/>
                    <a:pt x="1118" y="999"/>
                    <a:pt x="1059" y="1118"/>
                  </a:cubicBezTo>
                  <a:lnTo>
                    <a:pt x="1059" y="1550"/>
                  </a:lnTo>
                  <a:cubicBezTo>
                    <a:pt x="1095" y="1704"/>
                    <a:pt x="1181" y="1853"/>
                    <a:pt x="1283" y="1990"/>
                  </a:cubicBezTo>
                  <a:lnTo>
                    <a:pt x="1283" y="1990"/>
                  </a:lnTo>
                  <a:cubicBezTo>
                    <a:pt x="1178" y="2062"/>
                    <a:pt x="1081" y="2147"/>
                    <a:pt x="999" y="2235"/>
                  </a:cubicBezTo>
                  <a:cubicBezTo>
                    <a:pt x="880" y="2414"/>
                    <a:pt x="746" y="2667"/>
                    <a:pt x="686" y="2980"/>
                  </a:cubicBezTo>
                  <a:cubicBezTo>
                    <a:pt x="627" y="3234"/>
                    <a:pt x="686" y="3532"/>
                    <a:pt x="805" y="3725"/>
                  </a:cubicBezTo>
                  <a:cubicBezTo>
                    <a:pt x="927" y="3956"/>
                    <a:pt x="1037" y="4174"/>
                    <a:pt x="1202" y="4312"/>
                  </a:cubicBezTo>
                  <a:lnTo>
                    <a:pt x="1202" y="4312"/>
                  </a:lnTo>
                  <a:cubicBezTo>
                    <a:pt x="854" y="4429"/>
                    <a:pt x="538" y="4635"/>
                    <a:pt x="314" y="4902"/>
                  </a:cubicBezTo>
                  <a:cubicBezTo>
                    <a:pt x="135" y="5096"/>
                    <a:pt x="61" y="5394"/>
                    <a:pt x="61" y="5647"/>
                  </a:cubicBezTo>
                  <a:cubicBezTo>
                    <a:pt x="1" y="5900"/>
                    <a:pt x="61" y="6139"/>
                    <a:pt x="135" y="6392"/>
                  </a:cubicBezTo>
                  <a:cubicBezTo>
                    <a:pt x="254" y="6645"/>
                    <a:pt x="373" y="6824"/>
                    <a:pt x="627" y="6958"/>
                  </a:cubicBezTo>
                  <a:cubicBezTo>
                    <a:pt x="805" y="7137"/>
                    <a:pt x="1059" y="7196"/>
                    <a:pt x="1252" y="7256"/>
                  </a:cubicBezTo>
                  <a:cubicBezTo>
                    <a:pt x="1547" y="7336"/>
                    <a:pt x="1842" y="7369"/>
                    <a:pt x="2124" y="7369"/>
                  </a:cubicBezTo>
                  <a:cubicBezTo>
                    <a:pt x="2312" y="7369"/>
                    <a:pt x="2495" y="7354"/>
                    <a:pt x="2668" y="7330"/>
                  </a:cubicBezTo>
                  <a:lnTo>
                    <a:pt x="2742" y="7256"/>
                  </a:lnTo>
                  <a:lnTo>
                    <a:pt x="2668" y="7196"/>
                  </a:lnTo>
                  <a:cubicBezTo>
                    <a:pt x="2489" y="7221"/>
                    <a:pt x="2299" y="7235"/>
                    <a:pt x="2109" y="7235"/>
                  </a:cubicBezTo>
                  <a:cubicBezTo>
                    <a:pt x="1839" y="7235"/>
                    <a:pt x="1565" y="7207"/>
                    <a:pt x="1312" y="7137"/>
                  </a:cubicBezTo>
                  <a:cubicBezTo>
                    <a:pt x="1059" y="7077"/>
                    <a:pt x="880" y="6958"/>
                    <a:pt x="686" y="6824"/>
                  </a:cubicBezTo>
                  <a:cubicBezTo>
                    <a:pt x="567" y="6705"/>
                    <a:pt x="433" y="6511"/>
                    <a:pt x="314" y="6332"/>
                  </a:cubicBezTo>
                  <a:cubicBezTo>
                    <a:pt x="254" y="6079"/>
                    <a:pt x="254" y="5900"/>
                    <a:pt x="254" y="5647"/>
                  </a:cubicBezTo>
                  <a:cubicBezTo>
                    <a:pt x="314" y="5468"/>
                    <a:pt x="373" y="5215"/>
                    <a:pt x="507" y="5096"/>
                  </a:cubicBezTo>
                  <a:cubicBezTo>
                    <a:pt x="751" y="4840"/>
                    <a:pt x="1095" y="4663"/>
                    <a:pt x="1449" y="4542"/>
                  </a:cubicBezTo>
                  <a:lnTo>
                    <a:pt x="1449" y="4542"/>
                  </a:lnTo>
                  <a:cubicBezTo>
                    <a:pt x="1574" y="4657"/>
                    <a:pt x="1709" y="4766"/>
                    <a:pt x="1863" y="4843"/>
                  </a:cubicBezTo>
                  <a:cubicBezTo>
                    <a:pt x="2057" y="4962"/>
                    <a:pt x="2295" y="5021"/>
                    <a:pt x="2548" y="5096"/>
                  </a:cubicBezTo>
                  <a:cubicBezTo>
                    <a:pt x="2668" y="5096"/>
                    <a:pt x="2861" y="5155"/>
                    <a:pt x="2980" y="5155"/>
                  </a:cubicBezTo>
                  <a:cubicBezTo>
                    <a:pt x="3115" y="5096"/>
                    <a:pt x="3293" y="5096"/>
                    <a:pt x="3412" y="4962"/>
                  </a:cubicBezTo>
                  <a:cubicBezTo>
                    <a:pt x="3487" y="4902"/>
                    <a:pt x="3487" y="4843"/>
                    <a:pt x="3547" y="4723"/>
                  </a:cubicBezTo>
                  <a:cubicBezTo>
                    <a:pt x="3547" y="4649"/>
                    <a:pt x="3547" y="4470"/>
                    <a:pt x="3487" y="4410"/>
                  </a:cubicBezTo>
                  <a:cubicBezTo>
                    <a:pt x="3412" y="4351"/>
                    <a:pt x="3412" y="4351"/>
                    <a:pt x="3353" y="4351"/>
                  </a:cubicBezTo>
                  <a:cubicBezTo>
                    <a:pt x="3353" y="4276"/>
                    <a:pt x="3293" y="4276"/>
                    <a:pt x="3293" y="4276"/>
                  </a:cubicBezTo>
                  <a:cubicBezTo>
                    <a:pt x="3234" y="4217"/>
                    <a:pt x="3174" y="4217"/>
                    <a:pt x="3115" y="4157"/>
                  </a:cubicBezTo>
                  <a:cubicBezTo>
                    <a:pt x="2921" y="4112"/>
                    <a:pt x="2730" y="4092"/>
                    <a:pt x="2540" y="4092"/>
                  </a:cubicBezTo>
                  <a:cubicBezTo>
                    <a:pt x="2232" y="4092"/>
                    <a:pt x="1929" y="4143"/>
                    <a:pt x="1625" y="4217"/>
                  </a:cubicBezTo>
                  <a:cubicBezTo>
                    <a:pt x="1623" y="4217"/>
                    <a:pt x="1622" y="4217"/>
                    <a:pt x="1620" y="4217"/>
                  </a:cubicBezTo>
                  <a:lnTo>
                    <a:pt x="1620" y="4217"/>
                  </a:lnTo>
                  <a:cubicBezTo>
                    <a:pt x="1575" y="4179"/>
                    <a:pt x="1532" y="4139"/>
                    <a:pt x="1491" y="4098"/>
                  </a:cubicBezTo>
                  <a:cubicBezTo>
                    <a:pt x="1178" y="3785"/>
                    <a:pt x="999" y="3412"/>
                    <a:pt x="1059" y="3040"/>
                  </a:cubicBezTo>
                  <a:cubicBezTo>
                    <a:pt x="1059" y="2787"/>
                    <a:pt x="1178" y="2608"/>
                    <a:pt x="1312" y="2489"/>
                  </a:cubicBezTo>
                  <a:cubicBezTo>
                    <a:pt x="1368" y="2397"/>
                    <a:pt x="1441" y="2322"/>
                    <a:pt x="1521" y="2262"/>
                  </a:cubicBezTo>
                  <a:lnTo>
                    <a:pt x="1521" y="2262"/>
                  </a:lnTo>
                  <a:cubicBezTo>
                    <a:pt x="1659" y="2382"/>
                    <a:pt x="1877" y="2557"/>
                    <a:pt x="2057" y="2667"/>
                  </a:cubicBezTo>
                  <a:cubicBezTo>
                    <a:pt x="2295" y="2787"/>
                    <a:pt x="2489" y="2861"/>
                    <a:pt x="2742" y="2921"/>
                  </a:cubicBezTo>
                  <a:cubicBezTo>
                    <a:pt x="2861" y="2921"/>
                    <a:pt x="2980" y="2980"/>
                    <a:pt x="3115" y="2980"/>
                  </a:cubicBezTo>
                  <a:cubicBezTo>
                    <a:pt x="3293" y="2980"/>
                    <a:pt x="3412" y="2980"/>
                    <a:pt x="3547" y="2921"/>
                  </a:cubicBezTo>
                  <a:cubicBezTo>
                    <a:pt x="3666" y="2921"/>
                    <a:pt x="3859" y="2787"/>
                    <a:pt x="3919" y="2667"/>
                  </a:cubicBezTo>
                  <a:cubicBezTo>
                    <a:pt x="3979" y="2548"/>
                    <a:pt x="3979" y="2489"/>
                    <a:pt x="3979" y="2414"/>
                  </a:cubicBezTo>
                  <a:cubicBezTo>
                    <a:pt x="3979" y="2295"/>
                    <a:pt x="3919" y="2235"/>
                    <a:pt x="3859" y="2176"/>
                  </a:cubicBezTo>
                  <a:cubicBezTo>
                    <a:pt x="3725" y="2042"/>
                    <a:pt x="3666" y="1923"/>
                    <a:pt x="3547" y="1863"/>
                  </a:cubicBezTo>
                  <a:cubicBezTo>
                    <a:pt x="3412" y="1863"/>
                    <a:pt x="3293" y="1803"/>
                    <a:pt x="3174" y="1744"/>
                  </a:cubicBezTo>
                  <a:cubicBezTo>
                    <a:pt x="2944" y="1683"/>
                    <a:pt x="2717" y="1650"/>
                    <a:pt x="2492" y="1650"/>
                  </a:cubicBezTo>
                  <a:cubicBezTo>
                    <a:pt x="2221" y="1650"/>
                    <a:pt x="1953" y="1698"/>
                    <a:pt x="1684" y="1803"/>
                  </a:cubicBezTo>
                  <a:cubicBezTo>
                    <a:pt x="1632" y="1816"/>
                    <a:pt x="1579" y="1833"/>
                    <a:pt x="1528" y="1855"/>
                  </a:cubicBezTo>
                  <a:lnTo>
                    <a:pt x="1528" y="1855"/>
                  </a:lnTo>
                  <a:cubicBezTo>
                    <a:pt x="1424" y="1746"/>
                    <a:pt x="1353" y="1615"/>
                    <a:pt x="1312" y="1491"/>
                  </a:cubicBezTo>
                  <a:lnTo>
                    <a:pt x="1312" y="1178"/>
                  </a:lnTo>
                  <a:cubicBezTo>
                    <a:pt x="1312" y="1118"/>
                    <a:pt x="1372" y="999"/>
                    <a:pt x="1431" y="924"/>
                  </a:cubicBezTo>
                  <a:cubicBezTo>
                    <a:pt x="1491" y="746"/>
                    <a:pt x="1684" y="627"/>
                    <a:pt x="1923" y="492"/>
                  </a:cubicBezTo>
                  <a:cubicBezTo>
                    <a:pt x="2295" y="314"/>
                    <a:pt x="2802" y="180"/>
                    <a:pt x="3234" y="180"/>
                  </a:cubicBezTo>
                  <a:cubicBezTo>
                    <a:pt x="3666" y="120"/>
                    <a:pt x="4157" y="120"/>
                    <a:pt x="4664" y="120"/>
                  </a:cubicBezTo>
                  <a:lnTo>
                    <a:pt x="4664" y="60"/>
                  </a:lnTo>
                  <a:cubicBezTo>
                    <a:pt x="4157" y="1"/>
                    <a:pt x="3725" y="1"/>
                    <a:pt x="323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58677" y="4312216"/>
              <a:ext cx="99583" cy="62562"/>
            </a:xfrm>
            <a:custGeom>
              <a:avLst/>
              <a:gdLst/>
              <a:ahLst/>
              <a:cxnLst/>
              <a:rect l="l" t="t" r="r" b="b"/>
              <a:pathLst>
                <a:path w="2429" h="1526" extrusionOk="0">
                  <a:moveTo>
                    <a:pt x="1513" y="0"/>
                  </a:moveTo>
                  <a:cubicBezTo>
                    <a:pt x="1390" y="0"/>
                    <a:pt x="1258" y="12"/>
                    <a:pt x="1118" y="36"/>
                  </a:cubicBezTo>
                  <a:cubicBezTo>
                    <a:pt x="566" y="111"/>
                    <a:pt x="0" y="349"/>
                    <a:pt x="0" y="721"/>
                  </a:cubicBezTo>
                  <a:cubicBezTo>
                    <a:pt x="0" y="975"/>
                    <a:pt x="1058" y="1526"/>
                    <a:pt x="1430" y="1526"/>
                  </a:cubicBezTo>
                  <a:cubicBezTo>
                    <a:pt x="1684" y="1466"/>
                    <a:pt x="2429" y="721"/>
                    <a:pt x="2369" y="409"/>
                  </a:cubicBezTo>
                  <a:cubicBezTo>
                    <a:pt x="2322" y="172"/>
                    <a:pt x="1991" y="0"/>
                    <a:pt x="15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02613" y="4138393"/>
              <a:ext cx="94089" cy="152716"/>
            </a:xfrm>
            <a:custGeom>
              <a:avLst/>
              <a:gdLst/>
              <a:ahLst/>
              <a:cxnLst/>
              <a:rect l="l" t="t" r="r" b="b"/>
              <a:pathLst>
                <a:path w="2295" h="3725" extrusionOk="0">
                  <a:moveTo>
                    <a:pt x="2235" y="1"/>
                  </a:moveTo>
                  <a:lnTo>
                    <a:pt x="1743" y="924"/>
                  </a:lnTo>
                  <a:cubicBezTo>
                    <a:pt x="1549" y="1237"/>
                    <a:pt x="1371" y="1550"/>
                    <a:pt x="1177" y="1863"/>
                  </a:cubicBezTo>
                  <a:cubicBezTo>
                    <a:pt x="998" y="2176"/>
                    <a:pt x="804" y="2488"/>
                    <a:pt x="626" y="2786"/>
                  </a:cubicBezTo>
                  <a:cubicBezTo>
                    <a:pt x="432" y="3040"/>
                    <a:pt x="194" y="3352"/>
                    <a:pt x="0" y="3665"/>
                  </a:cubicBezTo>
                  <a:lnTo>
                    <a:pt x="0" y="3725"/>
                  </a:lnTo>
                  <a:lnTo>
                    <a:pt x="60" y="3725"/>
                  </a:lnTo>
                  <a:cubicBezTo>
                    <a:pt x="313" y="3412"/>
                    <a:pt x="566" y="3159"/>
                    <a:pt x="745" y="2861"/>
                  </a:cubicBezTo>
                  <a:cubicBezTo>
                    <a:pt x="939" y="2548"/>
                    <a:pt x="1117" y="2295"/>
                    <a:pt x="1311" y="1982"/>
                  </a:cubicBezTo>
                  <a:cubicBezTo>
                    <a:pt x="1490" y="1669"/>
                    <a:pt x="1683" y="1371"/>
                    <a:pt x="1862" y="1058"/>
                  </a:cubicBezTo>
                  <a:cubicBezTo>
                    <a:pt x="2056" y="745"/>
                    <a:pt x="2175" y="373"/>
                    <a:pt x="2294" y="60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03590" y="4405277"/>
              <a:ext cx="356719" cy="48910"/>
            </a:xfrm>
            <a:custGeom>
              <a:avLst/>
              <a:gdLst/>
              <a:ahLst/>
              <a:cxnLst/>
              <a:rect l="l" t="t" r="r" b="b"/>
              <a:pathLst>
                <a:path w="8701" h="1193" extrusionOk="0">
                  <a:moveTo>
                    <a:pt x="4291" y="1"/>
                  </a:moveTo>
                  <a:cubicBezTo>
                    <a:pt x="3546" y="75"/>
                    <a:pt x="2801" y="135"/>
                    <a:pt x="2057" y="314"/>
                  </a:cubicBezTo>
                  <a:cubicBezTo>
                    <a:pt x="1744" y="373"/>
                    <a:pt x="1371" y="507"/>
                    <a:pt x="999" y="626"/>
                  </a:cubicBezTo>
                  <a:cubicBezTo>
                    <a:pt x="686" y="746"/>
                    <a:pt x="314" y="939"/>
                    <a:pt x="1" y="1193"/>
                  </a:cubicBezTo>
                  <a:lnTo>
                    <a:pt x="75" y="1193"/>
                  </a:lnTo>
                  <a:cubicBezTo>
                    <a:pt x="686" y="820"/>
                    <a:pt x="1431" y="626"/>
                    <a:pt x="2116" y="507"/>
                  </a:cubicBezTo>
                  <a:cubicBezTo>
                    <a:pt x="2861" y="373"/>
                    <a:pt x="3546" y="314"/>
                    <a:pt x="4291" y="314"/>
                  </a:cubicBezTo>
                  <a:cubicBezTo>
                    <a:pt x="4509" y="296"/>
                    <a:pt x="4728" y="289"/>
                    <a:pt x="4946" y="289"/>
                  </a:cubicBezTo>
                  <a:cubicBezTo>
                    <a:pt x="5472" y="289"/>
                    <a:pt x="5999" y="331"/>
                    <a:pt x="6526" y="373"/>
                  </a:cubicBezTo>
                  <a:cubicBezTo>
                    <a:pt x="6645" y="373"/>
                    <a:pt x="6839" y="373"/>
                    <a:pt x="7017" y="448"/>
                  </a:cubicBezTo>
                  <a:lnTo>
                    <a:pt x="7330" y="448"/>
                  </a:lnTo>
                  <a:lnTo>
                    <a:pt x="7584" y="507"/>
                  </a:lnTo>
                  <a:cubicBezTo>
                    <a:pt x="7956" y="567"/>
                    <a:pt x="8328" y="626"/>
                    <a:pt x="8701" y="686"/>
                  </a:cubicBezTo>
                  <a:lnTo>
                    <a:pt x="8701" y="626"/>
                  </a:lnTo>
                  <a:cubicBezTo>
                    <a:pt x="8328" y="567"/>
                    <a:pt x="7956" y="448"/>
                    <a:pt x="7643" y="373"/>
                  </a:cubicBezTo>
                  <a:lnTo>
                    <a:pt x="7330" y="314"/>
                  </a:lnTo>
                  <a:lnTo>
                    <a:pt x="7077" y="254"/>
                  </a:lnTo>
                  <a:cubicBezTo>
                    <a:pt x="6898" y="194"/>
                    <a:pt x="6705" y="194"/>
                    <a:pt x="6526" y="135"/>
                  </a:cubicBezTo>
                  <a:cubicBezTo>
                    <a:pt x="5781" y="1"/>
                    <a:pt x="5036" y="1"/>
                    <a:pt x="4291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1369" y="4492025"/>
              <a:ext cx="468519" cy="53789"/>
            </a:xfrm>
            <a:custGeom>
              <a:avLst/>
              <a:gdLst/>
              <a:ahLst/>
              <a:cxnLst/>
              <a:rect l="l" t="t" r="r" b="b"/>
              <a:pathLst>
                <a:path w="11428" h="1312" extrusionOk="0">
                  <a:moveTo>
                    <a:pt x="135" y="0"/>
                  </a:moveTo>
                  <a:cubicBezTo>
                    <a:pt x="60" y="0"/>
                    <a:pt x="60" y="60"/>
                    <a:pt x="60" y="60"/>
                  </a:cubicBezTo>
                  <a:cubicBezTo>
                    <a:pt x="1" y="119"/>
                    <a:pt x="60" y="119"/>
                    <a:pt x="60" y="119"/>
                  </a:cubicBezTo>
                  <a:cubicBezTo>
                    <a:pt x="999" y="432"/>
                    <a:pt x="1923" y="626"/>
                    <a:pt x="2861" y="745"/>
                  </a:cubicBezTo>
                  <a:cubicBezTo>
                    <a:pt x="3785" y="939"/>
                    <a:pt x="4723" y="998"/>
                    <a:pt x="5721" y="1117"/>
                  </a:cubicBezTo>
                  <a:cubicBezTo>
                    <a:pt x="6645" y="1177"/>
                    <a:pt x="7584" y="1237"/>
                    <a:pt x="8507" y="1311"/>
                  </a:cubicBezTo>
                  <a:lnTo>
                    <a:pt x="11368" y="1311"/>
                  </a:lnTo>
                  <a:cubicBezTo>
                    <a:pt x="11427" y="1311"/>
                    <a:pt x="11427" y="1237"/>
                    <a:pt x="11427" y="1237"/>
                  </a:cubicBezTo>
                  <a:cubicBezTo>
                    <a:pt x="11427" y="1177"/>
                    <a:pt x="11427" y="1177"/>
                    <a:pt x="11368" y="1177"/>
                  </a:cubicBezTo>
                  <a:cubicBezTo>
                    <a:pt x="10429" y="1117"/>
                    <a:pt x="9505" y="1117"/>
                    <a:pt x="8567" y="1058"/>
                  </a:cubicBezTo>
                  <a:cubicBezTo>
                    <a:pt x="7584" y="998"/>
                    <a:pt x="6645" y="939"/>
                    <a:pt x="5721" y="864"/>
                  </a:cubicBezTo>
                  <a:cubicBezTo>
                    <a:pt x="4783" y="745"/>
                    <a:pt x="3859" y="626"/>
                    <a:pt x="2921" y="492"/>
                  </a:cubicBezTo>
                  <a:cubicBezTo>
                    <a:pt x="2429" y="432"/>
                    <a:pt x="1997" y="373"/>
                    <a:pt x="1491" y="313"/>
                  </a:cubicBezTo>
                  <a:cubicBezTo>
                    <a:pt x="1059" y="253"/>
                    <a:pt x="567" y="119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00522" y="4601320"/>
              <a:ext cx="25705" cy="56249"/>
            </a:xfrm>
            <a:custGeom>
              <a:avLst/>
              <a:gdLst/>
              <a:ahLst/>
              <a:cxnLst/>
              <a:rect l="l" t="t" r="r" b="b"/>
              <a:pathLst>
                <a:path w="627" h="1372" extrusionOk="0">
                  <a:moveTo>
                    <a:pt x="60" y="1"/>
                  </a:moveTo>
                  <a:lnTo>
                    <a:pt x="1" y="60"/>
                  </a:lnTo>
                  <a:cubicBezTo>
                    <a:pt x="1" y="60"/>
                    <a:pt x="1" y="135"/>
                    <a:pt x="60" y="135"/>
                  </a:cubicBezTo>
                  <a:cubicBezTo>
                    <a:pt x="135" y="194"/>
                    <a:pt x="194" y="254"/>
                    <a:pt x="254" y="373"/>
                  </a:cubicBezTo>
                  <a:cubicBezTo>
                    <a:pt x="314" y="433"/>
                    <a:pt x="314" y="567"/>
                    <a:pt x="314" y="627"/>
                  </a:cubicBezTo>
                  <a:cubicBezTo>
                    <a:pt x="373" y="880"/>
                    <a:pt x="373" y="1059"/>
                    <a:pt x="433" y="1312"/>
                  </a:cubicBezTo>
                  <a:cubicBezTo>
                    <a:pt x="433" y="1371"/>
                    <a:pt x="433" y="1371"/>
                    <a:pt x="507" y="1371"/>
                  </a:cubicBezTo>
                  <a:cubicBezTo>
                    <a:pt x="507" y="1371"/>
                    <a:pt x="567" y="1371"/>
                    <a:pt x="567" y="1312"/>
                  </a:cubicBezTo>
                  <a:cubicBezTo>
                    <a:pt x="626" y="1178"/>
                    <a:pt x="626" y="1118"/>
                    <a:pt x="626" y="999"/>
                  </a:cubicBezTo>
                  <a:lnTo>
                    <a:pt x="626" y="567"/>
                  </a:lnTo>
                  <a:cubicBezTo>
                    <a:pt x="567" y="433"/>
                    <a:pt x="507" y="314"/>
                    <a:pt x="433" y="254"/>
                  </a:cubicBezTo>
                  <a:cubicBezTo>
                    <a:pt x="373" y="135"/>
                    <a:pt x="254" y="1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43897" y="4588488"/>
              <a:ext cx="23246" cy="58708"/>
            </a:xfrm>
            <a:custGeom>
              <a:avLst/>
              <a:gdLst/>
              <a:ahLst/>
              <a:cxnLst/>
              <a:rect l="l" t="t" r="r" b="b"/>
              <a:pathLst>
                <a:path w="567" h="1432" extrusionOk="0">
                  <a:moveTo>
                    <a:pt x="0" y="1"/>
                  </a:moveTo>
                  <a:lnTo>
                    <a:pt x="0" y="75"/>
                  </a:lnTo>
                  <a:lnTo>
                    <a:pt x="0" y="135"/>
                  </a:lnTo>
                  <a:cubicBezTo>
                    <a:pt x="60" y="195"/>
                    <a:pt x="120" y="254"/>
                    <a:pt x="194" y="373"/>
                  </a:cubicBezTo>
                  <a:cubicBezTo>
                    <a:pt x="254" y="507"/>
                    <a:pt x="254" y="567"/>
                    <a:pt x="313" y="686"/>
                  </a:cubicBezTo>
                  <a:cubicBezTo>
                    <a:pt x="313" y="820"/>
                    <a:pt x="313" y="940"/>
                    <a:pt x="373" y="999"/>
                  </a:cubicBezTo>
                  <a:lnTo>
                    <a:pt x="373" y="1372"/>
                  </a:lnTo>
                  <a:lnTo>
                    <a:pt x="432" y="1431"/>
                  </a:lnTo>
                  <a:cubicBezTo>
                    <a:pt x="492" y="1431"/>
                    <a:pt x="492" y="1431"/>
                    <a:pt x="492" y="1372"/>
                  </a:cubicBezTo>
                  <a:cubicBezTo>
                    <a:pt x="567" y="1312"/>
                    <a:pt x="567" y="1252"/>
                    <a:pt x="567" y="1193"/>
                  </a:cubicBezTo>
                  <a:lnTo>
                    <a:pt x="567" y="999"/>
                  </a:lnTo>
                  <a:lnTo>
                    <a:pt x="567" y="627"/>
                  </a:lnTo>
                  <a:cubicBezTo>
                    <a:pt x="492" y="507"/>
                    <a:pt x="492" y="373"/>
                    <a:pt x="373" y="254"/>
                  </a:cubicBezTo>
                  <a:cubicBezTo>
                    <a:pt x="313" y="135"/>
                    <a:pt x="254" y="75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94570" y="4532939"/>
              <a:ext cx="38538" cy="55593"/>
            </a:xfrm>
            <a:custGeom>
              <a:avLst/>
              <a:gdLst/>
              <a:ahLst/>
              <a:cxnLst/>
              <a:rect l="l" t="t" r="r" b="b"/>
              <a:pathLst>
                <a:path w="940" h="1356" extrusionOk="0">
                  <a:moveTo>
                    <a:pt x="135" y="0"/>
                  </a:moveTo>
                  <a:cubicBezTo>
                    <a:pt x="75" y="0"/>
                    <a:pt x="75" y="0"/>
                    <a:pt x="75" y="60"/>
                  </a:cubicBezTo>
                  <a:cubicBezTo>
                    <a:pt x="1" y="60"/>
                    <a:pt x="1" y="119"/>
                    <a:pt x="75" y="119"/>
                  </a:cubicBezTo>
                  <a:lnTo>
                    <a:pt x="314" y="373"/>
                  </a:lnTo>
                  <a:cubicBezTo>
                    <a:pt x="373" y="492"/>
                    <a:pt x="448" y="552"/>
                    <a:pt x="507" y="686"/>
                  </a:cubicBezTo>
                  <a:cubicBezTo>
                    <a:pt x="567" y="745"/>
                    <a:pt x="627" y="864"/>
                    <a:pt x="686" y="984"/>
                  </a:cubicBezTo>
                  <a:cubicBezTo>
                    <a:pt x="686" y="1058"/>
                    <a:pt x="746" y="1177"/>
                    <a:pt x="746" y="1296"/>
                  </a:cubicBezTo>
                  <a:cubicBezTo>
                    <a:pt x="746" y="1356"/>
                    <a:pt x="820" y="1356"/>
                    <a:pt x="820" y="1356"/>
                  </a:cubicBezTo>
                  <a:cubicBezTo>
                    <a:pt x="880" y="1356"/>
                    <a:pt x="880" y="1356"/>
                    <a:pt x="880" y="1296"/>
                  </a:cubicBezTo>
                  <a:cubicBezTo>
                    <a:pt x="939" y="1177"/>
                    <a:pt x="939" y="1058"/>
                    <a:pt x="880" y="924"/>
                  </a:cubicBezTo>
                  <a:cubicBezTo>
                    <a:pt x="880" y="745"/>
                    <a:pt x="820" y="611"/>
                    <a:pt x="746" y="492"/>
                  </a:cubicBezTo>
                  <a:cubicBezTo>
                    <a:pt x="686" y="373"/>
                    <a:pt x="567" y="313"/>
                    <a:pt x="507" y="179"/>
                  </a:cubicBezTo>
                  <a:cubicBezTo>
                    <a:pt x="373" y="119"/>
                    <a:pt x="254" y="60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925113" y="4517647"/>
              <a:ext cx="38538" cy="40383"/>
            </a:xfrm>
            <a:custGeom>
              <a:avLst/>
              <a:gdLst/>
              <a:ahLst/>
              <a:cxnLst/>
              <a:rect l="l" t="t" r="r" b="b"/>
              <a:pathLst>
                <a:path w="940" h="985" extrusionOk="0">
                  <a:moveTo>
                    <a:pt x="1" y="1"/>
                  </a:moveTo>
                  <a:lnTo>
                    <a:pt x="1" y="120"/>
                  </a:lnTo>
                  <a:cubicBezTo>
                    <a:pt x="194" y="239"/>
                    <a:pt x="314" y="373"/>
                    <a:pt x="507" y="492"/>
                  </a:cubicBezTo>
                  <a:cubicBezTo>
                    <a:pt x="567" y="552"/>
                    <a:pt x="627" y="612"/>
                    <a:pt x="627" y="686"/>
                  </a:cubicBezTo>
                  <a:cubicBezTo>
                    <a:pt x="686" y="746"/>
                    <a:pt x="746" y="805"/>
                    <a:pt x="820" y="925"/>
                  </a:cubicBezTo>
                  <a:lnTo>
                    <a:pt x="820" y="984"/>
                  </a:lnTo>
                  <a:cubicBezTo>
                    <a:pt x="880" y="984"/>
                    <a:pt x="939" y="925"/>
                    <a:pt x="939" y="925"/>
                  </a:cubicBezTo>
                  <a:cubicBezTo>
                    <a:pt x="939" y="805"/>
                    <a:pt x="939" y="686"/>
                    <a:pt x="880" y="552"/>
                  </a:cubicBezTo>
                  <a:cubicBezTo>
                    <a:pt x="820" y="433"/>
                    <a:pt x="746" y="373"/>
                    <a:pt x="686" y="314"/>
                  </a:cubicBezTo>
                  <a:cubicBezTo>
                    <a:pt x="507" y="120"/>
                    <a:pt x="314" y="60"/>
                    <a:pt x="75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075561" y="4168935"/>
              <a:ext cx="9798" cy="7380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60" y="0"/>
                  </a:moveTo>
                  <a:cubicBezTo>
                    <a:pt x="0" y="0"/>
                    <a:pt x="0" y="60"/>
                    <a:pt x="0" y="60"/>
                  </a:cubicBezTo>
                  <a:cubicBezTo>
                    <a:pt x="0" y="120"/>
                    <a:pt x="60" y="179"/>
                    <a:pt x="119" y="179"/>
                  </a:cubicBezTo>
                  <a:lnTo>
                    <a:pt x="179" y="179"/>
                  </a:lnTo>
                  <a:lnTo>
                    <a:pt x="179" y="120"/>
                  </a:lnTo>
                  <a:cubicBezTo>
                    <a:pt x="239" y="120"/>
                    <a:pt x="239" y="60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16935" y="4168935"/>
              <a:ext cx="17752" cy="7380"/>
            </a:xfrm>
            <a:custGeom>
              <a:avLst/>
              <a:gdLst/>
              <a:ahLst/>
              <a:cxnLst/>
              <a:rect l="l" t="t" r="r" b="b"/>
              <a:pathLst>
                <a:path w="433" h="180" extrusionOk="0">
                  <a:moveTo>
                    <a:pt x="253" y="0"/>
                  </a:moveTo>
                  <a:cubicBezTo>
                    <a:pt x="179" y="0"/>
                    <a:pt x="119" y="0"/>
                    <a:pt x="60" y="60"/>
                  </a:cubicBezTo>
                  <a:cubicBezTo>
                    <a:pt x="0" y="120"/>
                    <a:pt x="0" y="120"/>
                    <a:pt x="60" y="120"/>
                  </a:cubicBezTo>
                  <a:cubicBezTo>
                    <a:pt x="119" y="179"/>
                    <a:pt x="179" y="179"/>
                    <a:pt x="253" y="179"/>
                  </a:cubicBezTo>
                  <a:lnTo>
                    <a:pt x="313" y="179"/>
                  </a:lnTo>
                  <a:cubicBezTo>
                    <a:pt x="373" y="179"/>
                    <a:pt x="373" y="179"/>
                    <a:pt x="432" y="120"/>
                  </a:cubicBezTo>
                  <a:lnTo>
                    <a:pt x="432" y="60"/>
                  </a:lnTo>
                  <a:cubicBezTo>
                    <a:pt x="373" y="60"/>
                    <a:pt x="37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034646" y="4186645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4" y="0"/>
                  </a:moveTo>
                  <a:cubicBezTo>
                    <a:pt x="119" y="60"/>
                    <a:pt x="60" y="60"/>
                    <a:pt x="0" y="120"/>
                  </a:cubicBezTo>
                  <a:cubicBezTo>
                    <a:pt x="0" y="120"/>
                    <a:pt x="0" y="194"/>
                    <a:pt x="60" y="194"/>
                  </a:cubicBezTo>
                  <a:lnTo>
                    <a:pt x="313" y="194"/>
                  </a:lnTo>
                  <a:lnTo>
                    <a:pt x="373" y="120"/>
                  </a:lnTo>
                  <a:cubicBezTo>
                    <a:pt x="432" y="60"/>
                    <a:pt x="373" y="60"/>
                    <a:pt x="373" y="60"/>
                  </a:cubicBez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8393" y="4194598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239" y="0"/>
                  </a:moveTo>
                  <a:cubicBezTo>
                    <a:pt x="179" y="60"/>
                    <a:pt x="119" y="60"/>
                    <a:pt x="60" y="119"/>
                  </a:cubicBezTo>
                  <a:lnTo>
                    <a:pt x="0" y="119"/>
                  </a:lnTo>
                  <a:cubicBezTo>
                    <a:pt x="0" y="179"/>
                    <a:pt x="60" y="179"/>
                    <a:pt x="60" y="179"/>
                  </a:cubicBezTo>
                  <a:lnTo>
                    <a:pt x="432" y="179"/>
                  </a:lnTo>
                  <a:lnTo>
                    <a:pt x="432" y="119"/>
                  </a:lnTo>
                  <a:lnTo>
                    <a:pt x="432" y="60"/>
                  </a:lnTo>
                  <a:lnTo>
                    <a:pt x="298" y="60"/>
                  </a:lnTo>
                  <a:cubicBezTo>
                    <a:pt x="298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134188" y="4181766"/>
              <a:ext cx="12258" cy="738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lnTo>
                    <a:pt x="0" y="179"/>
                  </a:lnTo>
                  <a:lnTo>
                    <a:pt x="298" y="179"/>
                  </a:lnTo>
                  <a:lnTo>
                    <a:pt x="298" y="119"/>
                  </a:lnTo>
                  <a:lnTo>
                    <a:pt x="298" y="60"/>
                  </a:lnTo>
                  <a:lnTo>
                    <a:pt x="179" y="60"/>
                  </a:lnTo>
                  <a:cubicBezTo>
                    <a:pt x="179" y="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971099" y="4201896"/>
              <a:ext cx="20212" cy="7995"/>
            </a:xfrm>
            <a:custGeom>
              <a:avLst/>
              <a:gdLst/>
              <a:ahLst/>
              <a:cxnLst/>
              <a:rect l="l" t="t" r="r" b="b"/>
              <a:pathLst>
                <a:path w="493" h="195" extrusionOk="0">
                  <a:moveTo>
                    <a:pt x="254" y="1"/>
                  </a:moveTo>
                  <a:cubicBezTo>
                    <a:pt x="180" y="1"/>
                    <a:pt x="120" y="60"/>
                    <a:pt x="60" y="60"/>
                  </a:cubicBezTo>
                  <a:lnTo>
                    <a:pt x="1" y="120"/>
                  </a:lnTo>
                  <a:cubicBezTo>
                    <a:pt x="1" y="120"/>
                    <a:pt x="1" y="195"/>
                    <a:pt x="60" y="195"/>
                  </a:cubicBezTo>
                  <a:lnTo>
                    <a:pt x="373" y="195"/>
                  </a:lnTo>
                  <a:lnTo>
                    <a:pt x="433" y="120"/>
                  </a:lnTo>
                  <a:lnTo>
                    <a:pt x="492" y="120"/>
                  </a:lnTo>
                  <a:cubicBezTo>
                    <a:pt x="492" y="60"/>
                    <a:pt x="492" y="60"/>
                    <a:pt x="433" y="60"/>
                  </a:cubicBezTo>
                  <a:cubicBezTo>
                    <a:pt x="433" y="1"/>
                    <a:pt x="373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187" y="4173813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94" y="1"/>
                  </a:moveTo>
                  <a:cubicBezTo>
                    <a:pt x="134" y="1"/>
                    <a:pt x="75" y="60"/>
                    <a:pt x="0" y="60"/>
                  </a:cubicBezTo>
                  <a:lnTo>
                    <a:pt x="0" y="135"/>
                  </a:lnTo>
                  <a:cubicBezTo>
                    <a:pt x="75" y="194"/>
                    <a:pt x="134" y="194"/>
                    <a:pt x="194" y="194"/>
                  </a:cubicBezTo>
                  <a:lnTo>
                    <a:pt x="313" y="194"/>
                  </a:lnTo>
                  <a:lnTo>
                    <a:pt x="373" y="135"/>
                  </a:lnTo>
                  <a:cubicBezTo>
                    <a:pt x="447" y="60"/>
                    <a:pt x="373" y="60"/>
                    <a:pt x="37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02100" y="4191524"/>
              <a:ext cx="15292" cy="7995"/>
            </a:xfrm>
            <a:custGeom>
              <a:avLst/>
              <a:gdLst/>
              <a:ahLst/>
              <a:cxnLst/>
              <a:rect l="l" t="t" r="r" b="b"/>
              <a:pathLst>
                <a:path w="373" h="195" extrusionOk="0">
                  <a:moveTo>
                    <a:pt x="194" y="1"/>
                  </a:moveTo>
                  <a:cubicBezTo>
                    <a:pt x="134" y="1"/>
                    <a:pt x="75" y="1"/>
                    <a:pt x="75" y="75"/>
                  </a:cubicBezTo>
                  <a:lnTo>
                    <a:pt x="0" y="75"/>
                  </a:lnTo>
                  <a:cubicBezTo>
                    <a:pt x="0" y="135"/>
                    <a:pt x="0" y="135"/>
                    <a:pt x="75" y="194"/>
                  </a:cubicBezTo>
                  <a:lnTo>
                    <a:pt x="194" y="194"/>
                  </a:lnTo>
                  <a:cubicBezTo>
                    <a:pt x="254" y="194"/>
                    <a:pt x="254" y="194"/>
                    <a:pt x="254" y="135"/>
                  </a:cubicBezTo>
                  <a:lnTo>
                    <a:pt x="313" y="135"/>
                  </a:lnTo>
                  <a:lnTo>
                    <a:pt x="313" y="75"/>
                  </a:lnTo>
                  <a:cubicBezTo>
                    <a:pt x="373" y="75"/>
                    <a:pt x="37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10054" y="41640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119" y="0"/>
                    <a:pt x="60" y="60"/>
                  </a:cubicBezTo>
                  <a:lnTo>
                    <a:pt x="0" y="60"/>
                  </a:lnTo>
                  <a:cubicBezTo>
                    <a:pt x="0" y="119"/>
                    <a:pt x="0" y="119"/>
                    <a:pt x="60" y="119"/>
                  </a:cubicBezTo>
                  <a:cubicBezTo>
                    <a:pt x="119" y="179"/>
                    <a:pt x="119" y="179"/>
                    <a:pt x="179" y="179"/>
                  </a:cubicBezTo>
                  <a:lnTo>
                    <a:pt x="313" y="179"/>
                  </a:lnTo>
                  <a:lnTo>
                    <a:pt x="373" y="119"/>
                  </a:lnTo>
                  <a:lnTo>
                    <a:pt x="373" y="60"/>
                  </a:lnTo>
                  <a:cubicBezTo>
                    <a:pt x="313" y="60"/>
                    <a:pt x="31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912473" y="4219606"/>
              <a:ext cx="17752" cy="10454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194" y="1"/>
                  </a:moveTo>
                  <a:cubicBezTo>
                    <a:pt x="120" y="60"/>
                    <a:pt x="60" y="60"/>
                    <a:pt x="1" y="135"/>
                  </a:cubicBezTo>
                  <a:lnTo>
                    <a:pt x="1" y="195"/>
                  </a:lnTo>
                  <a:cubicBezTo>
                    <a:pt x="1" y="195"/>
                    <a:pt x="1" y="254"/>
                    <a:pt x="60" y="254"/>
                  </a:cubicBezTo>
                  <a:cubicBezTo>
                    <a:pt x="120" y="254"/>
                    <a:pt x="194" y="195"/>
                    <a:pt x="254" y="195"/>
                  </a:cubicBezTo>
                  <a:lnTo>
                    <a:pt x="314" y="195"/>
                  </a:lnTo>
                  <a:cubicBezTo>
                    <a:pt x="373" y="135"/>
                    <a:pt x="373" y="135"/>
                    <a:pt x="433" y="135"/>
                  </a:cubicBezTo>
                  <a:lnTo>
                    <a:pt x="433" y="6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08981" y="4230019"/>
              <a:ext cx="20786" cy="12832"/>
            </a:xfrm>
            <a:custGeom>
              <a:avLst/>
              <a:gdLst/>
              <a:ahLst/>
              <a:cxnLst/>
              <a:rect l="l" t="t" r="r" b="b"/>
              <a:pathLst>
                <a:path w="507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0" y="179"/>
                    <a:pt x="0" y="253"/>
                  </a:cubicBezTo>
                  <a:lnTo>
                    <a:pt x="0" y="313"/>
                  </a:lnTo>
                  <a:lnTo>
                    <a:pt x="75" y="313"/>
                  </a:lnTo>
                  <a:cubicBezTo>
                    <a:pt x="135" y="313"/>
                    <a:pt x="194" y="253"/>
                    <a:pt x="254" y="253"/>
                  </a:cubicBezTo>
                  <a:cubicBezTo>
                    <a:pt x="313" y="179"/>
                    <a:pt x="313" y="179"/>
                    <a:pt x="373" y="179"/>
                  </a:cubicBezTo>
                  <a:cubicBezTo>
                    <a:pt x="373" y="179"/>
                    <a:pt x="447" y="119"/>
                    <a:pt x="507" y="119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67608" y="4237316"/>
              <a:ext cx="12873" cy="9101"/>
            </a:xfrm>
            <a:custGeom>
              <a:avLst/>
              <a:gdLst/>
              <a:ahLst/>
              <a:cxnLst/>
              <a:rect l="l" t="t" r="r" b="b"/>
              <a:pathLst>
                <a:path w="314" h="222" extrusionOk="0">
                  <a:moveTo>
                    <a:pt x="135" y="1"/>
                  </a:moveTo>
                  <a:cubicBezTo>
                    <a:pt x="60" y="75"/>
                    <a:pt x="60" y="75"/>
                    <a:pt x="1" y="135"/>
                  </a:cubicBezTo>
                  <a:cubicBezTo>
                    <a:pt x="1" y="195"/>
                    <a:pt x="60" y="195"/>
                    <a:pt x="60" y="195"/>
                  </a:cubicBezTo>
                  <a:cubicBezTo>
                    <a:pt x="85" y="214"/>
                    <a:pt x="108" y="221"/>
                    <a:pt x="128" y="221"/>
                  </a:cubicBezTo>
                  <a:cubicBezTo>
                    <a:pt x="168" y="221"/>
                    <a:pt x="194" y="195"/>
                    <a:pt x="194" y="195"/>
                  </a:cubicBezTo>
                  <a:lnTo>
                    <a:pt x="254" y="135"/>
                  </a:lnTo>
                  <a:cubicBezTo>
                    <a:pt x="313" y="135"/>
                    <a:pt x="313" y="135"/>
                    <a:pt x="313" y="75"/>
                  </a:cubicBezTo>
                  <a:cubicBezTo>
                    <a:pt x="313" y="75"/>
                    <a:pt x="313" y="1"/>
                    <a:pt x="25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53388" y="4250148"/>
              <a:ext cx="15333" cy="10454"/>
            </a:xfrm>
            <a:custGeom>
              <a:avLst/>
              <a:gdLst/>
              <a:ahLst/>
              <a:cxnLst/>
              <a:rect l="l" t="t" r="r" b="b"/>
              <a:pathLst>
                <a:path w="374" h="255" extrusionOk="0">
                  <a:moveTo>
                    <a:pt x="239" y="1"/>
                  </a:moveTo>
                  <a:lnTo>
                    <a:pt x="180" y="60"/>
                  </a:lnTo>
                  <a:cubicBezTo>
                    <a:pt x="120" y="60"/>
                    <a:pt x="60" y="135"/>
                    <a:pt x="60" y="194"/>
                  </a:cubicBezTo>
                  <a:lnTo>
                    <a:pt x="1" y="194"/>
                  </a:lnTo>
                  <a:cubicBezTo>
                    <a:pt x="1" y="254"/>
                    <a:pt x="60" y="254"/>
                    <a:pt x="60" y="254"/>
                  </a:cubicBezTo>
                  <a:cubicBezTo>
                    <a:pt x="120" y="254"/>
                    <a:pt x="180" y="254"/>
                    <a:pt x="239" y="194"/>
                  </a:cubicBezTo>
                  <a:lnTo>
                    <a:pt x="314" y="194"/>
                  </a:lnTo>
                  <a:cubicBezTo>
                    <a:pt x="373" y="135"/>
                    <a:pt x="373" y="135"/>
                    <a:pt x="373" y="60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141526" y="4230019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194" y="0"/>
                  </a:moveTo>
                  <a:cubicBezTo>
                    <a:pt x="119" y="0"/>
                    <a:pt x="60" y="60"/>
                    <a:pt x="0" y="119"/>
                  </a:cubicBezTo>
                  <a:cubicBezTo>
                    <a:pt x="0" y="119"/>
                    <a:pt x="0" y="179"/>
                    <a:pt x="60" y="179"/>
                  </a:cubicBezTo>
                  <a:lnTo>
                    <a:pt x="254" y="179"/>
                  </a:lnTo>
                  <a:cubicBezTo>
                    <a:pt x="254" y="179"/>
                    <a:pt x="313" y="179"/>
                    <a:pt x="313" y="119"/>
                  </a:cubicBezTo>
                  <a:lnTo>
                    <a:pt x="432" y="119"/>
                  </a:lnTo>
                  <a:lnTo>
                    <a:pt x="432" y="6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172069" y="4171394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119"/>
                    <a:pt x="60" y="119"/>
                    <a:pt x="119" y="194"/>
                  </a:cubicBezTo>
                  <a:lnTo>
                    <a:pt x="313" y="194"/>
                  </a:lnTo>
                  <a:lnTo>
                    <a:pt x="373" y="119"/>
                  </a:lnTo>
                  <a:cubicBezTo>
                    <a:pt x="313" y="60"/>
                    <a:pt x="313" y="60"/>
                    <a:pt x="253" y="60"/>
                  </a:cubicBezTo>
                  <a:cubicBezTo>
                    <a:pt x="253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21813" y="4140852"/>
              <a:ext cx="25705" cy="7954"/>
            </a:xfrm>
            <a:custGeom>
              <a:avLst/>
              <a:gdLst/>
              <a:ahLst/>
              <a:cxnLst/>
              <a:rect l="l" t="t" r="r" b="b"/>
              <a:pathLst>
                <a:path w="627" h="194" extrusionOk="0">
                  <a:moveTo>
                    <a:pt x="60" y="0"/>
                  </a:moveTo>
                  <a:lnTo>
                    <a:pt x="0" y="60"/>
                  </a:lnTo>
                  <a:lnTo>
                    <a:pt x="60" y="119"/>
                  </a:lnTo>
                  <a:cubicBezTo>
                    <a:pt x="134" y="119"/>
                    <a:pt x="254" y="119"/>
                    <a:pt x="313" y="194"/>
                  </a:cubicBezTo>
                  <a:cubicBezTo>
                    <a:pt x="373" y="194"/>
                    <a:pt x="432" y="119"/>
                    <a:pt x="432" y="119"/>
                  </a:cubicBezTo>
                  <a:lnTo>
                    <a:pt x="626" y="119"/>
                  </a:lnTo>
                  <a:lnTo>
                    <a:pt x="626" y="6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958267" y="4143271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5" y="1"/>
                  </a:moveTo>
                  <a:cubicBezTo>
                    <a:pt x="120" y="1"/>
                    <a:pt x="61" y="60"/>
                    <a:pt x="1" y="60"/>
                  </a:cubicBezTo>
                  <a:lnTo>
                    <a:pt x="1" y="135"/>
                  </a:lnTo>
                  <a:cubicBezTo>
                    <a:pt x="1" y="135"/>
                    <a:pt x="1" y="194"/>
                    <a:pt x="61" y="194"/>
                  </a:cubicBezTo>
                  <a:lnTo>
                    <a:pt x="314" y="194"/>
                  </a:lnTo>
                  <a:cubicBezTo>
                    <a:pt x="314" y="194"/>
                    <a:pt x="373" y="194"/>
                    <a:pt x="373" y="135"/>
                  </a:cubicBezTo>
                  <a:cubicBezTo>
                    <a:pt x="433" y="135"/>
                    <a:pt x="373" y="60"/>
                    <a:pt x="373" y="60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06104" y="4148765"/>
              <a:ext cx="22631" cy="7380"/>
            </a:xfrm>
            <a:custGeom>
              <a:avLst/>
              <a:gdLst/>
              <a:ahLst/>
              <a:cxnLst/>
              <a:rect l="l" t="t" r="r" b="b"/>
              <a:pathLst>
                <a:path w="552" h="180" extrusionOk="0">
                  <a:moveTo>
                    <a:pt x="60" y="1"/>
                  </a:moveTo>
                  <a:lnTo>
                    <a:pt x="0" y="60"/>
                  </a:lnTo>
                  <a:lnTo>
                    <a:pt x="0" y="120"/>
                  </a:lnTo>
                  <a:cubicBezTo>
                    <a:pt x="60" y="180"/>
                    <a:pt x="179" y="180"/>
                    <a:pt x="239" y="180"/>
                  </a:cubicBezTo>
                  <a:lnTo>
                    <a:pt x="373" y="180"/>
                  </a:lnTo>
                  <a:cubicBezTo>
                    <a:pt x="432" y="180"/>
                    <a:pt x="432" y="180"/>
                    <a:pt x="492" y="120"/>
                  </a:cubicBezTo>
                  <a:cubicBezTo>
                    <a:pt x="551" y="120"/>
                    <a:pt x="492" y="60"/>
                    <a:pt x="492" y="60"/>
                  </a:cubicBezTo>
                  <a:cubicBezTo>
                    <a:pt x="432" y="60"/>
                    <a:pt x="432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92199" y="4206815"/>
              <a:ext cx="18367" cy="5535"/>
            </a:xfrm>
            <a:custGeom>
              <a:avLst/>
              <a:gdLst/>
              <a:ahLst/>
              <a:cxnLst/>
              <a:rect l="l" t="t" r="r" b="b"/>
              <a:pathLst>
                <a:path w="448" h="135" extrusionOk="0">
                  <a:moveTo>
                    <a:pt x="75" y="0"/>
                  </a:moveTo>
                  <a:lnTo>
                    <a:pt x="75" y="75"/>
                  </a:lnTo>
                  <a:cubicBezTo>
                    <a:pt x="1" y="75"/>
                    <a:pt x="75" y="75"/>
                    <a:pt x="75" y="134"/>
                  </a:cubicBezTo>
                  <a:lnTo>
                    <a:pt x="448" y="134"/>
                  </a:lnTo>
                  <a:lnTo>
                    <a:pt x="448" y="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861800" y="417381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239" y="1"/>
                  </a:moveTo>
                  <a:cubicBezTo>
                    <a:pt x="179" y="60"/>
                    <a:pt x="60" y="60"/>
                    <a:pt x="0" y="135"/>
                  </a:cubicBezTo>
                  <a:lnTo>
                    <a:pt x="0" y="194"/>
                  </a:lnTo>
                  <a:cubicBezTo>
                    <a:pt x="0" y="194"/>
                    <a:pt x="0" y="254"/>
                    <a:pt x="60" y="254"/>
                  </a:cubicBezTo>
                  <a:cubicBezTo>
                    <a:pt x="119" y="254"/>
                    <a:pt x="179" y="254"/>
                    <a:pt x="313" y="194"/>
                  </a:cubicBezTo>
                  <a:lnTo>
                    <a:pt x="373" y="194"/>
                  </a:lnTo>
                  <a:cubicBezTo>
                    <a:pt x="432" y="135"/>
                    <a:pt x="492" y="135"/>
                    <a:pt x="492" y="60"/>
                  </a:cubicBezTo>
                  <a:cubicBezTo>
                    <a:pt x="551" y="60"/>
                    <a:pt x="492" y="1"/>
                    <a:pt x="49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848967" y="4206815"/>
              <a:ext cx="17752" cy="10413"/>
            </a:xfrm>
            <a:custGeom>
              <a:avLst/>
              <a:gdLst/>
              <a:ahLst/>
              <a:cxnLst/>
              <a:rect l="l" t="t" r="r" b="b"/>
              <a:pathLst>
                <a:path w="433" h="254" extrusionOk="0">
                  <a:moveTo>
                    <a:pt x="179" y="0"/>
                  </a:moveTo>
                  <a:cubicBezTo>
                    <a:pt x="119" y="75"/>
                    <a:pt x="60" y="75"/>
                    <a:pt x="0" y="134"/>
                  </a:cubicBezTo>
                  <a:lnTo>
                    <a:pt x="0" y="194"/>
                  </a:lnTo>
                  <a:cubicBezTo>
                    <a:pt x="0" y="194"/>
                    <a:pt x="0" y="253"/>
                    <a:pt x="60" y="253"/>
                  </a:cubicBezTo>
                  <a:cubicBezTo>
                    <a:pt x="119" y="253"/>
                    <a:pt x="179" y="194"/>
                    <a:pt x="254" y="194"/>
                  </a:cubicBezTo>
                  <a:cubicBezTo>
                    <a:pt x="313" y="194"/>
                    <a:pt x="313" y="194"/>
                    <a:pt x="373" y="134"/>
                  </a:cubicBezTo>
                  <a:cubicBezTo>
                    <a:pt x="373" y="134"/>
                    <a:pt x="432" y="134"/>
                    <a:pt x="432" y="75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871557" y="4242851"/>
              <a:ext cx="20827" cy="12832"/>
            </a:xfrm>
            <a:custGeom>
              <a:avLst/>
              <a:gdLst/>
              <a:ahLst/>
              <a:cxnLst/>
              <a:rect l="l" t="t" r="r" b="b"/>
              <a:pathLst>
                <a:path w="508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75" y="119"/>
                    <a:pt x="1" y="238"/>
                  </a:cubicBezTo>
                  <a:cubicBezTo>
                    <a:pt x="1" y="238"/>
                    <a:pt x="1" y="313"/>
                    <a:pt x="75" y="313"/>
                  </a:cubicBezTo>
                  <a:cubicBezTo>
                    <a:pt x="135" y="313"/>
                    <a:pt x="194" y="238"/>
                    <a:pt x="254" y="238"/>
                  </a:cubicBezTo>
                  <a:cubicBezTo>
                    <a:pt x="313" y="179"/>
                    <a:pt x="373" y="179"/>
                    <a:pt x="373" y="179"/>
                  </a:cubicBezTo>
                  <a:cubicBezTo>
                    <a:pt x="373" y="119"/>
                    <a:pt x="447" y="119"/>
                    <a:pt x="447" y="60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815964" y="4240391"/>
              <a:ext cx="17752" cy="9798"/>
            </a:xfrm>
            <a:custGeom>
              <a:avLst/>
              <a:gdLst/>
              <a:ahLst/>
              <a:cxnLst/>
              <a:rect l="l" t="t" r="r" b="b"/>
              <a:pathLst>
                <a:path w="433" h="239" extrusionOk="0">
                  <a:moveTo>
                    <a:pt x="314" y="0"/>
                  </a:moveTo>
                  <a:cubicBezTo>
                    <a:pt x="239" y="0"/>
                    <a:pt x="180" y="0"/>
                    <a:pt x="180" y="60"/>
                  </a:cubicBezTo>
                  <a:cubicBezTo>
                    <a:pt x="120" y="60"/>
                    <a:pt x="60" y="120"/>
                    <a:pt x="1" y="179"/>
                  </a:cubicBezTo>
                  <a:lnTo>
                    <a:pt x="1" y="239"/>
                  </a:lnTo>
                  <a:cubicBezTo>
                    <a:pt x="120" y="239"/>
                    <a:pt x="180" y="239"/>
                    <a:pt x="239" y="179"/>
                  </a:cubicBezTo>
                  <a:cubicBezTo>
                    <a:pt x="314" y="179"/>
                    <a:pt x="314" y="179"/>
                    <a:pt x="373" y="120"/>
                  </a:cubicBezTo>
                  <a:lnTo>
                    <a:pt x="433" y="6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848967" y="4275811"/>
              <a:ext cx="12873" cy="738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79" y="0"/>
                  </a:moveTo>
                  <a:cubicBezTo>
                    <a:pt x="119" y="0"/>
                    <a:pt x="60" y="0"/>
                    <a:pt x="60" y="60"/>
                  </a:cubicBezTo>
                  <a:cubicBezTo>
                    <a:pt x="0" y="120"/>
                    <a:pt x="60" y="120"/>
                    <a:pt x="60" y="179"/>
                  </a:cubicBezTo>
                  <a:lnTo>
                    <a:pt x="179" y="179"/>
                  </a:lnTo>
                  <a:lnTo>
                    <a:pt x="254" y="120"/>
                  </a:lnTo>
                  <a:lnTo>
                    <a:pt x="313" y="120"/>
                  </a:lnTo>
                  <a:lnTo>
                    <a:pt x="313" y="6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485373" y="4557987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" y="0"/>
                  </a:moveTo>
                  <a:lnTo>
                    <a:pt x="60" y="75"/>
                  </a:lnTo>
                  <a:cubicBezTo>
                    <a:pt x="120" y="134"/>
                    <a:pt x="179" y="134"/>
                    <a:pt x="239" y="134"/>
                  </a:cubicBezTo>
                  <a:cubicBezTo>
                    <a:pt x="239" y="164"/>
                    <a:pt x="254" y="179"/>
                    <a:pt x="278" y="179"/>
                  </a:cubicBezTo>
                  <a:cubicBezTo>
                    <a:pt x="302" y="179"/>
                    <a:pt x="336" y="164"/>
                    <a:pt x="373" y="134"/>
                  </a:cubicBezTo>
                  <a:lnTo>
                    <a:pt x="433" y="134"/>
                  </a:lnTo>
                  <a:lnTo>
                    <a:pt x="492" y="7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28134" y="4561021"/>
              <a:ext cx="18367" cy="7380"/>
            </a:xfrm>
            <a:custGeom>
              <a:avLst/>
              <a:gdLst/>
              <a:ahLst/>
              <a:cxnLst/>
              <a:rect l="l" t="t" r="r" b="b"/>
              <a:pathLst>
                <a:path w="448" h="180" extrusionOk="0">
                  <a:moveTo>
                    <a:pt x="75" y="1"/>
                  </a:moveTo>
                  <a:lnTo>
                    <a:pt x="75" y="60"/>
                  </a:lnTo>
                  <a:cubicBezTo>
                    <a:pt x="0" y="60"/>
                    <a:pt x="75" y="120"/>
                    <a:pt x="75" y="120"/>
                  </a:cubicBezTo>
                  <a:cubicBezTo>
                    <a:pt x="134" y="120"/>
                    <a:pt x="194" y="179"/>
                    <a:pt x="254" y="179"/>
                  </a:cubicBezTo>
                  <a:lnTo>
                    <a:pt x="313" y="120"/>
                  </a:lnTo>
                  <a:lnTo>
                    <a:pt x="373" y="120"/>
                  </a:lnTo>
                  <a:cubicBezTo>
                    <a:pt x="447" y="60"/>
                    <a:pt x="373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03084" y="4573238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79" y="1"/>
                  </a:moveTo>
                  <a:cubicBezTo>
                    <a:pt x="120" y="1"/>
                    <a:pt x="120" y="1"/>
                    <a:pt x="60" y="75"/>
                  </a:cubicBezTo>
                  <a:cubicBezTo>
                    <a:pt x="1" y="135"/>
                    <a:pt x="1" y="135"/>
                    <a:pt x="60" y="135"/>
                  </a:cubicBezTo>
                  <a:cubicBezTo>
                    <a:pt x="120" y="194"/>
                    <a:pt x="120" y="194"/>
                    <a:pt x="179" y="194"/>
                  </a:cubicBezTo>
                  <a:lnTo>
                    <a:pt x="313" y="194"/>
                  </a:lnTo>
                  <a:lnTo>
                    <a:pt x="373" y="135"/>
                  </a:lnTo>
                  <a:lnTo>
                    <a:pt x="373" y="75"/>
                  </a:lnTo>
                  <a:cubicBezTo>
                    <a:pt x="313" y="75"/>
                    <a:pt x="313" y="75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3928" y="4586070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" y="0"/>
                  </a:moveTo>
                  <a:lnTo>
                    <a:pt x="1" y="60"/>
                  </a:lnTo>
                  <a:lnTo>
                    <a:pt x="1" y="134"/>
                  </a:lnTo>
                  <a:cubicBezTo>
                    <a:pt x="75" y="134"/>
                    <a:pt x="135" y="194"/>
                    <a:pt x="194" y="194"/>
                  </a:cubicBezTo>
                  <a:lnTo>
                    <a:pt x="314" y="194"/>
                  </a:lnTo>
                  <a:cubicBezTo>
                    <a:pt x="314" y="134"/>
                    <a:pt x="373" y="134"/>
                    <a:pt x="373" y="134"/>
                  </a:cubicBezTo>
                  <a:lnTo>
                    <a:pt x="448" y="134"/>
                  </a:lnTo>
                  <a:cubicBezTo>
                    <a:pt x="448" y="60"/>
                    <a:pt x="448" y="60"/>
                    <a:pt x="373" y="60"/>
                  </a:cubicBezTo>
                  <a:cubicBezTo>
                    <a:pt x="373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597132" y="4565900"/>
              <a:ext cx="22672" cy="7380"/>
            </a:xfrm>
            <a:custGeom>
              <a:avLst/>
              <a:gdLst/>
              <a:ahLst/>
              <a:cxnLst/>
              <a:rect l="l" t="t" r="r" b="b"/>
              <a:pathLst>
                <a:path w="553" h="180" extrusionOk="0">
                  <a:moveTo>
                    <a:pt x="1" y="1"/>
                  </a:moveTo>
                  <a:lnTo>
                    <a:pt x="1" y="60"/>
                  </a:lnTo>
                  <a:lnTo>
                    <a:pt x="1" y="120"/>
                  </a:lnTo>
                  <a:cubicBezTo>
                    <a:pt x="120" y="120"/>
                    <a:pt x="180" y="180"/>
                    <a:pt x="254" y="180"/>
                  </a:cubicBezTo>
                  <a:cubicBezTo>
                    <a:pt x="314" y="180"/>
                    <a:pt x="373" y="180"/>
                    <a:pt x="373" y="120"/>
                  </a:cubicBezTo>
                  <a:lnTo>
                    <a:pt x="492" y="120"/>
                  </a:lnTo>
                  <a:lnTo>
                    <a:pt x="552" y="60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638048" y="4578731"/>
              <a:ext cx="9839" cy="738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20" y="1"/>
                  </a:moveTo>
                  <a:cubicBezTo>
                    <a:pt x="120" y="1"/>
                    <a:pt x="61" y="1"/>
                    <a:pt x="61" y="60"/>
                  </a:cubicBezTo>
                  <a:cubicBezTo>
                    <a:pt x="1" y="60"/>
                    <a:pt x="1" y="120"/>
                    <a:pt x="61" y="120"/>
                  </a:cubicBezTo>
                  <a:cubicBezTo>
                    <a:pt x="61" y="179"/>
                    <a:pt x="120" y="179"/>
                    <a:pt x="120" y="179"/>
                  </a:cubicBezTo>
                  <a:lnTo>
                    <a:pt x="180" y="179"/>
                  </a:lnTo>
                  <a:lnTo>
                    <a:pt x="239" y="120"/>
                  </a:lnTo>
                  <a:lnTo>
                    <a:pt x="239" y="6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668591" y="4570778"/>
              <a:ext cx="12258" cy="7995"/>
            </a:xfrm>
            <a:custGeom>
              <a:avLst/>
              <a:gdLst/>
              <a:ahLst/>
              <a:cxnLst/>
              <a:rect l="l" t="t" r="r" b="b"/>
              <a:pathLst>
                <a:path w="299" h="195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135"/>
                    <a:pt x="60" y="195"/>
                    <a:pt x="120" y="195"/>
                  </a:cubicBezTo>
                  <a:lnTo>
                    <a:pt x="239" y="195"/>
                  </a:lnTo>
                  <a:cubicBezTo>
                    <a:pt x="239" y="135"/>
                    <a:pt x="299" y="135"/>
                    <a:pt x="299" y="135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638048" y="4496903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" y="0"/>
                  </a:moveTo>
                  <a:lnTo>
                    <a:pt x="1" y="134"/>
                  </a:lnTo>
                  <a:cubicBezTo>
                    <a:pt x="61" y="13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99" y="134"/>
                    <a:pt x="299" y="134"/>
                    <a:pt x="373" y="134"/>
                  </a:cubicBezTo>
                  <a:lnTo>
                    <a:pt x="373" y="7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673511" y="45048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60" y="0"/>
                    <a:pt x="0" y="60"/>
                  </a:cubicBezTo>
                  <a:lnTo>
                    <a:pt x="0" y="119"/>
                  </a:lnTo>
                  <a:lnTo>
                    <a:pt x="60" y="179"/>
                  </a:lnTo>
                  <a:lnTo>
                    <a:pt x="313" y="179"/>
                  </a:lnTo>
                  <a:cubicBezTo>
                    <a:pt x="313" y="119"/>
                    <a:pt x="313" y="119"/>
                    <a:pt x="372" y="119"/>
                  </a:cubicBezTo>
                  <a:lnTo>
                    <a:pt x="372" y="60"/>
                  </a:ln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716845" y="4507275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80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1" y="60"/>
                  </a:lnTo>
                  <a:cubicBezTo>
                    <a:pt x="1" y="60"/>
                    <a:pt x="1" y="120"/>
                    <a:pt x="60" y="120"/>
                  </a:cubicBezTo>
                  <a:cubicBezTo>
                    <a:pt x="60" y="19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39" y="120"/>
                    <a:pt x="314" y="120"/>
                    <a:pt x="314" y="120"/>
                  </a:cubicBezTo>
                  <a:cubicBezTo>
                    <a:pt x="373" y="60"/>
                    <a:pt x="373" y="60"/>
                    <a:pt x="314" y="60"/>
                  </a:cubicBezTo>
                  <a:cubicBezTo>
                    <a:pt x="314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607546" y="4509735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60" y="134"/>
                    <a:pt x="119" y="194"/>
                    <a:pt x="179" y="194"/>
                  </a:cubicBezTo>
                  <a:lnTo>
                    <a:pt x="238" y="194"/>
                  </a:lnTo>
                  <a:cubicBezTo>
                    <a:pt x="298" y="194"/>
                    <a:pt x="298" y="134"/>
                    <a:pt x="373" y="134"/>
                  </a:cubicBezTo>
                  <a:cubicBezTo>
                    <a:pt x="373" y="60"/>
                    <a:pt x="373" y="60"/>
                    <a:pt x="298" y="60"/>
                  </a:cubicBezTo>
                  <a:cubicBezTo>
                    <a:pt x="298" y="0"/>
                    <a:pt x="298" y="0"/>
                    <a:pt x="23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775049" y="4443772"/>
              <a:ext cx="28124" cy="10413"/>
            </a:xfrm>
            <a:custGeom>
              <a:avLst/>
              <a:gdLst/>
              <a:ahLst/>
              <a:cxnLst/>
              <a:rect l="l" t="t" r="r" b="b"/>
              <a:pathLst>
                <a:path w="686" h="254" extrusionOk="0">
                  <a:moveTo>
                    <a:pt x="314" y="0"/>
                  </a:moveTo>
                  <a:cubicBezTo>
                    <a:pt x="254" y="60"/>
                    <a:pt x="120" y="60"/>
                    <a:pt x="60" y="119"/>
                  </a:cubicBezTo>
                  <a:lnTo>
                    <a:pt x="1" y="179"/>
                  </a:lnTo>
                  <a:lnTo>
                    <a:pt x="60" y="254"/>
                  </a:lnTo>
                  <a:cubicBezTo>
                    <a:pt x="194" y="254"/>
                    <a:pt x="254" y="179"/>
                    <a:pt x="373" y="179"/>
                  </a:cubicBezTo>
                  <a:lnTo>
                    <a:pt x="492" y="179"/>
                  </a:lnTo>
                  <a:cubicBezTo>
                    <a:pt x="567" y="179"/>
                    <a:pt x="567" y="119"/>
                    <a:pt x="626" y="119"/>
                  </a:cubicBezTo>
                  <a:cubicBezTo>
                    <a:pt x="686" y="60"/>
                    <a:pt x="626" y="60"/>
                    <a:pt x="626" y="60"/>
                  </a:cubicBezTo>
                  <a:cubicBezTo>
                    <a:pt x="567" y="0"/>
                    <a:pt x="492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729254" y="4459023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1"/>
                  </a:moveTo>
                  <a:cubicBezTo>
                    <a:pt x="194" y="60"/>
                    <a:pt x="60" y="120"/>
                    <a:pt x="0" y="179"/>
                  </a:cubicBezTo>
                  <a:lnTo>
                    <a:pt x="0" y="254"/>
                  </a:lnTo>
                  <a:cubicBezTo>
                    <a:pt x="120" y="254"/>
                    <a:pt x="194" y="254"/>
                    <a:pt x="313" y="179"/>
                  </a:cubicBezTo>
                  <a:cubicBezTo>
                    <a:pt x="373" y="179"/>
                    <a:pt x="373" y="179"/>
                    <a:pt x="432" y="120"/>
                  </a:cubicBezTo>
                  <a:cubicBezTo>
                    <a:pt x="492" y="120"/>
                    <a:pt x="492" y="60"/>
                    <a:pt x="567" y="60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848967" y="4435819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79" y="1"/>
                  </a:moveTo>
                  <a:cubicBezTo>
                    <a:pt x="119" y="1"/>
                    <a:pt x="60" y="75"/>
                    <a:pt x="60" y="135"/>
                  </a:cubicBezTo>
                  <a:lnTo>
                    <a:pt x="0" y="135"/>
                  </a:lnTo>
                  <a:cubicBezTo>
                    <a:pt x="0" y="194"/>
                    <a:pt x="60" y="194"/>
                    <a:pt x="60" y="194"/>
                  </a:cubicBezTo>
                  <a:lnTo>
                    <a:pt x="313" y="194"/>
                  </a:lnTo>
                  <a:cubicBezTo>
                    <a:pt x="313" y="135"/>
                    <a:pt x="373" y="135"/>
                    <a:pt x="373" y="135"/>
                  </a:cubicBezTo>
                  <a:lnTo>
                    <a:pt x="432" y="135"/>
                  </a:lnTo>
                  <a:lnTo>
                    <a:pt x="373" y="75"/>
                  </a:lnTo>
                  <a:cubicBezTo>
                    <a:pt x="373" y="1"/>
                    <a:pt x="31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767710" y="4462835"/>
              <a:ext cx="17752" cy="9060"/>
            </a:xfrm>
            <a:custGeom>
              <a:avLst/>
              <a:gdLst/>
              <a:ahLst/>
              <a:cxnLst/>
              <a:rect l="l" t="t" r="r" b="b"/>
              <a:pathLst>
                <a:path w="433" h="221" extrusionOk="0">
                  <a:moveTo>
                    <a:pt x="255" y="0"/>
                  </a:moveTo>
                  <a:cubicBezTo>
                    <a:pt x="233" y="0"/>
                    <a:pt x="219" y="27"/>
                    <a:pt x="180" y="27"/>
                  </a:cubicBezTo>
                  <a:cubicBezTo>
                    <a:pt x="120" y="27"/>
                    <a:pt x="61" y="86"/>
                    <a:pt x="1" y="86"/>
                  </a:cubicBezTo>
                  <a:lnTo>
                    <a:pt x="1" y="161"/>
                  </a:lnTo>
                  <a:cubicBezTo>
                    <a:pt x="1" y="161"/>
                    <a:pt x="1" y="221"/>
                    <a:pt x="61" y="221"/>
                  </a:cubicBezTo>
                  <a:lnTo>
                    <a:pt x="239" y="221"/>
                  </a:lnTo>
                  <a:cubicBezTo>
                    <a:pt x="239" y="161"/>
                    <a:pt x="299" y="161"/>
                    <a:pt x="299" y="161"/>
                  </a:cubicBezTo>
                  <a:cubicBezTo>
                    <a:pt x="373" y="161"/>
                    <a:pt x="433" y="161"/>
                    <a:pt x="433" y="86"/>
                  </a:cubicBezTo>
                  <a:lnTo>
                    <a:pt x="433" y="27"/>
                  </a:lnTo>
                  <a:lnTo>
                    <a:pt x="299" y="27"/>
                  </a:lnTo>
                  <a:cubicBezTo>
                    <a:pt x="279" y="7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823303" y="4463901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35" y="1"/>
                  </a:moveTo>
                  <a:cubicBezTo>
                    <a:pt x="60" y="1"/>
                    <a:pt x="1" y="1"/>
                    <a:pt x="1" y="60"/>
                  </a:cubicBezTo>
                  <a:lnTo>
                    <a:pt x="1" y="135"/>
                  </a:lnTo>
                  <a:lnTo>
                    <a:pt x="1" y="195"/>
                  </a:lnTo>
                  <a:lnTo>
                    <a:pt x="194" y="195"/>
                  </a:lnTo>
                  <a:lnTo>
                    <a:pt x="254" y="135"/>
                  </a:lnTo>
                  <a:lnTo>
                    <a:pt x="313" y="135"/>
                  </a:lnTo>
                  <a:lnTo>
                    <a:pt x="313" y="60"/>
                  </a:lnTo>
                  <a:cubicBezTo>
                    <a:pt x="373" y="60"/>
                    <a:pt x="373" y="60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792760" y="4489565"/>
              <a:ext cx="15333" cy="738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94" y="1"/>
                  </a:moveTo>
                  <a:cubicBezTo>
                    <a:pt x="135" y="1"/>
                    <a:pt x="60" y="60"/>
                    <a:pt x="1" y="120"/>
                  </a:cubicBezTo>
                  <a:lnTo>
                    <a:pt x="1" y="179"/>
                  </a:lnTo>
                  <a:lnTo>
                    <a:pt x="254" y="179"/>
                  </a:lnTo>
                  <a:lnTo>
                    <a:pt x="314" y="120"/>
                  </a:lnTo>
                  <a:lnTo>
                    <a:pt x="373" y="120"/>
                  </a:lnTo>
                  <a:lnTo>
                    <a:pt x="373" y="60"/>
                  </a:lnTo>
                  <a:cubicBezTo>
                    <a:pt x="373" y="1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726795" y="4487146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80" y="0"/>
                  </a:moveTo>
                  <a:cubicBezTo>
                    <a:pt x="120" y="0"/>
                    <a:pt x="60" y="60"/>
                    <a:pt x="1" y="119"/>
                  </a:cubicBezTo>
                  <a:lnTo>
                    <a:pt x="1" y="179"/>
                  </a:lnTo>
                  <a:lnTo>
                    <a:pt x="254" y="179"/>
                  </a:lnTo>
                  <a:cubicBezTo>
                    <a:pt x="314" y="179"/>
                    <a:pt x="314" y="119"/>
                    <a:pt x="373" y="119"/>
                  </a:cubicBezTo>
                  <a:cubicBezTo>
                    <a:pt x="373" y="119"/>
                    <a:pt x="433" y="119"/>
                    <a:pt x="433" y="60"/>
                  </a:cubicBezTo>
                  <a:lnTo>
                    <a:pt x="492" y="60"/>
                  </a:lnTo>
                  <a:cubicBezTo>
                    <a:pt x="492" y="0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742087" y="4509735"/>
              <a:ext cx="10413" cy="7954"/>
            </a:xfrm>
            <a:custGeom>
              <a:avLst/>
              <a:gdLst/>
              <a:ahLst/>
              <a:cxnLst/>
              <a:rect l="l" t="t" r="r" b="b"/>
              <a:pathLst>
                <a:path w="254" h="194" extrusionOk="0">
                  <a:moveTo>
                    <a:pt x="119" y="0"/>
                  </a:moveTo>
                  <a:cubicBezTo>
                    <a:pt x="60" y="60"/>
                    <a:pt x="0" y="60"/>
                    <a:pt x="0" y="134"/>
                  </a:cubicBezTo>
                  <a:lnTo>
                    <a:pt x="0" y="194"/>
                  </a:lnTo>
                  <a:lnTo>
                    <a:pt x="179" y="194"/>
                  </a:lnTo>
                  <a:lnTo>
                    <a:pt x="254" y="134"/>
                  </a:lnTo>
                  <a:lnTo>
                    <a:pt x="254" y="60"/>
                  </a:lnTo>
                  <a:cubicBezTo>
                    <a:pt x="179" y="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83460" y="4507275"/>
              <a:ext cx="12832" cy="7995"/>
            </a:xfrm>
            <a:custGeom>
              <a:avLst/>
              <a:gdLst/>
              <a:ahLst/>
              <a:cxnLst/>
              <a:rect l="l" t="t" r="r" b="b"/>
              <a:pathLst>
                <a:path w="313" h="195" extrusionOk="0">
                  <a:moveTo>
                    <a:pt x="119" y="1"/>
                  </a:moveTo>
                  <a:cubicBezTo>
                    <a:pt x="60" y="1"/>
                    <a:pt x="60" y="1"/>
                    <a:pt x="0" y="60"/>
                  </a:cubicBezTo>
                  <a:cubicBezTo>
                    <a:pt x="0" y="120"/>
                    <a:pt x="0" y="120"/>
                    <a:pt x="60" y="194"/>
                  </a:cubicBezTo>
                  <a:cubicBezTo>
                    <a:pt x="119" y="194"/>
                    <a:pt x="119" y="194"/>
                    <a:pt x="194" y="120"/>
                  </a:cubicBezTo>
                  <a:lnTo>
                    <a:pt x="253" y="120"/>
                  </a:lnTo>
                  <a:cubicBezTo>
                    <a:pt x="253" y="120"/>
                    <a:pt x="253" y="60"/>
                    <a:pt x="31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81000" y="447919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373" y="0"/>
                  </a:moveTo>
                  <a:cubicBezTo>
                    <a:pt x="373" y="0"/>
                    <a:pt x="313" y="0"/>
                    <a:pt x="254" y="60"/>
                  </a:cubicBezTo>
                  <a:cubicBezTo>
                    <a:pt x="179" y="60"/>
                    <a:pt x="120" y="134"/>
                    <a:pt x="60" y="194"/>
                  </a:cubicBezTo>
                  <a:lnTo>
                    <a:pt x="0" y="194"/>
                  </a:lnTo>
                  <a:cubicBezTo>
                    <a:pt x="0" y="254"/>
                    <a:pt x="60" y="254"/>
                    <a:pt x="60" y="254"/>
                  </a:cubicBezTo>
                  <a:cubicBezTo>
                    <a:pt x="179" y="254"/>
                    <a:pt x="254" y="254"/>
                    <a:pt x="313" y="194"/>
                  </a:cubicBezTo>
                  <a:lnTo>
                    <a:pt x="433" y="194"/>
                  </a:lnTo>
                  <a:cubicBezTo>
                    <a:pt x="492" y="134"/>
                    <a:pt x="552" y="134"/>
                    <a:pt x="552" y="60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6306" y="4479193"/>
              <a:ext cx="18326" cy="7954"/>
            </a:xfrm>
            <a:custGeom>
              <a:avLst/>
              <a:gdLst/>
              <a:ahLst/>
              <a:cxnLst/>
              <a:rect l="l" t="t" r="r" b="b"/>
              <a:pathLst>
                <a:path w="447" h="194" extrusionOk="0">
                  <a:moveTo>
                    <a:pt x="194" y="0"/>
                  </a:moveTo>
                  <a:cubicBezTo>
                    <a:pt x="134" y="0"/>
                    <a:pt x="75" y="60"/>
                    <a:pt x="0" y="134"/>
                  </a:cubicBezTo>
                  <a:cubicBezTo>
                    <a:pt x="0" y="134"/>
                    <a:pt x="0" y="194"/>
                    <a:pt x="75" y="194"/>
                  </a:cubicBezTo>
                  <a:lnTo>
                    <a:pt x="253" y="194"/>
                  </a:lnTo>
                  <a:cubicBezTo>
                    <a:pt x="253" y="194"/>
                    <a:pt x="313" y="194"/>
                    <a:pt x="313" y="134"/>
                  </a:cubicBezTo>
                  <a:lnTo>
                    <a:pt x="447" y="134"/>
                  </a:lnTo>
                  <a:lnTo>
                    <a:pt x="447" y="60"/>
                  </a:lnTo>
                  <a:cubicBezTo>
                    <a:pt x="447" y="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871557" y="4459023"/>
              <a:ext cx="10413" cy="7380"/>
            </a:xfrm>
            <a:custGeom>
              <a:avLst/>
              <a:gdLst/>
              <a:ahLst/>
              <a:cxnLst/>
              <a:rect l="l" t="t" r="r" b="b"/>
              <a:pathLst>
                <a:path w="254" h="180" extrusionOk="0">
                  <a:moveTo>
                    <a:pt x="135" y="1"/>
                  </a:moveTo>
                  <a:cubicBezTo>
                    <a:pt x="75" y="1"/>
                    <a:pt x="1" y="60"/>
                    <a:pt x="1" y="60"/>
                  </a:cubicBezTo>
                  <a:cubicBezTo>
                    <a:pt x="1" y="120"/>
                    <a:pt x="1" y="120"/>
                    <a:pt x="75" y="179"/>
                  </a:cubicBezTo>
                  <a:lnTo>
                    <a:pt x="194" y="179"/>
                  </a:lnTo>
                  <a:lnTo>
                    <a:pt x="194" y="120"/>
                  </a:lnTo>
                  <a:lnTo>
                    <a:pt x="254" y="120"/>
                  </a:lnTo>
                  <a:lnTo>
                    <a:pt x="254" y="6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899640" y="4435819"/>
              <a:ext cx="7995" cy="799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35" y="1"/>
                  </a:moveTo>
                  <a:cubicBezTo>
                    <a:pt x="60" y="1"/>
                    <a:pt x="60" y="75"/>
                    <a:pt x="60" y="75"/>
                  </a:cubicBezTo>
                  <a:cubicBezTo>
                    <a:pt x="1" y="135"/>
                    <a:pt x="1" y="135"/>
                    <a:pt x="60" y="194"/>
                  </a:cubicBezTo>
                  <a:lnTo>
                    <a:pt x="194" y="194"/>
                  </a:lnTo>
                  <a:lnTo>
                    <a:pt x="194" y="75"/>
                  </a:lnTo>
                  <a:lnTo>
                    <a:pt x="135" y="7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798253" y="4166475"/>
              <a:ext cx="25090" cy="7380"/>
            </a:xfrm>
            <a:custGeom>
              <a:avLst/>
              <a:gdLst/>
              <a:ahLst/>
              <a:cxnLst/>
              <a:rect l="l" t="t" r="r" b="b"/>
              <a:pathLst>
                <a:path w="612" h="180" extrusionOk="0">
                  <a:moveTo>
                    <a:pt x="299" y="1"/>
                  </a:moveTo>
                  <a:cubicBezTo>
                    <a:pt x="180" y="1"/>
                    <a:pt x="120" y="60"/>
                    <a:pt x="1" y="120"/>
                  </a:cubicBezTo>
                  <a:cubicBezTo>
                    <a:pt x="1" y="120"/>
                    <a:pt x="1" y="180"/>
                    <a:pt x="60" y="180"/>
                  </a:cubicBezTo>
                  <a:lnTo>
                    <a:pt x="299" y="180"/>
                  </a:lnTo>
                  <a:cubicBezTo>
                    <a:pt x="373" y="180"/>
                    <a:pt x="433" y="120"/>
                    <a:pt x="433" y="120"/>
                  </a:cubicBezTo>
                  <a:cubicBezTo>
                    <a:pt x="492" y="120"/>
                    <a:pt x="552" y="120"/>
                    <a:pt x="552" y="60"/>
                  </a:cubicBezTo>
                  <a:lnTo>
                    <a:pt x="612" y="60"/>
                  </a:lnTo>
                  <a:cubicBezTo>
                    <a:pt x="612" y="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24376" y="4181766"/>
              <a:ext cx="28124" cy="11151"/>
            </a:xfrm>
            <a:custGeom>
              <a:avLst/>
              <a:gdLst/>
              <a:ahLst/>
              <a:cxnLst/>
              <a:rect l="l" t="t" r="r" b="b"/>
              <a:pathLst>
                <a:path w="686" h="272" extrusionOk="0">
                  <a:moveTo>
                    <a:pt x="432" y="0"/>
                  </a:moveTo>
                  <a:cubicBezTo>
                    <a:pt x="373" y="60"/>
                    <a:pt x="373" y="60"/>
                    <a:pt x="313" y="60"/>
                  </a:cubicBezTo>
                  <a:cubicBezTo>
                    <a:pt x="179" y="60"/>
                    <a:pt x="60" y="119"/>
                    <a:pt x="0" y="179"/>
                  </a:cubicBezTo>
                  <a:lnTo>
                    <a:pt x="0" y="239"/>
                  </a:lnTo>
                  <a:cubicBezTo>
                    <a:pt x="40" y="263"/>
                    <a:pt x="80" y="272"/>
                    <a:pt x="120" y="272"/>
                  </a:cubicBezTo>
                  <a:cubicBezTo>
                    <a:pt x="201" y="272"/>
                    <a:pt x="283" y="239"/>
                    <a:pt x="373" y="239"/>
                  </a:cubicBezTo>
                  <a:cubicBezTo>
                    <a:pt x="373" y="239"/>
                    <a:pt x="432" y="179"/>
                    <a:pt x="492" y="179"/>
                  </a:cubicBezTo>
                  <a:cubicBezTo>
                    <a:pt x="551" y="179"/>
                    <a:pt x="611" y="119"/>
                    <a:pt x="611" y="119"/>
                  </a:cubicBezTo>
                  <a:lnTo>
                    <a:pt x="686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749425" y="4204355"/>
              <a:ext cx="20786" cy="10413"/>
            </a:xfrm>
            <a:custGeom>
              <a:avLst/>
              <a:gdLst/>
              <a:ahLst/>
              <a:cxnLst/>
              <a:rect l="l" t="t" r="r" b="b"/>
              <a:pathLst>
                <a:path w="507" h="254" extrusionOk="0">
                  <a:moveTo>
                    <a:pt x="372" y="0"/>
                  </a:moveTo>
                  <a:cubicBezTo>
                    <a:pt x="313" y="60"/>
                    <a:pt x="253" y="60"/>
                    <a:pt x="253" y="60"/>
                  </a:cubicBezTo>
                  <a:cubicBezTo>
                    <a:pt x="194" y="60"/>
                    <a:pt x="75" y="135"/>
                    <a:pt x="75" y="194"/>
                  </a:cubicBezTo>
                  <a:lnTo>
                    <a:pt x="0" y="254"/>
                  </a:lnTo>
                  <a:lnTo>
                    <a:pt x="313" y="254"/>
                  </a:lnTo>
                  <a:cubicBezTo>
                    <a:pt x="313" y="194"/>
                    <a:pt x="372" y="194"/>
                    <a:pt x="372" y="194"/>
                  </a:cubicBezTo>
                  <a:cubicBezTo>
                    <a:pt x="447" y="194"/>
                    <a:pt x="447" y="135"/>
                    <a:pt x="507" y="135"/>
                  </a:cubicBezTo>
                  <a:lnTo>
                    <a:pt x="507" y="60"/>
                  </a:lnTo>
                  <a:cubicBezTo>
                    <a:pt x="447" y="0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800713" y="4201896"/>
              <a:ext cx="20212" cy="10454"/>
            </a:xfrm>
            <a:custGeom>
              <a:avLst/>
              <a:gdLst/>
              <a:ahLst/>
              <a:cxnLst/>
              <a:rect l="l" t="t" r="r" b="b"/>
              <a:pathLst>
                <a:path w="493" h="255" extrusionOk="0">
                  <a:moveTo>
                    <a:pt x="179" y="1"/>
                  </a:moveTo>
                  <a:cubicBezTo>
                    <a:pt x="120" y="60"/>
                    <a:pt x="60" y="60"/>
                    <a:pt x="0" y="120"/>
                  </a:cubicBezTo>
                  <a:lnTo>
                    <a:pt x="0" y="195"/>
                  </a:lnTo>
                  <a:cubicBezTo>
                    <a:pt x="0" y="195"/>
                    <a:pt x="0" y="254"/>
                    <a:pt x="60" y="254"/>
                  </a:cubicBezTo>
                  <a:cubicBezTo>
                    <a:pt x="120" y="254"/>
                    <a:pt x="179" y="195"/>
                    <a:pt x="239" y="195"/>
                  </a:cubicBezTo>
                  <a:cubicBezTo>
                    <a:pt x="313" y="195"/>
                    <a:pt x="313" y="195"/>
                    <a:pt x="373" y="120"/>
                  </a:cubicBezTo>
                  <a:cubicBezTo>
                    <a:pt x="373" y="120"/>
                    <a:pt x="432" y="120"/>
                    <a:pt x="432" y="60"/>
                  </a:cubicBezTo>
                  <a:lnTo>
                    <a:pt x="492" y="60"/>
                  </a:lnTo>
                  <a:cubicBezTo>
                    <a:pt x="492" y="60"/>
                    <a:pt x="492" y="1"/>
                    <a:pt x="43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91373" y="4212923"/>
              <a:ext cx="20212" cy="12217"/>
            </a:xfrm>
            <a:custGeom>
              <a:avLst/>
              <a:gdLst/>
              <a:ahLst/>
              <a:cxnLst/>
              <a:rect l="l" t="t" r="r" b="b"/>
              <a:pathLst>
                <a:path w="493" h="298" extrusionOk="0">
                  <a:moveTo>
                    <a:pt x="410" y="0"/>
                  </a:moveTo>
                  <a:cubicBezTo>
                    <a:pt x="388" y="0"/>
                    <a:pt x="373" y="15"/>
                    <a:pt x="373" y="45"/>
                  </a:cubicBezTo>
                  <a:lnTo>
                    <a:pt x="239" y="45"/>
                  </a:lnTo>
                  <a:cubicBezTo>
                    <a:pt x="180" y="104"/>
                    <a:pt x="60" y="104"/>
                    <a:pt x="60" y="223"/>
                  </a:cubicBezTo>
                  <a:lnTo>
                    <a:pt x="1" y="223"/>
                  </a:lnTo>
                  <a:lnTo>
                    <a:pt x="60" y="298"/>
                  </a:lnTo>
                  <a:cubicBezTo>
                    <a:pt x="180" y="298"/>
                    <a:pt x="239" y="223"/>
                    <a:pt x="299" y="223"/>
                  </a:cubicBezTo>
                  <a:cubicBezTo>
                    <a:pt x="299" y="164"/>
                    <a:pt x="373" y="164"/>
                    <a:pt x="373" y="164"/>
                  </a:cubicBezTo>
                  <a:cubicBezTo>
                    <a:pt x="433" y="164"/>
                    <a:pt x="492" y="104"/>
                    <a:pt x="492" y="104"/>
                  </a:cubicBezTo>
                  <a:lnTo>
                    <a:pt x="492" y="45"/>
                  </a:lnTo>
                  <a:cubicBezTo>
                    <a:pt x="463" y="15"/>
                    <a:pt x="433" y="0"/>
                    <a:pt x="41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739627" y="4240391"/>
              <a:ext cx="25090" cy="12258"/>
            </a:xfrm>
            <a:custGeom>
              <a:avLst/>
              <a:gdLst/>
              <a:ahLst/>
              <a:cxnLst/>
              <a:rect l="l" t="t" r="r" b="b"/>
              <a:pathLst>
                <a:path w="612" h="299" extrusionOk="0">
                  <a:moveTo>
                    <a:pt x="239" y="0"/>
                  </a:moveTo>
                  <a:cubicBezTo>
                    <a:pt x="179" y="60"/>
                    <a:pt x="60" y="120"/>
                    <a:pt x="1" y="179"/>
                  </a:cubicBezTo>
                  <a:lnTo>
                    <a:pt x="1" y="239"/>
                  </a:lnTo>
                  <a:lnTo>
                    <a:pt x="60" y="298"/>
                  </a:lnTo>
                  <a:cubicBezTo>
                    <a:pt x="179" y="239"/>
                    <a:pt x="239" y="239"/>
                    <a:pt x="314" y="179"/>
                  </a:cubicBezTo>
                  <a:lnTo>
                    <a:pt x="492" y="120"/>
                  </a:lnTo>
                  <a:lnTo>
                    <a:pt x="611" y="120"/>
                  </a:lnTo>
                  <a:lnTo>
                    <a:pt x="611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759798" y="4278271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0"/>
                  </a:moveTo>
                  <a:cubicBezTo>
                    <a:pt x="194" y="60"/>
                    <a:pt x="60" y="119"/>
                    <a:pt x="60" y="194"/>
                  </a:cubicBezTo>
                  <a:lnTo>
                    <a:pt x="0" y="194"/>
                  </a:lnTo>
                  <a:cubicBezTo>
                    <a:pt x="0" y="253"/>
                    <a:pt x="60" y="253"/>
                    <a:pt x="60" y="253"/>
                  </a:cubicBezTo>
                  <a:cubicBezTo>
                    <a:pt x="194" y="253"/>
                    <a:pt x="254" y="253"/>
                    <a:pt x="313" y="194"/>
                  </a:cubicBezTo>
                  <a:cubicBezTo>
                    <a:pt x="373" y="194"/>
                    <a:pt x="373" y="194"/>
                    <a:pt x="432" y="119"/>
                  </a:cubicBezTo>
                  <a:cubicBezTo>
                    <a:pt x="492" y="119"/>
                    <a:pt x="492" y="119"/>
                    <a:pt x="566" y="6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98711" y="4270933"/>
              <a:ext cx="23246" cy="9798"/>
            </a:xfrm>
            <a:custGeom>
              <a:avLst/>
              <a:gdLst/>
              <a:ahLst/>
              <a:cxnLst/>
              <a:rect l="l" t="t" r="r" b="b"/>
              <a:pathLst>
                <a:path w="567" h="239" extrusionOk="0">
                  <a:moveTo>
                    <a:pt x="373" y="0"/>
                  </a:moveTo>
                  <a:cubicBezTo>
                    <a:pt x="313" y="0"/>
                    <a:pt x="313" y="0"/>
                    <a:pt x="254" y="60"/>
                  </a:cubicBezTo>
                  <a:cubicBezTo>
                    <a:pt x="194" y="60"/>
                    <a:pt x="60" y="119"/>
                    <a:pt x="1" y="179"/>
                  </a:cubicBezTo>
                  <a:lnTo>
                    <a:pt x="1" y="239"/>
                  </a:lnTo>
                  <a:lnTo>
                    <a:pt x="60" y="239"/>
                  </a:lnTo>
                  <a:cubicBezTo>
                    <a:pt x="120" y="239"/>
                    <a:pt x="254" y="239"/>
                    <a:pt x="313" y="179"/>
                  </a:cubicBezTo>
                  <a:cubicBezTo>
                    <a:pt x="373" y="179"/>
                    <a:pt x="373" y="179"/>
                    <a:pt x="433" y="119"/>
                  </a:cubicBezTo>
                  <a:cubicBezTo>
                    <a:pt x="433" y="119"/>
                    <a:pt x="492" y="119"/>
                    <a:pt x="567" y="60"/>
                  </a:cubicBezTo>
                  <a:cubicBezTo>
                    <a:pt x="567" y="0"/>
                    <a:pt x="567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88339" y="4242851"/>
              <a:ext cx="18367" cy="9798"/>
            </a:xfrm>
            <a:custGeom>
              <a:avLst/>
              <a:gdLst/>
              <a:ahLst/>
              <a:cxnLst/>
              <a:rect l="l" t="t" r="r" b="b"/>
              <a:pathLst>
                <a:path w="448" h="239" extrusionOk="0">
                  <a:moveTo>
                    <a:pt x="254" y="0"/>
                  </a:moveTo>
                  <a:lnTo>
                    <a:pt x="194" y="60"/>
                  </a:lnTo>
                  <a:cubicBezTo>
                    <a:pt x="134" y="60"/>
                    <a:pt x="75" y="119"/>
                    <a:pt x="0" y="119"/>
                  </a:cubicBezTo>
                  <a:lnTo>
                    <a:pt x="0" y="179"/>
                  </a:lnTo>
                  <a:cubicBezTo>
                    <a:pt x="0" y="179"/>
                    <a:pt x="0" y="238"/>
                    <a:pt x="75" y="238"/>
                  </a:cubicBezTo>
                  <a:cubicBezTo>
                    <a:pt x="134" y="238"/>
                    <a:pt x="194" y="238"/>
                    <a:pt x="254" y="179"/>
                  </a:cubicBezTo>
                  <a:lnTo>
                    <a:pt x="313" y="179"/>
                  </a:lnTo>
                  <a:cubicBezTo>
                    <a:pt x="373" y="179"/>
                    <a:pt x="373" y="119"/>
                    <a:pt x="447" y="119"/>
                  </a:cubicBezTo>
                  <a:lnTo>
                    <a:pt x="447" y="6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2"/>
          <p:cNvSpPr txBox="1">
            <a:spLocks noGrp="1"/>
          </p:cNvSpPr>
          <p:nvPr>
            <p:ph type="subTitle" idx="1"/>
          </p:nvPr>
        </p:nvSpPr>
        <p:spPr>
          <a:xfrm>
            <a:off x="3781425" y="3149284"/>
            <a:ext cx="16002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ctrTitle"/>
          </p:nvPr>
        </p:nvSpPr>
        <p:spPr>
          <a:xfrm>
            <a:off x="1864275" y="1291700"/>
            <a:ext cx="5434500" cy="16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0" name="Google Shape;4060;p27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1" name="Google Shape;4061;p27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2" name="Google Shape;4062;p27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3" name="Google Shape;4063;p27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4" name="Google Shape;4064;p27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5" name="Google Shape;4065;p27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6" name="Google Shape;4066;p27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7" name="Google Shape;4067;p27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8" name="Google Shape;4068;p27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9" name="Google Shape;4069;p27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0" name="Google Shape;4070;p27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1" name="Google Shape;4071;p27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2" name="Google Shape;4072;p27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3" name="Google Shape;4073;p27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4" name="Google Shape;4074;p27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5" name="Google Shape;4075;p27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6" name="Google Shape;4076;p27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7" name="Google Shape;4077;p27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8" name="Google Shape;4078;p27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9" name="Google Shape;4079;p27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0" name="Google Shape;4080;p27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1" name="Google Shape;4081;p27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2" name="Google Shape;4082;p27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3" name="Google Shape;4083;p27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4" name="Google Shape;4084;p27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5" name="Google Shape;4085;p27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6" name="Google Shape;4086;p27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7" name="Google Shape;4087;p27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8" name="Google Shape;4088;p27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9" name="Google Shape;4089;p27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0" name="Google Shape;4090;p27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1" name="Google Shape;4091;p27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2" name="Google Shape;4092;p27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3" name="Google Shape;4093;p27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4" name="Google Shape;4094;p27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5" name="Google Shape;4095;p27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6" name="Google Shape;4096;p27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7" name="Google Shape;4097;p27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8" name="Google Shape;4098;p27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27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0" name="Google Shape;4100;p27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1" name="Google Shape;4101;p27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2" name="Google Shape;4102;p27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3" name="Google Shape;4103;p27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4" name="Google Shape;4104;p27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5" name="Google Shape;4105;p27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6" name="Google Shape;4106;p27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7" name="Google Shape;4107;p27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8" name="Google Shape;4108;p27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9" name="Google Shape;4109;p27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0" name="Google Shape;4110;p27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1" name="Google Shape;4111;p27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2" name="Google Shape;4112;p27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3" name="Google Shape;4113;p27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4" name="Google Shape;4114;p27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5" name="Google Shape;4115;p27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6" name="Google Shape;4116;p27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7" name="Google Shape;4117;p27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5215050" y="1219875"/>
            <a:ext cx="3218400" cy="10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6594997" y="2077125"/>
            <a:ext cx="1838400" cy="7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822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6545213" y="3963358"/>
            <a:ext cx="2051956" cy="901695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750188" y="701283"/>
            <a:ext cx="2051956" cy="901695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857119" y="716222"/>
            <a:ext cx="2159504" cy="4048269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858034" y="2725284"/>
            <a:ext cx="683202" cy="2054815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7858909" y="753609"/>
            <a:ext cx="683202" cy="2054815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9_1_1_1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6410194" y="752622"/>
            <a:ext cx="2159504" cy="4048269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1A8B26-3F44-351C-551A-E321E62FF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506F0AB-475E-2C79-E018-0113A4D602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88B233-EDC1-4D3A-5673-B368A7E4DE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ED687-5E29-4696-BDDF-7BD14F0E4D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01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"/>
          <p:cNvSpPr txBox="1">
            <a:spLocks noGrp="1"/>
          </p:cNvSpPr>
          <p:nvPr>
            <p:ph type="title"/>
          </p:nvPr>
        </p:nvSpPr>
        <p:spPr>
          <a:xfrm>
            <a:off x="971750" y="1219875"/>
            <a:ext cx="3190500" cy="10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623" name="Google Shape;623;p3"/>
          <p:cNvSpPr txBox="1">
            <a:spLocks noGrp="1"/>
          </p:cNvSpPr>
          <p:nvPr>
            <p:ph type="subTitle" idx="1"/>
          </p:nvPr>
        </p:nvSpPr>
        <p:spPr>
          <a:xfrm>
            <a:off x="971750" y="2077125"/>
            <a:ext cx="1838400" cy="7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5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5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5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5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5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5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5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5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5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5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5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5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5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5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5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5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5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5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5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5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5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5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5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5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5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5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5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5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5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5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5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5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5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5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5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5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5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5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5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5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5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5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5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5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5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5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5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5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5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5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5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5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5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5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5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5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5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5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5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5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5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5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5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5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5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5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5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5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5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5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5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5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5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5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5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5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5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5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5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5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5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5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5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5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5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5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5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5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5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5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5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5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5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5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5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5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5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5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5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5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5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5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5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5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5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5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5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5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5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5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5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5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5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5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5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5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5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5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5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5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5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5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5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5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5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5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5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5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5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5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5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5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5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5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5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5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5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5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5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5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5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5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5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5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5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5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5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5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5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5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5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5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5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5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5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5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5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5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5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5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5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5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5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5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5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5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5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5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5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5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5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213447" y="849425"/>
            <a:ext cx="7000200" cy="5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8180472" y="1364994"/>
            <a:ext cx="350390" cy="1470478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997500" y="1381075"/>
            <a:ext cx="320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4731300" y="1381075"/>
            <a:ext cx="320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8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8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8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8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8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8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8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8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8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8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8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8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8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8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8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8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8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8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8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8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8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8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8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8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8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8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8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8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8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8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8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8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8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8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8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8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8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8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8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8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8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8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8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8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8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8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8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8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8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8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8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8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414175" y="712175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8219597" y="3244569"/>
            <a:ext cx="350390" cy="1470478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6477428" y="4097776"/>
            <a:ext cx="1710712" cy="768478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8255228" y="2734429"/>
            <a:ext cx="195926" cy="380418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886253" y="764529"/>
            <a:ext cx="2092559" cy="2131825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9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9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9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9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9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9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9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9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9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9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9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9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9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9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9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9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9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9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9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9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9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9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9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9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9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9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9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9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9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9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9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9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9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9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9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9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9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9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9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9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9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9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9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9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9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9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9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9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9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9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9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9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9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9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9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9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9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9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9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9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9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9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9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9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9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9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9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9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9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9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9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9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9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9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9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9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9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9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9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9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9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9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9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9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9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9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9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9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9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9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9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9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9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9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9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9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9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9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9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9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9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9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9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9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9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9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9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9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9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9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9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9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9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9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9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9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9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9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9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9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9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9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9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9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9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9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9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9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9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9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9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9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9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9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9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9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9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9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9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9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9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9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9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9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9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9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9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9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9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9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9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9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9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9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9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9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9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9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9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9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9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9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9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9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9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9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9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9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9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9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9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9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9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9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9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8219597" y="3244569"/>
            <a:ext cx="350390" cy="1470478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2653107" y="1707338"/>
            <a:ext cx="28734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210425" y="2205175"/>
            <a:ext cx="4891500" cy="23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143200" y="849425"/>
            <a:ext cx="7000200" cy="5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6477428" y="4097776"/>
            <a:ext cx="1710712" cy="768478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8255228" y="2734429"/>
            <a:ext cx="195926" cy="380418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11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11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11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11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11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11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11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11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11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11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11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11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11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11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11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11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11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11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11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11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11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11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11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11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11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11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11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11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11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11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11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11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11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11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11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11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11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11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11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11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11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11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11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11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11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11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11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11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11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11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11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11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11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11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11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11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11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11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11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11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11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11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11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11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11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11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11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11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11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11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11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867203" y="2673642"/>
            <a:ext cx="2092559" cy="2131825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6477428" y="721767"/>
            <a:ext cx="2092559" cy="2131825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0" name="Google Shape;4060;p27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1" name="Google Shape;4061;p27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2" name="Google Shape;4062;p27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3" name="Google Shape;4063;p27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4" name="Google Shape;4064;p27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5" name="Google Shape;4065;p27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6" name="Google Shape;4066;p27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7" name="Google Shape;4067;p27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8" name="Google Shape;4068;p27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9" name="Google Shape;4069;p27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0" name="Google Shape;4070;p27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1" name="Google Shape;4071;p27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2" name="Google Shape;4072;p27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3" name="Google Shape;4073;p27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4" name="Google Shape;4074;p27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5" name="Google Shape;4075;p27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6" name="Google Shape;4076;p27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7" name="Google Shape;4077;p27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8" name="Google Shape;4078;p27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9" name="Google Shape;4079;p27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0" name="Google Shape;4080;p27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1" name="Google Shape;4081;p27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2" name="Google Shape;4082;p27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3" name="Google Shape;4083;p27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4" name="Google Shape;4084;p27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5" name="Google Shape;4085;p27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6" name="Google Shape;4086;p27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7" name="Google Shape;4087;p27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8" name="Google Shape;4088;p27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9" name="Google Shape;4089;p27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0" name="Google Shape;4090;p27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1" name="Google Shape;4091;p27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2" name="Google Shape;4092;p27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3" name="Google Shape;4093;p27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4" name="Google Shape;4094;p27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5" name="Google Shape;4095;p27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6" name="Google Shape;4096;p27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7" name="Google Shape;4097;p27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8" name="Google Shape;4098;p27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27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0" name="Google Shape;4100;p27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1" name="Google Shape;4101;p27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2" name="Google Shape;4102;p27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3" name="Google Shape;4103;p27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4" name="Google Shape;4104;p27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5" name="Google Shape;4105;p27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6" name="Google Shape;4106;p27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7" name="Google Shape;4107;p27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8" name="Google Shape;4108;p27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9" name="Google Shape;4109;p27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0" name="Google Shape;4110;p27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1" name="Google Shape;4111;p27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2" name="Google Shape;4112;p27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3" name="Google Shape;4113;p27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4" name="Google Shape;4114;p27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5" name="Google Shape;4115;p27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6" name="Google Shape;4116;p27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7" name="Google Shape;4117;p27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5215050" y="1219875"/>
            <a:ext cx="3218400" cy="10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6594997" y="2077125"/>
            <a:ext cx="1838400" cy="7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0" name="Google Shape;4060;p27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1" name="Google Shape;4061;p27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2" name="Google Shape;4062;p27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3" name="Google Shape;4063;p27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4" name="Google Shape;4064;p27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5" name="Google Shape;4065;p27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6" name="Google Shape;4066;p27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7" name="Google Shape;4067;p27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8" name="Google Shape;4068;p27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9" name="Google Shape;4069;p27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0" name="Google Shape;4070;p27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1" name="Google Shape;4071;p27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2" name="Google Shape;4072;p27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3" name="Google Shape;4073;p27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4" name="Google Shape;4074;p27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5" name="Google Shape;4075;p27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6" name="Google Shape;4076;p27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7" name="Google Shape;4077;p27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8" name="Google Shape;4078;p27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9" name="Google Shape;4079;p27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0" name="Google Shape;4080;p27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1" name="Google Shape;4081;p27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2" name="Google Shape;4082;p27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3" name="Google Shape;4083;p27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4" name="Google Shape;4084;p27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5" name="Google Shape;4085;p27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6" name="Google Shape;4086;p27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7" name="Google Shape;4087;p27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8" name="Google Shape;4088;p27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9" name="Google Shape;4089;p27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0" name="Google Shape;4090;p27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1" name="Google Shape;4091;p27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2" name="Google Shape;4092;p27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3" name="Google Shape;4093;p27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4" name="Google Shape;4094;p27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5" name="Google Shape;4095;p27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6" name="Google Shape;4096;p27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7" name="Google Shape;4097;p27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8" name="Google Shape;4098;p27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27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0" name="Google Shape;4100;p27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1" name="Google Shape;4101;p27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2" name="Google Shape;4102;p27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3" name="Google Shape;4103;p27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4" name="Google Shape;4104;p27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5" name="Google Shape;4105;p27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6" name="Google Shape;4106;p27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7" name="Google Shape;4107;p27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8" name="Google Shape;4108;p27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9" name="Google Shape;4109;p27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0" name="Google Shape;4110;p27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1" name="Google Shape;4111;p27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2" name="Google Shape;4112;p27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3" name="Google Shape;4113;p27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4" name="Google Shape;4114;p27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5" name="Google Shape;4115;p27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6" name="Google Shape;4116;p27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7" name="Google Shape;4117;p27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5215050" y="1219875"/>
            <a:ext cx="3218400" cy="10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6594997" y="2077125"/>
            <a:ext cx="1838400" cy="7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757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0" name="Google Shape;4060;p27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1" name="Google Shape;4061;p27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2" name="Google Shape;4062;p27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3" name="Google Shape;4063;p27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4" name="Google Shape;4064;p27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5" name="Google Shape;4065;p27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6" name="Google Shape;4066;p27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7" name="Google Shape;4067;p27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8" name="Google Shape;4068;p27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9" name="Google Shape;4069;p27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0" name="Google Shape;4070;p27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1" name="Google Shape;4071;p27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2" name="Google Shape;4072;p27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3" name="Google Shape;4073;p27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4" name="Google Shape;4074;p27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5" name="Google Shape;4075;p27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6" name="Google Shape;4076;p27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7" name="Google Shape;4077;p27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8" name="Google Shape;4078;p27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9" name="Google Shape;4079;p27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0" name="Google Shape;4080;p27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1" name="Google Shape;4081;p27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2" name="Google Shape;4082;p27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3" name="Google Shape;4083;p27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4" name="Google Shape;4084;p27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5" name="Google Shape;4085;p27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6" name="Google Shape;4086;p27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7" name="Google Shape;4087;p27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8" name="Google Shape;4088;p27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9" name="Google Shape;4089;p27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0" name="Google Shape;4090;p27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1" name="Google Shape;4091;p27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2" name="Google Shape;4092;p27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3" name="Google Shape;4093;p27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4" name="Google Shape;4094;p27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5" name="Google Shape;4095;p27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6" name="Google Shape;4096;p27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7" name="Google Shape;4097;p27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8" name="Google Shape;4098;p27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27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0" name="Google Shape;4100;p27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1" name="Google Shape;4101;p27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2" name="Google Shape;4102;p27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3" name="Google Shape;4103;p27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4" name="Google Shape;4104;p27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5" name="Google Shape;4105;p27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6" name="Google Shape;4106;p27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7" name="Google Shape;4107;p27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8" name="Google Shape;4108;p27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9" name="Google Shape;4109;p27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0" name="Google Shape;4110;p27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1" name="Google Shape;4111;p27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2" name="Google Shape;4112;p27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3" name="Google Shape;4113;p27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4" name="Google Shape;4114;p27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5" name="Google Shape;4115;p27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6" name="Google Shape;4116;p27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7" name="Google Shape;4117;p27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5215050" y="1219875"/>
            <a:ext cx="3218400" cy="10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6594997" y="2077125"/>
            <a:ext cx="1838400" cy="7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80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7" r:id="rId6"/>
    <p:sldLayoutId id="2147483673" r:id="rId7"/>
    <p:sldLayoutId id="2147483684" r:id="rId8"/>
    <p:sldLayoutId id="2147483683" r:id="rId9"/>
    <p:sldLayoutId id="2147483682" r:id="rId10"/>
    <p:sldLayoutId id="2147483675" r:id="rId11"/>
    <p:sldLayoutId id="2147483676" r:id="rId12"/>
    <p:sldLayoutId id="2147483677" r:id="rId13"/>
    <p:sldLayoutId id="2147483678" r:id="rId14"/>
    <p:sldLayoutId id="214748368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5.xml"/><Relationship Id="rId7" Type="http://schemas.openxmlformats.org/officeDocument/2006/relationships/slide" Target="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10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notesSlide" Target="../notesSlides/notesSlide3.xml"/><Relationship Id="rId7" Type="http://schemas.openxmlformats.org/officeDocument/2006/relationships/slide" Target="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slide" Target="slide10.xml"/><Relationship Id="rId5" Type="http://schemas.openxmlformats.org/officeDocument/2006/relationships/slide" Target="slide3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4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4" name="Google Shape;5554;p35"/>
          <p:cNvSpPr/>
          <p:nvPr/>
        </p:nvSpPr>
        <p:spPr>
          <a:xfrm>
            <a:off x="1866061" y="2302699"/>
            <a:ext cx="5134364" cy="1068912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5" name="Google Shape;5555;p35"/>
          <p:cNvSpPr txBox="1">
            <a:spLocks noGrp="1"/>
          </p:cNvSpPr>
          <p:nvPr>
            <p:ph type="ctrTitle"/>
          </p:nvPr>
        </p:nvSpPr>
        <p:spPr>
          <a:xfrm>
            <a:off x="1775407" y="2260220"/>
            <a:ext cx="5434500" cy="11113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en-US" sz="4400" dirty="0">
                <a:solidFill>
                  <a:schemeClr val="lt1"/>
                </a:solidFill>
              </a:rPr>
              <a:t>MÔN TOÁN - LỚP 4</a:t>
            </a:r>
            <a:endParaRPr sz="4400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790775" y="119354"/>
            <a:ext cx="7447900" cy="53988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8477450" y="2839050"/>
            <a:ext cx="428700" cy="4287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3" name="Google Shape;5603;p35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6" name="Google Shape;5606;p35">
            <a:hlinkClick r:id="rId6" action="ppaction://hlinksldjump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8" name="Google Shape;5608;p35">
            <a:hlinkClick r:id="rId7" action="ppaction://hlinksldjump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9" name="Google Shape;5609;p35">
            <a:hlinkClick r:id="rId5" action="ppaction://hlinksldjump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7">
            <a:extLst>
              <a:ext uri="{FF2B5EF4-FFF2-40B4-BE49-F238E27FC236}">
                <a16:creationId xmlns:a16="http://schemas.microsoft.com/office/drawing/2014/main" id="{9F5C8354-2BAE-EA09-6A37-4A053C45D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616" y="1183105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tích: 7140</a:t>
            </a:r>
            <a:r>
              <a:rPr lang="en-US" altLang="en-US" sz="2800">
                <a:solidFill>
                  <a:srgbClr val="FF00FF"/>
                </a:solidFill>
                <a:cs typeface="Arial" panose="020B0604020202020204" pitchFamily="34" charset="0"/>
              </a:rPr>
              <a:t>m</a:t>
            </a:r>
            <a:r>
              <a:rPr lang="en-US" altLang="en-US" sz="2800" baseline="30000">
                <a:solidFill>
                  <a:srgbClr val="FF00FF"/>
                </a:solidFill>
                <a:cs typeface="Arial" panose="020B0604020202020204" pitchFamily="34" charset="0"/>
              </a:rPr>
              <a:t>2</a:t>
            </a:r>
            <a:endParaRPr lang="en-US" altLang="en-US" sz="28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67">
            <a:extLst>
              <a:ext uri="{FF2B5EF4-FFF2-40B4-BE49-F238E27FC236}">
                <a16:creationId xmlns:a16="http://schemas.microsoft.com/office/drawing/2014/main" id="{50012E33-6B9C-0ED7-7D84-D590B24C4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354" y="3848518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105</a:t>
            </a:r>
            <a:r>
              <a:rPr lang="en-US" altLang="en-US" sz="2800" dirty="0">
                <a:cs typeface="Arial" panose="020B0604020202020204" pitchFamily="34" charset="0"/>
              </a:rPr>
              <a:t>m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Ảnh bìa bóng đá World Cup Brasil 2014 đẹp cho facebook">
            <a:extLst>
              <a:ext uri="{FF2B5EF4-FFF2-40B4-BE49-F238E27FC236}">
                <a16:creationId xmlns:a16="http://schemas.microsoft.com/office/drawing/2014/main" id="{43348275-600E-ED2F-B5F1-673D84E40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914" y="1865556"/>
            <a:ext cx="3962400" cy="1920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7">
            <a:extLst>
              <a:ext uri="{FF2B5EF4-FFF2-40B4-BE49-F238E27FC236}">
                <a16:creationId xmlns:a16="http://schemas.microsoft.com/office/drawing/2014/main" id="{B0953593-1102-F432-6FB3-1563451FBC7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784098" y="2293561"/>
            <a:ext cx="2895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rộng:…m?</a:t>
            </a:r>
          </a:p>
        </p:txBody>
      </p:sp>
    </p:spTree>
    <p:extLst>
      <p:ext uri="{BB962C8B-B14F-4D97-AF65-F5344CB8AC3E}">
        <p14:creationId xmlns:p14="http://schemas.microsoft.com/office/powerpoint/2010/main" val="9579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F084F6A1-2A76-A636-6BEF-6A83B7DE1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95" y="575022"/>
            <a:ext cx="84983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006600"/>
                </a:solidFill>
                <a:cs typeface="Arial" panose="020B0604020202020204" pitchFamily="34" charset="0"/>
              </a:rPr>
              <a:t>3.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7140</a:t>
            </a:r>
            <a:r>
              <a:rPr lang="en-US" altLang="en-US" sz="2800" dirty="0">
                <a:solidFill>
                  <a:srgbClr val="008000"/>
                </a:solidFill>
                <a:cs typeface="Arial" panose="020B0604020202020204" pitchFamily="34" charset="0"/>
              </a:rPr>
              <a:t>m</a:t>
            </a:r>
            <a:r>
              <a:rPr lang="en-US" altLang="en-US" sz="2800" baseline="30000" dirty="0">
                <a:solidFill>
                  <a:srgbClr val="008000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 m.</a:t>
            </a:r>
          </a:p>
          <a:p>
            <a:pPr eaLnBrk="1" hangingPunct="1">
              <a:spcBef>
                <a:spcPts val="0"/>
              </a:spcBef>
              <a:buFontTx/>
              <a:buAutoNum type="alphaLcParenR"/>
            </a:pP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Tx/>
              <a:buAutoNum type="alphaLcParenR"/>
            </a:pP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0ECB57E2-6DCA-3431-AD52-2BC24E5F6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95" y="2271429"/>
            <a:ext cx="1918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00F8931-77A5-4DBB-9BF7-0B0373B8F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95" y="2624644"/>
            <a:ext cx="30600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7140m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029D210-2EEF-0959-3569-6DDDA1ACC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90" y="3032254"/>
            <a:ext cx="3132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105m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7B7C4609-8628-5722-B278-D4DB55B7B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65" y="3329922"/>
            <a:ext cx="36860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:…m?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0C0A1B86-4A71-82AE-84DC-E3EE95592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65" y="3690918"/>
            <a:ext cx="3132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Chu vi :…</a:t>
            </a:r>
            <a:r>
              <a:rPr lang="en-US" altLang="en-US" sz="2800" b="1">
                <a:cs typeface="Arial" panose="020B0604020202020204" pitchFamily="34" charset="0"/>
              </a:rPr>
              <a:t> .   m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92D5FCE-8826-5485-8429-2ACB9C83D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040" y="2270698"/>
            <a:ext cx="129088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62825C50-F6B9-DFED-54DB-D47A0C4F5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676" y="2618688"/>
            <a:ext cx="4757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 của sân bóng là: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E3344028-8BAF-C121-F111-184353E1D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648" y="3036361"/>
            <a:ext cx="387264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7140 : 105  = 68 (m)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6CCA6E5E-ADA9-9FB7-1112-C440FF035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9722" y="3973147"/>
            <a:ext cx="42121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Đáp số: a. 68 m</a:t>
            </a:r>
            <a:br>
              <a:rPr lang="nl-NL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b. 346 m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02852E23-A897-EBD4-8FD0-B5B559D9D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676" y="3369692"/>
            <a:ext cx="387264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của sân bóng là: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A48D8AA1-F509-7F2D-5188-CB280764F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648" y="3690918"/>
            <a:ext cx="443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(105 + 68) × 2 = 346 (m)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4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9" name="Google Shape;10459;p66"/>
          <p:cNvGrpSpPr/>
          <p:nvPr/>
        </p:nvGrpSpPr>
        <p:grpSpPr>
          <a:xfrm>
            <a:off x="790775" y="119354"/>
            <a:ext cx="7447900" cy="745438"/>
            <a:chOff x="790775" y="119354"/>
            <a:chExt cx="7447900" cy="745438"/>
          </a:xfrm>
        </p:grpSpPr>
        <p:sp>
          <p:nvSpPr>
            <p:cNvPr id="10460" name="Google Shape;10460;p66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66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66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66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10464" name="Google Shape;10464;p66"/>
            <p:cNvGrpSpPr/>
            <p:nvPr/>
          </p:nvGrpSpPr>
          <p:grpSpPr>
            <a:xfrm>
              <a:off x="5212063" y="596800"/>
              <a:ext cx="456034" cy="267991"/>
              <a:chOff x="-1126825" y="596800"/>
              <a:chExt cx="456034" cy="267991"/>
            </a:xfrm>
          </p:grpSpPr>
          <p:sp>
            <p:nvSpPr>
              <p:cNvPr id="10465" name="Google Shape;10465;p66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6" name="Google Shape;10466;p66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7" name="Google Shape;10467;p66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8" name="Google Shape;10468;p66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9" name="Google Shape;10469;p66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0" name="Google Shape;10470;p66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1" name="Google Shape;10471;p66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2" name="Google Shape;10472;p66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3" name="Google Shape;10473;p66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4" name="Google Shape;10474;p66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75" name="Google Shape;10475;p66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10476" name="Google Shape;10476;p66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7" name="Google Shape;10477;p66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8" name="Google Shape;10478;p66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9" name="Google Shape;10479;p66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0" name="Google Shape;10480;p66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1" name="Google Shape;10481;p66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2" name="Google Shape;10482;p66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3" name="Google Shape;10483;p66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4" name="Google Shape;10484;p66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5" name="Google Shape;10485;p66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6" name="Google Shape;10486;p66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7" name="Google Shape;10487;p66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" name="Google Shape;10488;p66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9" name="Google Shape;10489;p66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0" name="Google Shape;10490;p66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1" name="Google Shape;10491;p66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2" name="Google Shape;10492;p66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3" name="Google Shape;10493;p66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4" name="Google Shape;10494;p66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5" name="Google Shape;10495;p66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6" name="Google Shape;10496;p66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7" name="Google Shape;10497;p66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8" name="Google Shape;10498;p66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9" name="Google Shape;10499;p66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0" name="Google Shape;10500;p66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0501" name="Google Shape;10501;p66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0502" name="Google Shape;10502;p66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0503" name="Google Shape;10503;p66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0504" name="Google Shape;10504;p66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0505" name="Google Shape;10505;p66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0506" name="Google Shape;10506;p66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0507" name="Google Shape;10507;p66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0508" name="Google Shape;10508;p66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0509" name="Google Shape;10509;p66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0510" name="Google Shape;10510;p66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0511" name="Google Shape;10511;p66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0512" name="Google Shape;10512;p66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13" name="Google Shape;10513;p66"/>
          <p:cNvSpPr/>
          <p:nvPr/>
        </p:nvSpPr>
        <p:spPr>
          <a:xfrm>
            <a:off x="3053739" y="1727714"/>
            <a:ext cx="5559234" cy="1622041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hangingPunct="1"/>
            <a:r>
              <a:rPr lang="en-US" sz="25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sz="25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5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5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5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5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5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</a:p>
          <a:p>
            <a:pPr eaLnBrk="1" hangingPunct="1"/>
            <a:endParaRPr lang="en-US" sz="22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593" name="Google Shape;10593;p66"/>
          <p:cNvGrpSpPr/>
          <p:nvPr/>
        </p:nvGrpSpPr>
        <p:grpSpPr>
          <a:xfrm>
            <a:off x="743543" y="2659623"/>
            <a:ext cx="2662567" cy="2057729"/>
            <a:chOff x="1114952" y="2602069"/>
            <a:chExt cx="2662567" cy="2057729"/>
          </a:xfrm>
        </p:grpSpPr>
        <p:sp>
          <p:nvSpPr>
            <p:cNvPr id="10594" name="Google Shape;10594;p66"/>
            <p:cNvSpPr/>
            <p:nvPr/>
          </p:nvSpPr>
          <p:spPr>
            <a:xfrm flipH="1">
              <a:off x="1431272" y="4483424"/>
              <a:ext cx="24894" cy="83603"/>
            </a:xfrm>
            <a:custGeom>
              <a:avLst/>
              <a:gdLst/>
              <a:ahLst/>
              <a:cxnLst/>
              <a:rect l="l" t="t" r="r" b="b"/>
              <a:pathLst>
                <a:path w="798" h="2680" extrusionOk="0">
                  <a:moveTo>
                    <a:pt x="321" y="1"/>
                  </a:moveTo>
                  <a:cubicBezTo>
                    <a:pt x="156" y="1"/>
                    <a:pt x="0" y="85"/>
                    <a:pt x="0" y="266"/>
                  </a:cubicBezTo>
                  <a:cubicBezTo>
                    <a:pt x="0" y="1071"/>
                    <a:pt x="134" y="1875"/>
                    <a:pt x="313" y="2680"/>
                  </a:cubicBezTo>
                  <a:cubicBezTo>
                    <a:pt x="313" y="2680"/>
                    <a:pt x="373" y="2680"/>
                    <a:pt x="373" y="2620"/>
                  </a:cubicBezTo>
                  <a:cubicBezTo>
                    <a:pt x="313" y="1875"/>
                    <a:pt x="447" y="1190"/>
                    <a:pt x="685" y="445"/>
                  </a:cubicBezTo>
                  <a:cubicBezTo>
                    <a:pt x="798" y="160"/>
                    <a:pt x="550" y="1"/>
                    <a:pt x="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66"/>
            <p:cNvSpPr/>
            <p:nvPr/>
          </p:nvSpPr>
          <p:spPr>
            <a:xfrm flipH="1">
              <a:off x="1371066" y="4474565"/>
              <a:ext cx="47947" cy="83696"/>
            </a:xfrm>
            <a:custGeom>
              <a:avLst/>
              <a:gdLst/>
              <a:ahLst/>
              <a:cxnLst/>
              <a:rect l="l" t="t" r="r" b="b"/>
              <a:pathLst>
                <a:path w="1537" h="2683" extrusionOk="0">
                  <a:moveTo>
                    <a:pt x="871" y="1"/>
                  </a:moveTo>
                  <a:cubicBezTo>
                    <a:pt x="744" y="1"/>
                    <a:pt x="625" y="53"/>
                    <a:pt x="552" y="178"/>
                  </a:cubicBezTo>
                  <a:cubicBezTo>
                    <a:pt x="180" y="729"/>
                    <a:pt x="1" y="1355"/>
                    <a:pt x="1" y="1981"/>
                  </a:cubicBezTo>
                  <a:cubicBezTo>
                    <a:pt x="61" y="2219"/>
                    <a:pt x="180" y="2472"/>
                    <a:pt x="373" y="2591"/>
                  </a:cubicBezTo>
                  <a:cubicBezTo>
                    <a:pt x="373" y="2633"/>
                    <a:pt x="490" y="2682"/>
                    <a:pt x="560" y="2682"/>
                  </a:cubicBezTo>
                  <a:cubicBezTo>
                    <a:pt x="590" y="2682"/>
                    <a:pt x="612" y="2673"/>
                    <a:pt x="612" y="2651"/>
                  </a:cubicBezTo>
                  <a:cubicBezTo>
                    <a:pt x="805" y="2413"/>
                    <a:pt x="746" y="2100"/>
                    <a:pt x="805" y="1847"/>
                  </a:cubicBezTo>
                  <a:cubicBezTo>
                    <a:pt x="865" y="1415"/>
                    <a:pt x="1118" y="1042"/>
                    <a:pt x="1357" y="670"/>
                  </a:cubicBezTo>
                  <a:cubicBezTo>
                    <a:pt x="1537" y="320"/>
                    <a:pt x="1182" y="1"/>
                    <a:pt x="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66"/>
            <p:cNvSpPr/>
            <p:nvPr/>
          </p:nvSpPr>
          <p:spPr>
            <a:xfrm flipH="1">
              <a:off x="1315695" y="4505105"/>
              <a:ext cx="51253" cy="61922"/>
            </a:xfrm>
            <a:custGeom>
              <a:avLst/>
              <a:gdLst/>
              <a:ahLst/>
              <a:cxnLst/>
              <a:rect l="l" t="t" r="r" b="b"/>
              <a:pathLst>
                <a:path w="1643" h="1985" extrusionOk="0">
                  <a:moveTo>
                    <a:pt x="1082" y="0"/>
                  </a:moveTo>
                  <a:cubicBezTo>
                    <a:pt x="989" y="0"/>
                    <a:pt x="892" y="36"/>
                    <a:pt x="805" y="123"/>
                  </a:cubicBezTo>
                  <a:cubicBezTo>
                    <a:pt x="626" y="436"/>
                    <a:pt x="432" y="748"/>
                    <a:pt x="254" y="1121"/>
                  </a:cubicBezTo>
                  <a:cubicBezTo>
                    <a:pt x="194" y="1300"/>
                    <a:pt x="0" y="1672"/>
                    <a:pt x="60" y="1925"/>
                  </a:cubicBezTo>
                  <a:lnTo>
                    <a:pt x="120" y="1985"/>
                  </a:lnTo>
                  <a:cubicBezTo>
                    <a:pt x="313" y="1925"/>
                    <a:pt x="492" y="1612"/>
                    <a:pt x="626" y="1434"/>
                  </a:cubicBezTo>
                  <a:cubicBezTo>
                    <a:pt x="805" y="1121"/>
                    <a:pt x="1058" y="868"/>
                    <a:pt x="1311" y="629"/>
                  </a:cubicBezTo>
                  <a:cubicBezTo>
                    <a:pt x="1643" y="389"/>
                    <a:pt x="1387" y="0"/>
                    <a:pt x="1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97" name="Google Shape;10597;p66"/>
            <p:cNvGrpSpPr/>
            <p:nvPr/>
          </p:nvGrpSpPr>
          <p:grpSpPr>
            <a:xfrm flipH="1">
              <a:off x="1623999" y="2602069"/>
              <a:ext cx="1809049" cy="2011276"/>
              <a:chOff x="6431389" y="2747194"/>
              <a:chExt cx="1809049" cy="2011276"/>
            </a:xfrm>
          </p:grpSpPr>
          <p:sp>
            <p:nvSpPr>
              <p:cNvPr id="10598" name="Google Shape;10598;p66"/>
              <p:cNvSpPr/>
              <p:nvPr/>
            </p:nvSpPr>
            <p:spPr>
              <a:xfrm>
                <a:off x="6584766" y="2820440"/>
                <a:ext cx="127852" cy="177093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6506" extrusionOk="0">
                    <a:moveTo>
                      <a:pt x="1174" y="0"/>
                    </a:moveTo>
                    <a:cubicBezTo>
                      <a:pt x="1149" y="0"/>
                      <a:pt x="1127" y="2"/>
                      <a:pt x="1109" y="6"/>
                    </a:cubicBezTo>
                    <a:cubicBezTo>
                      <a:pt x="715" y="81"/>
                      <a:pt x="1" y="2974"/>
                      <a:pt x="470" y="3913"/>
                    </a:cubicBezTo>
                    <a:cubicBezTo>
                      <a:pt x="1015" y="4852"/>
                      <a:pt x="3457" y="6505"/>
                      <a:pt x="3457" y="6505"/>
                    </a:cubicBezTo>
                    <a:cubicBezTo>
                      <a:pt x="3758" y="6355"/>
                      <a:pt x="4077" y="6186"/>
                      <a:pt x="4396" y="6036"/>
                    </a:cubicBezTo>
                    <a:cubicBezTo>
                      <a:pt x="4396" y="6036"/>
                      <a:pt x="4697" y="3838"/>
                      <a:pt x="3833" y="2034"/>
                    </a:cubicBezTo>
                    <a:cubicBezTo>
                      <a:pt x="3243" y="694"/>
                      <a:pt x="1651" y="0"/>
                      <a:pt x="1174" y="0"/>
                    </a:cubicBezTo>
                    <a:close/>
                  </a:path>
                </a:pathLst>
              </a:custGeom>
              <a:solidFill>
                <a:srgbClr val="F18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9" name="Google Shape;10599;p66"/>
              <p:cNvSpPr/>
              <p:nvPr/>
            </p:nvSpPr>
            <p:spPr>
              <a:xfrm>
                <a:off x="7083278" y="3001502"/>
                <a:ext cx="164164" cy="132534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4869" extrusionOk="0">
                    <a:moveTo>
                      <a:pt x="4056" y="0"/>
                    </a:moveTo>
                    <a:cubicBezTo>
                      <a:pt x="3325" y="0"/>
                      <a:pt x="2530" y="143"/>
                      <a:pt x="1954" y="548"/>
                    </a:cubicBezTo>
                    <a:cubicBezTo>
                      <a:pt x="790" y="1487"/>
                      <a:pt x="170" y="3460"/>
                      <a:pt x="1" y="3835"/>
                    </a:cubicBezTo>
                    <a:cubicBezTo>
                      <a:pt x="170" y="4155"/>
                      <a:pt x="320" y="4549"/>
                      <a:pt x="470" y="4869"/>
                    </a:cubicBezTo>
                    <a:lnTo>
                      <a:pt x="639" y="4775"/>
                    </a:lnTo>
                    <a:cubicBezTo>
                      <a:pt x="639" y="4775"/>
                      <a:pt x="2818" y="4624"/>
                      <a:pt x="4396" y="3535"/>
                    </a:cubicBezTo>
                    <a:cubicBezTo>
                      <a:pt x="5711" y="2596"/>
                      <a:pt x="6031" y="868"/>
                      <a:pt x="5955" y="473"/>
                    </a:cubicBezTo>
                    <a:cubicBezTo>
                      <a:pt x="5870" y="249"/>
                      <a:pt x="5019" y="0"/>
                      <a:pt x="4056" y="0"/>
                    </a:cubicBezTo>
                    <a:close/>
                  </a:path>
                </a:pathLst>
              </a:custGeom>
              <a:solidFill>
                <a:srgbClr val="F18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0" name="Google Shape;10600;p66"/>
              <p:cNvSpPr/>
              <p:nvPr/>
            </p:nvSpPr>
            <p:spPr>
              <a:xfrm>
                <a:off x="6525457" y="2747194"/>
                <a:ext cx="246994" cy="2651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741" extrusionOk="0">
                    <a:moveTo>
                      <a:pt x="2447" y="0"/>
                    </a:moveTo>
                    <a:cubicBezTo>
                      <a:pt x="2368" y="0"/>
                      <a:pt x="2303" y="10"/>
                      <a:pt x="2255" y="29"/>
                    </a:cubicBezTo>
                    <a:cubicBezTo>
                      <a:pt x="1710" y="198"/>
                      <a:pt x="1" y="5665"/>
                      <a:pt x="1410" y="7393"/>
                    </a:cubicBezTo>
                    <a:cubicBezTo>
                      <a:pt x="2819" y="9121"/>
                      <a:pt x="4697" y="9741"/>
                      <a:pt x="4697" y="9741"/>
                    </a:cubicBezTo>
                    <a:cubicBezTo>
                      <a:pt x="4998" y="9516"/>
                      <a:pt x="5317" y="9346"/>
                      <a:pt x="5636" y="9196"/>
                    </a:cubicBezTo>
                    <a:cubicBezTo>
                      <a:pt x="5636" y="9196"/>
                      <a:pt x="3194" y="7543"/>
                      <a:pt x="2649" y="6604"/>
                    </a:cubicBezTo>
                    <a:cubicBezTo>
                      <a:pt x="2180" y="5665"/>
                      <a:pt x="2894" y="2772"/>
                      <a:pt x="3288" y="2697"/>
                    </a:cubicBezTo>
                    <a:cubicBezTo>
                      <a:pt x="3306" y="2693"/>
                      <a:pt x="3328" y="2691"/>
                      <a:pt x="3353" y="2691"/>
                    </a:cubicBezTo>
                    <a:cubicBezTo>
                      <a:pt x="3830" y="2691"/>
                      <a:pt x="5422" y="3385"/>
                      <a:pt x="6012" y="4725"/>
                    </a:cubicBezTo>
                    <a:cubicBezTo>
                      <a:pt x="6876" y="6529"/>
                      <a:pt x="6575" y="8727"/>
                      <a:pt x="6575" y="8727"/>
                    </a:cubicBezTo>
                    <a:cubicBezTo>
                      <a:pt x="6876" y="8576"/>
                      <a:pt x="7270" y="8482"/>
                      <a:pt x="7590" y="8407"/>
                    </a:cubicBezTo>
                    <a:cubicBezTo>
                      <a:pt x="7984" y="7712"/>
                      <a:pt x="9074" y="5665"/>
                      <a:pt x="7346" y="3317"/>
                    </a:cubicBezTo>
                    <a:cubicBezTo>
                      <a:pt x="5783" y="1101"/>
                      <a:pt x="3293" y="0"/>
                      <a:pt x="2447" y="0"/>
                    </a:cubicBezTo>
                    <a:close/>
                  </a:path>
                </a:pathLst>
              </a:custGeom>
              <a:solidFill>
                <a:srgbClr val="C571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1" name="Google Shape;10601;p66"/>
              <p:cNvSpPr/>
              <p:nvPr/>
            </p:nvSpPr>
            <p:spPr>
              <a:xfrm>
                <a:off x="7064361" y="2950765"/>
                <a:ext cx="244953" cy="210438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7731" extrusionOk="0">
                    <a:moveTo>
                      <a:pt x="5108" y="1"/>
                    </a:moveTo>
                    <a:cubicBezTo>
                      <a:pt x="3875" y="1"/>
                      <a:pt x="2586" y="323"/>
                      <a:pt x="1710" y="1323"/>
                    </a:cubicBezTo>
                    <a:cubicBezTo>
                      <a:pt x="151" y="3051"/>
                      <a:pt x="1" y="4610"/>
                      <a:pt x="1" y="4610"/>
                    </a:cubicBezTo>
                    <a:cubicBezTo>
                      <a:pt x="301" y="4929"/>
                      <a:pt x="545" y="5324"/>
                      <a:pt x="696" y="5699"/>
                    </a:cubicBezTo>
                    <a:cubicBezTo>
                      <a:pt x="865" y="5324"/>
                      <a:pt x="1485" y="3351"/>
                      <a:pt x="2649" y="2412"/>
                    </a:cubicBezTo>
                    <a:cubicBezTo>
                      <a:pt x="3225" y="2007"/>
                      <a:pt x="4020" y="1864"/>
                      <a:pt x="4751" y="1864"/>
                    </a:cubicBezTo>
                    <a:cubicBezTo>
                      <a:pt x="5714" y="1864"/>
                      <a:pt x="6565" y="2113"/>
                      <a:pt x="6650" y="2337"/>
                    </a:cubicBezTo>
                    <a:cubicBezTo>
                      <a:pt x="6726" y="2732"/>
                      <a:pt x="6406" y="4460"/>
                      <a:pt x="5091" y="5399"/>
                    </a:cubicBezTo>
                    <a:cubicBezTo>
                      <a:pt x="3513" y="6488"/>
                      <a:pt x="1334" y="6639"/>
                      <a:pt x="1334" y="6639"/>
                    </a:cubicBezTo>
                    <a:lnTo>
                      <a:pt x="1165" y="6733"/>
                    </a:lnTo>
                    <a:cubicBezTo>
                      <a:pt x="1240" y="6958"/>
                      <a:pt x="1410" y="7277"/>
                      <a:pt x="1485" y="7503"/>
                    </a:cubicBezTo>
                    <a:lnTo>
                      <a:pt x="1560" y="7503"/>
                    </a:lnTo>
                    <a:cubicBezTo>
                      <a:pt x="1560" y="7503"/>
                      <a:pt x="2120" y="7730"/>
                      <a:pt x="2986" y="7730"/>
                    </a:cubicBezTo>
                    <a:cubicBezTo>
                      <a:pt x="3948" y="7730"/>
                      <a:pt x="5286" y="7449"/>
                      <a:pt x="6650" y="6263"/>
                    </a:cubicBezTo>
                    <a:cubicBezTo>
                      <a:pt x="8379" y="4685"/>
                      <a:pt x="8998" y="1398"/>
                      <a:pt x="8679" y="928"/>
                    </a:cubicBezTo>
                    <a:cubicBezTo>
                      <a:pt x="8503" y="652"/>
                      <a:pt x="6862" y="1"/>
                      <a:pt x="5108" y="1"/>
                    </a:cubicBezTo>
                    <a:close/>
                  </a:path>
                </a:pathLst>
              </a:custGeom>
              <a:solidFill>
                <a:srgbClr val="C571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2" name="Google Shape;10602;p66"/>
              <p:cNvSpPr/>
              <p:nvPr/>
            </p:nvSpPr>
            <p:spPr>
              <a:xfrm>
                <a:off x="7803432" y="4710345"/>
                <a:ext cx="112772" cy="4812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1768" extrusionOk="0">
                    <a:moveTo>
                      <a:pt x="480" y="0"/>
                    </a:moveTo>
                    <a:cubicBezTo>
                      <a:pt x="386" y="395"/>
                      <a:pt x="236" y="695"/>
                      <a:pt x="236" y="864"/>
                    </a:cubicBezTo>
                    <a:cubicBezTo>
                      <a:pt x="0" y="1612"/>
                      <a:pt x="796" y="1768"/>
                      <a:pt x="1728" y="1768"/>
                    </a:cubicBezTo>
                    <a:cubicBezTo>
                      <a:pt x="2059" y="1768"/>
                      <a:pt x="2408" y="1748"/>
                      <a:pt x="2734" y="1728"/>
                    </a:cubicBezTo>
                    <a:cubicBezTo>
                      <a:pt x="3053" y="1728"/>
                      <a:pt x="3523" y="1015"/>
                      <a:pt x="4143" y="0"/>
                    </a:cubicBezTo>
                    <a:lnTo>
                      <a:pt x="4068" y="0"/>
                    </a:lnTo>
                    <a:cubicBezTo>
                      <a:pt x="3755" y="157"/>
                      <a:pt x="3277" y="209"/>
                      <a:pt x="2770" y="209"/>
                    </a:cubicBezTo>
                    <a:cubicBezTo>
                      <a:pt x="1757" y="209"/>
                      <a:pt x="630" y="0"/>
                      <a:pt x="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3" name="Google Shape;10603;p66"/>
              <p:cNvSpPr/>
              <p:nvPr/>
            </p:nvSpPr>
            <p:spPr>
              <a:xfrm>
                <a:off x="7650299" y="4669952"/>
                <a:ext cx="93610" cy="49622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1823" extrusionOk="0">
                    <a:moveTo>
                      <a:pt x="151" y="0"/>
                    </a:moveTo>
                    <a:cubicBezTo>
                      <a:pt x="1" y="1015"/>
                      <a:pt x="1" y="1634"/>
                      <a:pt x="76" y="1710"/>
                    </a:cubicBezTo>
                    <a:cubicBezTo>
                      <a:pt x="243" y="1785"/>
                      <a:pt x="544" y="1822"/>
                      <a:pt x="891" y="1822"/>
                    </a:cubicBezTo>
                    <a:cubicBezTo>
                      <a:pt x="1674" y="1822"/>
                      <a:pt x="2695" y="1630"/>
                      <a:pt x="2969" y="1240"/>
                    </a:cubicBezTo>
                    <a:cubicBezTo>
                      <a:pt x="3119" y="1165"/>
                      <a:pt x="3288" y="864"/>
                      <a:pt x="3438" y="395"/>
                    </a:cubicBezTo>
                    <a:lnTo>
                      <a:pt x="3438" y="395"/>
                    </a:lnTo>
                    <a:cubicBezTo>
                      <a:pt x="3296" y="464"/>
                      <a:pt x="3078" y="492"/>
                      <a:pt x="2819" y="492"/>
                    </a:cubicBezTo>
                    <a:cubicBezTo>
                      <a:pt x="1952" y="492"/>
                      <a:pt x="628" y="174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4" name="Google Shape;10604;p66"/>
              <p:cNvSpPr/>
              <p:nvPr/>
            </p:nvSpPr>
            <p:spPr>
              <a:xfrm>
                <a:off x="7036761" y="4657159"/>
                <a:ext cx="102293" cy="68458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2515" extrusionOk="0">
                    <a:moveTo>
                      <a:pt x="3757" y="1"/>
                    </a:moveTo>
                    <a:cubicBezTo>
                      <a:pt x="2661" y="490"/>
                      <a:pt x="1766" y="616"/>
                      <a:pt x="1133" y="616"/>
                    </a:cubicBezTo>
                    <a:cubicBezTo>
                      <a:pt x="453" y="616"/>
                      <a:pt x="75" y="470"/>
                      <a:pt x="75" y="470"/>
                    </a:cubicBezTo>
                    <a:cubicBezTo>
                      <a:pt x="0" y="1485"/>
                      <a:pt x="0" y="2104"/>
                      <a:pt x="0" y="2180"/>
                    </a:cubicBezTo>
                    <a:cubicBezTo>
                      <a:pt x="105" y="2398"/>
                      <a:pt x="568" y="2515"/>
                      <a:pt x="1113" y="2515"/>
                    </a:cubicBezTo>
                    <a:cubicBezTo>
                      <a:pt x="1738" y="2515"/>
                      <a:pt x="2471" y="2361"/>
                      <a:pt x="2893" y="2029"/>
                    </a:cubicBezTo>
                    <a:cubicBezTo>
                      <a:pt x="3043" y="1879"/>
                      <a:pt x="3363" y="1165"/>
                      <a:pt x="37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5" name="Google Shape;10605;p66"/>
              <p:cNvSpPr/>
              <p:nvPr/>
            </p:nvSpPr>
            <p:spPr>
              <a:xfrm>
                <a:off x="8072108" y="3442833"/>
                <a:ext cx="166205" cy="312948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11497" extrusionOk="0">
                    <a:moveTo>
                      <a:pt x="1015" y="0"/>
                    </a:moveTo>
                    <a:lnTo>
                      <a:pt x="771" y="76"/>
                    </a:lnTo>
                    <a:cubicBezTo>
                      <a:pt x="771" y="76"/>
                      <a:pt x="1" y="3513"/>
                      <a:pt x="1710" y="5241"/>
                    </a:cubicBezTo>
                    <a:cubicBezTo>
                      <a:pt x="3833" y="7439"/>
                      <a:pt x="4697" y="9862"/>
                      <a:pt x="3589" y="11271"/>
                    </a:cubicBezTo>
                    <a:cubicBezTo>
                      <a:pt x="3664" y="11346"/>
                      <a:pt x="3664" y="11421"/>
                      <a:pt x="3758" y="11497"/>
                    </a:cubicBezTo>
                    <a:cubicBezTo>
                      <a:pt x="6106" y="9318"/>
                      <a:pt x="5862" y="5786"/>
                      <a:pt x="2819" y="2893"/>
                    </a:cubicBezTo>
                    <a:cubicBezTo>
                      <a:pt x="1560" y="1804"/>
                      <a:pt x="1166" y="620"/>
                      <a:pt x="1015" y="0"/>
                    </a:cubicBezTo>
                    <a:close/>
                  </a:path>
                </a:pathLst>
              </a:custGeom>
              <a:solidFill>
                <a:srgbClr val="F6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6" name="Google Shape;10606;p66"/>
              <p:cNvSpPr/>
              <p:nvPr/>
            </p:nvSpPr>
            <p:spPr>
              <a:xfrm>
                <a:off x="8001557" y="3432081"/>
                <a:ext cx="198434" cy="317576"/>
              </a:xfrm>
              <a:custGeom>
                <a:avLst/>
                <a:gdLst/>
                <a:ahLst/>
                <a:cxnLst/>
                <a:rect l="l" t="t" r="r" b="b"/>
                <a:pathLst>
                  <a:path w="7290" h="11667" extrusionOk="0">
                    <a:moveTo>
                      <a:pt x="3532" y="1"/>
                    </a:moveTo>
                    <a:cubicBezTo>
                      <a:pt x="1" y="2105"/>
                      <a:pt x="1334" y="6651"/>
                      <a:pt x="1334" y="6651"/>
                    </a:cubicBezTo>
                    <a:cubicBezTo>
                      <a:pt x="2274" y="7120"/>
                      <a:pt x="3138" y="7665"/>
                      <a:pt x="4002" y="8454"/>
                    </a:cubicBezTo>
                    <a:cubicBezTo>
                      <a:pt x="4227" y="8679"/>
                      <a:pt x="4547" y="8999"/>
                      <a:pt x="4772" y="9318"/>
                    </a:cubicBezTo>
                    <a:cubicBezTo>
                      <a:pt x="5411" y="10013"/>
                      <a:pt x="5880" y="10802"/>
                      <a:pt x="6181" y="11666"/>
                    </a:cubicBezTo>
                    <a:cubicBezTo>
                      <a:pt x="7289" y="10257"/>
                      <a:pt x="6425" y="7834"/>
                      <a:pt x="4302" y="5636"/>
                    </a:cubicBezTo>
                    <a:cubicBezTo>
                      <a:pt x="2593" y="3908"/>
                      <a:pt x="3363" y="471"/>
                      <a:pt x="3363" y="471"/>
                    </a:cubicBezTo>
                    <a:lnTo>
                      <a:pt x="3607" y="395"/>
                    </a:lnTo>
                    <a:cubicBezTo>
                      <a:pt x="3532" y="151"/>
                      <a:pt x="3532" y="1"/>
                      <a:pt x="3532" y="1"/>
                    </a:cubicBezTo>
                    <a:close/>
                  </a:path>
                </a:pathLst>
              </a:custGeom>
              <a:solidFill>
                <a:srgbClr val="C571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7" name="Google Shape;10607;p66"/>
              <p:cNvSpPr/>
              <p:nvPr/>
            </p:nvSpPr>
            <p:spPr>
              <a:xfrm>
                <a:off x="7010405" y="3392403"/>
                <a:ext cx="1114169" cy="385626"/>
              </a:xfrm>
              <a:custGeom>
                <a:avLst/>
                <a:gdLst/>
                <a:ahLst/>
                <a:cxnLst/>
                <a:rect l="l" t="t" r="r" b="b"/>
                <a:pathLst>
                  <a:path w="40932" h="14167" extrusionOk="0">
                    <a:moveTo>
                      <a:pt x="1560" y="1"/>
                    </a:moveTo>
                    <a:cubicBezTo>
                      <a:pt x="1090" y="771"/>
                      <a:pt x="545" y="1485"/>
                      <a:pt x="1" y="2105"/>
                    </a:cubicBezTo>
                    <a:cubicBezTo>
                      <a:pt x="1" y="2105"/>
                      <a:pt x="6106" y="14089"/>
                      <a:pt x="18935" y="14164"/>
                    </a:cubicBezTo>
                    <a:cubicBezTo>
                      <a:pt x="19041" y="14166"/>
                      <a:pt x="19146" y="14167"/>
                      <a:pt x="19250" y="14167"/>
                    </a:cubicBezTo>
                    <a:cubicBezTo>
                      <a:pt x="24099" y="14167"/>
                      <a:pt x="27543" y="12475"/>
                      <a:pt x="30375" y="10802"/>
                    </a:cubicBezTo>
                    <a:cubicBezTo>
                      <a:pt x="33288" y="9131"/>
                      <a:pt x="35615" y="7417"/>
                      <a:pt x="38280" y="7417"/>
                    </a:cubicBezTo>
                    <a:cubicBezTo>
                      <a:pt x="39120" y="7417"/>
                      <a:pt x="39995" y="7588"/>
                      <a:pt x="40932" y="7984"/>
                    </a:cubicBezTo>
                    <a:cubicBezTo>
                      <a:pt x="40707" y="7665"/>
                      <a:pt x="40387" y="7345"/>
                      <a:pt x="40162" y="7120"/>
                    </a:cubicBezTo>
                    <a:cubicBezTo>
                      <a:pt x="39298" y="6331"/>
                      <a:pt x="38434" y="5786"/>
                      <a:pt x="37494" y="5317"/>
                    </a:cubicBezTo>
                    <a:cubicBezTo>
                      <a:pt x="35181" y="4144"/>
                      <a:pt x="32692" y="3806"/>
                      <a:pt x="30125" y="3806"/>
                    </a:cubicBezTo>
                    <a:cubicBezTo>
                      <a:pt x="28252" y="3806"/>
                      <a:pt x="26338" y="3986"/>
                      <a:pt x="24420" y="4152"/>
                    </a:cubicBezTo>
                    <a:cubicBezTo>
                      <a:pt x="22592" y="4352"/>
                      <a:pt x="20764" y="4528"/>
                      <a:pt x="19008" y="4528"/>
                    </a:cubicBezTo>
                    <a:cubicBezTo>
                      <a:pt x="18130" y="4528"/>
                      <a:pt x="17270" y="4484"/>
                      <a:pt x="16437" y="4377"/>
                    </a:cubicBezTo>
                    <a:cubicBezTo>
                      <a:pt x="4077" y="2969"/>
                      <a:pt x="1560" y="1"/>
                      <a:pt x="1560" y="1"/>
                    </a:cubicBezTo>
                    <a:close/>
                  </a:path>
                </a:pathLst>
              </a:custGeom>
              <a:solidFill>
                <a:srgbClr val="D98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8" name="Google Shape;10608;p66"/>
              <p:cNvSpPr/>
              <p:nvPr/>
            </p:nvSpPr>
            <p:spPr>
              <a:xfrm>
                <a:off x="7618099" y="4158641"/>
                <a:ext cx="228076" cy="524747"/>
              </a:xfrm>
              <a:custGeom>
                <a:avLst/>
                <a:gdLst/>
                <a:ahLst/>
                <a:cxnLst/>
                <a:rect l="l" t="t" r="r" b="b"/>
                <a:pathLst>
                  <a:path w="8379" h="19278" extrusionOk="0">
                    <a:moveTo>
                      <a:pt x="4302" y="1"/>
                    </a:moveTo>
                    <a:cubicBezTo>
                      <a:pt x="3908" y="395"/>
                      <a:pt x="2593" y="1240"/>
                      <a:pt x="0" y="1879"/>
                    </a:cubicBezTo>
                    <a:cubicBezTo>
                      <a:pt x="0" y="2029"/>
                      <a:pt x="545" y="4772"/>
                      <a:pt x="2668" y="7345"/>
                    </a:cubicBezTo>
                    <a:cubicBezTo>
                      <a:pt x="3062" y="7984"/>
                      <a:pt x="1729" y="15423"/>
                      <a:pt x="1334" y="18785"/>
                    </a:cubicBezTo>
                    <a:cubicBezTo>
                      <a:pt x="1811" y="18959"/>
                      <a:pt x="3135" y="19277"/>
                      <a:pt x="4002" y="19277"/>
                    </a:cubicBezTo>
                    <a:cubicBezTo>
                      <a:pt x="4261" y="19277"/>
                      <a:pt x="4479" y="19249"/>
                      <a:pt x="4621" y="19180"/>
                    </a:cubicBezTo>
                    <a:cubicBezTo>
                      <a:pt x="5880" y="16437"/>
                      <a:pt x="8134" y="8285"/>
                      <a:pt x="8378" y="5937"/>
                    </a:cubicBezTo>
                    <a:cubicBezTo>
                      <a:pt x="6819" y="4772"/>
                      <a:pt x="4772" y="3213"/>
                      <a:pt x="4302" y="1"/>
                    </a:cubicBezTo>
                    <a:close/>
                  </a:path>
                </a:pathLst>
              </a:custGeom>
              <a:solidFill>
                <a:srgbClr val="E2A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9" name="Google Shape;10609;p66"/>
              <p:cNvSpPr/>
              <p:nvPr/>
            </p:nvSpPr>
            <p:spPr>
              <a:xfrm>
                <a:off x="6865991" y="3525660"/>
                <a:ext cx="1374447" cy="1190412"/>
              </a:xfrm>
              <a:custGeom>
                <a:avLst/>
                <a:gdLst/>
                <a:ahLst/>
                <a:cxnLst/>
                <a:rect l="l" t="t" r="r" b="b"/>
                <a:pathLst>
                  <a:path w="50494" h="43733" extrusionOk="0">
                    <a:moveTo>
                      <a:pt x="5561" y="1"/>
                    </a:moveTo>
                    <a:cubicBezTo>
                      <a:pt x="4152" y="1409"/>
                      <a:pt x="2348" y="2593"/>
                      <a:pt x="0" y="3363"/>
                    </a:cubicBezTo>
                    <a:lnTo>
                      <a:pt x="75" y="3532"/>
                    </a:lnTo>
                    <a:cubicBezTo>
                      <a:pt x="75" y="3532"/>
                      <a:pt x="75" y="8623"/>
                      <a:pt x="1109" y="12999"/>
                    </a:cubicBezTo>
                    <a:cubicBezTo>
                      <a:pt x="1484" y="14803"/>
                      <a:pt x="2048" y="16362"/>
                      <a:pt x="2743" y="17846"/>
                    </a:cubicBezTo>
                    <a:cubicBezTo>
                      <a:pt x="3682" y="19649"/>
                      <a:pt x="5016" y="21208"/>
                      <a:pt x="6819" y="22467"/>
                    </a:cubicBezTo>
                    <a:cubicBezTo>
                      <a:pt x="6969" y="26937"/>
                      <a:pt x="6819" y="32329"/>
                      <a:pt x="6575" y="36555"/>
                    </a:cubicBezTo>
                    <a:cubicBezTo>
                      <a:pt x="6500" y="38828"/>
                      <a:pt x="6349" y="40782"/>
                      <a:pt x="6349" y="42040"/>
                    </a:cubicBezTo>
                    <a:cubicBezTo>
                      <a:pt x="6349" y="42040"/>
                      <a:pt x="6727" y="42186"/>
                      <a:pt x="7407" y="42186"/>
                    </a:cubicBezTo>
                    <a:cubicBezTo>
                      <a:pt x="8040" y="42186"/>
                      <a:pt x="8935" y="42060"/>
                      <a:pt x="10031" y="41571"/>
                    </a:cubicBezTo>
                    <a:cubicBezTo>
                      <a:pt x="11271" y="37569"/>
                      <a:pt x="13469" y="28891"/>
                      <a:pt x="14333" y="25209"/>
                    </a:cubicBezTo>
                    <a:cubicBezTo>
                      <a:pt x="16136" y="25529"/>
                      <a:pt x="18165" y="25679"/>
                      <a:pt x="20438" y="25754"/>
                    </a:cubicBezTo>
                    <a:cubicBezTo>
                      <a:pt x="20975" y="25781"/>
                      <a:pt x="21490" y="25793"/>
                      <a:pt x="21984" y="25793"/>
                    </a:cubicBezTo>
                    <a:cubicBezTo>
                      <a:pt x="24292" y="25793"/>
                      <a:pt x="26147" y="25521"/>
                      <a:pt x="27632" y="25134"/>
                    </a:cubicBezTo>
                    <a:cubicBezTo>
                      <a:pt x="30225" y="24495"/>
                      <a:pt x="31540" y="23650"/>
                      <a:pt x="31934" y="23256"/>
                    </a:cubicBezTo>
                    <a:cubicBezTo>
                      <a:pt x="32404" y="26468"/>
                      <a:pt x="34451" y="28027"/>
                      <a:pt x="36010" y="29192"/>
                    </a:cubicBezTo>
                    <a:cubicBezTo>
                      <a:pt x="36949" y="29905"/>
                      <a:pt x="37814" y="30450"/>
                      <a:pt x="37964" y="31070"/>
                    </a:cubicBezTo>
                    <a:cubicBezTo>
                      <a:pt x="38509" y="32573"/>
                      <a:pt x="35860" y="40706"/>
                      <a:pt x="34921" y="43524"/>
                    </a:cubicBezTo>
                    <a:cubicBezTo>
                      <a:pt x="35071" y="43524"/>
                      <a:pt x="36198" y="43733"/>
                      <a:pt x="37211" y="43733"/>
                    </a:cubicBezTo>
                    <a:cubicBezTo>
                      <a:pt x="37718" y="43733"/>
                      <a:pt x="38196" y="43681"/>
                      <a:pt x="38509" y="43524"/>
                    </a:cubicBezTo>
                    <a:lnTo>
                      <a:pt x="38584" y="43524"/>
                    </a:lnTo>
                    <a:cubicBezTo>
                      <a:pt x="40556" y="40162"/>
                      <a:pt x="43599" y="32798"/>
                      <a:pt x="43843" y="32103"/>
                    </a:cubicBezTo>
                    <a:cubicBezTo>
                      <a:pt x="44144" y="31164"/>
                      <a:pt x="43994" y="30450"/>
                      <a:pt x="43449" y="29661"/>
                    </a:cubicBezTo>
                    <a:cubicBezTo>
                      <a:pt x="42810" y="28816"/>
                      <a:pt x="42735" y="27877"/>
                      <a:pt x="44388" y="25904"/>
                    </a:cubicBezTo>
                    <a:cubicBezTo>
                      <a:pt x="46267" y="23650"/>
                      <a:pt x="50493" y="14803"/>
                      <a:pt x="48070" y="8454"/>
                    </a:cubicBezTo>
                    <a:cubicBezTo>
                      <a:pt x="47976" y="8378"/>
                      <a:pt x="47976" y="8303"/>
                      <a:pt x="47901" y="8228"/>
                    </a:cubicBezTo>
                    <a:cubicBezTo>
                      <a:pt x="47600" y="7364"/>
                      <a:pt x="47131" y="6575"/>
                      <a:pt x="46492" y="5880"/>
                    </a:cubicBezTo>
                    <a:cubicBezTo>
                      <a:pt x="45555" y="5484"/>
                      <a:pt x="44680" y="5313"/>
                      <a:pt x="43840" y="5313"/>
                    </a:cubicBezTo>
                    <a:cubicBezTo>
                      <a:pt x="41175" y="5313"/>
                      <a:pt x="38848" y="7027"/>
                      <a:pt x="35935" y="8698"/>
                    </a:cubicBezTo>
                    <a:cubicBezTo>
                      <a:pt x="33103" y="10371"/>
                      <a:pt x="29659" y="12063"/>
                      <a:pt x="24810" y="12063"/>
                    </a:cubicBezTo>
                    <a:cubicBezTo>
                      <a:pt x="24706" y="12063"/>
                      <a:pt x="24601" y="12062"/>
                      <a:pt x="24495" y="12060"/>
                    </a:cubicBezTo>
                    <a:cubicBezTo>
                      <a:pt x="11666" y="11985"/>
                      <a:pt x="5561" y="1"/>
                      <a:pt x="5561" y="1"/>
                    </a:cubicBezTo>
                    <a:close/>
                  </a:path>
                </a:pathLst>
              </a:custGeom>
              <a:solidFill>
                <a:srgbClr val="F6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0" name="Google Shape;10610;p66"/>
              <p:cNvSpPr/>
              <p:nvPr/>
            </p:nvSpPr>
            <p:spPr>
              <a:xfrm>
                <a:off x="6865991" y="3468391"/>
                <a:ext cx="193806" cy="153412"/>
              </a:xfrm>
              <a:custGeom>
                <a:avLst/>
                <a:gdLst/>
                <a:ahLst/>
                <a:cxnLst/>
                <a:rect l="l" t="t" r="r" b="b"/>
                <a:pathLst>
                  <a:path w="7120" h="5636" extrusionOk="0">
                    <a:moveTo>
                      <a:pt x="75" y="5636"/>
                    </a:moveTo>
                    <a:lnTo>
                      <a:pt x="75" y="5636"/>
                    </a:lnTo>
                    <a:lnTo>
                      <a:pt x="75" y="5636"/>
                    </a:lnTo>
                    <a:close/>
                    <a:moveTo>
                      <a:pt x="75" y="5636"/>
                    </a:moveTo>
                    <a:lnTo>
                      <a:pt x="75" y="5636"/>
                    </a:lnTo>
                    <a:lnTo>
                      <a:pt x="75" y="5636"/>
                    </a:lnTo>
                    <a:close/>
                    <a:moveTo>
                      <a:pt x="7120" y="1"/>
                    </a:moveTo>
                    <a:cubicBezTo>
                      <a:pt x="6650" y="771"/>
                      <a:pt x="6105" y="1485"/>
                      <a:pt x="5561" y="2105"/>
                    </a:cubicBezTo>
                    <a:cubicBezTo>
                      <a:pt x="4152" y="3513"/>
                      <a:pt x="2348" y="4697"/>
                      <a:pt x="0" y="5467"/>
                    </a:cubicBezTo>
                    <a:lnTo>
                      <a:pt x="0" y="5467"/>
                    </a:lnTo>
                    <a:cubicBezTo>
                      <a:pt x="2348" y="4697"/>
                      <a:pt x="4152" y="3513"/>
                      <a:pt x="5561" y="2105"/>
                    </a:cubicBezTo>
                    <a:lnTo>
                      <a:pt x="5561" y="2105"/>
                    </a:lnTo>
                    <a:cubicBezTo>
                      <a:pt x="6105" y="1485"/>
                      <a:pt x="6650" y="771"/>
                      <a:pt x="7120" y="1"/>
                    </a:cubicBezTo>
                    <a:lnTo>
                      <a:pt x="7120" y="1"/>
                    </a:lnTo>
                    <a:lnTo>
                      <a:pt x="7120" y="1"/>
                    </a:lnTo>
                    <a:close/>
                  </a:path>
                </a:pathLst>
              </a:custGeom>
              <a:solidFill>
                <a:srgbClr val="E6D5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1" name="Google Shape;10611;p66"/>
              <p:cNvSpPr/>
              <p:nvPr/>
            </p:nvSpPr>
            <p:spPr>
              <a:xfrm>
                <a:off x="7017327" y="3468391"/>
                <a:ext cx="42463" cy="72133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2650" extrusionOk="0">
                    <a:moveTo>
                      <a:pt x="1560" y="1"/>
                    </a:moveTo>
                    <a:lnTo>
                      <a:pt x="1560" y="1"/>
                    </a:lnTo>
                    <a:cubicBezTo>
                      <a:pt x="1090" y="771"/>
                      <a:pt x="545" y="1485"/>
                      <a:pt x="1" y="2105"/>
                    </a:cubicBezTo>
                    <a:cubicBezTo>
                      <a:pt x="1" y="2105"/>
                      <a:pt x="76" y="2274"/>
                      <a:pt x="320" y="2649"/>
                    </a:cubicBezTo>
                    <a:cubicBezTo>
                      <a:pt x="865" y="1879"/>
                      <a:pt x="1259" y="940"/>
                      <a:pt x="1560" y="1"/>
                    </a:cubicBezTo>
                    <a:close/>
                  </a:path>
                </a:pathLst>
              </a:custGeom>
              <a:solidFill>
                <a:srgbClr val="C67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2" name="Google Shape;10612;p66"/>
              <p:cNvSpPr/>
              <p:nvPr/>
            </p:nvSpPr>
            <p:spPr>
              <a:xfrm>
                <a:off x="6865991" y="3525660"/>
                <a:ext cx="160054" cy="149329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5486" extrusionOk="0">
                    <a:moveTo>
                      <a:pt x="5561" y="1"/>
                    </a:moveTo>
                    <a:cubicBezTo>
                      <a:pt x="4152" y="1409"/>
                      <a:pt x="2348" y="2593"/>
                      <a:pt x="0" y="3363"/>
                    </a:cubicBezTo>
                    <a:lnTo>
                      <a:pt x="75" y="3532"/>
                    </a:lnTo>
                    <a:cubicBezTo>
                      <a:pt x="75" y="3532"/>
                      <a:pt x="75" y="4302"/>
                      <a:pt x="169" y="5486"/>
                    </a:cubicBezTo>
                    <a:cubicBezTo>
                      <a:pt x="2348" y="4302"/>
                      <a:pt x="4471" y="2668"/>
                      <a:pt x="5880" y="545"/>
                    </a:cubicBezTo>
                    <a:cubicBezTo>
                      <a:pt x="5636" y="170"/>
                      <a:pt x="5561" y="1"/>
                      <a:pt x="5561" y="1"/>
                    </a:cubicBezTo>
                    <a:close/>
                  </a:path>
                </a:pathLst>
              </a:custGeom>
              <a:solidFill>
                <a:srgbClr val="DE98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3" name="Google Shape;10613;p66"/>
              <p:cNvSpPr/>
              <p:nvPr/>
            </p:nvSpPr>
            <p:spPr>
              <a:xfrm>
                <a:off x="6597559" y="2965273"/>
                <a:ext cx="517997" cy="645822"/>
              </a:xfrm>
              <a:custGeom>
                <a:avLst/>
                <a:gdLst/>
                <a:ahLst/>
                <a:cxnLst/>
                <a:rect l="l" t="t" r="r" b="b"/>
                <a:pathLst>
                  <a:path w="19030" h="23726" extrusionOk="0">
                    <a:moveTo>
                      <a:pt x="7735" y="0"/>
                    </a:moveTo>
                    <a:cubicBezTo>
                      <a:pt x="6762" y="0"/>
                      <a:pt x="5828" y="124"/>
                      <a:pt x="4941" y="395"/>
                    </a:cubicBezTo>
                    <a:cubicBezTo>
                      <a:pt x="4621" y="470"/>
                      <a:pt x="4227" y="564"/>
                      <a:pt x="3926" y="715"/>
                    </a:cubicBezTo>
                    <a:cubicBezTo>
                      <a:pt x="3607" y="865"/>
                      <a:pt x="3288" y="1034"/>
                      <a:pt x="2987" y="1184"/>
                    </a:cubicBezTo>
                    <a:cubicBezTo>
                      <a:pt x="2668" y="1334"/>
                      <a:pt x="2349" y="1504"/>
                      <a:pt x="2048" y="1729"/>
                    </a:cubicBezTo>
                    <a:cubicBezTo>
                      <a:pt x="1334" y="2199"/>
                      <a:pt x="639" y="2818"/>
                      <a:pt x="0" y="3532"/>
                    </a:cubicBezTo>
                    <a:cubicBezTo>
                      <a:pt x="0" y="3532"/>
                      <a:pt x="6894" y="7289"/>
                      <a:pt x="395" y="23726"/>
                    </a:cubicBezTo>
                    <a:lnTo>
                      <a:pt x="789" y="23726"/>
                    </a:lnTo>
                    <a:cubicBezTo>
                      <a:pt x="4471" y="21697"/>
                      <a:pt x="7045" y="13244"/>
                      <a:pt x="9637" y="11196"/>
                    </a:cubicBezTo>
                    <a:cubicBezTo>
                      <a:pt x="11584" y="9644"/>
                      <a:pt x="13440" y="9171"/>
                      <a:pt x="14980" y="9171"/>
                    </a:cubicBezTo>
                    <a:cubicBezTo>
                      <a:pt x="17392" y="9171"/>
                      <a:pt x="19029" y="10332"/>
                      <a:pt x="19029" y="10332"/>
                    </a:cubicBezTo>
                    <a:cubicBezTo>
                      <a:pt x="19029" y="9092"/>
                      <a:pt x="18860" y="7984"/>
                      <a:pt x="18635" y="6970"/>
                    </a:cubicBezTo>
                    <a:cubicBezTo>
                      <a:pt x="18560" y="6744"/>
                      <a:pt x="18390" y="6425"/>
                      <a:pt x="18315" y="6200"/>
                    </a:cubicBezTo>
                    <a:cubicBezTo>
                      <a:pt x="18165" y="5880"/>
                      <a:pt x="18015" y="5486"/>
                      <a:pt x="17846" y="5166"/>
                    </a:cubicBezTo>
                    <a:cubicBezTo>
                      <a:pt x="17695" y="4791"/>
                      <a:pt x="17451" y="4396"/>
                      <a:pt x="17151" y="4077"/>
                    </a:cubicBezTo>
                    <a:cubicBezTo>
                      <a:pt x="15892" y="2349"/>
                      <a:pt x="13939" y="1184"/>
                      <a:pt x="11666" y="564"/>
                    </a:cubicBezTo>
                    <a:cubicBezTo>
                      <a:pt x="10302" y="205"/>
                      <a:pt x="8987" y="0"/>
                      <a:pt x="7735" y="0"/>
                    </a:cubicBezTo>
                    <a:close/>
                  </a:path>
                </a:pathLst>
              </a:custGeom>
              <a:solidFill>
                <a:srgbClr val="D98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4" name="Google Shape;10614;p66"/>
              <p:cNvSpPr/>
              <p:nvPr/>
            </p:nvSpPr>
            <p:spPr>
              <a:xfrm>
                <a:off x="6431389" y="3061411"/>
                <a:ext cx="684175" cy="588632"/>
              </a:xfrm>
              <a:custGeom>
                <a:avLst/>
                <a:gdLst/>
                <a:ahLst/>
                <a:cxnLst/>
                <a:rect l="l" t="t" r="r" b="b"/>
                <a:pathLst>
                  <a:path w="25135" h="21625" extrusionOk="0">
                    <a:moveTo>
                      <a:pt x="6105" y="0"/>
                    </a:moveTo>
                    <a:cubicBezTo>
                      <a:pt x="5241" y="864"/>
                      <a:pt x="4396" y="2029"/>
                      <a:pt x="3682" y="3288"/>
                    </a:cubicBezTo>
                    <a:cubicBezTo>
                      <a:pt x="0" y="9712"/>
                      <a:pt x="6500" y="15723"/>
                      <a:pt x="5241" y="20419"/>
                    </a:cubicBezTo>
                    <a:cubicBezTo>
                      <a:pt x="5091" y="20982"/>
                      <a:pt x="5955" y="21452"/>
                      <a:pt x="6575" y="21602"/>
                    </a:cubicBezTo>
                    <a:cubicBezTo>
                      <a:pt x="6673" y="21616"/>
                      <a:pt x="6895" y="21625"/>
                      <a:pt x="7212" y="21625"/>
                    </a:cubicBezTo>
                    <a:cubicBezTo>
                      <a:pt x="8652" y="21625"/>
                      <a:pt x="12061" y="21446"/>
                      <a:pt x="14878" y="20738"/>
                    </a:cubicBezTo>
                    <a:cubicBezTo>
                      <a:pt x="15103" y="20663"/>
                      <a:pt x="15347" y="20588"/>
                      <a:pt x="15573" y="20513"/>
                    </a:cubicBezTo>
                    <a:cubicBezTo>
                      <a:pt x="15667" y="20513"/>
                      <a:pt x="15817" y="20419"/>
                      <a:pt x="15967" y="20419"/>
                    </a:cubicBezTo>
                    <a:cubicBezTo>
                      <a:pt x="18315" y="19649"/>
                      <a:pt x="20119" y="18465"/>
                      <a:pt x="21528" y="17057"/>
                    </a:cubicBezTo>
                    <a:cubicBezTo>
                      <a:pt x="22072" y="16437"/>
                      <a:pt x="22617" y="15723"/>
                      <a:pt x="23087" y="14953"/>
                    </a:cubicBezTo>
                    <a:cubicBezTo>
                      <a:pt x="24120" y="13149"/>
                      <a:pt x="24740" y="10952"/>
                      <a:pt x="25059" y="8378"/>
                    </a:cubicBezTo>
                    <a:cubicBezTo>
                      <a:pt x="25059" y="7833"/>
                      <a:pt x="25134" y="7364"/>
                      <a:pt x="25134" y="6800"/>
                    </a:cubicBezTo>
                    <a:cubicBezTo>
                      <a:pt x="25134" y="6800"/>
                      <a:pt x="23497" y="5639"/>
                      <a:pt x="21085" y="5639"/>
                    </a:cubicBezTo>
                    <a:cubicBezTo>
                      <a:pt x="19545" y="5639"/>
                      <a:pt x="17689" y="6112"/>
                      <a:pt x="15742" y="7664"/>
                    </a:cubicBezTo>
                    <a:cubicBezTo>
                      <a:pt x="13150" y="9712"/>
                      <a:pt x="10576" y="18165"/>
                      <a:pt x="6894" y="20194"/>
                    </a:cubicBezTo>
                    <a:lnTo>
                      <a:pt x="6500" y="20194"/>
                    </a:lnTo>
                    <a:cubicBezTo>
                      <a:pt x="12999" y="3757"/>
                      <a:pt x="6105" y="0"/>
                      <a:pt x="6105" y="0"/>
                    </a:cubicBezTo>
                    <a:close/>
                  </a:path>
                </a:pathLst>
              </a:custGeom>
              <a:solidFill>
                <a:srgbClr val="F6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5" name="Google Shape;10615;p66"/>
              <p:cNvSpPr/>
              <p:nvPr/>
            </p:nvSpPr>
            <p:spPr>
              <a:xfrm>
                <a:off x="6919149" y="4011385"/>
                <a:ext cx="136563" cy="637329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23414" extrusionOk="0">
                    <a:moveTo>
                      <a:pt x="790" y="1"/>
                    </a:moveTo>
                    <a:cubicBezTo>
                      <a:pt x="790" y="1334"/>
                      <a:pt x="471" y="13075"/>
                      <a:pt x="1" y="23181"/>
                    </a:cubicBezTo>
                    <a:cubicBezTo>
                      <a:pt x="1" y="23181"/>
                      <a:pt x="503" y="23413"/>
                      <a:pt x="1348" y="23413"/>
                    </a:cubicBezTo>
                    <a:cubicBezTo>
                      <a:pt x="1964" y="23413"/>
                      <a:pt x="2763" y="23289"/>
                      <a:pt x="3683" y="22861"/>
                    </a:cubicBezTo>
                    <a:cubicBezTo>
                      <a:pt x="4077" y="21453"/>
                      <a:pt x="4472" y="19499"/>
                      <a:pt x="4622" y="18710"/>
                    </a:cubicBezTo>
                    <a:cubicBezTo>
                      <a:pt x="4866" y="14484"/>
                      <a:pt x="5016" y="9092"/>
                      <a:pt x="4866" y="4622"/>
                    </a:cubicBezTo>
                    <a:cubicBezTo>
                      <a:pt x="3063" y="3363"/>
                      <a:pt x="1729" y="1804"/>
                      <a:pt x="790" y="1"/>
                    </a:cubicBezTo>
                    <a:close/>
                  </a:path>
                </a:pathLst>
              </a:custGeom>
              <a:solidFill>
                <a:srgbClr val="E2A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6" name="Google Shape;10616;p66"/>
              <p:cNvSpPr/>
              <p:nvPr/>
            </p:nvSpPr>
            <p:spPr>
              <a:xfrm>
                <a:off x="6916536" y="4633642"/>
                <a:ext cx="102864" cy="71044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2610" extrusionOk="0">
                    <a:moveTo>
                      <a:pt x="3779" y="0"/>
                    </a:moveTo>
                    <a:cubicBezTo>
                      <a:pt x="2859" y="428"/>
                      <a:pt x="2060" y="552"/>
                      <a:pt x="1444" y="552"/>
                    </a:cubicBezTo>
                    <a:cubicBezTo>
                      <a:pt x="599" y="552"/>
                      <a:pt x="97" y="320"/>
                      <a:pt x="97" y="320"/>
                    </a:cubicBezTo>
                    <a:cubicBezTo>
                      <a:pt x="22" y="940"/>
                      <a:pt x="22" y="1635"/>
                      <a:pt x="22" y="2273"/>
                    </a:cubicBezTo>
                    <a:cubicBezTo>
                      <a:pt x="1" y="2516"/>
                      <a:pt x="220" y="2609"/>
                      <a:pt x="554" y="2609"/>
                    </a:cubicBezTo>
                    <a:cubicBezTo>
                      <a:pt x="1411" y="2609"/>
                      <a:pt x="3025" y="1999"/>
                      <a:pt x="3309" y="1729"/>
                    </a:cubicBezTo>
                    <a:cubicBezTo>
                      <a:pt x="3384" y="1560"/>
                      <a:pt x="3628" y="865"/>
                      <a:pt x="3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7" name="Google Shape;10617;p66"/>
              <p:cNvSpPr/>
              <p:nvPr/>
            </p:nvSpPr>
            <p:spPr>
              <a:xfrm>
                <a:off x="7724443" y="3862606"/>
                <a:ext cx="185640" cy="849836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31221" extrusionOk="0">
                    <a:moveTo>
                      <a:pt x="5955" y="0"/>
                    </a:moveTo>
                    <a:cubicBezTo>
                      <a:pt x="5260" y="301"/>
                      <a:pt x="4622" y="696"/>
                      <a:pt x="4077" y="1240"/>
                    </a:cubicBezTo>
                    <a:cubicBezTo>
                      <a:pt x="3532" y="1710"/>
                      <a:pt x="2987" y="2255"/>
                      <a:pt x="2518" y="2893"/>
                    </a:cubicBezTo>
                    <a:cubicBezTo>
                      <a:pt x="2048" y="3513"/>
                      <a:pt x="1654" y="4133"/>
                      <a:pt x="1259" y="4772"/>
                    </a:cubicBezTo>
                    <a:cubicBezTo>
                      <a:pt x="1184" y="4922"/>
                      <a:pt x="1109" y="5166"/>
                      <a:pt x="1034" y="5316"/>
                    </a:cubicBezTo>
                    <a:cubicBezTo>
                      <a:pt x="940" y="5467"/>
                      <a:pt x="865" y="5636"/>
                      <a:pt x="789" y="5861"/>
                    </a:cubicBezTo>
                    <a:cubicBezTo>
                      <a:pt x="639" y="6181"/>
                      <a:pt x="470" y="6575"/>
                      <a:pt x="395" y="6876"/>
                    </a:cubicBezTo>
                    <a:cubicBezTo>
                      <a:pt x="170" y="7665"/>
                      <a:pt x="94" y="8454"/>
                      <a:pt x="1" y="9224"/>
                    </a:cubicBezTo>
                    <a:lnTo>
                      <a:pt x="1" y="10332"/>
                    </a:lnTo>
                    <a:lnTo>
                      <a:pt x="94" y="10952"/>
                    </a:lnTo>
                    <a:lnTo>
                      <a:pt x="170" y="11497"/>
                    </a:lnTo>
                    <a:cubicBezTo>
                      <a:pt x="470" y="13056"/>
                      <a:pt x="1334" y="14465"/>
                      <a:pt x="2443" y="15573"/>
                    </a:cubicBezTo>
                    <a:cubicBezTo>
                      <a:pt x="2987" y="16042"/>
                      <a:pt x="3607" y="16587"/>
                      <a:pt x="4152" y="16982"/>
                    </a:cubicBezTo>
                    <a:cubicBezTo>
                      <a:pt x="4791" y="17451"/>
                      <a:pt x="5410" y="17846"/>
                      <a:pt x="5880" y="18390"/>
                    </a:cubicBezTo>
                    <a:cubicBezTo>
                      <a:pt x="6030" y="18466"/>
                      <a:pt x="6105" y="18616"/>
                      <a:pt x="6105" y="18785"/>
                    </a:cubicBezTo>
                    <a:cubicBezTo>
                      <a:pt x="6199" y="18860"/>
                      <a:pt x="6199" y="19010"/>
                      <a:pt x="6199" y="19161"/>
                    </a:cubicBezTo>
                    <a:cubicBezTo>
                      <a:pt x="6275" y="19555"/>
                      <a:pt x="6199" y="19874"/>
                      <a:pt x="6105" y="20269"/>
                    </a:cubicBezTo>
                    <a:cubicBezTo>
                      <a:pt x="6030" y="20964"/>
                      <a:pt x="5880" y="21753"/>
                      <a:pt x="5730" y="22448"/>
                    </a:cubicBezTo>
                    <a:cubicBezTo>
                      <a:pt x="5410" y="23857"/>
                      <a:pt x="5016" y="25360"/>
                      <a:pt x="4622" y="26768"/>
                    </a:cubicBezTo>
                    <a:cubicBezTo>
                      <a:pt x="4152" y="28252"/>
                      <a:pt x="3757" y="29661"/>
                      <a:pt x="3382" y="31145"/>
                    </a:cubicBezTo>
                    <a:cubicBezTo>
                      <a:pt x="3288" y="31145"/>
                      <a:pt x="3382" y="31145"/>
                      <a:pt x="3382" y="31220"/>
                    </a:cubicBezTo>
                    <a:cubicBezTo>
                      <a:pt x="3382" y="31220"/>
                      <a:pt x="3457" y="31220"/>
                      <a:pt x="3457" y="31145"/>
                    </a:cubicBezTo>
                    <a:cubicBezTo>
                      <a:pt x="4002" y="29736"/>
                      <a:pt x="4471" y="28327"/>
                      <a:pt x="4941" y="26919"/>
                    </a:cubicBezTo>
                    <a:cubicBezTo>
                      <a:pt x="5410" y="25435"/>
                      <a:pt x="5880" y="24026"/>
                      <a:pt x="6199" y="22542"/>
                    </a:cubicBezTo>
                    <a:cubicBezTo>
                      <a:pt x="6425" y="21828"/>
                      <a:pt x="6575" y="21133"/>
                      <a:pt x="6744" y="20344"/>
                    </a:cubicBezTo>
                    <a:cubicBezTo>
                      <a:pt x="6744" y="19950"/>
                      <a:pt x="6819" y="19555"/>
                      <a:pt x="6819" y="19161"/>
                    </a:cubicBezTo>
                    <a:cubicBezTo>
                      <a:pt x="6819" y="19010"/>
                      <a:pt x="6819" y="18785"/>
                      <a:pt x="6669" y="18541"/>
                    </a:cubicBezTo>
                    <a:cubicBezTo>
                      <a:pt x="6575" y="18315"/>
                      <a:pt x="6500" y="18146"/>
                      <a:pt x="6350" y="17996"/>
                    </a:cubicBezTo>
                    <a:cubicBezTo>
                      <a:pt x="6105" y="17677"/>
                      <a:pt x="5805" y="17376"/>
                      <a:pt x="5486" y="17132"/>
                    </a:cubicBezTo>
                    <a:lnTo>
                      <a:pt x="4546" y="16512"/>
                    </a:lnTo>
                    <a:cubicBezTo>
                      <a:pt x="3926" y="16042"/>
                      <a:pt x="3382" y="15573"/>
                      <a:pt x="2818" y="15103"/>
                    </a:cubicBezTo>
                    <a:cubicBezTo>
                      <a:pt x="1804" y="14089"/>
                      <a:pt x="1034" y="12830"/>
                      <a:pt x="789" y="11346"/>
                    </a:cubicBezTo>
                    <a:lnTo>
                      <a:pt x="639" y="10877"/>
                    </a:lnTo>
                    <a:lnTo>
                      <a:pt x="639" y="10332"/>
                    </a:lnTo>
                    <a:cubicBezTo>
                      <a:pt x="564" y="9937"/>
                      <a:pt x="564" y="9543"/>
                      <a:pt x="564" y="9224"/>
                    </a:cubicBezTo>
                    <a:cubicBezTo>
                      <a:pt x="639" y="8529"/>
                      <a:pt x="714" y="7740"/>
                      <a:pt x="865" y="7045"/>
                    </a:cubicBezTo>
                    <a:cubicBezTo>
                      <a:pt x="1259" y="5636"/>
                      <a:pt x="1973" y="4302"/>
                      <a:pt x="2818" y="3119"/>
                    </a:cubicBezTo>
                    <a:cubicBezTo>
                      <a:pt x="3682" y="1879"/>
                      <a:pt x="4697" y="846"/>
                      <a:pt x="6030" y="76"/>
                    </a:cubicBezTo>
                    <a:lnTo>
                      <a:pt x="6030" y="0"/>
                    </a:lnTo>
                    <a:close/>
                  </a:path>
                </a:pathLst>
              </a:custGeom>
              <a:solidFill>
                <a:srgbClr val="DA8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8" name="Google Shape;10618;p66"/>
              <p:cNvSpPr/>
              <p:nvPr/>
            </p:nvSpPr>
            <p:spPr>
              <a:xfrm>
                <a:off x="7036761" y="4003220"/>
                <a:ext cx="25587" cy="668823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4571" extrusionOk="0">
                    <a:moveTo>
                      <a:pt x="75" y="0"/>
                    </a:moveTo>
                    <a:lnTo>
                      <a:pt x="75" y="75"/>
                    </a:lnTo>
                    <a:cubicBezTo>
                      <a:pt x="151" y="1090"/>
                      <a:pt x="226" y="2104"/>
                      <a:pt x="226" y="3118"/>
                    </a:cubicBezTo>
                    <a:cubicBezTo>
                      <a:pt x="301" y="4133"/>
                      <a:pt x="301" y="5166"/>
                      <a:pt x="301" y="6180"/>
                    </a:cubicBezTo>
                    <a:cubicBezTo>
                      <a:pt x="301" y="8209"/>
                      <a:pt x="301" y="10238"/>
                      <a:pt x="226" y="12285"/>
                    </a:cubicBezTo>
                    <a:lnTo>
                      <a:pt x="75" y="18390"/>
                    </a:lnTo>
                    <a:lnTo>
                      <a:pt x="0" y="21433"/>
                    </a:lnTo>
                    <a:lnTo>
                      <a:pt x="0" y="24495"/>
                    </a:lnTo>
                    <a:cubicBezTo>
                      <a:pt x="0" y="24570"/>
                      <a:pt x="0" y="24570"/>
                      <a:pt x="75" y="24570"/>
                    </a:cubicBezTo>
                    <a:lnTo>
                      <a:pt x="75" y="24495"/>
                    </a:lnTo>
                    <a:cubicBezTo>
                      <a:pt x="226" y="23481"/>
                      <a:pt x="301" y="22448"/>
                      <a:pt x="376" y="21433"/>
                    </a:cubicBezTo>
                    <a:lnTo>
                      <a:pt x="620" y="18390"/>
                    </a:lnTo>
                    <a:cubicBezTo>
                      <a:pt x="695" y="16343"/>
                      <a:pt x="771" y="14314"/>
                      <a:pt x="846" y="12285"/>
                    </a:cubicBezTo>
                    <a:cubicBezTo>
                      <a:pt x="940" y="10238"/>
                      <a:pt x="940" y="8209"/>
                      <a:pt x="771" y="6180"/>
                    </a:cubicBezTo>
                    <a:cubicBezTo>
                      <a:pt x="771" y="5166"/>
                      <a:pt x="695" y="4133"/>
                      <a:pt x="620" y="3118"/>
                    </a:cubicBezTo>
                    <a:cubicBezTo>
                      <a:pt x="470" y="2104"/>
                      <a:pt x="376" y="1090"/>
                      <a:pt x="151" y="75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DA8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9" name="Google Shape;10619;p66"/>
              <p:cNvSpPr/>
              <p:nvPr/>
            </p:nvSpPr>
            <p:spPr>
              <a:xfrm>
                <a:off x="7136463" y="3939309"/>
                <a:ext cx="143177" cy="719942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26449" extrusionOk="0">
                    <a:moveTo>
                      <a:pt x="5091" y="0"/>
                    </a:moveTo>
                    <a:cubicBezTo>
                      <a:pt x="5016" y="0"/>
                      <a:pt x="5016" y="75"/>
                      <a:pt x="5016" y="75"/>
                    </a:cubicBezTo>
                    <a:cubicBezTo>
                      <a:pt x="4941" y="1165"/>
                      <a:pt x="4941" y="2348"/>
                      <a:pt x="4866" y="3438"/>
                    </a:cubicBezTo>
                    <a:cubicBezTo>
                      <a:pt x="4790" y="4527"/>
                      <a:pt x="4696" y="5636"/>
                      <a:pt x="4621" y="6800"/>
                    </a:cubicBezTo>
                    <a:cubicBezTo>
                      <a:pt x="4546" y="7345"/>
                      <a:pt x="4546" y="7890"/>
                      <a:pt x="4396" y="8453"/>
                    </a:cubicBezTo>
                    <a:cubicBezTo>
                      <a:pt x="4321" y="8998"/>
                      <a:pt x="4152" y="9543"/>
                      <a:pt x="4077" y="10012"/>
                    </a:cubicBezTo>
                    <a:cubicBezTo>
                      <a:pt x="3851" y="11102"/>
                      <a:pt x="3532" y="12210"/>
                      <a:pt x="3288" y="13300"/>
                    </a:cubicBezTo>
                    <a:lnTo>
                      <a:pt x="1653" y="19874"/>
                    </a:lnTo>
                    <a:cubicBezTo>
                      <a:pt x="1409" y="20888"/>
                      <a:pt x="1109" y="21978"/>
                      <a:pt x="864" y="23086"/>
                    </a:cubicBezTo>
                    <a:cubicBezTo>
                      <a:pt x="564" y="24176"/>
                      <a:pt x="320" y="25265"/>
                      <a:pt x="0" y="26374"/>
                    </a:cubicBezTo>
                    <a:lnTo>
                      <a:pt x="0" y="26449"/>
                    </a:lnTo>
                    <a:cubicBezTo>
                      <a:pt x="94" y="26449"/>
                      <a:pt x="94" y="26449"/>
                      <a:pt x="94" y="26374"/>
                    </a:cubicBezTo>
                    <a:cubicBezTo>
                      <a:pt x="470" y="25359"/>
                      <a:pt x="864" y="24251"/>
                      <a:pt x="1184" y="23161"/>
                    </a:cubicBezTo>
                    <a:cubicBezTo>
                      <a:pt x="1503" y="22147"/>
                      <a:pt x="1804" y="21039"/>
                      <a:pt x="2123" y="19949"/>
                    </a:cubicBezTo>
                    <a:cubicBezTo>
                      <a:pt x="2743" y="17845"/>
                      <a:pt x="3382" y="15648"/>
                      <a:pt x="3926" y="13450"/>
                    </a:cubicBezTo>
                    <a:cubicBezTo>
                      <a:pt x="4152" y="12360"/>
                      <a:pt x="4396" y="11271"/>
                      <a:pt x="4621" y="10163"/>
                    </a:cubicBezTo>
                    <a:cubicBezTo>
                      <a:pt x="4790" y="9618"/>
                      <a:pt x="4866" y="9073"/>
                      <a:pt x="5016" y="8528"/>
                    </a:cubicBezTo>
                    <a:cubicBezTo>
                      <a:pt x="5091" y="7984"/>
                      <a:pt x="5091" y="7345"/>
                      <a:pt x="5166" y="6800"/>
                    </a:cubicBezTo>
                    <a:cubicBezTo>
                      <a:pt x="5166" y="5711"/>
                      <a:pt x="5260" y="4527"/>
                      <a:pt x="5260" y="3438"/>
                    </a:cubicBezTo>
                    <a:cubicBezTo>
                      <a:pt x="5166" y="2348"/>
                      <a:pt x="5166" y="1165"/>
                      <a:pt x="5091" y="75"/>
                    </a:cubicBezTo>
                    <a:lnTo>
                      <a:pt x="5091" y="0"/>
                    </a:lnTo>
                    <a:close/>
                  </a:path>
                </a:pathLst>
              </a:custGeom>
              <a:solidFill>
                <a:srgbClr val="DA8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0" name="Google Shape;10620;p66"/>
              <p:cNvSpPr/>
              <p:nvPr/>
            </p:nvSpPr>
            <p:spPr>
              <a:xfrm>
                <a:off x="6580683" y="3317053"/>
                <a:ext cx="63940" cy="81878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3008" extrusionOk="0">
                    <a:moveTo>
                      <a:pt x="76" y="0"/>
                    </a:moveTo>
                    <a:cubicBezTo>
                      <a:pt x="1" y="76"/>
                      <a:pt x="151" y="789"/>
                      <a:pt x="470" y="1165"/>
                    </a:cubicBezTo>
                    <a:cubicBezTo>
                      <a:pt x="395" y="1259"/>
                      <a:pt x="226" y="1484"/>
                      <a:pt x="226" y="1635"/>
                    </a:cubicBezTo>
                    <a:cubicBezTo>
                      <a:pt x="76" y="2273"/>
                      <a:pt x="470" y="2893"/>
                      <a:pt x="1015" y="2968"/>
                    </a:cubicBezTo>
                    <a:cubicBezTo>
                      <a:pt x="1100" y="2995"/>
                      <a:pt x="1186" y="3008"/>
                      <a:pt x="1270" y="3008"/>
                    </a:cubicBezTo>
                    <a:cubicBezTo>
                      <a:pt x="1721" y="3008"/>
                      <a:pt x="2131" y="2643"/>
                      <a:pt x="2273" y="2104"/>
                    </a:cubicBezTo>
                    <a:cubicBezTo>
                      <a:pt x="2349" y="1484"/>
                      <a:pt x="2029" y="865"/>
                      <a:pt x="1485" y="695"/>
                    </a:cubicBezTo>
                    <a:lnTo>
                      <a:pt x="1090" y="695"/>
                    </a:lnTo>
                    <a:cubicBezTo>
                      <a:pt x="940" y="695"/>
                      <a:pt x="790" y="620"/>
                      <a:pt x="545" y="470"/>
                    </a:cubicBezTo>
                    <a:cubicBezTo>
                      <a:pt x="320" y="226"/>
                      <a:pt x="226" y="0"/>
                      <a:pt x="76" y="0"/>
                    </a:cubicBezTo>
                    <a:close/>
                  </a:path>
                </a:pathLst>
              </a:custGeom>
              <a:solidFill>
                <a:srgbClr val="290F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1" name="Google Shape;10621;p66"/>
              <p:cNvSpPr/>
              <p:nvPr/>
            </p:nvSpPr>
            <p:spPr>
              <a:xfrm>
                <a:off x="6821515" y="3395798"/>
                <a:ext cx="65981" cy="81878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3008" extrusionOk="0">
                    <a:moveTo>
                      <a:pt x="150" y="0"/>
                    </a:moveTo>
                    <a:cubicBezTo>
                      <a:pt x="0" y="75"/>
                      <a:pt x="150" y="789"/>
                      <a:pt x="470" y="1184"/>
                    </a:cubicBezTo>
                    <a:cubicBezTo>
                      <a:pt x="395" y="1259"/>
                      <a:pt x="301" y="1484"/>
                      <a:pt x="225" y="1653"/>
                    </a:cubicBezTo>
                    <a:cubicBezTo>
                      <a:pt x="150" y="2273"/>
                      <a:pt x="470" y="2893"/>
                      <a:pt x="1014" y="2968"/>
                    </a:cubicBezTo>
                    <a:cubicBezTo>
                      <a:pt x="1099" y="2994"/>
                      <a:pt x="1184" y="3007"/>
                      <a:pt x="1267" y="3007"/>
                    </a:cubicBezTo>
                    <a:cubicBezTo>
                      <a:pt x="1719" y="3007"/>
                      <a:pt x="2130" y="2632"/>
                      <a:pt x="2273" y="2029"/>
                    </a:cubicBezTo>
                    <a:cubicBezTo>
                      <a:pt x="2423" y="1409"/>
                      <a:pt x="2029" y="864"/>
                      <a:pt x="1484" y="714"/>
                    </a:cubicBezTo>
                    <a:lnTo>
                      <a:pt x="1090" y="714"/>
                    </a:lnTo>
                    <a:cubicBezTo>
                      <a:pt x="939" y="714"/>
                      <a:pt x="770" y="620"/>
                      <a:pt x="620" y="470"/>
                    </a:cubicBezTo>
                    <a:cubicBezTo>
                      <a:pt x="301" y="244"/>
                      <a:pt x="301" y="0"/>
                      <a:pt x="150" y="0"/>
                    </a:cubicBezTo>
                    <a:close/>
                  </a:path>
                </a:pathLst>
              </a:custGeom>
              <a:solidFill>
                <a:srgbClr val="290F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2" name="Google Shape;10622;p66"/>
              <p:cNvSpPr/>
              <p:nvPr/>
            </p:nvSpPr>
            <p:spPr>
              <a:xfrm>
                <a:off x="6734061" y="3512024"/>
                <a:ext cx="117128" cy="88846"/>
              </a:xfrm>
              <a:custGeom>
                <a:avLst/>
                <a:gdLst/>
                <a:ahLst/>
                <a:cxnLst/>
                <a:rect l="l" t="t" r="r" b="b"/>
                <a:pathLst>
                  <a:path w="4303" h="3264" extrusionOk="0">
                    <a:moveTo>
                      <a:pt x="4084" y="1"/>
                    </a:moveTo>
                    <a:cubicBezTo>
                      <a:pt x="4030" y="1"/>
                      <a:pt x="3983" y="54"/>
                      <a:pt x="3983" y="107"/>
                    </a:cubicBezTo>
                    <a:cubicBezTo>
                      <a:pt x="3908" y="577"/>
                      <a:pt x="3758" y="1046"/>
                      <a:pt x="3514" y="1441"/>
                    </a:cubicBezTo>
                    <a:cubicBezTo>
                      <a:pt x="3363" y="1760"/>
                      <a:pt x="3044" y="2155"/>
                      <a:pt x="2668" y="2380"/>
                    </a:cubicBezTo>
                    <a:cubicBezTo>
                      <a:pt x="2499" y="2455"/>
                      <a:pt x="2349" y="2549"/>
                      <a:pt x="2105" y="2624"/>
                    </a:cubicBezTo>
                    <a:cubicBezTo>
                      <a:pt x="1955" y="2699"/>
                      <a:pt x="1729" y="2699"/>
                      <a:pt x="1560" y="2699"/>
                    </a:cubicBezTo>
                    <a:cubicBezTo>
                      <a:pt x="1090" y="2699"/>
                      <a:pt x="696" y="2549"/>
                      <a:pt x="320" y="2380"/>
                    </a:cubicBezTo>
                    <a:lnTo>
                      <a:pt x="76" y="2380"/>
                    </a:lnTo>
                    <a:cubicBezTo>
                      <a:pt x="1" y="2455"/>
                      <a:pt x="1" y="2549"/>
                      <a:pt x="76" y="2624"/>
                    </a:cubicBezTo>
                    <a:cubicBezTo>
                      <a:pt x="471" y="2925"/>
                      <a:pt x="940" y="3169"/>
                      <a:pt x="1485" y="3244"/>
                    </a:cubicBezTo>
                    <a:cubicBezTo>
                      <a:pt x="1578" y="3257"/>
                      <a:pt x="1670" y="3263"/>
                      <a:pt x="1763" y="3263"/>
                    </a:cubicBezTo>
                    <a:cubicBezTo>
                      <a:pt x="2213" y="3263"/>
                      <a:pt x="2654" y="3115"/>
                      <a:pt x="3044" y="2850"/>
                    </a:cubicBezTo>
                    <a:cubicBezTo>
                      <a:pt x="3514" y="2549"/>
                      <a:pt x="3833" y="2155"/>
                      <a:pt x="4077" y="1685"/>
                    </a:cubicBezTo>
                    <a:cubicBezTo>
                      <a:pt x="4227" y="1140"/>
                      <a:pt x="4303" y="671"/>
                      <a:pt x="4227" y="107"/>
                    </a:cubicBezTo>
                    <a:cubicBezTo>
                      <a:pt x="4227" y="32"/>
                      <a:pt x="4227" y="32"/>
                      <a:pt x="4152" y="32"/>
                    </a:cubicBezTo>
                    <a:cubicBezTo>
                      <a:pt x="4130" y="10"/>
                      <a:pt x="4107" y="1"/>
                      <a:pt x="4084" y="1"/>
                    </a:cubicBezTo>
                    <a:close/>
                  </a:path>
                </a:pathLst>
              </a:custGeom>
              <a:solidFill>
                <a:srgbClr val="290F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3" name="Google Shape;10623;p66"/>
              <p:cNvSpPr/>
              <p:nvPr/>
            </p:nvSpPr>
            <p:spPr>
              <a:xfrm>
                <a:off x="6791329" y="3275816"/>
                <a:ext cx="19462" cy="20633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58" extrusionOk="0">
                    <a:moveTo>
                      <a:pt x="479" y="0"/>
                    </a:moveTo>
                    <a:cubicBezTo>
                      <a:pt x="447" y="0"/>
                      <a:pt x="417" y="9"/>
                      <a:pt x="395" y="31"/>
                    </a:cubicBezTo>
                    <a:cubicBezTo>
                      <a:pt x="245" y="31"/>
                      <a:pt x="170" y="182"/>
                      <a:pt x="95" y="257"/>
                    </a:cubicBezTo>
                    <a:cubicBezTo>
                      <a:pt x="95" y="332"/>
                      <a:pt x="1" y="501"/>
                      <a:pt x="95" y="651"/>
                    </a:cubicBezTo>
                    <a:cubicBezTo>
                      <a:pt x="148" y="705"/>
                      <a:pt x="201" y="758"/>
                      <a:pt x="281" y="758"/>
                    </a:cubicBezTo>
                    <a:cubicBezTo>
                      <a:pt x="314" y="758"/>
                      <a:pt x="351" y="749"/>
                      <a:pt x="395" y="727"/>
                    </a:cubicBezTo>
                    <a:cubicBezTo>
                      <a:pt x="564" y="651"/>
                      <a:pt x="639" y="576"/>
                      <a:pt x="639" y="501"/>
                    </a:cubicBezTo>
                    <a:cubicBezTo>
                      <a:pt x="715" y="426"/>
                      <a:pt x="715" y="257"/>
                      <a:pt x="639" y="107"/>
                    </a:cubicBezTo>
                    <a:cubicBezTo>
                      <a:pt x="639" y="53"/>
                      <a:pt x="555" y="0"/>
                      <a:pt x="4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4" name="Google Shape;10624;p66"/>
              <p:cNvSpPr/>
              <p:nvPr/>
            </p:nvSpPr>
            <p:spPr>
              <a:xfrm>
                <a:off x="6781122" y="3234361"/>
                <a:ext cx="16876" cy="22184"/>
              </a:xfrm>
              <a:custGeom>
                <a:avLst/>
                <a:gdLst/>
                <a:ahLst/>
                <a:cxnLst/>
                <a:rect l="l" t="t" r="r" b="b"/>
                <a:pathLst>
                  <a:path w="620" h="815" extrusionOk="0">
                    <a:moveTo>
                      <a:pt x="385" y="0"/>
                    </a:moveTo>
                    <a:cubicBezTo>
                      <a:pt x="324" y="0"/>
                      <a:pt x="263" y="24"/>
                      <a:pt x="226" y="71"/>
                    </a:cubicBezTo>
                    <a:cubicBezTo>
                      <a:pt x="75" y="146"/>
                      <a:pt x="0" y="221"/>
                      <a:pt x="0" y="371"/>
                    </a:cubicBezTo>
                    <a:cubicBezTo>
                      <a:pt x="0" y="446"/>
                      <a:pt x="0" y="615"/>
                      <a:pt x="150" y="690"/>
                    </a:cubicBezTo>
                    <a:cubicBezTo>
                      <a:pt x="194" y="778"/>
                      <a:pt x="238" y="815"/>
                      <a:pt x="282" y="815"/>
                    </a:cubicBezTo>
                    <a:cubicBezTo>
                      <a:pt x="314" y="815"/>
                      <a:pt x="345" y="797"/>
                      <a:pt x="376" y="766"/>
                    </a:cubicBezTo>
                    <a:cubicBezTo>
                      <a:pt x="545" y="690"/>
                      <a:pt x="620" y="540"/>
                      <a:pt x="620" y="446"/>
                    </a:cubicBezTo>
                    <a:cubicBezTo>
                      <a:pt x="620" y="296"/>
                      <a:pt x="620" y="221"/>
                      <a:pt x="545" y="71"/>
                    </a:cubicBezTo>
                    <a:cubicBezTo>
                      <a:pt x="507" y="24"/>
                      <a:pt x="446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5" name="Google Shape;10625;p66"/>
              <p:cNvSpPr/>
              <p:nvPr/>
            </p:nvSpPr>
            <p:spPr>
              <a:xfrm>
                <a:off x="6845032" y="3207306"/>
                <a:ext cx="18945" cy="2319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52" extrusionOk="0">
                    <a:moveTo>
                      <a:pt x="425" y="1"/>
                    </a:moveTo>
                    <a:cubicBezTo>
                      <a:pt x="390" y="1"/>
                      <a:pt x="349" y="10"/>
                      <a:pt x="301" y="31"/>
                    </a:cubicBezTo>
                    <a:cubicBezTo>
                      <a:pt x="150" y="125"/>
                      <a:pt x="75" y="200"/>
                      <a:pt x="75" y="351"/>
                    </a:cubicBezTo>
                    <a:cubicBezTo>
                      <a:pt x="75" y="426"/>
                      <a:pt x="0" y="501"/>
                      <a:pt x="75" y="670"/>
                    </a:cubicBezTo>
                    <a:lnTo>
                      <a:pt x="75" y="745"/>
                    </a:lnTo>
                    <a:cubicBezTo>
                      <a:pt x="75" y="798"/>
                      <a:pt x="150" y="851"/>
                      <a:pt x="221" y="851"/>
                    </a:cubicBezTo>
                    <a:cubicBezTo>
                      <a:pt x="250" y="851"/>
                      <a:pt x="279" y="842"/>
                      <a:pt x="301" y="820"/>
                    </a:cubicBezTo>
                    <a:cubicBezTo>
                      <a:pt x="545" y="820"/>
                      <a:pt x="620" y="670"/>
                      <a:pt x="620" y="595"/>
                    </a:cubicBezTo>
                    <a:cubicBezTo>
                      <a:pt x="695" y="426"/>
                      <a:pt x="695" y="276"/>
                      <a:pt x="620" y="125"/>
                    </a:cubicBezTo>
                    <a:cubicBezTo>
                      <a:pt x="566" y="58"/>
                      <a:pt x="513" y="1"/>
                      <a:pt x="4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6" name="Google Shape;10626;p66"/>
              <p:cNvSpPr/>
              <p:nvPr/>
            </p:nvSpPr>
            <p:spPr>
              <a:xfrm>
                <a:off x="6893590" y="3193315"/>
                <a:ext cx="19462" cy="2234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21" extrusionOk="0">
                    <a:moveTo>
                      <a:pt x="564" y="1"/>
                    </a:moveTo>
                    <a:cubicBezTo>
                      <a:pt x="320" y="1"/>
                      <a:pt x="245" y="76"/>
                      <a:pt x="170" y="245"/>
                    </a:cubicBezTo>
                    <a:cubicBezTo>
                      <a:pt x="95" y="395"/>
                      <a:pt x="1" y="545"/>
                      <a:pt x="95" y="714"/>
                    </a:cubicBezTo>
                    <a:cubicBezTo>
                      <a:pt x="95" y="768"/>
                      <a:pt x="170" y="821"/>
                      <a:pt x="240" y="821"/>
                    </a:cubicBezTo>
                    <a:cubicBezTo>
                      <a:pt x="270" y="821"/>
                      <a:pt x="298" y="812"/>
                      <a:pt x="320" y="790"/>
                    </a:cubicBezTo>
                    <a:cubicBezTo>
                      <a:pt x="470" y="714"/>
                      <a:pt x="564" y="714"/>
                      <a:pt x="639" y="639"/>
                    </a:cubicBezTo>
                    <a:cubicBezTo>
                      <a:pt x="714" y="470"/>
                      <a:pt x="714" y="395"/>
                      <a:pt x="714" y="245"/>
                    </a:cubicBezTo>
                    <a:cubicBezTo>
                      <a:pt x="714" y="76"/>
                      <a:pt x="639" y="1"/>
                      <a:pt x="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7" name="Google Shape;10627;p66"/>
              <p:cNvSpPr/>
              <p:nvPr/>
            </p:nvSpPr>
            <p:spPr>
              <a:xfrm>
                <a:off x="6821515" y="3173608"/>
                <a:ext cx="18945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94" extrusionOk="0">
                    <a:moveTo>
                      <a:pt x="530" y="0"/>
                    </a:moveTo>
                    <a:cubicBezTo>
                      <a:pt x="510" y="0"/>
                      <a:pt x="490" y="9"/>
                      <a:pt x="470" y="30"/>
                    </a:cubicBezTo>
                    <a:cubicBezTo>
                      <a:pt x="225" y="30"/>
                      <a:pt x="150" y="180"/>
                      <a:pt x="75" y="330"/>
                    </a:cubicBezTo>
                    <a:cubicBezTo>
                      <a:pt x="0" y="424"/>
                      <a:pt x="0" y="574"/>
                      <a:pt x="75" y="800"/>
                    </a:cubicBezTo>
                    <a:cubicBezTo>
                      <a:pt x="150" y="894"/>
                      <a:pt x="225" y="894"/>
                      <a:pt x="301" y="894"/>
                    </a:cubicBezTo>
                    <a:lnTo>
                      <a:pt x="395" y="894"/>
                    </a:lnTo>
                    <a:cubicBezTo>
                      <a:pt x="545" y="800"/>
                      <a:pt x="620" y="649"/>
                      <a:pt x="620" y="574"/>
                    </a:cubicBezTo>
                    <a:cubicBezTo>
                      <a:pt x="695" y="499"/>
                      <a:pt x="695" y="330"/>
                      <a:pt x="695" y="180"/>
                    </a:cubicBezTo>
                    <a:cubicBezTo>
                      <a:pt x="640" y="70"/>
                      <a:pt x="585" y="0"/>
                      <a:pt x="5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8" name="Google Shape;10628;p66"/>
              <p:cNvSpPr/>
              <p:nvPr/>
            </p:nvSpPr>
            <p:spPr>
              <a:xfrm>
                <a:off x="6785205" y="3159563"/>
                <a:ext cx="18945" cy="27138"/>
              </a:xfrm>
              <a:custGeom>
                <a:avLst/>
                <a:gdLst/>
                <a:ahLst/>
                <a:cxnLst/>
                <a:rect l="l" t="t" r="r" b="b"/>
                <a:pathLst>
                  <a:path w="696" h="997" extrusionOk="0">
                    <a:moveTo>
                      <a:pt x="395" y="1"/>
                    </a:moveTo>
                    <a:cubicBezTo>
                      <a:pt x="226" y="76"/>
                      <a:pt x="151" y="226"/>
                      <a:pt x="76" y="377"/>
                    </a:cubicBezTo>
                    <a:cubicBezTo>
                      <a:pt x="0" y="546"/>
                      <a:pt x="0" y="696"/>
                      <a:pt x="151" y="846"/>
                    </a:cubicBezTo>
                    <a:lnTo>
                      <a:pt x="151" y="940"/>
                    </a:lnTo>
                    <a:cubicBezTo>
                      <a:pt x="188" y="978"/>
                      <a:pt x="230" y="996"/>
                      <a:pt x="273" y="996"/>
                    </a:cubicBezTo>
                    <a:cubicBezTo>
                      <a:pt x="315" y="996"/>
                      <a:pt x="357" y="978"/>
                      <a:pt x="395" y="940"/>
                    </a:cubicBezTo>
                    <a:cubicBezTo>
                      <a:pt x="545" y="846"/>
                      <a:pt x="620" y="696"/>
                      <a:pt x="695" y="546"/>
                    </a:cubicBezTo>
                    <a:lnTo>
                      <a:pt x="695" y="151"/>
                    </a:lnTo>
                    <a:lnTo>
                      <a:pt x="695" y="76"/>
                    </a:lnTo>
                    <a:cubicBezTo>
                      <a:pt x="620" y="1"/>
                      <a:pt x="545" y="1"/>
                      <a:pt x="3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9" name="Google Shape;10629;p66"/>
              <p:cNvSpPr/>
              <p:nvPr/>
            </p:nvSpPr>
            <p:spPr>
              <a:xfrm>
                <a:off x="6770371" y="3089528"/>
                <a:ext cx="16904" cy="27982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028" extrusionOk="0">
                    <a:moveTo>
                      <a:pt x="311" y="0"/>
                    </a:moveTo>
                    <a:cubicBezTo>
                      <a:pt x="250" y="0"/>
                      <a:pt x="188" y="19"/>
                      <a:pt x="151" y="57"/>
                    </a:cubicBezTo>
                    <a:cubicBezTo>
                      <a:pt x="1" y="226"/>
                      <a:pt x="1" y="376"/>
                      <a:pt x="1" y="526"/>
                    </a:cubicBezTo>
                    <a:cubicBezTo>
                      <a:pt x="1" y="695"/>
                      <a:pt x="76" y="846"/>
                      <a:pt x="226" y="996"/>
                    </a:cubicBezTo>
                    <a:cubicBezTo>
                      <a:pt x="248" y="1018"/>
                      <a:pt x="278" y="1027"/>
                      <a:pt x="310" y="1027"/>
                    </a:cubicBezTo>
                    <a:cubicBezTo>
                      <a:pt x="386" y="1027"/>
                      <a:pt x="470" y="974"/>
                      <a:pt x="470" y="921"/>
                    </a:cubicBezTo>
                    <a:cubicBezTo>
                      <a:pt x="621" y="771"/>
                      <a:pt x="621" y="695"/>
                      <a:pt x="621" y="526"/>
                    </a:cubicBezTo>
                    <a:cubicBezTo>
                      <a:pt x="621" y="376"/>
                      <a:pt x="621" y="301"/>
                      <a:pt x="470" y="132"/>
                    </a:cubicBezTo>
                    <a:lnTo>
                      <a:pt x="470" y="57"/>
                    </a:lnTo>
                    <a:cubicBezTo>
                      <a:pt x="433" y="19"/>
                      <a:pt x="372" y="0"/>
                      <a:pt x="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0" name="Google Shape;10630;p66"/>
              <p:cNvSpPr/>
              <p:nvPr/>
            </p:nvSpPr>
            <p:spPr>
              <a:xfrm>
                <a:off x="6723337" y="3051857"/>
                <a:ext cx="16904" cy="23709"/>
              </a:xfrm>
              <a:custGeom>
                <a:avLst/>
                <a:gdLst/>
                <a:ahLst/>
                <a:cxnLst/>
                <a:rect l="l" t="t" r="r" b="b"/>
                <a:pathLst>
                  <a:path w="621" h="871" extrusionOk="0">
                    <a:moveTo>
                      <a:pt x="309" y="1"/>
                    </a:moveTo>
                    <a:cubicBezTo>
                      <a:pt x="229" y="1"/>
                      <a:pt x="129" y="54"/>
                      <a:pt x="76" y="107"/>
                    </a:cubicBezTo>
                    <a:cubicBezTo>
                      <a:pt x="0" y="276"/>
                      <a:pt x="0" y="426"/>
                      <a:pt x="0" y="502"/>
                    </a:cubicBezTo>
                    <a:cubicBezTo>
                      <a:pt x="76" y="671"/>
                      <a:pt x="151" y="746"/>
                      <a:pt x="320" y="821"/>
                    </a:cubicBezTo>
                    <a:cubicBezTo>
                      <a:pt x="351" y="852"/>
                      <a:pt x="382" y="870"/>
                      <a:pt x="413" y="870"/>
                    </a:cubicBezTo>
                    <a:cubicBezTo>
                      <a:pt x="457" y="870"/>
                      <a:pt x="501" y="834"/>
                      <a:pt x="545" y="746"/>
                    </a:cubicBezTo>
                    <a:cubicBezTo>
                      <a:pt x="620" y="577"/>
                      <a:pt x="620" y="502"/>
                      <a:pt x="620" y="351"/>
                    </a:cubicBezTo>
                    <a:cubicBezTo>
                      <a:pt x="620" y="276"/>
                      <a:pt x="545" y="107"/>
                      <a:pt x="395" y="32"/>
                    </a:cubicBezTo>
                    <a:cubicBezTo>
                      <a:pt x="373" y="10"/>
                      <a:pt x="343" y="1"/>
                      <a:pt x="3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1" name="Google Shape;10631;p66"/>
              <p:cNvSpPr/>
              <p:nvPr/>
            </p:nvSpPr>
            <p:spPr>
              <a:xfrm>
                <a:off x="6812805" y="3061928"/>
                <a:ext cx="16904" cy="20987"/>
              </a:xfrm>
              <a:custGeom>
                <a:avLst/>
                <a:gdLst/>
                <a:ahLst/>
                <a:cxnLst/>
                <a:rect l="l" t="t" r="r" b="b"/>
                <a:pathLst>
                  <a:path w="621" h="771" extrusionOk="0">
                    <a:moveTo>
                      <a:pt x="358" y="0"/>
                    </a:moveTo>
                    <a:cubicBezTo>
                      <a:pt x="320" y="0"/>
                      <a:pt x="283" y="19"/>
                      <a:pt x="245" y="56"/>
                    </a:cubicBezTo>
                    <a:lnTo>
                      <a:pt x="151" y="56"/>
                    </a:lnTo>
                    <a:cubicBezTo>
                      <a:pt x="76" y="207"/>
                      <a:pt x="1" y="301"/>
                      <a:pt x="1" y="376"/>
                    </a:cubicBezTo>
                    <a:cubicBezTo>
                      <a:pt x="1" y="451"/>
                      <a:pt x="1" y="526"/>
                      <a:pt x="76" y="676"/>
                    </a:cubicBezTo>
                    <a:lnTo>
                      <a:pt x="151" y="676"/>
                    </a:lnTo>
                    <a:cubicBezTo>
                      <a:pt x="151" y="770"/>
                      <a:pt x="320" y="770"/>
                      <a:pt x="395" y="770"/>
                    </a:cubicBezTo>
                    <a:cubicBezTo>
                      <a:pt x="545" y="676"/>
                      <a:pt x="621" y="526"/>
                      <a:pt x="621" y="451"/>
                    </a:cubicBezTo>
                    <a:cubicBezTo>
                      <a:pt x="621" y="301"/>
                      <a:pt x="621" y="207"/>
                      <a:pt x="470" y="56"/>
                    </a:cubicBezTo>
                    <a:cubicBezTo>
                      <a:pt x="433" y="19"/>
                      <a:pt x="395" y="0"/>
                      <a:pt x="3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2" name="Google Shape;10632;p66"/>
              <p:cNvSpPr/>
              <p:nvPr/>
            </p:nvSpPr>
            <p:spPr>
              <a:xfrm>
                <a:off x="6827639" y="3110487"/>
                <a:ext cx="17421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11" extrusionOk="0">
                    <a:moveTo>
                      <a:pt x="245" y="1"/>
                    </a:moveTo>
                    <a:cubicBezTo>
                      <a:pt x="76" y="76"/>
                      <a:pt x="76" y="226"/>
                      <a:pt x="0" y="301"/>
                    </a:cubicBezTo>
                    <a:cubicBezTo>
                      <a:pt x="0" y="470"/>
                      <a:pt x="0" y="545"/>
                      <a:pt x="76" y="696"/>
                    </a:cubicBezTo>
                    <a:cubicBezTo>
                      <a:pt x="141" y="748"/>
                      <a:pt x="198" y="810"/>
                      <a:pt x="278" y="810"/>
                    </a:cubicBezTo>
                    <a:cubicBezTo>
                      <a:pt x="312" y="810"/>
                      <a:pt x="350" y="799"/>
                      <a:pt x="395" y="771"/>
                    </a:cubicBezTo>
                    <a:cubicBezTo>
                      <a:pt x="545" y="696"/>
                      <a:pt x="545" y="620"/>
                      <a:pt x="639" y="470"/>
                    </a:cubicBezTo>
                    <a:cubicBezTo>
                      <a:pt x="639" y="395"/>
                      <a:pt x="639" y="226"/>
                      <a:pt x="545" y="76"/>
                    </a:cubicBezTo>
                    <a:cubicBezTo>
                      <a:pt x="470" y="1"/>
                      <a:pt x="395" y="1"/>
                      <a:pt x="2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3" name="Google Shape;10633;p66"/>
              <p:cNvSpPr/>
              <p:nvPr/>
            </p:nvSpPr>
            <p:spPr>
              <a:xfrm>
                <a:off x="6863949" y="3123770"/>
                <a:ext cx="21504" cy="30704"/>
              </a:xfrm>
              <a:custGeom>
                <a:avLst/>
                <a:gdLst/>
                <a:ahLst/>
                <a:cxnLst/>
                <a:rect l="l" t="t" r="r" b="b"/>
                <a:pathLst>
                  <a:path w="790" h="1128" extrusionOk="0">
                    <a:moveTo>
                      <a:pt x="536" y="1"/>
                    </a:moveTo>
                    <a:cubicBezTo>
                      <a:pt x="489" y="1"/>
                      <a:pt x="432" y="20"/>
                      <a:pt x="395" y="57"/>
                    </a:cubicBezTo>
                    <a:cubicBezTo>
                      <a:pt x="244" y="132"/>
                      <a:pt x="150" y="283"/>
                      <a:pt x="75" y="452"/>
                    </a:cubicBezTo>
                    <a:cubicBezTo>
                      <a:pt x="75" y="602"/>
                      <a:pt x="0" y="752"/>
                      <a:pt x="75" y="997"/>
                    </a:cubicBezTo>
                    <a:lnTo>
                      <a:pt x="75" y="1072"/>
                    </a:lnTo>
                    <a:cubicBezTo>
                      <a:pt x="113" y="1109"/>
                      <a:pt x="174" y="1128"/>
                      <a:pt x="235" y="1128"/>
                    </a:cubicBezTo>
                    <a:cubicBezTo>
                      <a:pt x="296" y="1128"/>
                      <a:pt x="357" y="1109"/>
                      <a:pt x="395" y="1072"/>
                    </a:cubicBezTo>
                    <a:cubicBezTo>
                      <a:pt x="545" y="997"/>
                      <a:pt x="620" y="846"/>
                      <a:pt x="714" y="677"/>
                    </a:cubicBezTo>
                    <a:cubicBezTo>
                      <a:pt x="714" y="527"/>
                      <a:pt x="789" y="283"/>
                      <a:pt x="714" y="132"/>
                    </a:cubicBezTo>
                    <a:lnTo>
                      <a:pt x="620" y="57"/>
                    </a:lnTo>
                    <a:cubicBezTo>
                      <a:pt x="620" y="20"/>
                      <a:pt x="583" y="1"/>
                      <a:pt x="5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4" name="Google Shape;10634;p66"/>
              <p:cNvSpPr/>
              <p:nvPr/>
            </p:nvSpPr>
            <p:spPr>
              <a:xfrm>
                <a:off x="6900232" y="3129404"/>
                <a:ext cx="21504" cy="2354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865" extrusionOk="0">
                    <a:moveTo>
                      <a:pt x="621" y="1"/>
                    </a:moveTo>
                    <a:cubicBezTo>
                      <a:pt x="395" y="1"/>
                      <a:pt x="226" y="76"/>
                      <a:pt x="151" y="245"/>
                    </a:cubicBezTo>
                    <a:cubicBezTo>
                      <a:pt x="76" y="320"/>
                      <a:pt x="1" y="470"/>
                      <a:pt x="1" y="639"/>
                    </a:cubicBezTo>
                    <a:lnTo>
                      <a:pt x="1" y="714"/>
                    </a:lnTo>
                    <a:cubicBezTo>
                      <a:pt x="1" y="790"/>
                      <a:pt x="151" y="865"/>
                      <a:pt x="226" y="865"/>
                    </a:cubicBezTo>
                    <a:cubicBezTo>
                      <a:pt x="470" y="790"/>
                      <a:pt x="546" y="714"/>
                      <a:pt x="621" y="639"/>
                    </a:cubicBezTo>
                    <a:cubicBezTo>
                      <a:pt x="696" y="545"/>
                      <a:pt x="790" y="395"/>
                      <a:pt x="790" y="245"/>
                    </a:cubicBezTo>
                    <a:lnTo>
                      <a:pt x="790" y="170"/>
                    </a:lnTo>
                    <a:cubicBezTo>
                      <a:pt x="790" y="76"/>
                      <a:pt x="696" y="1"/>
                      <a:pt x="6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5" name="Google Shape;10635;p66"/>
              <p:cNvSpPr/>
              <p:nvPr/>
            </p:nvSpPr>
            <p:spPr>
              <a:xfrm>
                <a:off x="6962100" y="3144239"/>
                <a:ext cx="25614" cy="2354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65" extrusionOk="0">
                    <a:moveTo>
                      <a:pt x="771" y="0"/>
                    </a:moveTo>
                    <a:cubicBezTo>
                      <a:pt x="546" y="0"/>
                      <a:pt x="395" y="94"/>
                      <a:pt x="301" y="169"/>
                    </a:cubicBezTo>
                    <a:cubicBezTo>
                      <a:pt x="151" y="320"/>
                      <a:pt x="1" y="470"/>
                      <a:pt x="1" y="714"/>
                    </a:cubicBezTo>
                    <a:cubicBezTo>
                      <a:pt x="76" y="789"/>
                      <a:pt x="151" y="864"/>
                      <a:pt x="226" y="864"/>
                    </a:cubicBezTo>
                    <a:cubicBezTo>
                      <a:pt x="470" y="864"/>
                      <a:pt x="546" y="789"/>
                      <a:pt x="696" y="714"/>
                    </a:cubicBezTo>
                    <a:cubicBezTo>
                      <a:pt x="771" y="564"/>
                      <a:pt x="865" y="470"/>
                      <a:pt x="940" y="320"/>
                    </a:cubicBezTo>
                    <a:lnTo>
                      <a:pt x="940" y="245"/>
                    </a:lnTo>
                    <a:cubicBezTo>
                      <a:pt x="940" y="169"/>
                      <a:pt x="865" y="94"/>
                      <a:pt x="7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6" name="Google Shape;10636;p66"/>
              <p:cNvSpPr/>
              <p:nvPr/>
            </p:nvSpPr>
            <p:spPr>
              <a:xfrm>
                <a:off x="6925817" y="3078287"/>
                <a:ext cx="18945" cy="18237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70" extrusionOk="0">
                    <a:moveTo>
                      <a:pt x="545" y="0"/>
                    </a:moveTo>
                    <a:cubicBezTo>
                      <a:pt x="395" y="0"/>
                      <a:pt x="226" y="75"/>
                      <a:pt x="150" y="169"/>
                    </a:cubicBezTo>
                    <a:cubicBezTo>
                      <a:pt x="75" y="244"/>
                      <a:pt x="0" y="395"/>
                      <a:pt x="75" y="545"/>
                    </a:cubicBezTo>
                    <a:cubicBezTo>
                      <a:pt x="129" y="612"/>
                      <a:pt x="183" y="669"/>
                      <a:pt x="243" y="669"/>
                    </a:cubicBezTo>
                    <a:cubicBezTo>
                      <a:pt x="267" y="669"/>
                      <a:pt x="293" y="660"/>
                      <a:pt x="319" y="639"/>
                    </a:cubicBezTo>
                    <a:lnTo>
                      <a:pt x="395" y="639"/>
                    </a:lnTo>
                    <a:cubicBezTo>
                      <a:pt x="470" y="639"/>
                      <a:pt x="545" y="639"/>
                      <a:pt x="620" y="545"/>
                    </a:cubicBezTo>
                    <a:cubicBezTo>
                      <a:pt x="620" y="545"/>
                      <a:pt x="695" y="470"/>
                      <a:pt x="695" y="319"/>
                    </a:cubicBezTo>
                    <a:lnTo>
                      <a:pt x="695" y="244"/>
                    </a:lnTo>
                    <a:cubicBezTo>
                      <a:pt x="695" y="169"/>
                      <a:pt x="620" y="75"/>
                      <a:pt x="5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7" name="Google Shape;10637;p66"/>
              <p:cNvSpPr/>
              <p:nvPr/>
            </p:nvSpPr>
            <p:spPr>
              <a:xfrm>
                <a:off x="6953417" y="3091053"/>
                <a:ext cx="19462" cy="17421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40" extrusionOk="0">
                    <a:moveTo>
                      <a:pt x="470" y="1"/>
                    </a:moveTo>
                    <a:cubicBezTo>
                      <a:pt x="320" y="1"/>
                      <a:pt x="245" y="1"/>
                      <a:pt x="151" y="76"/>
                    </a:cubicBezTo>
                    <a:cubicBezTo>
                      <a:pt x="76" y="170"/>
                      <a:pt x="0" y="245"/>
                      <a:pt x="76" y="395"/>
                    </a:cubicBezTo>
                    <a:cubicBezTo>
                      <a:pt x="76" y="470"/>
                      <a:pt x="245" y="545"/>
                      <a:pt x="320" y="545"/>
                    </a:cubicBezTo>
                    <a:lnTo>
                      <a:pt x="320" y="639"/>
                    </a:lnTo>
                    <a:cubicBezTo>
                      <a:pt x="470" y="639"/>
                      <a:pt x="545" y="545"/>
                      <a:pt x="620" y="545"/>
                    </a:cubicBezTo>
                    <a:cubicBezTo>
                      <a:pt x="620" y="470"/>
                      <a:pt x="714" y="395"/>
                      <a:pt x="620" y="245"/>
                    </a:cubicBezTo>
                    <a:cubicBezTo>
                      <a:pt x="620" y="170"/>
                      <a:pt x="545" y="1"/>
                      <a:pt x="4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8" name="Google Shape;10638;p66"/>
              <p:cNvSpPr/>
              <p:nvPr/>
            </p:nvSpPr>
            <p:spPr>
              <a:xfrm>
                <a:off x="6865991" y="3044535"/>
                <a:ext cx="19462" cy="2098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71" extrusionOk="0">
                    <a:moveTo>
                      <a:pt x="395" y="0"/>
                    </a:moveTo>
                    <a:cubicBezTo>
                      <a:pt x="169" y="75"/>
                      <a:pt x="75" y="151"/>
                      <a:pt x="75" y="226"/>
                    </a:cubicBezTo>
                    <a:cubicBezTo>
                      <a:pt x="0" y="301"/>
                      <a:pt x="0" y="470"/>
                      <a:pt x="0" y="620"/>
                    </a:cubicBezTo>
                    <a:cubicBezTo>
                      <a:pt x="75" y="695"/>
                      <a:pt x="169" y="771"/>
                      <a:pt x="245" y="771"/>
                    </a:cubicBezTo>
                    <a:cubicBezTo>
                      <a:pt x="470" y="695"/>
                      <a:pt x="545" y="620"/>
                      <a:pt x="639" y="545"/>
                    </a:cubicBezTo>
                    <a:cubicBezTo>
                      <a:pt x="714" y="376"/>
                      <a:pt x="714" y="301"/>
                      <a:pt x="639" y="151"/>
                    </a:cubicBezTo>
                    <a:cubicBezTo>
                      <a:pt x="545" y="0"/>
                      <a:pt x="470" y="0"/>
                      <a:pt x="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9" name="Google Shape;10639;p66"/>
              <p:cNvSpPr/>
              <p:nvPr/>
            </p:nvSpPr>
            <p:spPr>
              <a:xfrm>
                <a:off x="6761688" y="3021535"/>
                <a:ext cx="16904" cy="19952"/>
              </a:xfrm>
              <a:custGeom>
                <a:avLst/>
                <a:gdLst/>
                <a:ahLst/>
                <a:cxnLst/>
                <a:rect l="l" t="t" r="r" b="b"/>
                <a:pathLst>
                  <a:path w="621" h="733" extrusionOk="0">
                    <a:moveTo>
                      <a:pt x="317" y="0"/>
                    </a:moveTo>
                    <a:cubicBezTo>
                      <a:pt x="259" y="0"/>
                      <a:pt x="198" y="19"/>
                      <a:pt x="151" y="56"/>
                    </a:cubicBezTo>
                    <a:cubicBezTo>
                      <a:pt x="0" y="207"/>
                      <a:pt x="0" y="282"/>
                      <a:pt x="0" y="376"/>
                    </a:cubicBezTo>
                    <a:cubicBezTo>
                      <a:pt x="0" y="526"/>
                      <a:pt x="0" y="601"/>
                      <a:pt x="151" y="676"/>
                    </a:cubicBezTo>
                    <a:cubicBezTo>
                      <a:pt x="198" y="714"/>
                      <a:pt x="259" y="733"/>
                      <a:pt x="317" y="733"/>
                    </a:cubicBezTo>
                    <a:cubicBezTo>
                      <a:pt x="376" y="733"/>
                      <a:pt x="432" y="714"/>
                      <a:pt x="470" y="676"/>
                    </a:cubicBezTo>
                    <a:cubicBezTo>
                      <a:pt x="545" y="601"/>
                      <a:pt x="620" y="526"/>
                      <a:pt x="620" y="376"/>
                    </a:cubicBezTo>
                    <a:cubicBezTo>
                      <a:pt x="620" y="282"/>
                      <a:pt x="545" y="207"/>
                      <a:pt x="470" y="56"/>
                    </a:cubicBezTo>
                    <a:cubicBezTo>
                      <a:pt x="432" y="19"/>
                      <a:pt x="376" y="0"/>
                      <a:pt x="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0" name="Google Shape;10640;p66"/>
              <p:cNvSpPr/>
              <p:nvPr/>
            </p:nvSpPr>
            <p:spPr>
              <a:xfrm>
                <a:off x="6678862" y="3074177"/>
                <a:ext cx="16904" cy="14862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46" extrusionOk="0">
                    <a:moveTo>
                      <a:pt x="376" y="1"/>
                    </a:moveTo>
                    <a:cubicBezTo>
                      <a:pt x="226" y="1"/>
                      <a:pt x="150" y="76"/>
                      <a:pt x="75" y="151"/>
                    </a:cubicBezTo>
                    <a:cubicBezTo>
                      <a:pt x="0" y="226"/>
                      <a:pt x="0" y="320"/>
                      <a:pt x="0" y="395"/>
                    </a:cubicBezTo>
                    <a:cubicBezTo>
                      <a:pt x="75" y="470"/>
                      <a:pt x="75" y="546"/>
                      <a:pt x="226" y="546"/>
                    </a:cubicBezTo>
                    <a:cubicBezTo>
                      <a:pt x="376" y="546"/>
                      <a:pt x="470" y="470"/>
                      <a:pt x="545" y="395"/>
                    </a:cubicBezTo>
                    <a:cubicBezTo>
                      <a:pt x="620" y="320"/>
                      <a:pt x="620" y="226"/>
                      <a:pt x="620" y="151"/>
                    </a:cubicBezTo>
                    <a:cubicBezTo>
                      <a:pt x="545" y="76"/>
                      <a:pt x="545" y="76"/>
                      <a:pt x="3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1" name="Google Shape;10641;p66"/>
              <p:cNvSpPr/>
              <p:nvPr/>
            </p:nvSpPr>
            <p:spPr>
              <a:xfrm>
                <a:off x="6714654" y="3125322"/>
                <a:ext cx="19435" cy="1690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621" extrusionOk="0">
                    <a:moveTo>
                      <a:pt x="395" y="0"/>
                    </a:moveTo>
                    <a:cubicBezTo>
                      <a:pt x="319" y="0"/>
                      <a:pt x="244" y="0"/>
                      <a:pt x="169" y="75"/>
                    </a:cubicBezTo>
                    <a:cubicBezTo>
                      <a:pt x="0" y="151"/>
                      <a:pt x="0" y="320"/>
                      <a:pt x="94" y="395"/>
                    </a:cubicBezTo>
                    <a:cubicBezTo>
                      <a:pt x="94" y="545"/>
                      <a:pt x="169" y="620"/>
                      <a:pt x="319" y="620"/>
                    </a:cubicBezTo>
                    <a:cubicBezTo>
                      <a:pt x="470" y="620"/>
                      <a:pt x="564" y="620"/>
                      <a:pt x="564" y="545"/>
                    </a:cubicBezTo>
                    <a:lnTo>
                      <a:pt x="639" y="470"/>
                    </a:lnTo>
                    <a:cubicBezTo>
                      <a:pt x="714" y="395"/>
                      <a:pt x="714" y="320"/>
                      <a:pt x="639" y="226"/>
                    </a:cubicBezTo>
                    <a:cubicBezTo>
                      <a:pt x="639" y="151"/>
                      <a:pt x="564" y="75"/>
                      <a:pt x="470" y="75"/>
                    </a:cubicBezTo>
                    <a:lnTo>
                      <a:pt x="3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2" name="Google Shape;10642;p66"/>
              <p:cNvSpPr/>
              <p:nvPr/>
            </p:nvSpPr>
            <p:spPr>
              <a:xfrm>
                <a:off x="6699820" y="3169798"/>
                <a:ext cx="17421" cy="1946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15" extrusionOk="0">
                    <a:moveTo>
                      <a:pt x="395" y="1"/>
                    </a:moveTo>
                    <a:cubicBezTo>
                      <a:pt x="245" y="1"/>
                      <a:pt x="169" y="1"/>
                      <a:pt x="75" y="94"/>
                    </a:cubicBezTo>
                    <a:cubicBezTo>
                      <a:pt x="0" y="245"/>
                      <a:pt x="0" y="320"/>
                      <a:pt x="0" y="470"/>
                    </a:cubicBezTo>
                    <a:cubicBezTo>
                      <a:pt x="0" y="564"/>
                      <a:pt x="75" y="639"/>
                      <a:pt x="245" y="714"/>
                    </a:cubicBezTo>
                    <a:cubicBezTo>
                      <a:pt x="320" y="714"/>
                      <a:pt x="470" y="714"/>
                      <a:pt x="545" y="639"/>
                    </a:cubicBezTo>
                    <a:cubicBezTo>
                      <a:pt x="639" y="470"/>
                      <a:pt x="639" y="395"/>
                      <a:pt x="639" y="320"/>
                    </a:cubicBezTo>
                    <a:cubicBezTo>
                      <a:pt x="545" y="170"/>
                      <a:pt x="545" y="94"/>
                      <a:pt x="3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3" name="Google Shape;10643;p66"/>
              <p:cNvSpPr/>
              <p:nvPr/>
            </p:nvSpPr>
            <p:spPr>
              <a:xfrm>
                <a:off x="6740213" y="3185639"/>
                <a:ext cx="17394" cy="22021"/>
              </a:xfrm>
              <a:custGeom>
                <a:avLst/>
                <a:gdLst/>
                <a:ahLst/>
                <a:cxnLst/>
                <a:rect l="l" t="t" r="r" b="b"/>
                <a:pathLst>
                  <a:path w="639" h="809" extrusionOk="0">
                    <a:moveTo>
                      <a:pt x="357" y="1"/>
                    </a:moveTo>
                    <a:cubicBezTo>
                      <a:pt x="320" y="1"/>
                      <a:pt x="282" y="20"/>
                      <a:pt x="245" y="57"/>
                    </a:cubicBezTo>
                    <a:cubicBezTo>
                      <a:pt x="94" y="207"/>
                      <a:pt x="0" y="283"/>
                      <a:pt x="0" y="452"/>
                    </a:cubicBezTo>
                    <a:cubicBezTo>
                      <a:pt x="0" y="527"/>
                      <a:pt x="94" y="677"/>
                      <a:pt x="245" y="752"/>
                    </a:cubicBezTo>
                    <a:cubicBezTo>
                      <a:pt x="282" y="790"/>
                      <a:pt x="320" y="809"/>
                      <a:pt x="357" y="809"/>
                    </a:cubicBezTo>
                    <a:cubicBezTo>
                      <a:pt x="395" y="809"/>
                      <a:pt x="432" y="790"/>
                      <a:pt x="470" y="752"/>
                    </a:cubicBezTo>
                    <a:cubicBezTo>
                      <a:pt x="639" y="677"/>
                      <a:pt x="639" y="527"/>
                      <a:pt x="639" y="452"/>
                    </a:cubicBezTo>
                    <a:cubicBezTo>
                      <a:pt x="639" y="283"/>
                      <a:pt x="639" y="207"/>
                      <a:pt x="470" y="57"/>
                    </a:cubicBezTo>
                    <a:cubicBezTo>
                      <a:pt x="432" y="20"/>
                      <a:pt x="395" y="1"/>
                      <a:pt x="3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4" name="Google Shape;10644;p66"/>
              <p:cNvSpPr/>
              <p:nvPr/>
            </p:nvSpPr>
            <p:spPr>
              <a:xfrm>
                <a:off x="6712586" y="3251618"/>
                <a:ext cx="17421" cy="2455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902" extrusionOk="0">
                    <a:moveTo>
                      <a:pt x="283" y="0"/>
                    </a:moveTo>
                    <a:cubicBezTo>
                      <a:pt x="245" y="0"/>
                      <a:pt x="208" y="19"/>
                      <a:pt x="170" y="56"/>
                    </a:cubicBezTo>
                    <a:cubicBezTo>
                      <a:pt x="1" y="207"/>
                      <a:pt x="1" y="282"/>
                      <a:pt x="1" y="451"/>
                    </a:cubicBezTo>
                    <a:cubicBezTo>
                      <a:pt x="1" y="526"/>
                      <a:pt x="1" y="676"/>
                      <a:pt x="76" y="845"/>
                    </a:cubicBezTo>
                    <a:cubicBezTo>
                      <a:pt x="123" y="883"/>
                      <a:pt x="184" y="902"/>
                      <a:pt x="243" y="902"/>
                    </a:cubicBezTo>
                    <a:cubicBezTo>
                      <a:pt x="302" y="902"/>
                      <a:pt x="358" y="883"/>
                      <a:pt x="395" y="845"/>
                    </a:cubicBezTo>
                    <a:cubicBezTo>
                      <a:pt x="546" y="751"/>
                      <a:pt x="640" y="601"/>
                      <a:pt x="640" y="451"/>
                    </a:cubicBezTo>
                    <a:cubicBezTo>
                      <a:pt x="640" y="282"/>
                      <a:pt x="546" y="132"/>
                      <a:pt x="471" y="56"/>
                    </a:cubicBezTo>
                    <a:lnTo>
                      <a:pt x="395" y="56"/>
                    </a:lnTo>
                    <a:cubicBezTo>
                      <a:pt x="358" y="19"/>
                      <a:pt x="320" y="0"/>
                      <a:pt x="2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5" name="Google Shape;10645;p66"/>
              <p:cNvSpPr/>
              <p:nvPr/>
            </p:nvSpPr>
            <p:spPr>
              <a:xfrm>
                <a:off x="6738171" y="3268467"/>
                <a:ext cx="19435" cy="1894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696" extrusionOk="0">
                    <a:moveTo>
                      <a:pt x="395" y="1"/>
                    </a:moveTo>
                    <a:cubicBezTo>
                      <a:pt x="338" y="1"/>
                      <a:pt x="282" y="20"/>
                      <a:pt x="244" y="57"/>
                    </a:cubicBezTo>
                    <a:cubicBezTo>
                      <a:pt x="75" y="132"/>
                      <a:pt x="75" y="226"/>
                      <a:pt x="75" y="301"/>
                    </a:cubicBezTo>
                    <a:cubicBezTo>
                      <a:pt x="0" y="452"/>
                      <a:pt x="75" y="527"/>
                      <a:pt x="169" y="602"/>
                    </a:cubicBezTo>
                    <a:cubicBezTo>
                      <a:pt x="244" y="696"/>
                      <a:pt x="395" y="696"/>
                      <a:pt x="470" y="696"/>
                    </a:cubicBezTo>
                    <a:cubicBezTo>
                      <a:pt x="639" y="602"/>
                      <a:pt x="639" y="452"/>
                      <a:pt x="639" y="377"/>
                    </a:cubicBezTo>
                    <a:cubicBezTo>
                      <a:pt x="714" y="301"/>
                      <a:pt x="639" y="226"/>
                      <a:pt x="545" y="57"/>
                    </a:cubicBezTo>
                    <a:cubicBezTo>
                      <a:pt x="507" y="20"/>
                      <a:pt x="451" y="1"/>
                      <a:pt x="3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6" name="Google Shape;10646;p66"/>
              <p:cNvSpPr/>
              <p:nvPr/>
            </p:nvSpPr>
            <p:spPr>
              <a:xfrm>
                <a:off x="6736130" y="3328975"/>
                <a:ext cx="16876" cy="25941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53" extrusionOk="0">
                    <a:moveTo>
                      <a:pt x="326" y="1"/>
                    </a:moveTo>
                    <a:cubicBezTo>
                      <a:pt x="295" y="1"/>
                      <a:pt x="266" y="10"/>
                      <a:pt x="244" y="32"/>
                    </a:cubicBezTo>
                    <a:cubicBezTo>
                      <a:pt x="75" y="182"/>
                      <a:pt x="75" y="257"/>
                      <a:pt x="0" y="427"/>
                    </a:cubicBezTo>
                    <a:cubicBezTo>
                      <a:pt x="0" y="577"/>
                      <a:pt x="0" y="652"/>
                      <a:pt x="75" y="821"/>
                    </a:cubicBezTo>
                    <a:lnTo>
                      <a:pt x="75" y="896"/>
                    </a:lnTo>
                    <a:cubicBezTo>
                      <a:pt x="113" y="934"/>
                      <a:pt x="155" y="953"/>
                      <a:pt x="207" y="953"/>
                    </a:cubicBezTo>
                    <a:cubicBezTo>
                      <a:pt x="258" y="953"/>
                      <a:pt x="319" y="934"/>
                      <a:pt x="395" y="896"/>
                    </a:cubicBezTo>
                    <a:cubicBezTo>
                      <a:pt x="545" y="821"/>
                      <a:pt x="620" y="652"/>
                      <a:pt x="620" y="577"/>
                    </a:cubicBezTo>
                    <a:cubicBezTo>
                      <a:pt x="620" y="427"/>
                      <a:pt x="620" y="257"/>
                      <a:pt x="545" y="107"/>
                    </a:cubicBezTo>
                    <a:cubicBezTo>
                      <a:pt x="492" y="54"/>
                      <a:pt x="401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7" name="Google Shape;10647;p66"/>
              <p:cNvSpPr/>
              <p:nvPr/>
            </p:nvSpPr>
            <p:spPr>
              <a:xfrm>
                <a:off x="6704420" y="3328485"/>
                <a:ext cx="16904" cy="19108"/>
              </a:xfrm>
              <a:custGeom>
                <a:avLst/>
                <a:gdLst/>
                <a:ahLst/>
                <a:cxnLst/>
                <a:rect l="l" t="t" r="r" b="b"/>
                <a:pathLst>
                  <a:path w="621" h="702" extrusionOk="0">
                    <a:moveTo>
                      <a:pt x="354" y="1"/>
                    </a:moveTo>
                    <a:cubicBezTo>
                      <a:pt x="304" y="1"/>
                      <a:pt x="257" y="19"/>
                      <a:pt x="226" y="50"/>
                    </a:cubicBezTo>
                    <a:cubicBezTo>
                      <a:pt x="76" y="50"/>
                      <a:pt x="0" y="200"/>
                      <a:pt x="0" y="275"/>
                    </a:cubicBezTo>
                    <a:cubicBezTo>
                      <a:pt x="0" y="369"/>
                      <a:pt x="0" y="445"/>
                      <a:pt x="76" y="595"/>
                    </a:cubicBezTo>
                    <a:cubicBezTo>
                      <a:pt x="129" y="648"/>
                      <a:pt x="182" y="701"/>
                      <a:pt x="262" y="701"/>
                    </a:cubicBezTo>
                    <a:cubicBezTo>
                      <a:pt x="295" y="701"/>
                      <a:pt x="332" y="692"/>
                      <a:pt x="376" y="670"/>
                    </a:cubicBezTo>
                    <a:cubicBezTo>
                      <a:pt x="545" y="595"/>
                      <a:pt x="545" y="520"/>
                      <a:pt x="620" y="445"/>
                    </a:cubicBezTo>
                    <a:cubicBezTo>
                      <a:pt x="620" y="369"/>
                      <a:pt x="620" y="200"/>
                      <a:pt x="545" y="125"/>
                    </a:cubicBezTo>
                    <a:cubicBezTo>
                      <a:pt x="501" y="37"/>
                      <a:pt x="425" y="1"/>
                      <a:pt x="3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8" name="Google Shape;10648;p66"/>
              <p:cNvSpPr/>
              <p:nvPr/>
            </p:nvSpPr>
            <p:spPr>
              <a:xfrm>
                <a:off x="6695737" y="3399881"/>
                <a:ext cx="18945" cy="19462"/>
              </a:xfrm>
              <a:custGeom>
                <a:avLst/>
                <a:gdLst/>
                <a:ahLst/>
                <a:cxnLst/>
                <a:rect l="l" t="t" r="r" b="b"/>
                <a:pathLst>
                  <a:path w="696" h="715" extrusionOk="0">
                    <a:moveTo>
                      <a:pt x="319" y="1"/>
                    </a:moveTo>
                    <a:cubicBezTo>
                      <a:pt x="150" y="94"/>
                      <a:pt x="75" y="170"/>
                      <a:pt x="75" y="245"/>
                    </a:cubicBezTo>
                    <a:cubicBezTo>
                      <a:pt x="0" y="395"/>
                      <a:pt x="0" y="470"/>
                      <a:pt x="150" y="639"/>
                    </a:cubicBezTo>
                    <a:cubicBezTo>
                      <a:pt x="150" y="714"/>
                      <a:pt x="319" y="714"/>
                      <a:pt x="395" y="714"/>
                    </a:cubicBezTo>
                    <a:cubicBezTo>
                      <a:pt x="545" y="639"/>
                      <a:pt x="620" y="564"/>
                      <a:pt x="620" y="470"/>
                    </a:cubicBezTo>
                    <a:cubicBezTo>
                      <a:pt x="695" y="395"/>
                      <a:pt x="695" y="245"/>
                      <a:pt x="620" y="170"/>
                    </a:cubicBezTo>
                    <a:cubicBezTo>
                      <a:pt x="545" y="1"/>
                      <a:pt x="395" y="1"/>
                      <a:pt x="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9" name="Google Shape;10649;p66"/>
              <p:cNvSpPr/>
              <p:nvPr/>
            </p:nvSpPr>
            <p:spPr>
              <a:xfrm>
                <a:off x="6736130" y="3385046"/>
                <a:ext cx="16876" cy="14862"/>
              </a:xfrm>
              <a:custGeom>
                <a:avLst/>
                <a:gdLst/>
                <a:ahLst/>
                <a:cxnLst/>
                <a:rect l="l" t="t" r="r" b="b"/>
                <a:pathLst>
                  <a:path w="620" h="546" extrusionOk="0">
                    <a:moveTo>
                      <a:pt x="244" y="1"/>
                    </a:moveTo>
                    <a:cubicBezTo>
                      <a:pt x="150" y="76"/>
                      <a:pt x="75" y="170"/>
                      <a:pt x="75" y="170"/>
                    </a:cubicBezTo>
                    <a:cubicBezTo>
                      <a:pt x="0" y="245"/>
                      <a:pt x="0" y="320"/>
                      <a:pt x="150" y="470"/>
                    </a:cubicBezTo>
                    <a:cubicBezTo>
                      <a:pt x="244" y="546"/>
                      <a:pt x="319" y="546"/>
                      <a:pt x="395" y="546"/>
                    </a:cubicBezTo>
                    <a:cubicBezTo>
                      <a:pt x="545" y="546"/>
                      <a:pt x="620" y="470"/>
                      <a:pt x="620" y="395"/>
                    </a:cubicBezTo>
                    <a:cubicBezTo>
                      <a:pt x="620" y="320"/>
                      <a:pt x="620" y="245"/>
                      <a:pt x="545" y="170"/>
                    </a:cubicBezTo>
                    <a:cubicBezTo>
                      <a:pt x="470" y="76"/>
                      <a:pt x="395" y="1"/>
                      <a:pt x="2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0" name="Google Shape;10650;p66"/>
              <p:cNvSpPr/>
              <p:nvPr/>
            </p:nvSpPr>
            <p:spPr>
              <a:xfrm>
                <a:off x="6689069" y="3452495"/>
                <a:ext cx="19462" cy="22919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42" extrusionOk="0">
                    <a:moveTo>
                      <a:pt x="483" y="1"/>
                    </a:moveTo>
                    <a:cubicBezTo>
                      <a:pt x="449" y="1"/>
                      <a:pt x="418" y="12"/>
                      <a:pt x="395" y="40"/>
                    </a:cubicBezTo>
                    <a:cubicBezTo>
                      <a:pt x="245" y="115"/>
                      <a:pt x="170" y="190"/>
                      <a:pt x="95" y="265"/>
                    </a:cubicBezTo>
                    <a:cubicBezTo>
                      <a:pt x="95" y="416"/>
                      <a:pt x="1" y="510"/>
                      <a:pt x="95" y="735"/>
                    </a:cubicBezTo>
                    <a:cubicBezTo>
                      <a:pt x="148" y="788"/>
                      <a:pt x="201" y="841"/>
                      <a:pt x="281" y="841"/>
                    </a:cubicBezTo>
                    <a:cubicBezTo>
                      <a:pt x="314" y="841"/>
                      <a:pt x="351" y="832"/>
                      <a:pt x="395" y="810"/>
                    </a:cubicBezTo>
                    <a:cubicBezTo>
                      <a:pt x="564" y="735"/>
                      <a:pt x="640" y="660"/>
                      <a:pt x="640" y="585"/>
                    </a:cubicBezTo>
                    <a:cubicBezTo>
                      <a:pt x="715" y="416"/>
                      <a:pt x="715" y="265"/>
                      <a:pt x="715" y="115"/>
                    </a:cubicBezTo>
                    <a:cubicBezTo>
                      <a:pt x="662" y="62"/>
                      <a:pt x="563" y="1"/>
                      <a:pt x="4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1" name="Google Shape;10651;p66"/>
              <p:cNvSpPr/>
              <p:nvPr/>
            </p:nvSpPr>
            <p:spPr>
              <a:xfrm>
                <a:off x="6663510" y="3470433"/>
                <a:ext cx="17421" cy="1486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46" extrusionOk="0">
                    <a:moveTo>
                      <a:pt x="170" y="1"/>
                    </a:moveTo>
                    <a:cubicBezTo>
                      <a:pt x="1" y="76"/>
                      <a:pt x="1" y="151"/>
                      <a:pt x="1" y="151"/>
                    </a:cubicBezTo>
                    <a:cubicBezTo>
                      <a:pt x="1" y="226"/>
                      <a:pt x="1" y="320"/>
                      <a:pt x="95" y="395"/>
                    </a:cubicBezTo>
                    <a:lnTo>
                      <a:pt x="95" y="470"/>
                    </a:lnTo>
                    <a:cubicBezTo>
                      <a:pt x="95" y="546"/>
                      <a:pt x="170" y="546"/>
                      <a:pt x="320" y="546"/>
                    </a:cubicBezTo>
                    <a:cubicBezTo>
                      <a:pt x="470" y="546"/>
                      <a:pt x="564" y="470"/>
                      <a:pt x="564" y="395"/>
                    </a:cubicBezTo>
                    <a:cubicBezTo>
                      <a:pt x="639" y="226"/>
                      <a:pt x="639" y="151"/>
                      <a:pt x="4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2" name="Google Shape;10652;p66"/>
              <p:cNvSpPr/>
              <p:nvPr/>
            </p:nvSpPr>
            <p:spPr>
              <a:xfrm>
                <a:off x="6653276" y="3519536"/>
                <a:ext cx="16904" cy="15679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6" extrusionOk="0">
                    <a:moveTo>
                      <a:pt x="226" y="0"/>
                    </a:moveTo>
                    <a:cubicBezTo>
                      <a:pt x="76" y="75"/>
                      <a:pt x="1" y="150"/>
                      <a:pt x="1" y="226"/>
                    </a:cubicBezTo>
                    <a:cubicBezTo>
                      <a:pt x="1" y="301"/>
                      <a:pt x="1" y="395"/>
                      <a:pt x="76" y="470"/>
                    </a:cubicBezTo>
                    <a:cubicBezTo>
                      <a:pt x="129" y="523"/>
                      <a:pt x="220" y="576"/>
                      <a:pt x="295" y="576"/>
                    </a:cubicBezTo>
                    <a:cubicBezTo>
                      <a:pt x="326" y="576"/>
                      <a:pt x="355" y="567"/>
                      <a:pt x="377" y="545"/>
                    </a:cubicBezTo>
                    <a:cubicBezTo>
                      <a:pt x="546" y="545"/>
                      <a:pt x="546" y="470"/>
                      <a:pt x="621" y="395"/>
                    </a:cubicBezTo>
                    <a:cubicBezTo>
                      <a:pt x="621" y="301"/>
                      <a:pt x="621" y="226"/>
                      <a:pt x="471" y="75"/>
                    </a:cubicBezTo>
                    <a:cubicBezTo>
                      <a:pt x="377" y="0"/>
                      <a:pt x="302" y="0"/>
                      <a:pt x="2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3" name="Google Shape;10653;p66"/>
              <p:cNvSpPr/>
              <p:nvPr/>
            </p:nvSpPr>
            <p:spPr>
              <a:xfrm>
                <a:off x="7890614" y="3606964"/>
                <a:ext cx="40939" cy="29670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090" extrusionOk="0">
                    <a:moveTo>
                      <a:pt x="395" y="0"/>
                    </a:moveTo>
                    <a:cubicBezTo>
                      <a:pt x="320" y="0"/>
                      <a:pt x="245" y="75"/>
                      <a:pt x="245" y="75"/>
                    </a:cubicBezTo>
                    <a:cubicBezTo>
                      <a:pt x="170" y="75"/>
                      <a:pt x="94" y="151"/>
                      <a:pt x="94" y="226"/>
                    </a:cubicBezTo>
                    <a:lnTo>
                      <a:pt x="0" y="301"/>
                    </a:lnTo>
                    <a:cubicBezTo>
                      <a:pt x="0" y="470"/>
                      <a:pt x="0" y="545"/>
                      <a:pt x="94" y="695"/>
                    </a:cubicBezTo>
                    <a:cubicBezTo>
                      <a:pt x="94" y="770"/>
                      <a:pt x="170" y="770"/>
                      <a:pt x="170" y="846"/>
                    </a:cubicBezTo>
                    <a:lnTo>
                      <a:pt x="245" y="846"/>
                    </a:lnTo>
                    <a:lnTo>
                      <a:pt x="320" y="939"/>
                    </a:lnTo>
                    <a:cubicBezTo>
                      <a:pt x="395" y="1015"/>
                      <a:pt x="470" y="1015"/>
                      <a:pt x="470" y="1015"/>
                    </a:cubicBezTo>
                    <a:cubicBezTo>
                      <a:pt x="564" y="1090"/>
                      <a:pt x="639" y="1090"/>
                      <a:pt x="714" y="1090"/>
                    </a:cubicBezTo>
                    <a:lnTo>
                      <a:pt x="789" y="1090"/>
                    </a:lnTo>
                    <a:cubicBezTo>
                      <a:pt x="865" y="1090"/>
                      <a:pt x="940" y="1090"/>
                      <a:pt x="1034" y="1015"/>
                    </a:cubicBezTo>
                    <a:cubicBezTo>
                      <a:pt x="1109" y="1015"/>
                      <a:pt x="1259" y="939"/>
                      <a:pt x="1334" y="846"/>
                    </a:cubicBezTo>
                    <a:cubicBezTo>
                      <a:pt x="1409" y="770"/>
                      <a:pt x="1409" y="695"/>
                      <a:pt x="1409" y="620"/>
                    </a:cubicBezTo>
                    <a:cubicBezTo>
                      <a:pt x="1503" y="545"/>
                      <a:pt x="1503" y="545"/>
                      <a:pt x="1503" y="470"/>
                    </a:cubicBezTo>
                    <a:cubicBezTo>
                      <a:pt x="1503" y="376"/>
                      <a:pt x="1409" y="301"/>
                      <a:pt x="1409" y="301"/>
                    </a:cubicBezTo>
                    <a:cubicBezTo>
                      <a:pt x="1334" y="226"/>
                      <a:pt x="1334" y="151"/>
                      <a:pt x="1259" y="151"/>
                    </a:cubicBezTo>
                    <a:cubicBezTo>
                      <a:pt x="1184" y="75"/>
                      <a:pt x="1184" y="75"/>
                      <a:pt x="1109" y="75"/>
                    </a:cubicBezTo>
                    <a:cubicBezTo>
                      <a:pt x="1109" y="0"/>
                      <a:pt x="1034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4" name="Google Shape;10654;p66"/>
              <p:cNvSpPr/>
              <p:nvPr/>
            </p:nvSpPr>
            <p:spPr>
              <a:xfrm>
                <a:off x="7858904" y="3649398"/>
                <a:ext cx="47063" cy="41266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516" extrusionOk="0">
                    <a:moveTo>
                      <a:pt x="790" y="0"/>
                    </a:moveTo>
                    <a:cubicBezTo>
                      <a:pt x="621" y="76"/>
                      <a:pt x="470" y="151"/>
                      <a:pt x="395" y="320"/>
                    </a:cubicBezTo>
                    <a:cubicBezTo>
                      <a:pt x="395" y="320"/>
                      <a:pt x="320" y="395"/>
                      <a:pt x="226" y="395"/>
                    </a:cubicBezTo>
                    <a:lnTo>
                      <a:pt x="151" y="470"/>
                    </a:lnTo>
                    <a:cubicBezTo>
                      <a:pt x="76" y="545"/>
                      <a:pt x="76" y="545"/>
                      <a:pt x="76" y="620"/>
                    </a:cubicBezTo>
                    <a:cubicBezTo>
                      <a:pt x="1" y="620"/>
                      <a:pt x="1" y="695"/>
                      <a:pt x="1" y="695"/>
                    </a:cubicBezTo>
                    <a:lnTo>
                      <a:pt x="1" y="940"/>
                    </a:lnTo>
                    <a:lnTo>
                      <a:pt x="1" y="1015"/>
                    </a:lnTo>
                    <a:cubicBezTo>
                      <a:pt x="76" y="1090"/>
                      <a:pt x="76" y="1090"/>
                      <a:pt x="151" y="1165"/>
                    </a:cubicBezTo>
                    <a:cubicBezTo>
                      <a:pt x="226" y="1259"/>
                      <a:pt x="320" y="1334"/>
                      <a:pt x="395" y="1409"/>
                    </a:cubicBezTo>
                    <a:cubicBezTo>
                      <a:pt x="546" y="1484"/>
                      <a:pt x="696" y="1484"/>
                      <a:pt x="865" y="1484"/>
                    </a:cubicBezTo>
                    <a:cubicBezTo>
                      <a:pt x="909" y="1506"/>
                      <a:pt x="953" y="1515"/>
                      <a:pt x="996" y="1515"/>
                    </a:cubicBezTo>
                    <a:cubicBezTo>
                      <a:pt x="1098" y="1515"/>
                      <a:pt x="1193" y="1462"/>
                      <a:pt x="1259" y="1409"/>
                    </a:cubicBezTo>
                    <a:cubicBezTo>
                      <a:pt x="1335" y="1409"/>
                      <a:pt x="1410" y="1334"/>
                      <a:pt x="1410" y="1334"/>
                    </a:cubicBezTo>
                    <a:cubicBezTo>
                      <a:pt x="1485" y="1259"/>
                      <a:pt x="1560" y="1165"/>
                      <a:pt x="1560" y="1090"/>
                    </a:cubicBezTo>
                    <a:cubicBezTo>
                      <a:pt x="1635" y="1015"/>
                      <a:pt x="1729" y="864"/>
                      <a:pt x="1729" y="695"/>
                    </a:cubicBezTo>
                    <a:cubicBezTo>
                      <a:pt x="1729" y="620"/>
                      <a:pt x="1729" y="545"/>
                      <a:pt x="1635" y="545"/>
                    </a:cubicBezTo>
                    <a:cubicBezTo>
                      <a:pt x="1635" y="395"/>
                      <a:pt x="1560" y="320"/>
                      <a:pt x="1485" y="226"/>
                    </a:cubicBezTo>
                    <a:cubicBezTo>
                      <a:pt x="1485" y="151"/>
                      <a:pt x="1410" y="151"/>
                      <a:pt x="1410" y="76"/>
                    </a:cubicBezTo>
                    <a:cubicBezTo>
                      <a:pt x="1335" y="76"/>
                      <a:pt x="1259" y="76"/>
                      <a:pt x="11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5" name="Google Shape;10655;p66"/>
              <p:cNvSpPr/>
              <p:nvPr/>
            </p:nvSpPr>
            <p:spPr>
              <a:xfrm>
                <a:off x="7790911" y="3600322"/>
                <a:ext cx="48615" cy="40422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485" extrusionOk="0">
                    <a:moveTo>
                      <a:pt x="846" y="0"/>
                    </a:moveTo>
                    <a:cubicBezTo>
                      <a:pt x="771" y="0"/>
                      <a:pt x="696" y="0"/>
                      <a:pt x="620" y="75"/>
                    </a:cubicBezTo>
                    <a:cubicBezTo>
                      <a:pt x="470" y="75"/>
                      <a:pt x="301" y="150"/>
                      <a:pt x="226" y="244"/>
                    </a:cubicBezTo>
                    <a:cubicBezTo>
                      <a:pt x="151" y="319"/>
                      <a:pt x="151" y="395"/>
                      <a:pt x="76" y="470"/>
                    </a:cubicBezTo>
                    <a:cubicBezTo>
                      <a:pt x="76" y="470"/>
                      <a:pt x="1" y="545"/>
                      <a:pt x="1" y="620"/>
                    </a:cubicBezTo>
                    <a:lnTo>
                      <a:pt x="1" y="789"/>
                    </a:lnTo>
                    <a:lnTo>
                      <a:pt x="1" y="864"/>
                    </a:lnTo>
                    <a:lnTo>
                      <a:pt x="1" y="939"/>
                    </a:lnTo>
                    <a:cubicBezTo>
                      <a:pt x="76" y="1014"/>
                      <a:pt x="76" y="1090"/>
                      <a:pt x="151" y="1183"/>
                    </a:cubicBezTo>
                    <a:cubicBezTo>
                      <a:pt x="226" y="1259"/>
                      <a:pt x="301" y="1259"/>
                      <a:pt x="376" y="1334"/>
                    </a:cubicBezTo>
                    <a:lnTo>
                      <a:pt x="620" y="1334"/>
                    </a:lnTo>
                    <a:cubicBezTo>
                      <a:pt x="696" y="1409"/>
                      <a:pt x="771" y="1484"/>
                      <a:pt x="846" y="1484"/>
                    </a:cubicBezTo>
                    <a:lnTo>
                      <a:pt x="1315" y="1484"/>
                    </a:lnTo>
                    <a:cubicBezTo>
                      <a:pt x="1484" y="1409"/>
                      <a:pt x="1635" y="1334"/>
                      <a:pt x="1710" y="1183"/>
                    </a:cubicBezTo>
                    <a:cubicBezTo>
                      <a:pt x="1785" y="1014"/>
                      <a:pt x="1785" y="789"/>
                      <a:pt x="1710" y="620"/>
                    </a:cubicBezTo>
                    <a:cubicBezTo>
                      <a:pt x="1710" y="470"/>
                      <a:pt x="1635" y="319"/>
                      <a:pt x="1560" y="244"/>
                    </a:cubicBezTo>
                    <a:cubicBezTo>
                      <a:pt x="1484" y="244"/>
                      <a:pt x="1409" y="150"/>
                      <a:pt x="1315" y="150"/>
                    </a:cubicBezTo>
                    <a:cubicBezTo>
                      <a:pt x="1240" y="75"/>
                      <a:pt x="1165" y="75"/>
                      <a:pt x="1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6" name="Google Shape;10656;p66"/>
              <p:cNvSpPr/>
              <p:nvPr/>
            </p:nvSpPr>
            <p:spPr>
              <a:xfrm>
                <a:off x="7780187" y="3670874"/>
                <a:ext cx="33753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940" extrusionOk="0">
                    <a:moveTo>
                      <a:pt x="545" y="0"/>
                    </a:moveTo>
                    <a:cubicBezTo>
                      <a:pt x="545" y="75"/>
                      <a:pt x="470" y="75"/>
                      <a:pt x="470" y="75"/>
                    </a:cubicBezTo>
                    <a:lnTo>
                      <a:pt x="470" y="151"/>
                    </a:lnTo>
                    <a:lnTo>
                      <a:pt x="301" y="151"/>
                    </a:lnTo>
                    <a:cubicBezTo>
                      <a:pt x="225" y="151"/>
                      <a:pt x="225" y="151"/>
                      <a:pt x="150" y="226"/>
                    </a:cubicBezTo>
                    <a:cubicBezTo>
                      <a:pt x="75" y="301"/>
                      <a:pt x="75" y="301"/>
                      <a:pt x="75" y="376"/>
                    </a:cubicBezTo>
                    <a:cubicBezTo>
                      <a:pt x="0" y="545"/>
                      <a:pt x="75" y="620"/>
                      <a:pt x="150" y="770"/>
                    </a:cubicBezTo>
                    <a:cubicBezTo>
                      <a:pt x="150" y="770"/>
                      <a:pt x="225" y="770"/>
                      <a:pt x="301" y="846"/>
                    </a:cubicBezTo>
                    <a:lnTo>
                      <a:pt x="395" y="846"/>
                    </a:lnTo>
                    <a:lnTo>
                      <a:pt x="395" y="940"/>
                    </a:lnTo>
                    <a:lnTo>
                      <a:pt x="864" y="940"/>
                    </a:lnTo>
                    <a:cubicBezTo>
                      <a:pt x="939" y="846"/>
                      <a:pt x="1014" y="846"/>
                      <a:pt x="1090" y="770"/>
                    </a:cubicBezTo>
                    <a:cubicBezTo>
                      <a:pt x="1165" y="695"/>
                      <a:pt x="1240" y="545"/>
                      <a:pt x="1240" y="376"/>
                    </a:cubicBezTo>
                    <a:cubicBezTo>
                      <a:pt x="1240" y="226"/>
                      <a:pt x="1165" y="75"/>
                      <a:pt x="10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7" name="Google Shape;10657;p66"/>
              <p:cNvSpPr/>
              <p:nvPr/>
            </p:nvSpPr>
            <p:spPr>
              <a:xfrm>
                <a:off x="7790911" y="367495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8" name="Google Shape;10658;p66"/>
              <p:cNvSpPr/>
              <p:nvPr/>
            </p:nvSpPr>
            <p:spPr>
              <a:xfrm>
                <a:off x="7957082" y="3619730"/>
                <a:ext cx="27628" cy="25614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941" extrusionOk="0">
                    <a:moveTo>
                      <a:pt x="545" y="1"/>
                    </a:moveTo>
                    <a:cubicBezTo>
                      <a:pt x="470" y="1"/>
                      <a:pt x="376" y="1"/>
                      <a:pt x="301" y="76"/>
                    </a:cubicBezTo>
                    <a:lnTo>
                      <a:pt x="226" y="76"/>
                    </a:lnTo>
                    <a:cubicBezTo>
                      <a:pt x="151" y="76"/>
                      <a:pt x="151" y="151"/>
                      <a:pt x="76" y="226"/>
                    </a:cubicBezTo>
                    <a:cubicBezTo>
                      <a:pt x="76" y="301"/>
                      <a:pt x="0" y="377"/>
                      <a:pt x="0" y="470"/>
                    </a:cubicBezTo>
                    <a:cubicBezTo>
                      <a:pt x="0" y="546"/>
                      <a:pt x="76" y="621"/>
                      <a:pt x="76" y="696"/>
                    </a:cubicBezTo>
                    <a:cubicBezTo>
                      <a:pt x="151" y="771"/>
                      <a:pt x="151" y="846"/>
                      <a:pt x="226" y="846"/>
                    </a:cubicBezTo>
                    <a:lnTo>
                      <a:pt x="301" y="846"/>
                    </a:lnTo>
                    <a:cubicBezTo>
                      <a:pt x="376" y="940"/>
                      <a:pt x="470" y="940"/>
                      <a:pt x="545" y="940"/>
                    </a:cubicBezTo>
                    <a:cubicBezTo>
                      <a:pt x="620" y="940"/>
                      <a:pt x="696" y="940"/>
                      <a:pt x="771" y="846"/>
                    </a:cubicBezTo>
                    <a:cubicBezTo>
                      <a:pt x="846" y="846"/>
                      <a:pt x="940" y="771"/>
                      <a:pt x="940" y="696"/>
                    </a:cubicBezTo>
                    <a:cubicBezTo>
                      <a:pt x="1015" y="621"/>
                      <a:pt x="1015" y="546"/>
                      <a:pt x="1015" y="470"/>
                    </a:cubicBezTo>
                    <a:cubicBezTo>
                      <a:pt x="1015" y="377"/>
                      <a:pt x="1015" y="301"/>
                      <a:pt x="940" y="226"/>
                    </a:cubicBezTo>
                    <a:cubicBezTo>
                      <a:pt x="940" y="151"/>
                      <a:pt x="846" y="76"/>
                      <a:pt x="771" y="76"/>
                    </a:cubicBezTo>
                    <a:cubicBezTo>
                      <a:pt x="696" y="1"/>
                      <a:pt x="620" y="1"/>
                      <a:pt x="5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9" name="Google Shape;10659;p66"/>
              <p:cNvSpPr/>
              <p:nvPr/>
            </p:nvSpPr>
            <p:spPr>
              <a:xfrm>
                <a:off x="7679968" y="3598254"/>
                <a:ext cx="53188" cy="36339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1335" extrusionOk="0">
                    <a:moveTo>
                      <a:pt x="1165" y="1"/>
                    </a:moveTo>
                    <a:cubicBezTo>
                      <a:pt x="1090" y="1"/>
                      <a:pt x="939" y="76"/>
                      <a:pt x="789" y="151"/>
                    </a:cubicBezTo>
                    <a:lnTo>
                      <a:pt x="545" y="151"/>
                    </a:lnTo>
                    <a:cubicBezTo>
                      <a:pt x="470" y="151"/>
                      <a:pt x="395" y="151"/>
                      <a:pt x="320" y="226"/>
                    </a:cubicBezTo>
                    <a:cubicBezTo>
                      <a:pt x="151" y="320"/>
                      <a:pt x="75" y="395"/>
                      <a:pt x="75" y="471"/>
                    </a:cubicBezTo>
                    <a:cubicBezTo>
                      <a:pt x="75" y="471"/>
                      <a:pt x="0" y="546"/>
                      <a:pt x="0" y="621"/>
                    </a:cubicBezTo>
                    <a:lnTo>
                      <a:pt x="0" y="696"/>
                    </a:lnTo>
                    <a:cubicBezTo>
                      <a:pt x="0" y="790"/>
                      <a:pt x="75" y="790"/>
                      <a:pt x="75" y="865"/>
                    </a:cubicBezTo>
                    <a:cubicBezTo>
                      <a:pt x="75" y="940"/>
                      <a:pt x="151" y="1015"/>
                      <a:pt x="151" y="1015"/>
                    </a:cubicBezTo>
                    <a:cubicBezTo>
                      <a:pt x="320" y="1166"/>
                      <a:pt x="470" y="1259"/>
                      <a:pt x="620" y="1259"/>
                    </a:cubicBezTo>
                    <a:cubicBezTo>
                      <a:pt x="695" y="1335"/>
                      <a:pt x="789" y="1335"/>
                      <a:pt x="864" y="1335"/>
                    </a:cubicBezTo>
                    <a:lnTo>
                      <a:pt x="1015" y="1335"/>
                    </a:lnTo>
                    <a:cubicBezTo>
                      <a:pt x="1165" y="1335"/>
                      <a:pt x="1334" y="1259"/>
                      <a:pt x="1484" y="1166"/>
                    </a:cubicBezTo>
                    <a:cubicBezTo>
                      <a:pt x="1635" y="1090"/>
                      <a:pt x="1728" y="1015"/>
                      <a:pt x="1879" y="865"/>
                    </a:cubicBezTo>
                    <a:cubicBezTo>
                      <a:pt x="1879" y="790"/>
                      <a:pt x="1954" y="696"/>
                      <a:pt x="1954" y="546"/>
                    </a:cubicBezTo>
                    <a:cubicBezTo>
                      <a:pt x="1954" y="471"/>
                      <a:pt x="1879" y="395"/>
                      <a:pt x="1879" y="320"/>
                    </a:cubicBezTo>
                    <a:cubicBezTo>
                      <a:pt x="1804" y="151"/>
                      <a:pt x="1559" y="76"/>
                      <a:pt x="1409" y="76"/>
                    </a:cubicBezTo>
                    <a:cubicBezTo>
                      <a:pt x="1334" y="1"/>
                      <a:pt x="1259" y="1"/>
                      <a:pt x="1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0" name="Google Shape;10660;p66"/>
              <p:cNvSpPr/>
              <p:nvPr/>
            </p:nvSpPr>
            <p:spPr>
              <a:xfrm>
                <a:off x="7665133" y="3662681"/>
                <a:ext cx="55257" cy="419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542" extrusionOk="0">
                    <a:moveTo>
                      <a:pt x="1168" y="1"/>
                    </a:moveTo>
                    <a:cubicBezTo>
                      <a:pt x="1090" y="1"/>
                      <a:pt x="1015" y="20"/>
                      <a:pt x="940" y="57"/>
                    </a:cubicBezTo>
                    <a:cubicBezTo>
                      <a:pt x="771" y="57"/>
                      <a:pt x="696" y="132"/>
                      <a:pt x="545" y="207"/>
                    </a:cubicBezTo>
                    <a:cubicBezTo>
                      <a:pt x="395" y="301"/>
                      <a:pt x="301" y="376"/>
                      <a:pt x="226" y="527"/>
                    </a:cubicBezTo>
                    <a:cubicBezTo>
                      <a:pt x="76" y="771"/>
                      <a:pt x="1" y="996"/>
                      <a:pt x="151" y="1241"/>
                    </a:cubicBezTo>
                    <a:cubicBezTo>
                      <a:pt x="301" y="1466"/>
                      <a:pt x="545" y="1541"/>
                      <a:pt x="771" y="1541"/>
                    </a:cubicBezTo>
                    <a:lnTo>
                      <a:pt x="940" y="1541"/>
                    </a:lnTo>
                    <a:cubicBezTo>
                      <a:pt x="1090" y="1541"/>
                      <a:pt x="1165" y="1541"/>
                      <a:pt x="1240" y="1466"/>
                    </a:cubicBezTo>
                    <a:cubicBezTo>
                      <a:pt x="1409" y="1466"/>
                      <a:pt x="1560" y="1391"/>
                      <a:pt x="1710" y="1241"/>
                    </a:cubicBezTo>
                    <a:cubicBezTo>
                      <a:pt x="1804" y="1147"/>
                      <a:pt x="1879" y="996"/>
                      <a:pt x="1954" y="921"/>
                    </a:cubicBezTo>
                    <a:cubicBezTo>
                      <a:pt x="2029" y="677"/>
                      <a:pt x="1954" y="527"/>
                      <a:pt x="1879" y="376"/>
                    </a:cubicBezTo>
                    <a:cubicBezTo>
                      <a:pt x="1879" y="376"/>
                      <a:pt x="1804" y="301"/>
                      <a:pt x="1804" y="207"/>
                    </a:cubicBezTo>
                    <a:lnTo>
                      <a:pt x="1710" y="207"/>
                    </a:lnTo>
                    <a:cubicBezTo>
                      <a:pt x="1710" y="132"/>
                      <a:pt x="1635" y="57"/>
                      <a:pt x="1484" y="57"/>
                    </a:cubicBezTo>
                    <a:lnTo>
                      <a:pt x="1409" y="57"/>
                    </a:lnTo>
                    <a:cubicBezTo>
                      <a:pt x="1325" y="20"/>
                      <a:pt x="1245" y="1"/>
                      <a:pt x="1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1" name="Google Shape;10661;p66"/>
              <p:cNvSpPr/>
              <p:nvPr/>
            </p:nvSpPr>
            <p:spPr>
              <a:xfrm>
                <a:off x="7735195" y="3715350"/>
                <a:ext cx="45022" cy="38380"/>
              </a:xfrm>
              <a:custGeom>
                <a:avLst/>
                <a:gdLst/>
                <a:ahLst/>
                <a:cxnLst/>
                <a:rect l="l" t="t" r="r" b="b"/>
                <a:pathLst>
                  <a:path w="1654" h="1410" extrusionOk="0">
                    <a:moveTo>
                      <a:pt x="939" y="1"/>
                    </a:moveTo>
                    <a:cubicBezTo>
                      <a:pt x="864" y="1"/>
                      <a:pt x="864" y="76"/>
                      <a:pt x="789" y="76"/>
                    </a:cubicBezTo>
                    <a:lnTo>
                      <a:pt x="714" y="76"/>
                    </a:lnTo>
                    <a:cubicBezTo>
                      <a:pt x="639" y="151"/>
                      <a:pt x="639" y="151"/>
                      <a:pt x="545" y="151"/>
                    </a:cubicBezTo>
                    <a:cubicBezTo>
                      <a:pt x="470" y="245"/>
                      <a:pt x="394" y="245"/>
                      <a:pt x="319" y="320"/>
                    </a:cubicBezTo>
                    <a:cubicBezTo>
                      <a:pt x="244" y="395"/>
                      <a:pt x="169" y="470"/>
                      <a:pt x="169" y="620"/>
                    </a:cubicBezTo>
                    <a:cubicBezTo>
                      <a:pt x="75" y="714"/>
                      <a:pt x="0" y="865"/>
                      <a:pt x="75" y="1015"/>
                    </a:cubicBezTo>
                    <a:cubicBezTo>
                      <a:pt x="75" y="1090"/>
                      <a:pt x="169" y="1184"/>
                      <a:pt x="244" y="1259"/>
                    </a:cubicBezTo>
                    <a:cubicBezTo>
                      <a:pt x="319" y="1334"/>
                      <a:pt x="470" y="1409"/>
                      <a:pt x="639" y="1409"/>
                    </a:cubicBezTo>
                    <a:cubicBezTo>
                      <a:pt x="789" y="1334"/>
                      <a:pt x="939" y="1334"/>
                      <a:pt x="1014" y="1259"/>
                    </a:cubicBezTo>
                    <a:cubicBezTo>
                      <a:pt x="1259" y="1184"/>
                      <a:pt x="1409" y="1015"/>
                      <a:pt x="1484" y="865"/>
                    </a:cubicBezTo>
                    <a:cubicBezTo>
                      <a:pt x="1578" y="714"/>
                      <a:pt x="1653" y="620"/>
                      <a:pt x="1653" y="470"/>
                    </a:cubicBezTo>
                    <a:cubicBezTo>
                      <a:pt x="1578" y="320"/>
                      <a:pt x="1484" y="245"/>
                      <a:pt x="1484" y="151"/>
                    </a:cubicBezTo>
                    <a:cubicBezTo>
                      <a:pt x="1409" y="76"/>
                      <a:pt x="1259" y="76"/>
                      <a:pt x="11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2" name="Google Shape;10662;p66"/>
              <p:cNvSpPr/>
              <p:nvPr/>
            </p:nvSpPr>
            <p:spPr>
              <a:xfrm>
                <a:off x="7620141" y="3725285"/>
                <a:ext cx="53215" cy="43525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1599" extrusionOk="0">
                    <a:moveTo>
                      <a:pt x="1318" y="1"/>
                    </a:moveTo>
                    <a:cubicBezTo>
                      <a:pt x="1177" y="1"/>
                      <a:pt x="1063" y="70"/>
                      <a:pt x="940" y="180"/>
                    </a:cubicBezTo>
                    <a:lnTo>
                      <a:pt x="865" y="180"/>
                    </a:lnTo>
                    <a:cubicBezTo>
                      <a:pt x="789" y="105"/>
                      <a:pt x="789" y="105"/>
                      <a:pt x="714" y="105"/>
                    </a:cubicBezTo>
                    <a:cubicBezTo>
                      <a:pt x="639" y="180"/>
                      <a:pt x="545" y="180"/>
                      <a:pt x="545" y="180"/>
                    </a:cubicBezTo>
                    <a:cubicBezTo>
                      <a:pt x="470" y="180"/>
                      <a:pt x="395" y="180"/>
                      <a:pt x="320" y="255"/>
                    </a:cubicBezTo>
                    <a:cubicBezTo>
                      <a:pt x="76" y="425"/>
                      <a:pt x="0" y="575"/>
                      <a:pt x="0" y="819"/>
                    </a:cubicBezTo>
                    <a:cubicBezTo>
                      <a:pt x="0" y="1248"/>
                      <a:pt x="330" y="1599"/>
                      <a:pt x="688" y="1599"/>
                    </a:cubicBezTo>
                    <a:cubicBezTo>
                      <a:pt x="721" y="1599"/>
                      <a:pt x="755" y="1596"/>
                      <a:pt x="789" y="1589"/>
                    </a:cubicBezTo>
                    <a:cubicBezTo>
                      <a:pt x="1015" y="1589"/>
                      <a:pt x="1184" y="1514"/>
                      <a:pt x="1409" y="1439"/>
                    </a:cubicBezTo>
                    <a:cubicBezTo>
                      <a:pt x="1578" y="1364"/>
                      <a:pt x="1729" y="1195"/>
                      <a:pt x="1804" y="1120"/>
                    </a:cubicBezTo>
                    <a:cubicBezTo>
                      <a:pt x="1954" y="894"/>
                      <a:pt x="1954" y="575"/>
                      <a:pt x="1804" y="349"/>
                    </a:cubicBezTo>
                    <a:cubicBezTo>
                      <a:pt x="1729" y="180"/>
                      <a:pt x="1654" y="105"/>
                      <a:pt x="1484" y="30"/>
                    </a:cubicBezTo>
                    <a:cubicBezTo>
                      <a:pt x="1424" y="10"/>
                      <a:pt x="1369" y="1"/>
                      <a:pt x="1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3" name="Google Shape;10663;p66"/>
              <p:cNvSpPr/>
              <p:nvPr/>
            </p:nvSpPr>
            <p:spPr>
              <a:xfrm>
                <a:off x="7556231" y="3627923"/>
                <a:ext cx="47063" cy="4706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729" extrusionOk="0">
                    <a:moveTo>
                      <a:pt x="470" y="0"/>
                    </a:moveTo>
                    <a:cubicBezTo>
                      <a:pt x="470" y="0"/>
                      <a:pt x="395" y="76"/>
                      <a:pt x="320" y="76"/>
                    </a:cubicBezTo>
                    <a:lnTo>
                      <a:pt x="245" y="169"/>
                    </a:lnTo>
                    <a:lnTo>
                      <a:pt x="169" y="245"/>
                    </a:lnTo>
                    <a:lnTo>
                      <a:pt x="169" y="320"/>
                    </a:lnTo>
                    <a:cubicBezTo>
                      <a:pt x="76" y="395"/>
                      <a:pt x="0" y="545"/>
                      <a:pt x="76" y="714"/>
                    </a:cubicBezTo>
                    <a:lnTo>
                      <a:pt x="76" y="865"/>
                    </a:lnTo>
                    <a:lnTo>
                      <a:pt x="76" y="940"/>
                    </a:lnTo>
                    <a:lnTo>
                      <a:pt x="76" y="1109"/>
                    </a:lnTo>
                    <a:lnTo>
                      <a:pt x="76" y="1184"/>
                    </a:lnTo>
                    <a:cubicBezTo>
                      <a:pt x="169" y="1184"/>
                      <a:pt x="169" y="1259"/>
                      <a:pt x="169" y="1259"/>
                    </a:cubicBezTo>
                    <a:cubicBezTo>
                      <a:pt x="245" y="1409"/>
                      <a:pt x="320" y="1484"/>
                      <a:pt x="470" y="1578"/>
                    </a:cubicBezTo>
                    <a:lnTo>
                      <a:pt x="545" y="1653"/>
                    </a:lnTo>
                    <a:lnTo>
                      <a:pt x="714" y="1653"/>
                    </a:lnTo>
                    <a:lnTo>
                      <a:pt x="714" y="1729"/>
                    </a:lnTo>
                    <a:lnTo>
                      <a:pt x="1015" y="1729"/>
                    </a:lnTo>
                    <a:cubicBezTo>
                      <a:pt x="1015" y="1729"/>
                      <a:pt x="1109" y="1729"/>
                      <a:pt x="1109" y="1653"/>
                    </a:cubicBezTo>
                    <a:lnTo>
                      <a:pt x="1259" y="1653"/>
                    </a:lnTo>
                    <a:lnTo>
                      <a:pt x="1334" y="1578"/>
                    </a:lnTo>
                    <a:cubicBezTo>
                      <a:pt x="1409" y="1578"/>
                      <a:pt x="1409" y="1484"/>
                      <a:pt x="1484" y="1484"/>
                    </a:cubicBezTo>
                    <a:cubicBezTo>
                      <a:pt x="1484" y="1409"/>
                      <a:pt x="1578" y="1334"/>
                      <a:pt x="1578" y="1259"/>
                    </a:cubicBezTo>
                    <a:cubicBezTo>
                      <a:pt x="1653" y="1184"/>
                      <a:pt x="1729" y="1015"/>
                      <a:pt x="1729" y="865"/>
                    </a:cubicBezTo>
                    <a:lnTo>
                      <a:pt x="1729" y="789"/>
                    </a:lnTo>
                    <a:cubicBezTo>
                      <a:pt x="1729" y="789"/>
                      <a:pt x="1729" y="714"/>
                      <a:pt x="1653" y="639"/>
                    </a:cubicBezTo>
                    <a:cubicBezTo>
                      <a:pt x="1653" y="545"/>
                      <a:pt x="1653" y="470"/>
                      <a:pt x="1578" y="395"/>
                    </a:cubicBezTo>
                    <a:cubicBezTo>
                      <a:pt x="1578" y="320"/>
                      <a:pt x="1409" y="169"/>
                      <a:pt x="1259" y="76"/>
                    </a:cubicBezTo>
                    <a:lnTo>
                      <a:pt x="1184" y="76"/>
                    </a:lnTo>
                    <a:cubicBezTo>
                      <a:pt x="1109" y="0"/>
                      <a:pt x="1109" y="0"/>
                      <a:pt x="10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4" name="Google Shape;10664;p66"/>
              <p:cNvSpPr/>
              <p:nvPr/>
            </p:nvSpPr>
            <p:spPr>
              <a:xfrm>
                <a:off x="7096071" y="3530260"/>
                <a:ext cx="40422" cy="40422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485" extrusionOk="0">
                    <a:moveTo>
                      <a:pt x="395" y="1"/>
                    </a:moveTo>
                    <a:cubicBezTo>
                      <a:pt x="320" y="1"/>
                      <a:pt x="320" y="1"/>
                      <a:pt x="245" y="76"/>
                    </a:cubicBezTo>
                    <a:cubicBezTo>
                      <a:pt x="245" y="76"/>
                      <a:pt x="169" y="76"/>
                      <a:pt x="169" y="151"/>
                    </a:cubicBezTo>
                    <a:lnTo>
                      <a:pt x="75" y="226"/>
                    </a:lnTo>
                    <a:cubicBezTo>
                      <a:pt x="75" y="301"/>
                      <a:pt x="0" y="376"/>
                      <a:pt x="0" y="470"/>
                    </a:cubicBezTo>
                    <a:cubicBezTo>
                      <a:pt x="0" y="545"/>
                      <a:pt x="75" y="545"/>
                      <a:pt x="75" y="620"/>
                    </a:cubicBezTo>
                    <a:lnTo>
                      <a:pt x="75" y="696"/>
                    </a:lnTo>
                    <a:lnTo>
                      <a:pt x="169" y="771"/>
                    </a:lnTo>
                    <a:cubicBezTo>
                      <a:pt x="169" y="846"/>
                      <a:pt x="169" y="940"/>
                      <a:pt x="245" y="940"/>
                    </a:cubicBezTo>
                    <a:cubicBezTo>
                      <a:pt x="245" y="1015"/>
                      <a:pt x="320" y="1090"/>
                      <a:pt x="395" y="1165"/>
                    </a:cubicBezTo>
                    <a:cubicBezTo>
                      <a:pt x="395" y="1240"/>
                      <a:pt x="470" y="1240"/>
                      <a:pt x="470" y="1315"/>
                    </a:cubicBezTo>
                    <a:lnTo>
                      <a:pt x="545" y="1315"/>
                    </a:lnTo>
                    <a:cubicBezTo>
                      <a:pt x="639" y="1315"/>
                      <a:pt x="714" y="1409"/>
                      <a:pt x="714" y="1409"/>
                    </a:cubicBezTo>
                    <a:cubicBezTo>
                      <a:pt x="864" y="1485"/>
                      <a:pt x="940" y="1485"/>
                      <a:pt x="1015" y="1485"/>
                    </a:cubicBezTo>
                    <a:cubicBezTo>
                      <a:pt x="1109" y="1485"/>
                      <a:pt x="1184" y="1485"/>
                      <a:pt x="1259" y="1409"/>
                    </a:cubicBezTo>
                    <a:cubicBezTo>
                      <a:pt x="1334" y="1315"/>
                      <a:pt x="1409" y="1315"/>
                      <a:pt x="1409" y="1240"/>
                    </a:cubicBezTo>
                    <a:cubicBezTo>
                      <a:pt x="1484" y="1090"/>
                      <a:pt x="1484" y="940"/>
                      <a:pt x="1409" y="771"/>
                    </a:cubicBezTo>
                    <a:cubicBezTo>
                      <a:pt x="1334" y="620"/>
                      <a:pt x="1259" y="470"/>
                      <a:pt x="1109" y="301"/>
                    </a:cubicBezTo>
                    <a:lnTo>
                      <a:pt x="1015" y="226"/>
                    </a:lnTo>
                    <a:cubicBezTo>
                      <a:pt x="940" y="151"/>
                      <a:pt x="864" y="76"/>
                      <a:pt x="789" y="76"/>
                    </a:cubicBezTo>
                    <a:cubicBezTo>
                      <a:pt x="714" y="1"/>
                      <a:pt x="639" y="1"/>
                      <a:pt x="5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5" name="Google Shape;10665;p66"/>
              <p:cNvSpPr/>
              <p:nvPr/>
            </p:nvSpPr>
            <p:spPr>
              <a:xfrm>
                <a:off x="7121629" y="3584644"/>
                <a:ext cx="38380" cy="39224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441" extrusionOk="0">
                    <a:moveTo>
                      <a:pt x="522" y="0"/>
                    </a:moveTo>
                    <a:cubicBezTo>
                      <a:pt x="382" y="0"/>
                      <a:pt x="276" y="53"/>
                      <a:pt x="170" y="106"/>
                    </a:cubicBezTo>
                    <a:cubicBezTo>
                      <a:pt x="76" y="182"/>
                      <a:pt x="1" y="257"/>
                      <a:pt x="1" y="426"/>
                    </a:cubicBezTo>
                    <a:lnTo>
                      <a:pt x="1" y="651"/>
                    </a:lnTo>
                    <a:lnTo>
                      <a:pt x="1" y="726"/>
                    </a:lnTo>
                    <a:cubicBezTo>
                      <a:pt x="1" y="726"/>
                      <a:pt x="76" y="820"/>
                      <a:pt x="76" y="895"/>
                    </a:cubicBezTo>
                    <a:lnTo>
                      <a:pt x="170" y="971"/>
                    </a:lnTo>
                    <a:lnTo>
                      <a:pt x="170" y="1046"/>
                    </a:lnTo>
                    <a:cubicBezTo>
                      <a:pt x="245" y="1046"/>
                      <a:pt x="245" y="1046"/>
                      <a:pt x="245" y="1121"/>
                    </a:cubicBezTo>
                    <a:lnTo>
                      <a:pt x="320" y="1121"/>
                    </a:lnTo>
                    <a:lnTo>
                      <a:pt x="320" y="1196"/>
                    </a:lnTo>
                    <a:cubicBezTo>
                      <a:pt x="395" y="1196"/>
                      <a:pt x="395" y="1290"/>
                      <a:pt x="470" y="1290"/>
                    </a:cubicBezTo>
                    <a:cubicBezTo>
                      <a:pt x="545" y="1365"/>
                      <a:pt x="639" y="1365"/>
                      <a:pt x="639" y="1440"/>
                    </a:cubicBezTo>
                    <a:lnTo>
                      <a:pt x="1184" y="1440"/>
                    </a:lnTo>
                    <a:cubicBezTo>
                      <a:pt x="1334" y="1290"/>
                      <a:pt x="1409" y="1121"/>
                      <a:pt x="1409" y="971"/>
                    </a:cubicBezTo>
                    <a:lnTo>
                      <a:pt x="1409" y="895"/>
                    </a:lnTo>
                    <a:lnTo>
                      <a:pt x="1409" y="820"/>
                    </a:lnTo>
                    <a:lnTo>
                      <a:pt x="1409" y="726"/>
                    </a:lnTo>
                    <a:lnTo>
                      <a:pt x="1409" y="651"/>
                    </a:lnTo>
                    <a:cubicBezTo>
                      <a:pt x="1334" y="651"/>
                      <a:pt x="1334" y="576"/>
                      <a:pt x="1334" y="501"/>
                    </a:cubicBezTo>
                    <a:lnTo>
                      <a:pt x="1259" y="426"/>
                    </a:lnTo>
                    <a:cubicBezTo>
                      <a:pt x="1259" y="426"/>
                      <a:pt x="1184" y="351"/>
                      <a:pt x="1184" y="257"/>
                    </a:cubicBezTo>
                    <a:lnTo>
                      <a:pt x="1109" y="257"/>
                    </a:lnTo>
                    <a:cubicBezTo>
                      <a:pt x="1015" y="182"/>
                      <a:pt x="1015" y="182"/>
                      <a:pt x="940" y="106"/>
                    </a:cubicBezTo>
                    <a:lnTo>
                      <a:pt x="865" y="106"/>
                    </a:lnTo>
                    <a:cubicBezTo>
                      <a:pt x="790" y="31"/>
                      <a:pt x="714" y="31"/>
                      <a:pt x="714" y="31"/>
                    </a:cubicBezTo>
                    <a:cubicBezTo>
                      <a:pt x="643" y="9"/>
                      <a:pt x="579" y="0"/>
                      <a:pt x="5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6" name="Google Shape;10666;p66"/>
              <p:cNvSpPr/>
              <p:nvPr/>
            </p:nvSpPr>
            <p:spPr>
              <a:xfrm>
                <a:off x="7185539" y="3574736"/>
                <a:ext cx="47063" cy="40422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485" extrusionOk="0">
                    <a:moveTo>
                      <a:pt x="395" y="1"/>
                    </a:moveTo>
                    <a:cubicBezTo>
                      <a:pt x="395" y="1"/>
                      <a:pt x="320" y="76"/>
                      <a:pt x="245" y="76"/>
                    </a:cubicBezTo>
                    <a:cubicBezTo>
                      <a:pt x="170" y="151"/>
                      <a:pt x="170" y="245"/>
                      <a:pt x="76" y="245"/>
                    </a:cubicBezTo>
                    <a:cubicBezTo>
                      <a:pt x="1" y="395"/>
                      <a:pt x="1" y="546"/>
                      <a:pt x="76" y="715"/>
                    </a:cubicBezTo>
                    <a:lnTo>
                      <a:pt x="76" y="865"/>
                    </a:lnTo>
                    <a:cubicBezTo>
                      <a:pt x="170" y="940"/>
                      <a:pt x="245" y="1015"/>
                      <a:pt x="320" y="1015"/>
                    </a:cubicBezTo>
                    <a:cubicBezTo>
                      <a:pt x="395" y="1184"/>
                      <a:pt x="545" y="1259"/>
                      <a:pt x="714" y="1335"/>
                    </a:cubicBezTo>
                    <a:cubicBezTo>
                      <a:pt x="790" y="1410"/>
                      <a:pt x="940" y="1410"/>
                      <a:pt x="1109" y="1485"/>
                    </a:cubicBezTo>
                    <a:lnTo>
                      <a:pt x="1259" y="1485"/>
                    </a:lnTo>
                    <a:cubicBezTo>
                      <a:pt x="1334" y="1485"/>
                      <a:pt x="1409" y="1485"/>
                      <a:pt x="1409" y="1410"/>
                    </a:cubicBezTo>
                    <a:cubicBezTo>
                      <a:pt x="1485" y="1410"/>
                      <a:pt x="1485" y="1410"/>
                      <a:pt x="1579" y="1335"/>
                    </a:cubicBezTo>
                    <a:cubicBezTo>
                      <a:pt x="1654" y="1335"/>
                      <a:pt x="1654" y="1259"/>
                      <a:pt x="1729" y="1259"/>
                    </a:cubicBezTo>
                    <a:lnTo>
                      <a:pt x="1729" y="1090"/>
                    </a:lnTo>
                    <a:lnTo>
                      <a:pt x="1729" y="940"/>
                    </a:lnTo>
                    <a:lnTo>
                      <a:pt x="1729" y="790"/>
                    </a:lnTo>
                    <a:cubicBezTo>
                      <a:pt x="1729" y="715"/>
                      <a:pt x="1654" y="621"/>
                      <a:pt x="1579" y="546"/>
                    </a:cubicBezTo>
                    <a:cubicBezTo>
                      <a:pt x="1409" y="395"/>
                      <a:pt x="1109" y="245"/>
                      <a:pt x="865" y="76"/>
                    </a:cubicBezTo>
                    <a:cubicBezTo>
                      <a:pt x="714" y="1"/>
                      <a:pt x="545" y="1"/>
                      <a:pt x="3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7" name="Google Shape;10667;p66"/>
              <p:cNvSpPr/>
              <p:nvPr/>
            </p:nvSpPr>
            <p:spPr>
              <a:xfrm>
                <a:off x="7477487" y="3640716"/>
                <a:ext cx="38380" cy="30187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109" extrusionOk="0">
                    <a:moveTo>
                      <a:pt x="470" y="0"/>
                    </a:moveTo>
                    <a:cubicBezTo>
                      <a:pt x="395" y="0"/>
                      <a:pt x="320" y="0"/>
                      <a:pt x="245" y="75"/>
                    </a:cubicBezTo>
                    <a:cubicBezTo>
                      <a:pt x="151" y="75"/>
                      <a:pt x="76" y="169"/>
                      <a:pt x="1" y="244"/>
                    </a:cubicBezTo>
                    <a:lnTo>
                      <a:pt x="1" y="470"/>
                    </a:lnTo>
                    <a:lnTo>
                      <a:pt x="1" y="545"/>
                    </a:lnTo>
                    <a:lnTo>
                      <a:pt x="1" y="714"/>
                    </a:lnTo>
                    <a:lnTo>
                      <a:pt x="1" y="789"/>
                    </a:lnTo>
                    <a:cubicBezTo>
                      <a:pt x="76" y="864"/>
                      <a:pt x="151" y="939"/>
                      <a:pt x="151" y="939"/>
                    </a:cubicBezTo>
                    <a:cubicBezTo>
                      <a:pt x="245" y="1014"/>
                      <a:pt x="395" y="1108"/>
                      <a:pt x="545" y="1108"/>
                    </a:cubicBezTo>
                    <a:lnTo>
                      <a:pt x="714" y="1108"/>
                    </a:lnTo>
                    <a:lnTo>
                      <a:pt x="714" y="1014"/>
                    </a:lnTo>
                    <a:lnTo>
                      <a:pt x="1090" y="1014"/>
                    </a:lnTo>
                    <a:cubicBezTo>
                      <a:pt x="1184" y="1014"/>
                      <a:pt x="1259" y="939"/>
                      <a:pt x="1259" y="939"/>
                    </a:cubicBezTo>
                    <a:cubicBezTo>
                      <a:pt x="1334" y="939"/>
                      <a:pt x="1334" y="864"/>
                      <a:pt x="1334" y="864"/>
                    </a:cubicBezTo>
                    <a:cubicBezTo>
                      <a:pt x="1409" y="789"/>
                      <a:pt x="1409" y="789"/>
                      <a:pt x="1409" y="714"/>
                    </a:cubicBezTo>
                    <a:lnTo>
                      <a:pt x="1409" y="545"/>
                    </a:lnTo>
                    <a:lnTo>
                      <a:pt x="1409" y="470"/>
                    </a:lnTo>
                    <a:lnTo>
                      <a:pt x="1409" y="395"/>
                    </a:lnTo>
                    <a:cubicBezTo>
                      <a:pt x="1334" y="395"/>
                      <a:pt x="1334" y="319"/>
                      <a:pt x="1334" y="319"/>
                    </a:cubicBezTo>
                    <a:cubicBezTo>
                      <a:pt x="1259" y="319"/>
                      <a:pt x="1259" y="244"/>
                      <a:pt x="1184" y="244"/>
                    </a:cubicBezTo>
                    <a:lnTo>
                      <a:pt x="1090" y="169"/>
                    </a:lnTo>
                    <a:lnTo>
                      <a:pt x="1015" y="169"/>
                    </a:lnTo>
                    <a:cubicBezTo>
                      <a:pt x="1015" y="169"/>
                      <a:pt x="940" y="169"/>
                      <a:pt x="940" y="75"/>
                    </a:cubicBezTo>
                    <a:lnTo>
                      <a:pt x="865" y="75"/>
                    </a:lnTo>
                    <a:cubicBezTo>
                      <a:pt x="790" y="75"/>
                      <a:pt x="790" y="0"/>
                      <a:pt x="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8" name="Google Shape;10668;p66"/>
              <p:cNvSpPr/>
              <p:nvPr/>
            </p:nvSpPr>
            <p:spPr>
              <a:xfrm>
                <a:off x="7515838" y="3689792"/>
                <a:ext cx="55257" cy="39224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441" extrusionOk="0">
                    <a:moveTo>
                      <a:pt x="1090" y="0"/>
                    </a:moveTo>
                    <a:cubicBezTo>
                      <a:pt x="1015" y="0"/>
                      <a:pt x="940" y="75"/>
                      <a:pt x="789" y="75"/>
                    </a:cubicBezTo>
                    <a:lnTo>
                      <a:pt x="789" y="151"/>
                    </a:lnTo>
                    <a:lnTo>
                      <a:pt x="395" y="151"/>
                    </a:lnTo>
                    <a:cubicBezTo>
                      <a:pt x="245" y="245"/>
                      <a:pt x="151" y="320"/>
                      <a:pt x="76" y="395"/>
                    </a:cubicBezTo>
                    <a:cubicBezTo>
                      <a:pt x="0" y="545"/>
                      <a:pt x="0" y="714"/>
                      <a:pt x="0" y="864"/>
                    </a:cubicBezTo>
                    <a:cubicBezTo>
                      <a:pt x="76" y="940"/>
                      <a:pt x="151" y="1090"/>
                      <a:pt x="245" y="1184"/>
                    </a:cubicBezTo>
                    <a:cubicBezTo>
                      <a:pt x="395" y="1334"/>
                      <a:pt x="470" y="1334"/>
                      <a:pt x="620" y="1409"/>
                    </a:cubicBezTo>
                    <a:cubicBezTo>
                      <a:pt x="692" y="1431"/>
                      <a:pt x="770" y="1440"/>
                      <a:pt x="850" y="1440"/>
                    </a:cubicBezTo>
                    <a:cubicBezTo>
                      <a:pt x="1044" y="1440"/>
                      <a:pt x="1250" y="1387"/>
                      <a:pt x="1409" y="1334"/>
                    </a:cubicBezTo>
                    <a:cubicBezTo>
                      <a:pt x="1560" y="1259"/>
                      <a:pt x="1653" y="1259"/>
                      <a:pt x="1804" y="1090"/>
                    </a:cubicBezTo>
                    <a:cubicBezTo>
                      <a:pt x="1954" y="940"/>
                      <a:pt x="2029" y="620"/>
                      <a:pt x="1879" y="395"/>
                    </a:cubicBezTo>
                    <a:cubicBezTo>
                      <a:pt x="1804" y="245"/>
                      <a:pt x="1653" y="75"/>
                      <a:pt x="1409" y="75"/>
                    </a:cubicBezTo>
                    <a:cubicBezTo>
                      <a:pt x="1334" y="75"/>
                      <a:pt x="1259" y="75"/>
                      <a:pt x="11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9" name="Google Shape;10669;p66"/>
              <p:cNvSpPr/>
              <p:nvPr/>
            </p:nvSpPr>
            <p:spPr>
              <a:xfrm>
                <a:off x="7477487" y="3779261"/>
                <a:ext cx="51174" cy="3838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410" extrusionOk="0">
                    <a:moveTo>
                      <a:pt x="620" y="1"/>
                    </a:moveTo>
                    <a:lnTo>
                      <a:pt x="470" y="76"/>
                    </a:lnTo>
                    <a:lnTo>
                      <a:pt x="395" y="76"/>
                    </a:lnTo>
                    <a:cubicBezTo>
                      <a:pt x="320" y="76"/>
                      <a:pt x="320" y="151"/>
                      <a:pt x="245" y="245"/>
                    </a:cubicBezTo>
                    <a:cubicBezTo>
                      <a:pt x="151" y="245"/>
                      <a:pt x="151" y="320"/>
                      <a:pt x="76" y="320"/>
                    </a:cubicBezTo>
                    <a:cubicBezTo>
                      <a:pt x="1" y="545"/>
                      <a:pt x="1" y="790"/>
                      <a:pt x="151" y="1015"/>
                    </a:cubicBezTo>
                    <a:cubicBezTo>
                      <a:pt x="151" y="1015"/>
                      <a:pt x="245" y="1090"/>
                      <a:pt x="245" y="1184"/>
                    </a:cubicBezTo>
                    <a:cubicBezTo>
                      <a:pt x="320" y="1184"/>
                      <a:pt x="395" y="1259"/>
                      <a:pt x="395" y="1259"/>
                    </a:cubicBezTo>
                    <a:cubicBezTo>
                      <a:pt x="545" y="1334"/>
                      <a:pt x="620" y="1334"/>
                      <a:pt x="714" y="1409"/>
                    </a:cubicBezTo>
                    <a:lnTo>
                      <a:pt x="1090" y="1409"/>
                    </a:lnTo>
                    <a:cubicBezTo>
                      <a:pt x="1259" y="1409"/>
                      <a:pt x="1334" y="1409"/>
                      <a:pt x="1485" y="1334"/>
                    </a:cubicBezTo>
                    <a:cubicBezTo>
                      <a:pt x="1560" y="1334"/>
                      <a:pt x="1654" y="1259"/>
                      <a:pt x="1729" y="1184"/>
                    </a:cubicBezTo>
                    <a:cubicBezTo>
                      <a:pt x="1804" y="1184"/>
                      <a:pt x="1804" y="1090"/>
                      <a:pt x="1879" y="1015"/>
                    </a:cubicBezTo>
                    <a:lnTo>
                      <a:pt x="1879" y="790"/>
                    </a:lnTo>
                    <a:cubicBezTo>
                      <a:pt x="1879" y="714"/>
                      <a:pt x="1879" y="621"/>
                      <a:pt x="1804" y="545"/>
                    </a:cubicBezTo>
                    <a:cubicBezTo>
                      <a:pt x="1804" y="395"/>
                      <a:pt x="1654" y="320"/>
                      <a:pt x="1560" y="245"/>
                    </a:cubicBezTo>
                    <a:cubicBezTo>
                      <a:pt x="1485" y="245"/>
                      <a:pt x="1409" y="151"/>
                      <a:pt x="1334" y="151"/>
                    </a:cubicBezTo>
                    <a:lnTo>
                      <a:pt x="1184" y="151"/>
                    </a:lnTo>
                    <a:cubicBezTo>
                      <a:pt x="1090" y="151"/>
                      <a:pt x="1015" y="76"/>
                      <a:pt x="1015" y="76"/>
                    </a:cubicBezTo>
                    <a:cubicBezTo>
                      <a:pt x="865" y="76"/>
                      <a:pt x="790" y="1"/>
                      <a:pt x="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0" name="Google Shape;10670;p66"/>
              <p:cNvSpPr/>
              <p:nvPr/>
            </p:nvSpPr>
            <p:spPr>
              <a:xfrm>
                <a:off x="7330751" y="3730185"/>
                <a:ext cx="48588" cy="40422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485" extrusionOk="0">
                    <a:moveTo>
                      <a:pt x="940" y="0"/>
                    </a:moveTo>
                    <a:cubicBezTo>
                      <a:pt x="695" y="0"/>
                      <a:pt x="470" y="0"/>
                      <a:pt x="301" y="75"/>
                    </a:cubicBezTo>
                    <a:cubicBezTo>
                      <a:pt x="226" y="75"/>
                      <a:pt x="226" y="169"/>
                      <a:pt x="151" y="169"/>
                    </a:cubicBezTo>
                    <a:cubicBezTo>
                      <a:pt x="151" y="245"/>
                      <a:pt x="76" y="245"/>
                      <a:pt x="76" y="320"/>
                    </a:cubicBezTo>
                    <a:cubicBezTo>
                      <a:pt x="76" y="320"/>
                      <a:pt x="76" y="395"/>
                      <a:pt x="0" y="395"/>
                    </a:cubicBezTo>
                    <a:lnTo>
                      <a:pt x="0" y="639"/>
                    </a:lnTo>
                    <a:cubicBezTo>
                      <a:pt x="0" y="714"/>
                      <a:pt x="0" y="714"/>
                      <a:pt x="76" y="789"/>
                    </a:cubicBezTo>
                    <a:cubicBezTo>
                      <a:pt x="76" y="789"/>
                      <a:pt x="76" y="864"/>
                      <a:pt x="151" y="864"/>
                    </a:cubicBezTo>
                    <a:lnTo>
                      <a:pt x="151" y="940"/>
                    </a:lnTo>
                    <a:lnTo>
                      <a:pt x="226" y="940"/>
                    </a:lnTo>
                    <a:cubicBezTo>
                      <a:pt x="226" y="1109"/>
                      <a:pt x="301" y="1184"/>
                      <a:pt x="376" y="1184"/>
                    </a:cubicBezTo>
                    <a:cubicBezTo>
                      <a:pt x="470" y="1259"/>
                      <a:pt x="545" y="1334"/>
                      <a:pt x="620" y="1409"/>
                    </a:cubicBezTo>
                    <a:cubicBezTo>
                      <a:pt x="695" y="1409"/>
                      <a:pt x="771" y="1409"/>
                      <a:pt x="846" y="1484"/>
                    </a:cubicBezTo>
                    <a:lnTo>
                      <a:pt x="1090" y="1484"/>
                    </a:lnTo>
                    <a:cubicBezTo>
                      <a:pt x="1240" y="1484"/>
                      <a:pt x="1409" y="1484"/>
                      <a:pt x="1484" y="1409"/>
                    </a:cubicBezTo>
                    <a:cubicBezTo>
                      <a:pt x="1710" y="1334"/>
                      <a:pt x="1785" y="1109"/>
                      <a:pt x="1785" y="940"/>
                    </a:cubicBezTo>
                    <a:lnTo>
                      <a:pt x="1785" y="789"/>
                    </a:lnTo>
                    <a:cubicBezTo>
                      <a:pt x="1785" y="714"/>
                      <a:pt x="1710" y="714"/>
                      <a:pt x="1710" y="714"/>
                    </a:cubicBezTo>
                    <a:lnTo>
                      <a:pt x="1710" y="545"/>
                    </a:lnTo>
                    <a:cubicBezTo>
                      <a:pt x="1635" y="545"/>
                      <a:pt x="1635" y="470"/>
                      <a:pt x="1560" y="395"/>
                    </a:cubicBezTo>
                    <a:lnTo>
                      <a:pt x="1484" y="320"/>
                    </a:lnTo>
                    <a:cubicBezTo>
                      <a:pt x="1409" y="245"/>
                      <a:pt x="1315" y="245"/>
                      <a:pt x="1240" y="169"/>
                    </a:cubicBezTo>
                    <a:cubicBezTo>
                      <a:pt x="1165" y="75"/>
                      <a:pt x="1015" y="75"/>
                      <a:pt x="9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1" name="Google Shape;10671;p66"/>
              <p:cNvSpPr/>
              <p:nvPr/>
            </p:nvSpPr>
            <p:spPr>
              <a:xfrm>
                <a:off x="7426370" y="3698475"/>
                <a:ext cx="45022" cy="36339"/>
              </a:xfrm>
              <a:custGeom>
                <a:avLst/>
                <a:gdLst/>
                <a:ahLst/>
                <a:cxnLst/>
                <a:rect l="l" t="t" r="r" b="b"/>
                <a:pathLst>
                  <a:path w="1654" h="1335" extrusionOk="0">
                    <a:moveTo>
                      <a:pt x="789" y="1"/>
                    </a:moveTo>
                    <a:lnTo>
                      <a:pt x="714" y="76"/>
                    </a:lnTo>
                    <a:cubicBezTo>
                      <a:pt x="620" y="76"/>
                      <a:pt x="545" y="76"/>
                      <a:pt x="545" y="151"/>
                    </a:cubicBezTo>
                    <a:lnTo>
                      <a:pt x="319" y="151"/>
                    </a:lnTo>
                    <a:cubicBezTo>
                      <a:pt x="244" y="226"/>
                      <a:pt x="150" y="226"/>
                      <a:pt x="75" y="301"/>
                    </a:cubicBezTo>
                    <a:cubicBezTo>
                      <a:pt x="75" y="301"/>
                      <a:pt x="0" y="395"/>
                      <a:pt x="0" y="470"/>
                    </a:cubicBezTo>
                    <a:lnTo>
                      <a:pt x="0" y="621"/>
                    </a:lnTo>
                    <a:lnTo>
                      <a:pt x="0" y="865"/>
                    </a:lnTo>
                    <a:cubicBezTo>
                      <a:pt x="75" y="940"/>
                      <a:pt x="75" y="1015"/>
                      <a:pt x="150" y="1015"/>
                    </a:cubicBezTo>
                    <a:lnTo>
                      <a:pt x="150" y="1090"/>
                    </a:lnTo>
                    <a:cubicBezTo>
                      <a:pt x="244" y="1090"/>
                      <a:pt x="244" y="1165"/>
                      <a:pt x="319" y="1165"/>
                    </a:cubicBezTo>
                    <a:lnTo>
                      <a:pt x="395" y="1240"/>
                    </a:lnTo>
                    <a:cubicBezTo>
                      <a:pt x="470" y="1240"/>
                      <a:pt x="545" y="1240"/>
                      <a:pt x="620" y="1334"/>
                    </a:cubicBezTo>
                    <a:lnTo>
                      <a:pt x="864" y="1334"/>
                    </a:lnTo>
                    <a:cubicBezTo>
                      <a:pt x="939" y="1334"/>
                      <a:pt x="1015" y="1334"/>
                      <a:pt x="1090" y="1240"/>
                    </a:cubicBezTo>
                    <a:cubicBezTo>
                      <a:pt x="1184" y="1240"/>
                      <a:pt x="1259" y="1240"/>
                      <a:pt x="1259" y="1165"/>
                    </a:cubicBezTo>
                    <a:cubicBezTo>
                      <a:pt x="1334" y="1165"/>
                      <a:pt x="1409" y="1090"/>
                      <a:pt x="1409" y="1090"/>
                    </a:cubicBezTo>
                    <a:cubicBezTo>
                      <a:pt x="1409" y="1015"/>
                      <a:pt x="1484" y="1015"/>
                      <a:pt x="1484" y="940"/>
                    </a:cubicBezTo>
                    <a:cubicBezTo>
                      <a:pt x="1484" y="940"/>
                      <a:pt x="1559" y="940"/>
                      <a:pt x="1559" y="865"/>
                    </a:cubicBezTo>
                    <a:cubicBezTo>
                      <a:pt x="1559" y="865"/>
                      <a:pt x="1653" y="771"/>
                      <a:pt x="1653" y="696"/>
                    </a:cubicBezTo>
                    <a:lnTo>
                      <a:pt x="1653" y="470"/>
                    </a:lnTo>
                    <a:cubicBezTo>
                      <a:pt x="1653" y="395"/>
                      <a:pt x="1653" y="395"/>
                      <a:pt x="1559" y="301"/>
                    </a:cubicBezTo>
                    <a:cubicBezTo>
                      <a:pt x="1559" y="226"/>
                      <a:pt x="1559" y="226"/>
                      <a:pt x="1484" y="226"/>
                    </a:cubicBezTo>
                    <a:cubicBezTo>
                      <a:pt x="1409" y="151"/>
                      <a:pt x="1334" y="76"/>
                      <a:pt x="1259" y="76"/>
                    </a:cubicBezTo>
                    <a:cubicBezTo>
                      <a:pt x="1259" y="76"/>
                      <a:pt x="1184" y="1"/>
                      <a:pt x="10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2" name="Google Shape;10672;p66"/>
              <p:cNvSpPr/>
              <p:nvPr/>
            </p:nvSpPr>
            <p:spPr>
              <a:xfrm>
                <a:off x="7230531" y="3647357"/>
                <a:ext cx="42463" cy="3838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410" extrusionOk="0">
                    <a:moveTo>
                      <a:pt x="470" y="0"/>
                    </a:moveTo>
                    <a:cubicBezTo>
                      <a:pt x="301" y="75"/>
                      <a:pt x="226" y="75"/>
                      <a:pt x="151" y="151"/>
                    </a:cubicBezTo>
                    <a:cubicBezTo>
                      <a:pt x="151" y="151"/>
                      <a:pt x="151" y="226"/>
                      <a:pt x="76" y="226"/>
                    </a:cubicBezTo>
                    <a:lnTo>
                      <a:pt x="76" y="395"/>
                    </a:lnTo>
                    <a:cubicBezTo>
                      <a:pt x="1" y="470"/>
                      <a:pt x="1" y="620"/>
                      <a:pt x="76" y="695"/>
                    </a:cubicBezTo>
                    <a:lnTo>
                      <a:pt x="76" y="770"/>
                    </a:lnTo>
                    <a:cubicBezTo>
                      <a:pt x="76" y="864"/>
                      <a:pt x="76" y="939"/>
                      <a:pt x="151" y="1015"/>
                    </a:cubicBezTo>
                    <a:cubicBezTo>
                      <a:pt x="151" y="1090"/>
                      <a:pt x="226" y="1165"/>
                      <a:pt x="226" y="1165"/>
                    </a:cubicBezTo>
                    <a:cubicBezTo>
                      <a:pt x="395" y="1240"/>
                      <a:pt x="470" y="1334"/>
                      <a:pt x="621" y="1409"/>
                    </a:cubicBezTo>
                    <a:lnTo>
                      <a:pt x="1165" y="1409"/>
                    </a:lnTo>
                    <a:cubicBezTo>
                      <a:pt x="1240" y="1409"/>
                      <a:pt x="1240" y="1334"/>
                      <a:pt x="1334" y="1334"/>
                    </a:cubicBezTo>
                    <a:lnTo>
                      <a:pt x="1410" y="1240"/>
                    </a:lnTo>
                    <a:lnTo>
                      <a:pt x="1485" y="1090"/>
                    </a:lnTo>
                    <a:lnTo>
                      <a:pt x="1560" y="1015"/>
                    </a:lnTo>
                    <a:lnTo>
                      <a:pt x="1560" y="864"/>
                    </a:lnTo>
                    <a:lnTo>
                      <a:pt x="1560" y="695"/>
                    </a:lnTo>
                    <a:cubicBezTo>
                      <a:pt x="1560" y="695"/>
                      <a:pt x="1485" y="620"/>
                      <a:pt x="1485" y="545"/>
                    </a:cubicBezTo>
                    <a:lnTo>
                      <a:pt x="1410" y="470"/>
                    </a:lnTo>
                    <a:lnTo>
                      <a:pt x="1334" y="395"/>
                    </a:lnTo>
                    <a:lnTo>
                      <a:pt x="1240" y="301"/>
                    </a:lnTo>
                    <a:cubicBezTo>
                      <a:pt x="1165" y="301"/>
                      <a:pt x="1165" y="226"/>
                      <a:pt x="1090" y="226"/>
                    </a:cubicBezTo>
                    <a:cubicBezTo>
                      <a:pt x="1015" y="151"/>
                      <a:pt x="940" y="75"/>
                      <a:pt x="940" y="75"/>
                    </a:cubicBezTo>
                    <a:cubicBezTo>
                      <a:pt x="865" y="75"/>
                      <a:pt x="771" y="0"/>
                      <a:pt x="7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3" name="Google Shape;10673;p66"/>
              <p:cNvSpPr/>
              <p:nvPr/>
            </p:nvSpPr>
            <p:spPr>
              <a:xfrm>
                <a:off x="7272965" y="367087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4" name="Google Shape;10674;p66"/>
              <p:cNvSpPr/>
              <p:nvPr/>
            </p:nvSpPr>
            <p:spPr>
              <a:xfrm>
                <a:off x="7322068" y="3623840"/>
                <a:ext cx="42463" cy="37237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368" extrusionOk="0">
                    <a:moveTo>
                      <a:pt x="395" y="0"/>
                    </a:moveTo>
                    <a:lnTo>
                      <a:pt x="319" y="75"/>
                    </a:lnTo>
                    <a:cubicBezTo>
                      <a:pt x="226" y="150"/>
                      <a:pt x="150" y="150"/>
                      <a:pt x="75" y="226"/>
                    </a:cubicBezTo>
                    <a:cubicBezTo>
                      <a:pt x="0" y="395"/>
                      <a:pt x="0" y="470"/>
                      <a:pt x="0" y="545"/>
                    </a:cubicBezTo>
                    <a:cubicBezTo>
                      <a:pt x="0" y="620"/>
                      <a:pt x="0" y="695"/>
                      <a:pt x="75" y="789"/>
                    </a:cubicBezTo>
                    <a:lnTo>
                      <a:pt x="75" y="864"/>
                    </a:lnTo>
                    <a:lnTo>
                      <a:pt x="75" y="939"/>
                    </a:lnTo>
                    <a:lnTo>
                      <a:pt x="150" y="1015"/>
                    </a:lnTo>
                    <a:cubicBezTo>
                      <a:pt x="150" y="1090"/>
                      <a:pt x="226" y="1090"/>
                      <a:pt x="226" y="1090"/>
                    </a:cubicBezTo>
                    <a:lnTo>
                      <a:pt x="226" y="1165"/>
                    </a:lnTo>
                    <a:cubicBezTo>
                      <a:pt x="319" y="1165"/>
                      <a:pt x="319" y="1165"/>
                      <a:pt x="395" y="1259"/>
                    </a:cubicBezTo>
                    <a:lnTo>
                      <a:pt x="470" y="1259"/>
                    </a:lnTo>
                    <a:lnTo>
                      <a:pt x="545" y="1334"/>
                    </a:lnTo>
                    <a:lnTo>
                      <a:pt x="864" y="1334"/>
                    </a:lnTo>
                    <a:cubicBezTo>
                      <a:pt x="914" y="1359"/>
                      <a:pt x="956" y="1367"/>
                      <a:pt x="992" y="1367"/>
                    </a:cubicBezTo>
                    <a:cubicBezTo>
                      <a:pt x="1065" y="1367"/>
                      <a:pt x="1115" y="1334"/>
                      <a:pt x="1165" y="1334"/>
                    </a:cubicBezTo>
                    <a:cubicBezTo>
                      <a:pt x="1259" y="1334"/>
                      <a:pt x="1334" y="1259"/>
                      <a:pt x="1409" y="1165"/>
                    </a:cubicBezTo>
                    <a:cubicBezTo>
                      <a:pt x="1484" y="1165"/>
                      <a:pt x="1484" y="1090"/>
                      <a:pt x="1484" y="1015"/>
                    </a:cubicBezTo>
                    <a:cubicBezTo>
                      <a:pt x="1559" y="1015"/>
                      <a:pt x="1559" y="939"/>
                      <a:pt x="1559" y="864"/>
                    </a:cubicBezTo>
                    <a:cubicBezTo>
                      <a:pt x="1559" y="789"/>
                      <a:pt x="1559" y="620"/>
                      <a:pt x="1484" y="545"/>
                    </a:cubicBezTo>
                    <a:cubicBezTo>
                      <a:pt x="1409" y="395"/>
                      <a:pt x="1259" y="319"/>
                      <a:pt x="1090" y="150"/>
                    </a:cubicBezTo>
                    <a:cubicBezTo>
                      <a:pt x="1014" y="150"/>
                      <a:pt x="939" y="75"/>
                      <a:pt x="864" y="75"/>
                    </a:cubicBezTo>
                    <a:lnTo>
                      <a:pt x="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5" name="Google Shape;10675;p66"/>
              <p:cNvSpPr/>
              <p:nvPr/>
            </p:nvSpPr>
            <p:spPr>
              <a:xfrm>
                <a:off x="6548484" y="3589408"/>
                <a:ext cx="129159" cy="8536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3136" extrusionOk="0">
                    <a:moveTo>
                      <a:pt x="1628" y="0"/>
                    </a:moveTo>
                    <a:cubicBezTo>
                      <a:pt x="1464" y="0"/>
                      <a:pt x="1313" y="26"/>
                      <a:pt x="1184" y="82"/>
                    </a:cubicBezTo>
                    <a:cubicBezTo>
                      <a:pt x="470" y="401"/>
                      <a:pt x="0" y="1660"/>
                      <a:pt x="395" y="2280"/>
                    </a:cubicBezTo>
                    <a:cubicBezTo>
                      <a:pt x="598" y="2627"/>
                      <a:pt x="1499" y="3136"/>
                      <a:pt x="2411" y="3136"/>
                    </a:cubicBezTo>
                    <a:cubicBezTo>
                      <a:pt x="2929" y="3136"/>
                      <a:pt x="3450" y="2972"/>
                      <a:pt x="3851" y="2524"/>
                    </a:cubicBezTo>
                    <a:cubicBezTo>
                      <a:pt x="4745" y="1415"/>
                      <a:pt x="2839" y="0"/>
                      <a:pt x="1628" y="0"/>
                    </a:cubicBezTo>
                    <a:close/>
                  </a:path>
                </a:pathLst>
              </a:custGeom>
              <a:solidFill>
                <a:srgbClr val="290F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6" name="Google Shape;10676;p66"/>
              <p:cNvSpPr/>
              <p:nvPr/>
            </p:nvSpPr>
            <p:spPr>
              <a:xfrm>
                <a:off x="8236027" y="4748837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77" name="Google Shape;10677;p66"/>
            <p:cNvSpPr/>
            <p:nvPr/>
          </p:nvSpPr>
          <p:spPr>
            <a:xfrm flipH="1">
              <a:off x="1548466" y="4194793"/>
              <a:ext cx="42800" cy="49631"/>
            </a:xfrm>
            <a:custGeom>
              <a:avLst/>
              <a:gdLst/>
              <a:ahLst/>
              <a:cxnLst/>
              <a:rect l="l" t="t" r="r" b="b"/>
              <a:pathLst>
                <a:path w="1372" h="1591" extrusionOk="0">
                  <a:moveTo>
                    <a:pt x="699" y="0"/>
                  </a:moveTo>
                  <a:cubicBezTo>
                    <a:pt x="519" y="0"/>
                    <a:pt x="355" y="82"/>
                    <a:pt x="254" y="225"/>
                  </a:cubicBezTo>
                  <a:cubicBezTo>
                    <a:pt x="60" y="464"/>
                    <a:pt x="1" y="777"/>
                    <a:pt x="60" y="1030"/>
                  </a:cubicBezTo>
                  <a:cubicBezTo>
                    <a:pt x="60" y="1343"/>
                    <a:pt x="314" y="1521"/>
                    <a:pt x="567" y="1581"/>
                  </a:cubicBezTo>
                  <a:cubicBezTo>
                    <a:pt x="599" y="1587"/>
                    <a:pt x="632" y="1590"/>
                    <a:pt x="664" y="1590"/>
                  </a:cubicBezTo>
                  <a:cubicBezTo>
                    <a:pt x="939" y="1590"/>
                    <a:pt x="1186" y="1370"/>
                    <a:pt x="1252" y="1089"/>
                  </a:cubicBezTo>
                  <a:lnTo>
                    <a:pt x="1252" y="896"/>
                  </a:lnTo>
                  <a:lnTo>
                    <a:pt x="1312" y="836"/>
                  </a:lnTo>
                  <a:cubicBezTo>
                    <a:pt x="1312" y="777"/>
                    <a:pt x="1371" y="657"/>
                    <a:pt x="1312" y="523"/>
                  </a:cubicBezTo>
                  <a:cubicBezTo>
                    <a:pt x="1312" y="404"/>
                    <a:pt x="1252" y="225"/>
                    <a:pt x="1118" y="151"/>
                  </a:cubicBezTo>
                  <a:cubicBezTo>
                    <a:pt x="983" y="48"/>
                    <a:pt x="836" y="0"/>
                    <a:pt x="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8" name="Google Shape;10678;p66"/>
            <p:cNvSpPr/>
            <p:nvPr/>
          </p:nvSpPr>
          <p:spPr>
            <a:xfrm flipH="1">
              <a:off x="1305120" y="4353247"/>
              <a:ext cx="53281" cy="68847"/>
            </a:xfrm>
            <a:custGeom>
              <a:avLst/>
              <a:gdLst/>
              <a:ahLst/>
              <a:cxnLst/>
              <a:rect l="l" t="t" r="r" b="b"/>
              <a:pathLst>
                <a:path w="1708" h="2207" extrusionOk="0">
                  <a:moveTo>
                    <a:pt x="742" y="1"/>
                  </a:moveTo>
                  <a:cubicBezTo>
                    <a:pt x="353" y="1"/>
                    <a:pt x="0" y="563"/>
                    <a:pt x="412" y="834"/>
                  </a:cubicBezTo>
                  <a:cubicBezTo>
                    <a:pt x="591" y="953"/>
                    <a:pt x="725" y="1207"/>
                    <a:pt x="903" y="1400"/>
                  </a:cubicBezTo>
                  <a:cubicBezTo>
                    <a:pt x="1037" y="1639"/>
                    <a:pt x="1216" y="1892"/>
                    <a:pt x="1469" y="2145"/>
                  </a:cubicBezTo>
                  <a:cubicBezTo>
                    <a:pt x="1490" y="2187"/>
                    <a:pt x="1525" y="2207"/>
                    <a:pt x="1563" y="2207"/>
                  </a:cubicBezTo>
                  <a:cubicBezTo>
                    <a:pt x="1632" y="2207"/>
                    <a:pt x="1708" y="2137"/>
                    <a:pt x="1708" y="2011"/>
                  </a:cubicBezTo>
                  <a:cubicBezTo>
                    <a:pt x="1589" y="1460"/>
                    <a:pt x="1410" y="834"/>
                    <a:pt x="1157" y="283"/>
                  </a:cubicBezTo>
                  <a:cubicBezTo>
                    <a:pt x="1039" y="80"/>
                    <a:pt x="888" y="1"/>
                    <a:pt x="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9" name="Google Shape;10679;p66"/>
            <p:cNvSpPr/>
            <p:nvPr/>
          </p:nvSpPr>
          <p:spPr>
            <a:xfrm flipH="1">
              <a:off x="2370292" y="431974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0" name="Google Shape;10680;p66"/>
            <p:cNvSpPr/>
            <p:nvPr/>
          </p:nvSpPr>
          <p:spPr>
            <a:xfrm flipH="1">
              <a:off x="2543327" y="4482476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1" name="Google Shape;10681;p66"/>
            <p:cNvSpPr/>
            <p:nvPr/>
          </p:nvSpPr>
          <p:spPr>
            <a:xfrm flipH="1">
              <a:off x="2266425" y="4465431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2" name="Google Shape;10682;p66"/>
            <p:cNvSpPr/>
            <p:nvPr/>
          </p:nvSpPr>
          <p:spPr>
            <a:xfrm>
              <a:off x="1114952" y="26672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3" name="Google Shape;10683;p66"/>
            <p:cNvSpPr/>
            <p:nvPr/>
          </p:nvSpPr>
          <p:spPr>
            <a:xfrm>
              <a:off x="1246471" y="28253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4" name="Google Shape;10684;p66"/>
            <p:cNvSpPr/>
            <p:nvPr/>
          </p:nvSpPr>
          <p:spPr>
            <a:xfrm flipH="1">
              <a:off x="3233291" y="438462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5" name="Google Shape;10685;p66"/>
            <p:cNvSpPr/>
            <p:nvPr/>
          </p:nvSpPr>
          <p:spPr>
            <a:xfrm flipH="1">
              <a:off x="3132936" y="441919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6" name="Google Shape;10686;p66"/>
            <p:cNvSpPr/>
            <p:nvPr/>
          </p:nvSpPr>
          <p:spPr>
            <a:xfrm rot="-1136767">
              <a:off x="1147503" y="3607189"/>
              <a:ext cx="387631" cy="425779"/>
            </a:xfrm>
            <a:custGeom>
              <a:avLst/>
              <a:gdLst/>
              <a:ahLst/>
              <a:cxnLst/>
              <a:rect l="l" t="t" r="r" b="b"/>
              <a:pathLst>
                <a:path w="24438" h="26843" extrusionOk="0">
                  <a:moveTo>
                    <a:pt x="17770" y="0"/>
                  </a:moveTo>
                  <a:cubicBezTo>
                    <a:pt x="17018" y="0"/>
                    <a:pt x="16292" y="226"/>
                    <a:pt x="15665" y="526"/>
                  </a:cubicBezTo>
                  <a:cubicBezTo>
                    <a:pt x="15139" y="752"/>
                    <a:pt x="14637" y="1153"/>
                    <a:pt x="14211" y="1579"/>
                  </a:cubicBezTo>
                  <a:cubicBezTo>
                    <a:pt x="13585" y="952"/>
                    <a:pt x="12758" y="526"/>
                    <a:pt x="11906" y="526"/>
                  </a:cubicBezTo>
                  <a:cubicBezTo>
                    <a:pt x="10552" y="526"/>
                    <a:pt x="9399" y="1379"/>
                    <a:pt x="8673" y="2406"/>
                  </a:cubicBezTo>
                  <a:cubicBezTo>
                    <a:pt x="8246" y="3033"/>
                    <a:pt x="7946" y="3759"/>
                    <a:pt x="7845" y="4612"/>
                  </a:cubicBezTo>
                  <a:lnTo>
                    <a:pt x="7520" y="4286"/>
                  </a:lnTo>
                  <a:cubicBezTo>
                    <a:pt x="7319" y="4085"/>
                    <a:pt x="6993" y="3985"/>
                    <a:pt x="6793" y="3885"/>
                  </a:cubicBezTo>
                  <a:cubicBezTo>
                    <a:pt x="6609" y="3787"/>
                    <a:pt x="6429" y="3751"/>
                    <a:pt x="6250" y="3751"/>
                  </a:cubicBezTo>
                  <a:cubicBezTo>
                    <a:pt x="6015" y="3751"/>
                    <a:pt x="5782" y="3814"/>
                    <a:pt x="5540" y="3885"/>
                  </a:cubicBezTo>
                  <a:cubicBezTo>
                    <a:pt x="4186" y="4186"/>
                    <a:pt x="3134" y="5138"/>
                    <a:pt x="2307" y="6266"/>
                  </a:cubicBezTo>
                  <a:cubicBezTo>
                    <a:pt x="1580" y="7419"/>
                    <a:pt x="1254" y="8772"/>
                    <a:pt x="953" y="10025"/>
                  </a:cubicBezTo>
                  <a:cubicBezTo>
                    <a:pt x="1" y="15564"/>
                    <a:pt x="3459" y="23609"/>
                    <a:pt x="7946" y="26842"/>
                  </a:cubicBezTo>
                  <a:cubicBezTo>
                    <a:pt x="9299" y="26542"/>
                    <a:pt x="11605" y="25689"/>
                    <a:pt x="12432" y="24662"/>
                  </a:cubicBezTo>
                  <a:cubicBezTo>
                    <a:pt x="13059" y="23810"/>
                    <a:pt x="13384" y="22557"/>
                    <a:pt x="12632" y="21930"/>
                  </a:cubicBezTo>
                  <a:cubicBezTo>
                    <a:pt x="14011" y="21629"/>
                    <a:pt x="15264" y="20902"/>
                    <a:pt x="15891" y="19649"/>
                  </a:cubicBezTo>
                  <a:cubicBezTo>
                    <a:pt x="16191" y="19123"/>
                    <a:pt x="16191" y="18396"/>
                    <a:pt x="16091" y="17770"/>
                  </a:cubicBezTo>
                  <a:cubicBezTo>
                    <a:pt x="16517" y="17770"/>
                    <a:pt x="16818" y="17669"/>
                    <a:pt x="17144" y="17544"/>
                  </a:cubicBezTo>
                  <a:cubicBezTo>
                    <a:pt x="18171" y="17043"/>
                    <a:pt x="19023" y="15990"/>
                    <a:pt x="19224" y="14737"/>
                  </a:cubicBezTo>
                  <a:cubicBezTo>
                    <a:pt x="19424" y="13584"/>
                    <a:pt x="19124" y="12231"/>
                    <a:pt x="18272" y="11404"/>
                  </a:cubicBezTo>
                  <a:cubicBezTo>
                    <a:pt x="19951" y="11178"/>
                    <a:pt x="21630" y="10451"/>
                    <a:pt x="22783" y="9198"/>
                  </a:cubicBezTo>
                  <a:cubicBezTo>
                    <a:pt x="23911" y="7845"/>
                    <a:pt x="24437" y="5965"/>
                    <a:pt x="23810" y="4386"/>
                  </a:cubicBezTo>
                  <a:cubicBezTo>
                    <a:pt x="23610" y="3659"/>
                    <a:pt x="23084" y="2932"/>
                    <a:pt x="22557" y="2406"/>
                  </a:cubicBezTo>
                  <a:cubicBezTo>
                    <a:pt x="21304" y="1053"/>
                    <a:pt x="19650" y="0"/>
                    <a:pt x="17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7" name="Google Shape;10687;p66"/>
            <p:cNvSpPr/>
            <p:nvPr/>
          </p:nvSpPr>
          <p:spPr>
            <a:xfrm rot="-1136767">
              <a:off x="1293164" y="3667162"/>
              <a:ext cx="172148" cy="465545"/>
            </a:xfrm>
            <a:custGeom>
              <a:avLst/>
              <a:gdLst/>
              <a:ahLst/>
              <a:cxnLst/>
              <a:rect l="l" t="t" r="r" b="b"/>
              <a:pathLst>
                <a:path w="10853" h="29350" extrusionOk="0">
                  <a:moveTo>
                    <a:pt x="10552" y="1"/>
                  </a:moveTo>
                  <a:cubicBezTo>
                    <a:pt x="8246" y="1480"/>
                    <a:pt x="6266" y="3459"/>
                    <a:pt x="4587" y="5640"/>
                  </a:cubicBezTo>
                  <a:cubicBezTo>
                    <a:pt x="3760" y="6693"/>
                    <a:pt x="3033" y="7946"/>
                    <a:pt x="2406" y="9199"/>
                  </a:cubicBezTo>
                  <a:cubicBezTo>
                    <a:pt x="1880" y="10452"/>
                    <a:pt x="1354" y="11705"/>
                    <a:pt x="953" y="13059"/>
                  </a:cubicBezTo>
                  <a:cubicBezTo>
                    <a:pt x="627" y="14312"/>
                    <a:pt x="326" y="15665"/>
                    <a:pt x="201" y="17144"/>
                  </a:cubicBezTo>
                  <a:cubicBezTo>
                    <a:pt x="101" y="17445"/>
                    <a:pt x="101" y="17770"/>
                    <a:pt x="101" y="18071"/>
                  </a:cubicBezTo>
                  <a:lnTo>
                    <a:pt x="101" y="19124"/>
                  </a:lnTo>
                  <a:cubicBezTo>
                    <a:pt x="101" y="19851"/>
                    <a:pt x="0" y="20477"/>
                    <a:pt x="101" y="21204"/>
                  </a:cubicBezTo>
                  <a:lnTo>
                    <a:pt x="201" y="22257"/>
                  </a:lnTo>
                  <a:lnTo>
                    <a:pt x="326" y="23284"/>
                  </a:lnTo>
                  <a:cubicBezTo>
                    <a:pt x="426" y="23911"/>
                    <a:pt x="527" y="24663"/>
                    <a:pt x="627" y="25289"/>
                  </a:cubicBezTo>
                  <a:cubicBezTo>
                    <a:pt x="727" y="25916"/>
                    <a:pt x="953" y="26643"/>
                    <a:pt x="1153" y="27269"/>
                  </a:cubicBezTo>
                  <a:cubicBezTo>
                    <a:pt x="1354" y="27896"/>
                    <a:pt x="1579" y="28623"/>
                    <a:pt x="1680" y="29249"/>
                  </a:cubicBezTo>
                  <a:cubicBezTo>
                    <a:pt x="1780" y="29349"/>
                    <a:pt x="1880" y="29349"/>
                    <a:pt x="1980" y="29349"/>
                  </a:cubicBezTo>
                  <a:cubicBezTo>
                    <a:pt x="2081" y="29349"/>
                    <a:pt x="2081" y="29249"/>
                    <a:pt x="2081" y="29149"/>
                  </a:cubicBezTo>
                  <a:cubicBezTo>
                    <a:pt x="1354" y="26542"/>
                    <a:pt x="953" y="23810"/>
                    <a:pt x="827" y="21204"/>
                  </a:cubicBezTo>
                  <a:cubicBezTo>
                    <a:pt x="727" y="18497"/>
                    <a:pt x="1053" y="15765"/>
                    <a:pt x="1780" y="13259"/>
                  </a:cubicBezTo>
                  <a:cubicBezTo>
                    <a:pt x="2406" y="10652"/>
                    <a:pt x="3660" y="8246"/>
                    <a:pt x="5213" y="6066"/>
                  </a:cubicBezTo>
                  <a:cubicBezTo>
                    <a:pt x="5965" y="5013"/>
                    <a:pt x="6792" y="3986"/>
                    <a:pt x="7720" y="2933"/>
                  </a:cubicBezTo>
                  <a:cubicBezTo>
                    <a:pt x="8672" y="1981"/>
                    <a:pt x="9725" y="1154"/>
                    <a:pt x="10752" y="327"/>
                  </a:cubicBezTo>
                  <a:cubicBezTo>
                    <a:pt x="10853" y="327"/>
                    <a:pt x="10853" y="226"/>
                    <a:pt x="10853" y="101"/>
                  </a:cubicBezTo>
                  <a:cubicBezTo>
                    <a:pt x="10752" y="1"/>
                    <a:pt x="10652" y="1"/>
                    <a:pt x="10552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88" name="Google Shape;10688;p66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689" name="Google Shape;10689;p66">
            <a:hlinkClick r:id="rId5" action="ppaction://hlinksldjump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690" name="Google Shape;10690;p66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691" name="Google Shape;10691;p66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692" name="Google Shape;10692;p66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693" name="Google Shape;10693;p66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694" name="Google Shape;10694;p66">
            <a:hlinkClick r:id="rId6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5" name="Google Shape;10695;p66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6" name="Google Shape;10696;p66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7" name="Google Shape;10697;p66">
            <a:hlinkClick r:id="rId6" action="ppaction://hlinksldjump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8" name="Google Shape;10698;p66">
            <a:hlinkClick r:id="rId7" action="ppaction://hlinksldjump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9" name="Google Shape;10699;p66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0" name="Google Shape;10700;p66">
            <a:hlinkClick r:id="rId4" action="ppaction://hlinksldjump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1" name="Google Shape;10701;p66">
            <a:hlinkClick r:id="rId5" action="ppaction://hlinksldjump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2" name="Google Shape;10702;p66">
            <a:hlinkClick r:id="rId5" action="ppaction://hlinksldjump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3" name="Google Shape;10703;p66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4" name="Google Shape;10704;p66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5" name="Google Shape;10705;p66">
            <a:hlinkClick r:id="rId8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" name="Google Shape;15848;p97"/>
          <p:cNvGrpSpPr/>
          <p:nvPr/>
        </p:nvGrpSpPr>
        <p:grpSpPr>
          <a:xfrm>
            <a:off x="1018247" y="934288"/>
            <a:ext cx="2740254" cy="768224"/>
            <a:chOff x="5238120" y="3498875"/>
            <a:chExt cx="755977" cy="754200"/>
          </a:xfrm>
        </p:grpSpPr>
        <p:sp>
          <p:nvSpPr>
            <p:cNvPr id="250" name="Google Shape;15849;p97"/>
            <p:cNvSpPr/>
            <p:nvPr/>
          </p:nvSpPr>
          <p:spPr>
            <a:xfrm>
              <a:off x="5238120" y="3498875"/>
              <a:ext cx="755977" cy="754200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51" name="Google Shape;15850;p97"/>
            <p:cNvSpPr txBox="1"/>
            <p:nvPr/>
          </p:nvSpPr>
          <p:spPr>
            <a:xfrm>
              <a:off x="5331757" y="3522292"/>
              <a:ext cx="536393" cy="697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3200" b="1" dirty="0" err="1">
                  <a:solidFill>
                    <a:srgbClr val="F30B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sz="3200" b="1" dirty="0">
                  <a:solidFill>
                    <a:srgbClr val="F30B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30B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en-US" sz="3200" b="1" dirty="0">
                <a:solidFill>
                  <a:srgbClr val="F30B1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1" name="Google Shape;13928;p86">
            <a:extLst>
              <a:ext uri="{FF2B5EF4-FFF2-40B4-BE49-F238E27FC236}">
                <a16:creationId xmlns:a16="http://schemas.microsoft.com/office/drawing/2014/main" id="{488C4A4C-1EDF-47F8-8D06-2863DB15701D}"/>
              </a:ext>
            </a:extLst>
          </p:cNvPr>
          <p:cNvGrpSpPr/>
          <p:nvPr/>
        </p:nvGrpSpPr>
        <p:grpSpPr>
          <a:xfrm rot="2828376">
            <a:off x="7360758" y="1008367"/>
            <a:ext cx="1365408" cy="1201672"/>
            <a:chOff x="1003871" y="1108289"/>
            <a:chExt cx="1365408" cy="1201672"/>
          </a:xfrm>
        </p:grpSpPr>
        <p:grpSp>
          <p:nvGrpSpPr>
            <p:cNvPr id="182" name="Google Shape;13929;p86">
              <a:extLst>
                <a:ext uri="{FF2B5EF4-FFF2-40B4-BE49-F238E27FC236}">
                  <a16:creationId xmlns:a16="http://schemas.microsoft.com/office/drawing/2014/main" id="{C6343DE4-5696-4E1E-BFFA-B93D64D88FFF}"/>
                </a:ext>
              </a:extLst>
            </p:cNvPr>
            <p:cNvGrpSpPr/>
            <p:nvPr/>
          </p:nvGrpSpPr>
          <p:grpSpPr>
            <a:xfrm rot="-1362587">
              <a:off x="1119815" y="1294987"/>
              <a:ext cx="1133520" cy="828276"/>
              <a:chOff x="-1677550" y="1957062"/>
              <a:chExt cx="1256780" cy="918343"/>
            </a:xfrm>
          </p:grpSpPr>
          <p:sp>
            <p:nvSpPr>
              <p:cNvPr id="198" name="Google Shape;13930;p86">
                <a:extLst>
                  <a:ext uri="{FF2B5EF4-FFF2-40B4-BE49-F238E27FC236}">
                    <a16:creationId xmlns:a16="http://schemas.microsoft.com/office/drawing/2014/main" id="{A27D1C35-E64C-4C65-8D2E-0CDA901D65B9}"/>
                  </a:ext>
                </a:extLst>
              </p:cNvPr>
              <p:cNvSpPr/>
              <p:nvPr/>
            </p:nvSpPr>
            <p:spPr>
              <a:xfrm>
                <a:off x="-832719" y="2015743"/>
                <a:ext cx="110394" cy="152362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5442" extrusionOk="0">
                    <a:moveTo>
                      <a:pt x="3356" y="0"/>
                    </a:moveTo>
                    <a:cubicBezTo>
                      <a:pt x="3349" y="0"/>
                      <a:pt x="3341" y="1"/>
                      <a:pt x="3334" y="3"/>
                    </a:cubicBezTo>
                    <a:cubicBezTo>
                      <a:pt x="2181" y="103"/>
                      <a:pt x="1" y="3135"/>
                      <a:pt x="1" y="3135"/>
                    </a:cubicBezTo>
                    <a:cubicBezTo>
                      <a:pt x="928" y="3762"/>
                      <a:pt x="1880" y="4489"/>
                      <a:pt x="2707" y="5441"/>
                    </a:cubicBezTo>
                    <a:cubicBezTo>
                      <a:pt x="3943" y="3366"/>
                      <a:pt x="3863" y="0"/>
                      <a:pt x="33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3931;p86">
                <a:extLst>
                  <a:ext uri="{FF2B5EF4-FFF2-40B4-BE49-F238E27FC236}">
                    <a16:creationId xmlns:a16="http://schemas.microsoft.com/office/drawing/2014/main" id="{E88A125A-787E-4360-8002-224C532C931C}"/>
                  </a:ext>
                </a:extLst>
              </p:cNvPr>
              <p:cNvSpPr/>
              <p:nvPr/>
            </p:nvSpPr>
            <p:spPr>
              <a:xfrm>
                <a:off x="-1403182" y="2033353"/>
                <a:ext cx="114398" cy="15507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5539" extrusionOk="0">
                    <a:moveTo>
                      <a:pt x="627" y="0"/>
                    </a:moveTo>
                    <a:cubicBezTo>
                      <a:pt x="101" y="0"/>
                      <a:pt x="0" y="3459"/>
                      <a:pt x="1254" y="5539"/>
                    </a:cubicBezTo>
                    <a:cubicBezTo>
                      <a:pt x="2106" y="4712"/>
                      <a:pt x="3033" y="3860"/>
                      <a:pt x="4086" y="3233"/>
                    </a:cubicBezTo>
                    <a:cubicBezTo>
                      <a:pt x="4086" y="3233"/>
                      <a:pt x="1780" y="201"/>
                      <a:pt x="6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3932;p86">
                <a:extLst>
                  <a:ext uri="{FF2B5EF4-FFF2-40B4-BE49-F238E27FC236}">
                    <a16:creationId xmlns:a16="http://schemas.microsoft.com/office/drawing/2014/main" id="{524F55A9-FFA4-4C5B-A30E-36C2DAFF4240}"/>
                  </a:ext>
                </a:extLst>
              </p:cNvPr>
              <p:cNvSpPr/>
              <p:nvPr/>
            </p:nvSpPr>
            <p:spPr>
              <a:xfrm>
                <a:off x="-1677550" y="2077560"/>
                <a:ext cx="1256780" cy="797845"/>
              </a:xfrm>
              <a:custGeom>
                <a:avLst/>
                <a:gdLst/>
                <a:ahLst/>
                <a:cxnLst/>
                <a:rect l="l" t="t" r="r" b="b"/>
                <a:pathLst>
                  <a:path w="44889" h="28497" extrusionOk="0">
                    <a:moveTo>
                      <a:pt x="27971" y="0"/>
                    </a:moveTo>
                    <a:cubicBezTo>
                      <a:pt x="23911" y="7293"/>
                      <a:pt x="23184" y="16917"/>
                      <a:pt x="23059" y="17318"/>
                    </a:cubicBezTo>
                    <a:cubicBezTo>
                      <a:pt x="23059" y="17727"/>
                      <a:pt x="22690" y="18803"/>
                      <a:pt x="22019" y="18803"/>
                    </a:cubicBezTo>
                    <a:cubicBezTo>
                      <a:pt x="21990" y="18803"/>
                      <a:pt x="21961" y="18801"/>
                      <a:pt x="21931" y="18797"/>
                    </a:cubicBezTo>
                    <a:cubicBezTo>
                      <a:pt x="21304" y="18572"/>
                      <a:pt x="21079" y="17845"/>
                      <a:pt x="21079" y="17845"/>
                    </a:cubicBezTo>
                    <a:cubicBezTo>
                      <a:pt x="19525" y="6667"/>
                      <a:pt x="15139" y="827"/>
                      <a:pt x="15139" y="827"/>
                    </a:cubicBezTo>
                    <a:cubicBezTo>
                      <a:pt x="14713" y="1128"/>
                      <a:pt x="14287" y="1353"/>
                      <a:pt x="13886" y="1654"/>
                    </a:cubicBezTo>
                    <a:cubicBezTo>
                      <a:pt x="12833" y="2281"/>
                      <a:pt x="11906" y="3133"/>
                      <a:pt x="11054" y="3960"/>
                    </a:cubicBezTo>
                    <a:cubicBezTo>
                      <a:pt x="10653" y="4386"/>
                      <a:pt x="10227" y="4787"/>
                      <a:pt x="9800" y="5313"/>
                    </a:cubicBezTo>
                    <a:cubicBezTo>
                      <a:pt x="7921" y="7394"/>
                      <a:pt x="6467" y="9699"/>
                      <a:pt x="5114" y="11278"/>
                    </a:cubicBezTo>
                    <a:cubicBezTo>
                      <a:pt x="1755" y="15339"/>
                      <a:pt x="1" y="16291"/>
                      <a:pt x="1" y="16291"/>
                    </a:cubicBezTo>
                    <a:cubicBezTo>
                      <a:pt x="1" y="16291"/>
                      <a:pt x="402" y="17018"/>
                      <a:pt x="1254" y="18271"/>
                    </a:cubicBezTo>
                    <a:lnTo>
                      <a:pt x="1354" y="18171"/>
                    </a:lnTo>
                    <a:cubicBezTo>
                      <a:pt x="1354" y="18171"/>
                      <a:pt x="6267" y="14186"/>
                      <a:pt x="11054" y="12531"/>
                    </a:cubicBezTo>
                    <a:cubicBezTo>
                      <a:pt x="12321" y="12093"/>
                      <a:pt x="13429" y="11910"/>
                      <a:pt x="14384" y="11910"/>
                    </a:cubicBezTo>
                    <a:cubicBezTo>
                      <a:pt x="17524" y="11910"/>
                      <a:pt x="18999" y="13897"/>
                      <a:pt x="18999" y="15339"/>
                    </a:cubicBezTo>
                    <a:cubicBezTo>
                      <a:pt x="18999" y="19298"/>
                      <a:pt x="12407" y="22857"/>
                      <a:pt x="11580" y="26517"/>
                    </a:cubicBezTo>
                    <a:cubicBezTo>
                      <a:pt x="11906" y="26717"/>
                      <a:pt x="12307" y="26943"/>
                      <a:pt x="12733" y="27043"/>
                    </a:cubicBezTo>
                    <a:cubicBezTo>
                      <a:pt x="15239" y="27870"/>
                      <a:pt x="18171" y="28496"/>
                      <a:pt x="21505" y="28496"/>
                    </a:cubicBezTo>
                    <a:cubicBezTo>
                      <a:pt x="25264" y="28496"/>
                      <a:pt x="28598" y="27770"/>
                      <a:pt x="31430" y="26617"/>
                    </a:cubicBezTo>
                    <a:cubicBezTo>
                      <a:pt x="31956" y="26416"/>
                      <a:pt x="32357" y="26191"/>
                      <a:pt x="32883" y="25990"/>
                    </a:cubicBezTo>
                    <a:cubicBezTo>
                      <a:pt x="32056" y="22231"/>
                      <a:pt x="25565" y="19198"/>
                      <a:pt x="25264" y="15664"/>
                    </a:cubicBezTo>
                    <a:cubicBezTo>
                      <a:pt x="25184" y="14483"/>
                      <a:pt x="25823" y="11448"/>
                      <a:pt x="29978" y="11448"/>
                    </a:cubicBezTo>
                    <a:cubicBezTo>
                      <a:pt x="31025" y="11448"/>
                      <a:pt x="32296" y="11641"/>
                      <a:pt x="33836" y="12105"/>
                    </a:cubicBezTo>
                    <a:cubicBezTo>
                      <a:pt x="38723" y="13559"/>
                      <a:pt x="42282" y="17218"/>
                      <a:pt x="43009" y="18045"/>
                    </a:cubicBezTo>
                    <a:cubicBezTo>
                      <a:pt x="44262" y="16491"/>
                      <a:pt x="44888" y="15439"/>
                      <a:pt x="44888" y="15439"/>
                    </a:cubicBezTo>
                    <a:cubicBezTo>
                      <a:pt x="44888" y="15439"/>
                      <a:pt x="42708" y="15138"/>
                      <a:pt x="37470" y="8872"/>
                    </a:cubicBezTo>
                    <a:cubicBezTo>
                      <a:pt x="36116" y="7293"/>
                      <a:pt x="35089" y="5840"/>
                      <a:pt x="34136" y="4687"/>
                    </a:cubicBezTo>
                    <a:cubicBezTo>
                      <a:pt x="33710" y="4161"/>
                      <a:pt x="33309" y="3634"/>
                      <a:pt x="32883" y="3233"/>
                    </a:cubicBezTo>
                    <a:cubicBezTo>
                      <a:pt x="32056" y="2281"/>
                      <a:pt x="31104" y="1554"/>
                      <a:pt x="30177" y="927"/>
                    </a:cubicBezTo>
                    <a:cubicBezTo>
                      <a:pt x="29550" y="501"/>
                      <a:pt x="28823" y="201"/>
                      <a:pt x="279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3933;p86">
                <a:extLst>
                  <a:ext uri="{FF2B5EF4-FFF2-40B4-BE49-F238E27FC236}">
                    <a16:creationId xmlns:a16="http://schemas.microsoft.com/office/drawing/2014/main" id="{690497AA-69CE-46A4-97BB-DC2F0E2A81DB}"/>
                  </a:ext>
                </a:extLst>
              </p:cNvPr>
              <p:cNvSpPr/>
              <p:nvPr/>
            </p:nvSpPr>
            <p:spPr>
              <a:xfrm>
                <a:off x="-1449488" y="1974784"/>
                <a:ext cx="228068" cy="251558"/>
              </a:xfrm>
              <a:custGeom>
                <a:avLst/>
                <a:gdLst/>
                <a:ahLst/>
                <a:cxnLst/>
                <a:rect l="l" t="t" r="r" b="b"/>
                <a:pathLst>
                  <a:path w="8146" h="8985" extrusionOk="0">
                    <a:moveTo>
                      <a:pt x="1807" y="1"/>
                    </a:moveTo>
                    <a:cubicBezTo>
                      <a:pt x="1722" y="1"/>
                      <a:pt x="1638" y="4"/>
                      <a:pt x="1554" y="12"/>
                    </a:cubicBezTo>
                    <a:cubicBezTo>
                      <a:pt x="301" y="212"/>
                      <a:pt x="0" y="6378"/>
                      <a:pt x="1654" y="8984"/>
                    </a:cubicBezTo>
                    <a:cubicBezTo>
                      <a:pt x="2081" y="8458"/>
                      <a:pt x="2507" y="8057"/>
                      <a:pt x="2908" y="7631"/>
                    </a:cubicBezTo>
                    <a:cubicBezTo>
                      <a:pt x="1654" y="5551"/>
                      <a:pt x="1755" y="2092"/>
                      <a:pt x="2281" y="2092"/>
                    </a:cubicBezTo>
                    <a:cubicBezTo>
                      <a:pt x="3434" y="2293"/>
                      <a:pt x="5740" y="5325"/>
                      <a:pt x="5740" y="5325"/>
                    </a:cubicBezTo>
                    <a:cubicBezTo>
                      <a:pt x="6141" y="5024"/>
                      <a:pt x="6567" y="4799"/>
                      <a:pt x="6993" y="4498"/>
                    </a:cubicBezTo>
                    <a:cubicBezTo>
                      <a:pt x="7394" y="4298"/>
                      <a:pt x="7820" y="4172"/>
                      <a:pt x="8146" y="3972"/>
                    </a:cubicBezTo>
                    <a:cubicBezTo>
                      <a:pt x="7322" y="3075"/>
                      <a:pt x="4273" y="1"/>
                      <a:pt x="18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3934;p86">
                <a:extLst>
                  <a:ext uri="{FF2B5EF4-FFF2-40B4-BE49-F238E27FC236}">
                    <a16:creationId xmlns:a16="http://schemas.microsoft.com/office/drawing/2014/main" id="{C5A4F72D-3DDB-4D0B-BA21-C568F5EF7EE4}"/>
                  </a:ext>
                </a:extLst>
              </p:cNvPr>
              <p:cNvSpPr/>
              <p:nvPr/>
            </p:nvSpPr>
            <p:spPr>
              <a:xfrm>
                <a:off x="-909207" y="1957062"/>
                <a:ext cx="237195" cy="251726"/>
              </a:xfrm>
              <a:custGeom>
                <a:avLst/>
                <a:gdLst/>
                <a:ahLst/>
                <a:cxnLst/>
                <a:rect l="l" t="t" r="r" b="b"/>
                <a:pathLst>
                  <a:path w="8472" h="8991" extrusionOk="0">
                    <a:moveTo>
                      <a:pt x="6474" y="0"/>
                    </a:moveTo>
                    <a:cubicBezTo>
                      <a:pt x="3709" y="0"/>
                      <a:pt x="218" y="3886"/>
                      <a:pt x="1" y="4079"/>
                    </a:cubicBezTo>
                    <a:cubicBezTo>
                      <a:pt x="226" y="4179"/>
                      <a:pt x="427" y="4179"/>
                      <a:pt x="527" y="4304"/>
                    </a:cubicBezTo>
                    <a:cubicBezTo>
                      <a:pt x="1379" y="4505"/>
                      <a:pt x="2106" y="4805"/>
                      <a:pt x="2733" y="5231"/>
                    </a:cubicBezTo>
                    <a:cubicBezTo>
                      <a:pt x="2733" y="5231"/>
                      <a:pt x="4913" y="2199"/>
                      <a:pt x="6066" y="2099"/>
                    </a:cubicBezTo>
                    <a:cubicBezTo>
                      <a:pt x="6073" y="2097"/>
                      <a:pt x="6081" y="2096"/>
                      <a:pt x="6088" y="2096"/>
                    </a:cubicBezTo>
                    <a:cubicBezTo>
                      <a:pt x="6595" y="2096"/>
                      <a:pt x="6675" y="5462"/>
                      <a:pt x="5439" y="7537"/>
                    </a:cubicBezTo>
                    <a:cubicBezTo>
                      <a:pt x="5865" y="7938"/>
                      <a:pt x="6266" y="8465"/>
                      <a:pt x="6692" y="8991"/>
                    </a:cubicBezTo>
                    <a:cubicBezTo>
                      <a:pt x="8472" y="6384"/>
                      <a:pt x="8046" y="119"/>
                      <a:pt x="6793" y="18"/>
                    </a:cubicBezTo>
                    <a:cubicBezTo>
                      <a:pt x="6688" y="6"/>
                      <a:pt x="6581" y="0"/>
                      <a:pt x="64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3935;p86">
                <a:extLst>
                  <a:ext uri="{FF2B5EF4-FFF2-40B4-BE49-F238E27FC236}">
                    <a16:creationId xmlns:a16="http://schemas.microsoft.com/office/drawing/2014/main" id="{521F1ADC-E603-4FF0-93F0-219D201833EC}"/>
                  </a:ext>
                </a:extLst>
              </p:cNvPr>
              <p:cNvSpPr/>
              <p:nvPr/>
            </p:nvSpPr>
            <p:spPr>
              <a:xfrm>
                <a:off x="-1253735" y="2053679"/>
                <a:ext cx="359292" cy="550347"/>
              </a:xfrm>
              <a:custGeom>
                <a:avLst/>
                <a:gdLst/>
                <a:ahLst/>
                <a:cxnLst/>
                <a:rect l="l" t="t" r="r" b="b"/>
                <a:pathLst>
                  <a:path w="12833" h="19657" extrusionOk="0">
                    <a:moveTo>
                      <a:pt x="6567" y="1"/>
                    </a:moveTo>
                    <a:cubicBezTo>
                      <a:pt x="4587" y="1"/>
                      <a:pt x="2808" y="427"/>
                      <a:pt x="1154" y="1154"/>
                    </a:cubicBezTo>
                    <a:cubicBezTo>
                      <a:pt x="828" y="1354"/>
                      <a:pt x="402" y="1480"/>
                      <a:pt x="1" y="1680"/>
                    </a:cubicBezTo>
                    <a:cubicBezTo>
                      <a:pt x="1" y="1680"/>
                      <a:pt x="4387" y="7520"/>
                      <a:pt x="5941" y="18698"/>
                    </a:cubicBezTo>
                    <a:cubicBezTo>
                      <a:pt x="5941" y="18698"/>
                      <a:pt x="6166" y="19425"/>
                      <a:pt x="6793" y="19650"/>
                    </a:cubicBezTo>
                    <a:cubicBezTo>
                      <a:pt x="6823" y="19654"/>
                      <a:pt x="6852" y="19656"/>
                      <a:pt x="6881" y="19656"/>
                    </a:cubicBezTo>
                    <a:cubicBezTo>
                      <a:pt x="7552" y="19656"/>
                      <a:pt x="7921" y="18580"/>
                      <a:pt x="7921" y="18171"/>
                    </a:cubicBezTo>
                    <a:cubicBezTo>
                      <a:pt x="8046" y="17770"/>
                      <a:pt x="8773" y="8146"/>
                      <a:pt x="12833" y="853"/>
                    </a:cubicBezTo>
                    <a:cubicBezTo>
                      <a:pt x="12733" y="728"/>
                      <a:pt x="12532" y="728"/>
                      <a:pt x="12307" y="628"/>
                    </a:cubicBezTo>
                    <a:cubicBezTo>
                      <a:pt x="10853" y="227"/>
                      <a:pt x="8973" y="1"/>
                      <a:pt x="65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3936;p86">
                <a:extLst>
                  <a:ext uri="{FF2B5EF4-FFF2-40B4-BE49-F238E27FC236}">
                    <a16:creationId xmlns:a16="http://schemas.microsoft.com/office/drawing/2014/main" id="{F03AF75B-C250-4B03-91DA-DE2F1F3AFDBD}"/>
                  </a:ext>
                </a:extLst>
              </p:cNvPr>
              <p:cNvSpPr/>
              <p:nvPr/>
            </p:nvSpPr>
            <p:spPr>
              <a:xfrm>
                <a:off x="-972479" y="2398067"/>
                <a:ext cx="499055" cy="407168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14543" extrusionOk="0">
                    <a:moveTo>
                      <a:pt x="4794" y="0"/>
                    </a:moveTo>
                    <a:cubicBezTo>
                      <a:pt x="639" y="0"/>
                      <a:pt x="0" y="3035"/>
                      <a:pt x="80" y="4216"/>
                    </a:cubicBezTo>
                    <a:cubicBezTo>
                      <a:pt x="381" y="7750"/>
                      <a:pt x="6872" y="10783"/>
                      <a:pt x="7699" y="14542"/>
                    </a:cubicBezTo>
                    <a:cubicBezTo>
                      <a:pt x="12612" y="12236"/>
                      <a:pt x="15945" y="8903"/>
                      <a:pt x="17825" y="6597"/>
                    </a:cubicBezTo>
                    <a:cubicBezTo>
                      <a:pt x="17098" y="5770"/>
                      <a:pt x="13539" y="2111"/>
                      <a:pt x="8652" y="657"/>
                    </a:cubicBezTo>
                    <a:cubicBezTo>
                      <a:pt x="7112" y="193"/>
                      <a:pt x="5841" y="0"/>
                      <a:pt x="47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3937;p86">
                <a:extLst>
                  <a:ext uri="{FF2B5EF4-FFF2-40B4-BE49-F238E27FC236}">
                    <a16:creationId xmlns:a16="http://schemas.microsoft.com/office/drawing/2014/main" id="{031E5EB0-9AA9-46D8-8EB5-47528102B3E6}"/>
                  </a:ext>
                </a:extLst>
              </p:cNvPr>
              <p:cNvSpPr/>
              <p:nvPr/>
            </p:nvSpPr>
            <p:spPr>
              <a:xfrm>
                <a:off x="-1642442" y="2410973"/>
                <a:ext cx="496816" cy="408987"/>
              </a:xfrm>
              <a:custGeom>
                <a:avLst/>
                <a:gdLst/>
                <a:ahLst/>
                <a:cxnLst/>
                <a:rect l="l" t="t" r="r" b="b"/>
                <a:pathLst>
                  <a:path w="17745" h="14608" extrusionOk="0">
                    <a:moveTo>
                      <a:pt x="13130" y="1"/>
                    </a:moveTo>
                    <a:cubicBezTo>
                      <a:pt x="12175" y="1"/>
                      <a:pt x="11067" y="184"/>
                      <a:pt x="9800" y="622"/>
                    </a:cubicBezTo>
                    <a:cubicBezTo>
                      <a:pt x="5013" y="2277"/>
                      <a:pt x="100" y="6262"/>
                      <a:pt x="100" y="6262"/>
                    </a:cubicBezTo>
                    <a:lnTo>
                      <a:pt x="0" y="6362"/>
                    </a:lnTo>
                    <a:cubicBezTo>
                      <a:pt x="1554" y="8643"/>
                      <a:pt x="4887" y="12402"/>
                      <a:pt x="10326" y="14608"/>
                    </a:cubicBezTo>
                    <a:cubicBezTo>
                      <a:pt x="11153" y="10948"/>
                      <a:pt x="17745" y="7389"/>
                      <a:pt x="17745" y="3430"/>
                    </a:cubicBezTo>
                    <a:cubicBezTo>
                      <a:pt x="17745" y="1988"/>
                      <a:pt x="16270" y="1"/>
                      <a:pt x="131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3938;p86">
                <a:extLst>
                  <a:ext uri="{FF2B5EF4-FFF2-40B4-BE49-F238E27FC236}">
                    <a16:creationId xmlns:a16="http://schemas.microsoft.com/office/drawing/2014/main" id="{57FE773B-FA57-4E12-BF08-28F4DC92A0C6}"/>
                  </a:ext>
                </a:extLst>
              </p:cNvPr>
              <p:cNvSpPr/>
              <p:nvPr/>
            </p:nvSpPr>
            <p:spPr>
              <a:xfrm>
                <a:off x="-1253735" y="2506974"/>
                <a:ext cx="55463" cy="7019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507" extrusionOk="0">
                    <a:moveTo>
                      <a:pt x="1028" y="1"/>
                    </a:moveTo>
                    <a:cubicBezTo>
                      <a:pt x="527" y="1"/>
                      <a:pt x="1" y="627"/>
                      <a:pt x="1" y="1254"/>
                    </a:cubicBezTo>
                    <a:cubicBezTo>
                      <a:pt x="1" y="1880"/>
                      <a:pt x="527" y="2507"/>
                      <a:pt x="1028" y="2507"/>
                    </a:cubicBezTo>
                    <a:cubicBezTo>
                      <a:pt x="1555" y="2507"/>
                      <a:pt x="1981" y="1880"/>
                      <a:pt x="1981" y="1254"/>
                    </a:cubicBezTo>
                    <a:cubicBezTo>
                      <a:pt x="1981" y="627"/>
                      <a:pt x="1555" y="1"/>
                      <a:pt x="10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3939;p86">
                <a:extLst>
                  <a:ext uri="{FF2B5EF4-FFF2-40B4-BE49-F238E27FC236}">
                    <a16:creationId xmlns:a16="http://schemas.microsoft.com/office/drawing/2014/main" id="{F7848F0D-7892-4309-A176-92711D5F85BD}"/>
                  </a:ext>
                </a:extLst>
              </p:cNvPr>
              <p:cNvSpPr/>
              <p:nvPr/>
            </p:nvSpPr>
            <p:spPr>
              <a:xfrm>
                <a:off x="-909207" y="2506974"/>
                <a:ext cx="56163" cy="7019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507" extrusionOk="0">
                    <a:moveTo>
                      <a:pt x="1053" y="1"/>
                    </a:moveTo>
                    <a:cubicBezTo>
                      <a:pt x="427" y="1"/>
                      <a:pt x="1" y="627"/>
                      <a:pt x="1" y="1254"/>
                    </a:cubicBezTo>
                    <a:cubicBezTo>
                      <a:pt x="1" y="1880"/>
                      <a:pt x="427" y="2507"/>
                      <a:pt x="1053" y="2507"/>
                    </a:cubicBezTo>
                    <a:cubicBezTo>
                      <a:pt x="1580" y="2507"/>
                      <a:pt x="2006" y="1880"/>
                      <a:pt x="2006" y="1254"/>
                    </a:cubicBezTo>
                    <a:cubicBezTo>
                      <a:pt x="2006" y="627"/>
                      <a:pt x="1580" y="1"/>
                      <a:pt x="10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3940;p86">
                <a:extLst>
                  <a:ext uri="{FF2B5EF4-FFF2-40B4-BE49-F238E27FC236}">
                    <a16:creationId xmlns:a16="http://schemas.microsoft.com/office/drawing/2014/main" id="{F8D685D7-6635-4219-BBB2-D9C1E84301A2}"/>
                  </a:ext>
                </a:extLst>
              </p:cNvPr>
              <p:cNvSpPr/>
              <p:nvPr/>
            </p:nvSpPr>
            <p:spPr>
              <a:xfrm>
                <a:off x="-879726" y="2582762"/>
                <a:ext cx="181060" cy="17896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6392" extrusionOk="0">
                    <a:moveTo>
                      <a:pt x="3233" y="0"/>
                    </a:moveTo>
                    <a:cubicBezTo>
                      <a:pt x="1454" y="0"/>
                      <a:pt x="0" y="1479"/>
                      <a:pt x="0" y="3258"/>
                    </a:cubicBezTo>
                    <a:cubicBezTo>
                      <a:pt x="0" y="5013"/>
                      <a:pt x="1454" y="6391"/>
                      <a:pt x="3233" y="6391"/>
                    </a:cubicBezTo>
                    <a:cubicBezTo>
                      <a:pt x="5013" y="6391"/>
                      <a:pt x="6467" y="5013"/>
                      <a:pt x="6467" y="3258"/>
                    </a:cubicBezTo>
                    <a:cubicBezTo>
                      <a:pt x="6467" y="1479"/>
                      <a:pt x="5013" y="0"/>
                      <a:pt x="3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3941;p86">
                <a:extLst>
                  <a:ext uri="{FF2B5EF4-FFF2-40B4-BE49-F238E27FC236}">
                    <a16:creationId xmlns:a16="http://schemas.microsoft.com/office/drawing/2014/main" id="{D5D79CCE-6C68-4FCB-BD9E-F9A2654C6E62}"/>
                  </a:ext>
                </a:extLst>
              </p:cNvPr>
              <p:cNvSpPr/>
              <p:nvPr/>
            </p:nvSpPr>
            <p:spPr>
              <a:xfrm>
                <a:off x="-1411609" y="2577134"/>
                <a:ext cx="181060" cy="17826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6367" extrusionOk="0">
                    <a:moveTo>
                      <a:pt x="3234" y="1"/>
                    </a:moveTo>
                    <a:cubicBezTo>
                      <a:pt x="1454" y="1"/>
                      <a:pt x="1" y="1454"/>
                      <a:pt x="1" y="3134"/>
                    </a:cubicBezTo>
                    <a:cubicBezTo>
                      <a:pt x="1" y="4913"/>
                      <a:pt x="1454" y="6367"/>
                      <a:pt x="3234" y="6367"/>
                    </a:cubicBezTo>
                    <a:cubicBezTo>
                      <a:pt x="5114" y="6367"/>
                      <a:pt x="6467" y="4913"/>
                      <a:pt x="6467" y="3134"/>
                    </a:cubicBezTo>
                    <a:cubicBezTo>
                      <a:pt x="6467" y="1454"/>
                      <a:pt x="5114" y="1"/>
                      <a:pt x="3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3942;p86">
                <a:extLst>
                  <a:ext uri="{FF2B5EF4-FFF2-40B4-BE49-F238E27FC236}">
                    <a16:creationId xmlns:a16="http://schemas.microsoft.com/office/drawing/2014/main" id="{43A0B104-B011-4093-8FB7-E5631A80BDA1}"/>
                  </a:ext>
                </a:extLst>
              </p:cNvPr>
              <p:cNvSpPr/>
              <p:nvPr/>
            </p:nvSpPr>
            <p:spPr>
              <a:xfrm>
                <a:off x="-1125314" y="2559776"/>
                <a:ext cx="125625" cy="79149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2827" extrusionOk="0">
                    <a:moveTo>
                      <a:pt x="2247" y="0"/>
                    </a:moveTo>
                    <a:cubicBezTo>
                      <a:pt x="1435" y="0"/>
                      <a:pt x="627" y="207"/>
                      <a:pt x="426" y="621"/>
                    </a:cubicBezTo>
                    <a:cubicBezTo>
                      <a:pt x="0" y="1348"/>
                      <a:pt x="1153" y="2826"/>
                      <a:pt x="2406" y="2826"/>
                    </a:cubicBezTo>
                    <a:cubicBezTo>
                      <a:pt x="3133" y="2826"/>
                      <a:pt x="4487" y="1448"/>
                      <a:pt x="4086" y="621"/>
                    </a:cubicBezTo>
                    <a:cubicBezTo>
                      <a:pt x="3873" y="207"/>
                      <a:pt x="3058" y="0"/>
                      <a:pt x="22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3943;p86">
                <a:extLst>
                  <a:ext uri="{FF2B5EF4-FFF2-40B4-BE49-F238E27FC236}">
                    <a16:creationId xmlns:a16="http://schemas.microsoft.com/office/drawing/2014/main" id="{079C2415-EAFB-49A0-AD91-6F6F43388067}"/>
                  </a:ext>
                </a:extLst>
              </p:cNvPr>
              <p:cNvSpPr/>
              <p:nvPr/>
            </p:nvSpPr>
            <p:spPr>
              <a:xfrm>
                <a:off x="-1183547" y="2632568"/>
                <a:ext cx="242794" cy="73017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2608" extrusionOk="0">
                    <a:moveTo>
                      <a:pt x="8446" y="1"/>
                    </a:moveTo>
                    <a:cubicBezTo>
                      <a:pt x="8346" y="1"/>
                      <a:pt x="8246" y="1"/>
                      <a:pt x="8146" y="101"/>
                    </a:cubicBezTo>
                    <a:cubicBezTo>
                      <a:pt x="8246" y="101"/>
                      <a:pt x="8146" y="226"/>
                      <a:pt x="7920" y="327"/>
                    </a:cubicBezTo>
                    <a:cubicBezTo>
                      <a:pt x="7820" y="527"/>
                      <a:pt x="7519" y="728"/>
                      <a:pt x="7193" y="953"/>
                    </a:cubicBezTo>
                    <a:cubicBezTo>
                      <a:pt x="6892" y="1154"/>
                      <a:pt x="6366" y="1354"/>
                      <a:pt x="5940" y="1580"/>
                    </a:cubicBezTo>
                    <a:cubicBezTo>
                      <a:pt x="5740" y="1680"/>
                      <a:pt x="5414" y="1680"/>
                      <a:pt x="5213" y="1680"/>
                    </a:cubicBezTo>
                    <a:cubicBezTo>
                      <a:pt x="5113" y="1780"/>
                      <a:pt x="4912" y="1780"/>
                      <a:pt x="4787" y="1780"/>
                    </a:cubicBezTo>
                    <a:lnTo>
                      <a:pt x="3534" y="1780"/>
                    </a:lnTo>
                    <a:cubicBezTo>
                      <a:pt x="3434" y="1780"/>
                      <a:pt x="3333" y="1680"/>
                      <a:pt x="3233" y="1680"/>
                    </a:cubicBezTo>
                    <a:cubicBezTo>
                      <a:pt x="3033" y="1680"/>
                      <a:pt x="2907" y="1680"/>
                      <a:pt x="2807" y="1580"/>
                    </a:cubicBezTo>
                    <a:cubicBezTo>
                      <a:pt x="2281" y="1479"/>
                      <a:pt x="1880" y="1354"/>
                      <a:pt x="1454" y="1154"/>
                    </a:cubicBezTo>
                    <a:cubicBezTo>
                      <a:pt x="1354" y="1053"/>
                      <a:pt x="1153" y="953"/>
                      <a:pt x="1028" y="853"/>
                    </a:cubicBezTo>
                    <a:cubicBezTo>
                      <a:pt x="927" y="728"/>
                      <a:pt x="727" y="728"/>
                      <a:pt x="727" y="627"/>
                    </a:cubicBezTo>
                    <a:cubicBezTo>
                      <a:pt x="627" y="527"/>
                      <a:pt x="526" y="527"/>
                      <a:pt x="526" y="427"/>
                    </a:cubicBezTo>
                    <a:lnTo>
                      <a:pt x="401" y="427"/>
                    </a:lnTo>
                    <a:cubicBezTo>
                      <a:pt x="301" y="327"/>
                      <a:pt x="201" y="327"/>
                      <a:pt x="201" y="327"/>
                    </a:cubicBezTo>
                    <a:cubicBezTo>
                      <a:pt x="100" y="427"/>
                      <a:pt x="0" y="527"/>
                      <a:pt x="100" y="627"/>
                    </a:cubicBezTo>
                    <a:lnTo>
                      <a:pt x="100" y="728"/>
                    </a:lnTo>
                    <a:cubicBezTo>
                      <a:pt x="201" y="728"/>
                      <a:pt x="201" y="853"/>
                      <a:pt x="301" y="953"/>
                    </a:cubicBezTo>
                    <a:cubicBezTo>
                      <a:pt x="401" y="1053"/>
                      <a:pt x="526" y="1154"/>
                      <a:pt x="627" y="1354"/>
                    </a:cubicBezTo>
                    <a:cubicBezTo>
                      <a:pt x="827" y="1479"/>
                      <a:pt x="927" y="1580"/>
                      <a:pt x="1153" y="1680"/>
                    </a:cubicBezTo>
                    <a:cubicBezTo>
                      <a:pt x="1354" y="1880"/>
                      <a:pt x="1554" y="1981"/>
                      <a:pt x="1780" y="2106"/>
                    </a:cubicBezTo>
                    <a:cubicBezTo>
                      <a:pt x="2080" y="2206"/>
                      <a:pt x="2281" y="2307"/>
                      <a:pt x="2607" y="2407"/>
                    </a:cubicBezTo>
                    <a:cubicBezTo>
                      <a:pt x="2707" y="2407"/>
                      <a:pt x="2907" y="2407"/>
                      <a:pt x="3033" y="2507"/>
                    </a:cubicBezTo>
                    <a:lnTo>
                      <a:pt x="3434" y="2507"/>
                    </a:lnTo>
                    <a:cubicBezTo>
                      <a:pt x="3760" y="2607"/>
                      <a:pt x="4060" y="2607"/>
                      <a:pt x="4386" y="2607"/>
                    </a:cubicBezTo>
                    <a:lnTo>
                      <a:pt x="4787" y="2607"/>
                    </a:lnTo>
                    <a:cubicBezTo>
                      <a:pt x="5013" y="2607"/>
                      <a:pt x="5113" y="2507"/>
                      <a:pt x="5313" y="2507"/>
                    </a:cubicBezTo>
                    <a:cubicBezTo>
                      <a:pt x="5639" y="2507"/>
                      <a:pt x="5940" y="2407"/>
                      <a:pt x="6166" y="2307"/>
                    </a:cubicBezTo>
                    <a:cubicBezTo>
                      <a:pt x="6792" y="2106"/>
                      <a:pt x="7193" y="1780"/>
                      <a:pt x="7619" y="1479"/>
                    </a:cubicBezTo>
                    <a:cubicBezTo>
                      <a:pt x="7920" y="1254"/>
                      <a:pt x="8146" y="953"/>
                      <a:pt x="8346" y="728"/>
                    </a:cubicBezTo>
                    <a:cubicBezTo>
                      <a:pt x="8446" y="427"/>
                      <a:pt x="8547" y="327"/>
                      <a:pt x="8547" y="327"/>
                    </a:cubicBezTo>
                    <a:cubicBezTo>
                      <a:pt x="8672" y="226"/>
                      <a:pt x="8547" y="101"/>
                      <a:pt x="8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13944;p86">
              <a:extLst>
                <a:ext uri="{FF2B5EF4-FFF2-40B4-BE49-F238E27FC236}">
                  <a16:creationId xmlns:a16="http://schemas.microsoft.com/office/drawing/2014/main" id="{E6F316EB-70CC-4BE8-802D-DD4BDF04A98B}"/>
                </a:ext>
              </a:extLst>
            </p:cNvPr>
            <p:cNvGrpSpPr/>
            <p:nvPr/>
          </p:nvGrpSpPr>
          <p:grpSpPr>
            <a:xfrm rot="-1344917">
              <a:off x="1201990" y="1354960"/>
              <a:ext cx="969322" cy="708294"/>
              <a:chOff x="-1677550" y="1957062"/>
              <a:chExt cx="1256780" cy="918343"/>
            </a:xfrm>
          </p:grpSpPr>
          <p:sp>
            <p:nvSpPr>
              <p:cNvPr id="184" name="Google Shape;13945;p86">
                <a:extLst>
                  <a:ext uri="{FF2B5EF4-FFF2-40B4-BE49-F238E27FC236}">
                    <a16:creationId xmlns:a16="http://schemas.microsoft.com/office/drawing/2014/main" id="{527C507B-CE46-4B0F-A13D-52E4792AD3D5}"/>
                  </a:ext>
                </a:extLst>
              </p:cNvPr>
              <p:cNvSpPr/>
              <p:nvPr/>
            </p:nvSpPr>
            <p:spPr>
              <a:xfrm>
                <a:off x="-832719" y="2015743"/>
                <a:ext cx="110394" cy="152362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5442" extrusionOk="0">
                    <a:moveTo>
                      <a:pt x="3356" y="0"/>
                    </a:moveTo>
                    <a:cubicBezTo>
                      <a:pt x="3349" y="0"/>
                      <a:pt x="3341" y="1"/>
                      <a:pt x="3334" y="3"/>
                    </a:cubicBezTo>
                    <a:cubicBezTo>
                      <a:pt x="2181" y="103"/>
                      <a:pt x="1" y="3135"/>
                      <a:pt x="1" y="3135"/>
                    </a:cubicBezTo>
                    <a:cubicBezTo>
                      <a:pt x="928" y="3762"/>
                      <a:pt x="1880" y="4489"/>
                      <a:pt x="2707" y="5441"/>
                    </a:cubicBezTo>
                    <a:cubicBezTo>
                      <a:pt x="3943" y="3366"/>
                      <a:pt x="3863" y="0"/>
                      <a:pt x="335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3946;p86">
                <a:extLst>
                  <a:ext uri="{FF2B5EF4-FFF2-40B4-BE49-F238E27FC236}">
                    <a16:creationId xmlns:a16="http://schemas.microsoft.com/office/drawing/2014/main" id="{7C80376D-5C06-42F9-BD3A-7A27C0380D7B}"/>
                  </a:ext>
                </a:extLst>
              </p:cNvPr>
              <p:cNvSpPr/>
              <p:nvPr/>
            </p:nvSpPr>
            <p:spPr>
              <a:xfrm>
                <a:off x="-1403182" y="2033353"/>
                <a:ext cx="114398" cy="15507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5539" extrusionOk="0">
                    <a:moveTo>
                      <a:pt x="627" y="0"/>
                    </a:moveTo>
                    <a:cubicBezTo>
                      <a:pt x="101" y="0"/>
                      <a:pt x="0" y="3459"/>
                      <a:pt x="1254" y="5539"/>
                    </a:cubicBezTo>
                    <a:cubicBezTo>
                      <a:pt x="2106" y="4712"/>
                      <a:pt x="3033" y="3860"/>
                      <a:pt x="4086" y="3233"/>
                    </a:cubicBezTo>
                    <a:cubicBezTo>
                      <a:pt x="4086" y="3233"/>
                      <a:pt x="1780" y="201"/>
                      <a:pt x="627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3947;p86">
                <a:extLst>
                  <a:ext uri="{FF2B5EF4-FFF2-40B4-BE49-F238E27FC236}">
                    <a16:creationId xmlns:a16="http://schemas.microsoft.com/office/drawing/2014/main" id="{88FD533F-6EF5-487D-8305-211BFFA64D05}"/>
                  </a:ext>
                </a:extLst>
              </p:cNvPr>
              <p:cNvSpPr/>
              <p:nvPr/>
            </p:nvSpPr>
            <p:spPr>
              <a:xfrm>
                <a:off x="-1677550" y="2077560"/>
                <a:ext cx="1256780" cy="797845"/>
              </a:xfrm>
              <a:custGeom>
                <a:avLst/>
                <a:gdLst/>
                <a:ahLst/>
                <a:cxnLst/>
                <a:rect l="l" t="t" r="r" b="b"/>
                <a:pathLst>
                  <a:path w="44889" h="28497" extrusionOk="0">
                    <a:moveTo>
                      <a:pt x="27971" y="0"/>
                    </a:moveTo>
                    <a:cubicBezTo>
                      <a:pt x="23911" y="7293"/>
                      <a:pt x="23184" y="16917"/>
                      <a:pt x="23059" y="17318"/>
                    </a:cubicBezTo>
                    <a:cubicBezTo>
                      <a:pt x="23059" y="17727"/>
                      <a:pt x="22690" y="18803"/>
                      <a:pt x="22019" y="18803"/>
                    </a:cubicBezTo>
                    <a:cubicBezTo>
                      <a:pt x="21990" y="18803"/>
                      <a:pt x="21961" y="18801"/>
                      <a:pt x="21931" y="18797"/>
                    </a:cubicBezTo>
                    <a:cubicBezTo>
                      <a:pt x="21304" y="18572"/>
                      <a:pt x="21079" y="17845"/>
                      <a:pt x="21079" y="17845"/>
                    </a:cubicBezTo>
                    <a:cubicBezTo>
                      <a:pt x="19525" y="6667"/>
                      <a:pt x="15139" y="827"/>
                      <a:pt x="15139" y="827"/>
                    </a:cubicBezTo>
                    <a:cubicBezTo>
                      <a:pt x="14713" y="1128"/>
                      <a:pt x="14287" y="1353"/>
                      <a:pt x="13886" y="1654"/>
                    </a:cubicBezTo>
                    <a:cubicBezTo>
                      <a:pt x="12833" y="2281"/>
                      <a:pt x="11906" y="3133"/>
                      <a:pt x="11054" y="3960"/>
                    </a:cubicBezTo>
                    <a:cubicBezTo>
                      <a:pt x="10653" y="4386"/>
                      <a:pt x="10227" y="4787"/>
                      <a:pt x="9800" y="5313"/>
                    </a:cubicBezTo>
                    <a:cubicBezTo>
                      <a:pt x="7921" y="7394"/>
                      <a:pt x="6467" y="9699"/>
                      <a:pt x="5114" y="11278"/>
                    </a:cubicBezTo>
                    <a:cubicBezTo>
                      <a:pt x="1755" y="15339"/>
                      <a:pt x="1" y="16291"/>
                      <a:pt x="1" y="16291"/>
                    </a:cubicBezTo>
                    <a:cubicBezTo>
                      <a:pt x="1" y="16291"/>
                      <a:pt x="402" y="17018"/>
                      <a:pt x="1254" y="18271"/>
                    </a:cubicBezTo>
                    <a:lnTo>
                      <a:pt x="1354" y="18171"/>
                    </a:lnTo>
                    <a:cubicBezTo>
                      <a:pt x="1354" y="18171"/>
                      <a:pt x="6267" y="14186"/>
                      <a:pt x="11054" y="12531"/>
                    </a:cubicBezTo>
                    <a:cubicBezTo>
                      <a:pt x="12321" y="12093"/>
                      <a:pt x="13429" y="11910"/>
                      <a:pt x="14384" y="11910"/>
                    </a:cubicBezTo>
                    <a:cubicBezTo>
                      <a:pt x="17524" y="11910"/>
                      <a:pt x="18999" y="13897"/>
                      <a:pt x="18999" y="15339"/>
                    </a:cubicBezTo>
                    <a:cubicBezTo>
                      <a:pt x="18999" y="19298"/>
                      <a:pt x="12407" y="22857"/>
                      <a:pt x="11580" y="26517"/>
                    </a:cubicBezTo>
                    <a:cubicBezTo>
                      <a:pt x="11906" y="26717"/>
                      <a:pt x="12307" y="26943"/>
                      <a:pt x="12733" y="27043"/>
                    </a:cubicBezTo>
                    <a:cubicBezTo>
                      <a:pt x="15239" y="27870"/>
                      <a:pt x="18171" y="28496"/>
                      <a:pt x="21505" y="28496"/>
                    </a:cubicBezTo>
                    <a:cubicBezTo>
                      <a:pt x="25264" y="28496"/>
                      <a:pt x="28598" y="27770"/>
                      <a:pt x="31430" y="26617"/>
                    </a:cubicBezTo>
                    <a:cubicBezTo>
                      <a:pt x="31956" y="26416"/>
                      <a:pt x="32357" y="26191"/>
                      <a:pt x="32883" y="25990"/>
                    </a:cubicBezTo>
                    <a:cubicBezTo>
                      <a:pt x="32056" y="22231"/>
                      <a:pt x="25565" y="19198"/>
                      <a:pt x="25264" y="15664"/>
                    </a:cubicBezTo>
                    <a:cubicBezTo>
                      <a:pt x="25184" y="14483"/>
                      <a:pt x="25823" y="11448"/>
                      <a:pt x="29978" y="11448"/>
                    </a:cubicBezTo>
                    <a:cubicBezTo>
                      <a:pt x="31025" y="11448"/>
                      <a:pt x="32296" y="11641"/>
                      <a:pt x="33836" y="12105"/>
                    </a:cubicBezTo>
                    <a:cubicBezTo>
                      <a:pt x="38723" y="13559"/>
                      <a:pt x="42282" y="17218"/>
                      <a:pt x="43009" y="18045"/>
                    </a:cubicBezTo>
                    <a:cubicBezTo>
                      <a:pt x="44262" y="16491"/>
                      <a:pt x="44888" y="15439"/>
                      <a:pt x="44888" y="15439"/>
                    </a:cubicBezTo>
                    <a:cubicBezTo>
                      <a:pt x="44888" y="15439"/>
                      <a:pt x="42708" y="15138"/>
                      <a:pt x="37470" y="8872"/>
                    </a:cubicBezTo>
                    <a:cubicBezTo>
                      <a:pt x="36116" y="7293"/>
                      <a:pt x="35089" y="5840"/>
                      <a:pt x="34136" y="4687"/>
                    </a:cubicBezTo>
                    <a:cubicBezTo>
                      <a:pt x="33710" y="4161"/>
                      <a:pt x="33309" y="3634"/>
                      <a:pt x="32883" y="3233"/>
                    </a:cubicBezTo>
                    <a:cubicBezTo>
                      <a:pt x="32056" y="2281"/>
                      <a:pt x="31104" y="1554"/>
                      <a:pt x="30177" y="927"/>
                    </a:cubicBezTo>
                    <a:cubicBezTo>
                      <a:pt x="29550" y="501"/>
                      <a:pt x="28823" y="201"/>
                      <a:pt x="279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3948;p86">
                <a:extLst>
                  <a:ext uri="{FF2B5EF4-FFF2-40B4-BE49-F238E27FC236}">
                    <a16:creationId xmlns:a16="http://schemas.microsoft.com/office/drawing/2014/main" id="{A51DBB39-3F3C-49EC-8621-1312E545C5CB}"/>
                  </a:ext>
                </a:extLst>
              </p:cNvPr>
              <p:cNvSpPr/>
              <p:nvPr/>
            </p:nvSpPr>
            <p:spPr>
              <a:xfrm>
                <a:off x="-1449488" y="1974784"/>
                <a:ext cx="228068" cy="251558"/>
              </a:xfrm>
              <a:custGeom>
                <a:avLst/>
                <a:gdLst/>
                <a:ahLst/>
                <a:cxnLst/>
                <a:rect l="l" t="t" r="r" b="b"/>
                <a:pathLst>
                  <a:path w="8146" h="8985" extrusionOk="0">
                    <a:moveTo>
                      <a:pt x="1807" y="1"/>
                    </a:moveTo>
                    <a:cubicBezTo>
                      <a:pt x="1722" y="1"/>
                      <a:pt x="1638" y="4"/>
                      <a:pt x="1554" y="12"/>
                    </a:cubicBezTo>
                    <a:cubicBezTo>
                      <a:pt x="301" y="212"/>
                      <a:pt x="0" y="6378"/>
                      <a:pt x="1654" y="8984"/>
                    </a:cubicBezTo>
                    <a:cubicBezTo>
                      <a:pt x="2081" y="8458"/>
                      <a:pt x="2507" y="8057"/>
                      <a:pt x="2908" y="7631"/>
                    </a:cubicBezTo>
                    <a:cubicBezTo>
                      <a:pt x="1654" y="5551"/>
                      <a:pt x="1755" y="2092"/>
                      <a:pt x="2281" y="2092"/>
                    </a:cubicBezTo>
                    <a:cubicBezTo>
                      <a:pt x="3434" y="2293"/>
                      <a:pt x="5740" y="5325"/>
                      <a:pt x="5740" y="5325"/>
                    </a:cubicBezTo>
                    <a:cubicBezTo>
                      <a:pt x="6141" y="5024"/>
                      <a:pt x="6567" y="4799"/>
                      <a:pt x="6993" y="4498"/>
                    </a:cubicBezTo>
                    <a:cubicBezTo>
                      <a:pt x="7394" y="4298"/>
                      <a:pt x="7820" y="4172"/>
                      <a:pt x="8146" y="3972"/>
                    </a:cubicBezTo>
                    <a:cubicBezTo>
                      <a:pt x="7322" y="3075"/>
                      <a:pt x="4273" y="1"/>
                      <a:pt x="1807" y="1"/>
                    </a:cubicBezTo>
                    <a:close/>
                  </a:path>
                </a:pathLst>
              </a:custGeom>
              <a:solidFill>
                <a:srgbClr val="914A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3949;p86">
                <a:extLst>
                  <a:ext uri="{FF2B5EF4-FFF2-40B4-BE49-F238E27FC236}">
                    <a16:creationId xmlns:a16="http://schemas.microsoft.com/office/drawing/2014/main" id="{D782389D-94F1-4922-8F34-A52771B8184C}"/>
                  </a:ext>
                </a:extLst>
              </p:cNvPr>
              <p:cNvSpPr/>
              <p:nvPr/>
            </p:nvSpPr>
            <p:spPr>
              <a:xfrm>
                <a:off x="-909207" y="1957062"/>
                <a:ext cx="237195" cy="251726"/>
              </a:xfrm>
              <a:custGeom>
                <a:avLst/>
                <a:gdLst/>
                <a:ahLst/>
                <a:cxnLst/>
                <a:rect l="l" t="t" r="r" b="b"/>
                <a:pathLst>
                  <a:path w="8472" h="8991" extrusionOk="0">
                    <a:moveTo>
                      <a:pt x="6474" y="0"/>
                    </a:moveTo>
                    <a:cubicBezTo>
                      <a:pt x="3709" y="0"/>
                      <a:pt x="218" y="3886"/>
                      <a:pt x="1" y="4079"/>
                    </a:cubicBezTo>
                    <a:cubicBezTo>
                      <a:pt x="226" y="4179"/>
                      <a:pt x="427" y="4179"/>
                      <a:pt x="527" y="4304"/>
                    </a:cubicBezTo>
                    <a:cubicBezTo>
                      <a:pt x="1379" y="4505"/>
                      <a:pt x="2106" y="4805"/>
                      <a:pt x="2733" y="5231"/>
                    </a:cubicBezTo>
                    <a:cubicBezTo>
                      <a:pt x="2733" y="5231"/>
                      <a:pt x="4913" y="2199"/>
                      <a:pt x="6066" y="2099"/>
                    </a:cubicBezTo>
                    <a:cubicBezTo>
                      <a:pt x="6073" y="2097"/>
                      <a:pt x="6081" y="2096"/>
                      <a:pt x="6088" y="2096"/>
                    </a:cubicBezTo>
                    <a:cubicBezTo>
                      <a:pt x="6595" y="2096"/>
                      <a:pt x="6675" y="5462"/>
                      <a:pt x="5439" y="7537"/>
                    </a:cubicBezTo>
                    <a:cubicBezTo>
                      <a:pt x="5865" y="7938"/>
                      <a:pt x="6266" y="8465"/>
                      <a:pt x="6692" y="8991"/>
                    </a:cubicBezTo>
                    <a:cubicBezTo>
                      <a:pt x="8472" y="6384"/>
                      <a:pt x="8046" y="119"/>
                      <a:pt x="6793" y="18"/>
                    </a:cubicBezTo>
                    <a:cubicBezTo>
                      <a:pt x="6688" y="6"/>
                      <a:pt x="6581" y="0"/>
                      <a:pt x="6474" y="0"/>
                    </a:cubicBezTo>
                    <a:close/>
                  </a:path>
                </a:pathLst>
              </a:custGeom>
              <a:solidFill>
                <a:srgbClr val="914A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3950;p86">
                <a:extLst>
                  <a:ext uri="{FF2B5EF4-FFF2-40B4-BE49-F238E27FC236}">
                    <a16:creationId xmlns:a16="http://schemas.microsoft.com/office/drawing/2014/main" id="{B8B9EC1F-1FC8-45F1-B4CB-0DC7F91DE4B9}"/>
                  </a:ext>
                </a:extLst>
              </p:cNvPr>
              <p:cNvSpPr/>
              <p:nvPr/>
            </p:nvSpPr>
            <p:spPr>
              <a:xfrm>
                <a:off x="-1253735" y="2053679"/>
                <a:ext cx="359292" cy="550347"/>
              </a:xfrm>
              <a:custGeom>
                <a:avLst/>
                <a:gdLst/>
                <a:ahLst/>
                <a:cxnLst/>
                <a:rect l="l" t="t" r="r" b="b"/>
                <a:pathLst>
                  <a:path w="12833" h="19657" extrusionOk="0">
                    <a:moveTo>
                      <a:pt x="6567" y="1"/>
                    </a:moveTo>
                    <a:cubicBezTo>
                      <a:pt x="4587" y="1"/>
                      <a:pt x="2808" y="427"/>
                      <a:pt x="1154" y="1154"/>
                    </a:cubicBezTo>
                    <a:cubicBezTo>
                      <a:pt x="828" y="1354"/>
                      <a:pt x="402" y="1480"/>
                      <a:pt x="1" y="1680"/>
                    </a:cubicBezTo>
                    <a:cubicBezTo>
                      <a:pt x="1" y="1680"/>
                      <a:pt x="4387" y="7520"/>
                      <a:pt x="5941" y="18698"/>
                    </a:cubicBezTo>
                    <a:cubicBezTo>
                      <a:pt x="5941" y="18698"/>
                      <a:pt x="6166" y="19425"/>
                      <a:pt x="6793" y="19650"/>
                    </a:cubicBezTo>
                    <a:cubicBezTo>
                      <a:pt x="6823" y="19654"/>
                      <a:pt x="6852" y="19656"/>
                      <a:pt x="6881" y="19656"/>
                    </a:cubicBezTo>
                    <a:cubicBezTo>
                      <a:pt x="7552" y="19656"/>
                      <a:pt x="7921" y="18580"/>
                      <a:pt x="7921" y="18171"/>
                    </a:cubicBezTo>
                    <a:cubicBezTo>
                      <a:pt x="8046" y="17770"/>
                      <a:pt x="8773" y="8146"/>
                      <a:pt x="12833" y="853"/>
                    </a:cubicBezTo>
                    <a:cubicBezTo>
                      <a:pt x="12733" y="728"/>
                      <a:pt x="12532" y="728"/>
                      <a:pt x="12307" y="628"/>
                    </a:cubicBezTo>
                    <a:cubicBezTo>
                      <a:pt x="10853" y="227"/>
                      <a:pt x="8973" y="1"/>
                      <a:pt x="6567" y="1"/>
                    </a:cubicBezTo>
                    <a:close/>
                  </a:path>
                </a:pathLst>
              </a:custGeom>
              <a:solidFill>
                <a:srgbClr val="914A31"/>
              </a:solidFill>
              <a:ln w="9525" cap="flat" cmpd="sng">
                <a:solidFill>
                  <a:srgbClr val="914A3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3951;p86">
                <a:extLst>
                  <a:ext uri="{FF2B5EF4-FFF2-40B4-BE49-F238E27FC236}">
                    <a16:creationId xmlns:a16="http://schemas.microsoft.com/office/drawing/2014/main" id="{99032B34-D787-43BC-B056-056A8A5CE6E3}"/>
                  </a:ext>
                </a:extLst>
              </p:cNvPr>
              <p:cNvSpPr/>
              <p:nvPr/>
            </p:nvSpPr>
            <p:spPr>
              <a:xfrm>
                <a:off x="-972479" y="2398067"/>
                <a:ext cx="499055" cy="407168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14543" extrusionOk="0">
                    <a:moveTo>
                      <a:pt x="4794" y="0"/>
                    </a:moveTo>
                    <a:cubicBezTo>
                      <a:pt x="639" y="0"/>
                      <a:pt x="0" y="3035"/>
                      <a:pt x="80" y="4216"/>
                    </a:cubicBezTo>
                    <a:cubicBezTo>
                      <a:pt x="381" y="7750"/>
                      <a:pt x="6872" y="10783"/>
                      <a:pt x="7699" y="14542"/>
                    </a:cubicBezTo>
                    <a:cubicBezTo>
                      <a:pt x="12612" y="12236"/>
                      <a:pt x="15945" y="8903"/>
                      <a:pt x="17825" y="6597"/>
                    </a:cubicBezTo>
                    <a:cubicBezTo>
                      <a:pt x="17098" y="5770"/>
                      <a:pt x="13539" y="2111"/>
                      <a:pt x="8652" y="657"/>
                    </a:cubicBezTo>
                    <a:cubicBezTo>
                      <a:pt x="7112" y="193"/>
                      <a:pt x="5841" y="0"/>
                      <a:pt x="4794" y="0"/>
                    </a:cubicBezTo>
                    <a:close/>
                  </a:path>
                </a:pathLst>
              </a:custGeom>
              <a:solidFill>
                <a:srgbClr val="914A31"/>
              </a:solidFill>
              <a:ln w="9525" cap="flat" cmpd="sng">
                <a:solidFill>
                  <a:srgbClr val="914A3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3952;p86">
                <a:extLst>
                  <a:ext uri="{FF2B5EF4-FFF2-40B4-BE49-F238E27FC236}">
                    <a16:creationId xmlns:a16="http://schemas.microsoft.com/office/drawing/2014/main" id="{78707148-9565-4CED-BD0D-100A00DB732F}"/>
                  </a:ext>
                </a:extLst>
              </p:cNvPr>
              <p:cNvSpPr/>
              <p:nvPr/>
            </p:nvSpPr>
            <p:spPr>
              <a:xfrm>
                <a:off x="-1642442" y="2410973"/>
                <a:ext cx="496816" cy="408987"/>
              </a:xfrm>
              <a:custGeom>
                <a:avLst/>
                <a:gdLst/>
                <a:ahLst/>
                <a:cxnLst/>
                <a:rect l="l" t="t" r="r" b="b"/>
                <a:pathLst>
                  <a:path w="17745" h="14608" extrusionOk="0">
                    <a:moveTo>
                      <a:pt x="13130" y="1"/>
                    </a:moveTo>
                    <a:cubicBezTo>
                      <a:pt x="12175" y="1"/>
                      <a:pt x="11067" y="184"/>
                      <a:pt x="9800" y="622"/>
                    </a:cubicBezTo>
                    <a:cubicBezTo>
                      <a:pt x="5013" y="2277"/>
                      <a:pt x="100" y="6262"/>
                      <a:pt x="100" y="6262"/>
                    </a:cubicBezTo>
                    <a:lnTo>
                      <a:pt x="0" y="6362"/>
                    </a:lnTo>
                    <a:cubicBezTo>
                      <a:pt x="1554" y="8643"/>
                      <a:pt x="4887" y="12402"/>
                      <a:pt x="10326" y="14608"/>
                    </a:cubicBezTo>
                    <a:cubicBezTo>
                      <a:pt x="11153" y="10948"/>
                      <a:pt x="17745" y="7389"/>
                      <a:pt x="17745" y="3430"/>
                    </a:cubicBezTo>
                    <a:cubicBezTo>
                      <a:pt x="17745" y="1988"/>
                      <a:pt x="16270" y="1"/>
                      <a:pt x="13130" y="1"/>
                    </a:cubicBezTo>
                    <a:close/>
                  </a:path>
                </a:pathLst>
              </a:custGeom>
              <a:solidFill>
                <a:srgbClr val="914A31"/>
              </a:solidFill>
              <a:ln w="9525" cap="flat" cmpd="sng">
                <a:solidFill>
                  <a:srgbClr val="914A3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3953;p86">
                <a:extLst>
                  <a:ext uri="{FF2B5EF4-FFF2-40B4-BE49-F238E27FC236}">
                    <a16:creationId xmlns:a16="http://schemas.microsoft.com/office/drawing/2014/main" id="{CFCAB6DA-CD81-4E60-9702-0EA0735D8711}"/>
                  </a:ext>
                </a:extLst>
              </p:cNvPr>
              <p:cNvSpPr/>
              <p:nvPr/>
            </p:nvSpPr>
            <p:spPr>
              <a:xfrm>
                <a:off x="-1253735" y="2506974"/>
                <a:ext cx="55463" cy="7019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507" extrusionOk="0">
                    <a:moveTo>
                      <a:pt x="1028" y="1"/>
                    </a:moveTo>
                    <a:cubicBezTo>
                      <a:pt x="527" y="1"/>
                      <a:pt x="1" y="627"/>
                      <a:pt x="1" y="1254"/>
                    </a:cubicBezTo>
                    <a:cubicBezTo>
                      <a:pt x="1" y="1880"/>
                      <a:pt x="527" y="2507"/>
                      <a:pt x="1028" y="2507"/>
                    </a:cubicBezTo>
                    <a:cubicBezTo>
                      <a:pt x="1555" y="2507"/>
                      <a:pt x="1981" y="1880"/>
                      <a:pt x="1981" y="1254"/>
                    </a:cubicBezTo>
                    <a:cubicBezTo>
                      <a:pt x="1981" y="627"/>
                      <a:pt x="1555" y="1"/>
                      <a:pt x="1028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3954;p86">
                <a:extLst>
                  <a:ext uri="{FF2B5EF4-FFF2-40B4-BE49-F238E27FC236}">
                    <a16:creationId xmlns:a16="http://schemas.microsoft.com/office/drawing/2014/main" id="{F1B8E4A4-4EC9-4089-92F3-CC95B789931B}"/>
                  </a:ext>
                </a:extLst>
              </p:cNvPr>
              <p:cNvSpPr/>
              <p:nvPr/>
            </p:nvSpPr>
            <p:spPr>
              <a:xfrm>
                <a:off x="-909207" y="2506974"/>
                <a:ext cx="56163" cy="7019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507" extrusionOk="0">
                    <a:moveTo>
                      <a:pt x="1053" y="1"/>
                    </a:moveTo>
                    <a:cubicBezTo>
                      <a:pt x="427" y="1"/>
                      <a:pt x="1" y="627"/>
                      <a:pt x="1" y="1254"/>
                    </a:cubicBezTo>
                    <a:cubicBezTo>
                      <a:pt x="1" y="1880"/>
                      <a:pt x="427" y="2507"/>
                      <a:pt x="1053" y="2507"/>
                    </a:cubicBezTo>
                    <a:cubicBezTo>
                      <a:pt x="1580" y="2507"/>
                      <a:pt x="2006" y="1880"/>
                      <a:pt x="2006" y="1254"/>
                    </a:cubicBezTo>
                    <a:cubicBezTo>
                      <a:pt x="2006" y="627"/>
                      <a:pt x="1580" y="1"/>
                      <a:pt x="1053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3955;p86">
                <a:extLst>
                  <a:ext uri="{FF2B5EF4-FFF2-40B4-BE49-F238E27FC236}">
                    <a16:creationId xmlns:a16="http://schemas.microsoft.com/office/drawing/2014/main" id="{E38140C4-353E-4C48-BA0C-5958DD1EF681}"/>
                  </a:ext>
                </a:extLst>
              </p:cNvPr>
              <p:cNvSpPr/>
              <p:nvPr/>
            </p:nvSpPr>
            <p:spPr>
              <a:xfrm>
                <a:off x="-879726" y="2582762"/>
                <a:ext cx="181060" cy="17896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6392" extrusionOk="0">
                    <a:moveTo>
                      <a:pt x="3233" y="0"/>
                    </a:moveTo>
                    <a:cubicBezTo>
                      <a:pt x="1454" y="0"/>
                      <a:pt x="0" y="1479"/>
                      <a:pt x="0" y="3258"/>
                    </a:cubicBezTo>
                    <a:cubicBezTo>
                      <a:pt x="0" y="5013"/>
                      <a:pt x="1454" y="6391"/>
                      <a:pt x="3233" y="6391"/>
                    </a:cubicBezTo>
                    <a:cubicBezTo>
                      <a:pt x="5013" y="6391"/>
                      <a:pt x="6467" y="5013"/>
                      <a:pt x="6467" y="3258"/>
                    </a:cubicBezTo>
                    <a:cubicBezTo>
                      <a:pt x="6467" y="1479"/>
                      <a:pt x="5013" y="0"/>
                      <a:pt x="3233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3956;p86">
                <a:extLst>
                  <a:ext uri="{FF2B5EF4-FFF2-40B4-BE49-F238E27FC236}">
                    <a16:creationId xmlns:a16="http://schemas.microsoft.com/office/drawing/2014/main" id="{0DB3D9DE-1B11-48B6-AC63-D6CB23B4CF1A}"/>
                  </a:ext>
                </a:extLst>
              </p:cNvPr>
              <p:cNvSpPr/>
              <p:nvPr/>
            </p:nvSpPr>
            <p:spPr>
              <a:xfrm>
                <a:off x="-1411609" y="2577134"/>
                <a:ext cx="181060" cy="17826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6367" extrusionOk="0">
                    <a:moveTo>
                      <a:pt x="3234" y="1"/>
                    </a:moveTo>
                    <a:cubicBezTo>
                      <a:pt x="1454" y="1"/>
                      <a:pt x="1" y="1454"/>
                      <a:pt x="1" y="3134"/>
                    </a:cubicBezTo>
                    <a:cubicBezTo>
                      <a:pt x="1" y="4913"/>
                      <a:pt x="1454" y="6367"/>
                      <a:pt x="3234" y="6367"/>
                    </a:cubicBezTo>
                    <a:cubicBezTo>
                      <a:pt x="5114" y="6367"/>
                      <a:pt x="6467" y="4913"/>
                      <a:pt x="6467" y="3134"/>
                    </a:cubicBezTo>
                    <a:cubicBezTo>
                      <a:pt x="6467" y="1454"/>
                      <a:pt x="5114" y="1"/>
                      <a:pt x="3234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3957;p86">
                <a:extLst>
                  <a:ext uri="{FF2B5EF4-FFF2-40B4-BE49-F238E27FC236}">
                    <a16:creationId xmlns:a16="http://schemas.microsoft.com/office/drawing/2014/main" id="{54E2A70A-5E00-48D8-B67A-575999FC45F2}"/>
                  </a:ext>
                </a:extLst>
              </p:cNvPr>
              <p:cNvSpPr/>
              <p:nvPr/>
            </p:nvSpPr>
            <p:spPr>
              <a:xfrm>
                <a:off x="-1125314" y="2559776"/>
                <a:ext cx="125625" cy="79149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2827" extrusionOk="0">
                    <a:moveTo>
                      <a:pt x="2247" y="0"/>
                    </a:moveTo>
                    <a:cubicBezTo>
                      <a:pt x="1435" y="0"/>
                      <a:pt x="627" y="207"/>
                      <a:pt x="426" y="621"/>
                    </a:cubicBezTo>
                    <a:cubicBezTo>
                      <a:pt x="0" y="1348"/>
                      <a:pt x="1153" y="2826"/>
                      <a:pt x="2406" y="2826"/>
                    </a:cubicBezTo>
                    <a:cubicBezTo>
                      <a:pt x="3133" y="2826"/>
                      <a:pt x="4487" y="1448"/>
                      <a:pt x="4086" y="621"/>
                    </a:cubicBezTo>
                    <a:cubicBezTo>
                      <a:pt x="3873" y="207"/>
                      <a:pt x="3058" y="0"/>
                      <a:pt x="2247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3958;p86">
                <a:extLst>
                  <a:ext uri="{FF2B5EF4-FFF2-40B4-BE49-F238E27FC236}">
                    <a16:creationId xmlns:a16="http://schemas.microsoft.com/office/drawing/2014/main" id="{9A23C3ED-FEFD-48FE-BC8D-F621FA611C3C}"/>
                  </a:ext>
                </a:extLst>
              </p:cNvPr>
              <p:cNvSpPr/>
              <p:nvPr/>
            </p:nvSpPr>
            <p:spPr>
              <a:xfrm>
                <a:off x="-1183547" y="2632568"/>
                <a:ext cx="242794" cy="73017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2608" extrusionOk="0">
                    <a:moveTo>
                      <a:pt x="8446" y="1"/>
                    </a:moveTo>
                    <a:cubicBezTo>
                      <a:pt x="8346" y="1"/>
                      <a:pt x="8246" y="1"/>
                      <a:pt x="8146" y="101"/>
                    </a:cubicBezTo>
                    <a:cubicBezTo>
                      <a:pt x="8246" y="101"/>
                      <a:pt x="8146" y="226"/>
                      <a:pt x="7920" y="327"/>
                    </a:cubicBezTo>
                    <a:cubicBezTo>
                      <a:pt x="7820" y="527"/>
                      <a:pt x="7519" y="728"/>
                      <a:pt x="7193" y="953"/>
                    </a:cubicBezTo>
                    <a:cubicBezTo>
                      <a:pt x="6892" y="1154"/>
                      <a:pt x="6366" y="1354"/>
                      <a:pt x="5940" y="1580"/>
                    </a:cubicBezTo>
                    <a:cubicBezTo>
                      <a:pt x="5740" y="1680"/>
                      <a:pt x="5414" y="1680"/>
                      <a:pt x="5213" y="1680"/>
                    </a:cubicBezTo>
                    <a:cubicBezTo>
                      <a:pt x="5113" y="1780"/>
                      <a:pt x="4912" y="1780"/>
                      <a:pt x="4787" y="1780"/>
                    </a:cubicBezTo>
                    <a:lnTo>
                      <a:pt x="3534" y="1780"/>
                    </a:lnTo>
                    <a:cubicBezTo>
                      <a:pt x="3434" y="1780"/>
                      <a:pt x="3333" y="1680"/>
                      <a:pt x="3233" y="1680"/>
                    </a:cubicBezTo>
                    <a:cubicBezTo>
                      <a:pt x="3033" y="1680"/>
                      <a:pt x="2907" y="1680"/>
                      <a:pt x="2807" y="1580"/>
                    </a:cubicBezTo>
                    <a:cubicBezTo>
                      <a:pt x="2281" y="1479"/>
                      <a:pt x="1880" y="1354"/>
                      <a:pt x="1454" y="1154"/>
                    </a:cubicBezTo>
                    <a:cubicBezTo>
                      <a:pt x="1354" y="1053"/>
                      <a:pt x="1153" y="953"/>
                      <a:pt x="1028" y="853"/>
                    </a:cubicBezTo>
                    <a:cubicBezTo>
                      <a:pt x="927" y="728"/>
                      <a:pt x="727" y="728"/>
                      <a:pt x="727" y="627"/>
                    </a:cubicBezTo>
                    <a:cubicBezTo>
                      <a:pt x="627" y="527"/>
                      <a:pt x="526" y="527"/>
                      <a:pt x="526" y="427"/>
                    </a:cubicBezTo>
                    <a:lnTo>
                      <a:pt x="401" y="427"/>
                    </a:lnTo>
                    <a:cubicBezTo>
                      <a:pt x="301" y="327"/>
                      <a:pt x="201" y="327"/>
                      <a:pt x="201" y="327"/>
                    </a:cubicBezTo>
                    <a:cubicBezTo>
                      <a:pt x="100" y="427"/>
                      <a:pt x="0" y="527"/>
                      <a:pt x="100" y="627"/>
                    </a:cubicBezTo>
                    <a:lnTo>
                      <a:pt x="100" y="728"/>
                    </a:lnTo>
                    <a:cubicBezTo>
                      <a:pt x="201" y="728"/>
                      <a:pt x="201" y="853"/>
                      <a:pt x="301" y="953"/>
                    </a:cubicBezTo>
                    <a:cubicBezTo>
                      <a:pt x="401" y="1053"/>
                      <a:pt x="526" y="1154"/>
                      <a:pt x="627" y="1354"/>
                    </a:cubicBezTo>
                    <a:cubicBezTo>
                      <a:pt x="827" y="1479"/>
                      <a:pt x="927" y="1580"/>
                      <a:pt x="1153" y="1680"/>
                    </a:cubicBezTo>
                    <a:cubicBezTo>
                      <a:pt x="1354" y="1880"/>
                      <a:pt x="1554" y="1981"/>
                      <a:pt x="1780" y="2106"/>
                    </a:cubicBezTo>
                    <a:cubicBezTo>
                      <a:pt x="2080" y="2206"/>
                      <a:pt x="2281" y="2307"/>
                      <a:pt x="2607" y="2407"/>
                    </a:cubicBezTo>
                    <a:cubicBezTo>
                      <a:pt x="2707" y="2407"/>
                      <a:pt x="2907" y="2407"/>
                      <a:pt x="3033" y="2507"/>
                    </a:cubicBezTo>
                    <a:lnTo>
                      <a:pt x="3434" y="2507"/>
                    </a:lnTo>
                    <a:cubicBezTo>
                      <a:pt x="3760" y="2607"/>
                      <a:pt x="4060" y="2607"/>
                      <a:pt x="4386" y="2607"/>
                    </a:cubicBezTo>
                    <a:lnTo>
                      <a:pt x="4787" y="2607"/>
                    </a:lnTo>
                    <a:cubicBezTo>
                      <a:pt x="5013" y="2607"/>
                      <a:pt x="5113" y="2507"/>
                      <a:pt x="5313" y="2507"/>
                    </a:cubicBezTo>
                    <a:cubicBezTo>
                      <a:pt x="5639" y="2507"/>
                      <a:pt x="5940" y="2407"/>
                      <a:pt x="6166" y="2307"/>
                    </a:cubicBezTo>
                    <a:cubicBezTo>
                      <a:pt x="6792" y="2106"/>
                      <a:pt x="7193" y="1780"/>
                      <a:pt x="7619" y="1479"/>
                    </a:cubicBezTo>
                    <a:cubicBezTo>
                      <a:pt x="7920" y="1254"/>
                      <a:pt x="8146" y="953"/>
                      <a:pt x="8346" y="728"/>
                    </a:cubicBezTo>
                    <a:cubicBezTo>
                      <a:pt x="8446" y="427"/>
                      <a:pt x="8547" y="327"/>
                      <a:pt x="8547" y="327"/>
                    </a:cubicBezTo>
                    <a:cubicBezTo>
                      <a:pt x="8672" y="226"/>
                      <a:pt x="8547" y="101"/>
                      <a:pt x="8446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83"/>
    </mc:Choice>
    <mc:Fallback xmlns="">
      <p:transition spd="slow" advTm="14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0" name="Google Shape;14030;p87"/>
          <p:cNvSpPr txBox="1">
            <a:spLocks noGrp="1"/>
          </p:cNvSpPr>
          <p:nvPr>
            <p:ph type="body" idx="2"/>
          </p:nvPr>
        </p:nvSpPr>
        <p:spPr>
          <a:xfrm>
            <a:off x="2210425" y="2205175"/>
            <a:ext cx="4891500" cy="23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dirty="0">
                <a:solidFill>
                  <a:schemeClr val="lt1"/>
                </a:solidFill>
              </a:rPr>
              <a:t>Saturn is composed of hydrogen and helium</a:t>
            </a: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dirty="0">
                <a:solidFill>
                  <a:schemeClr val="lt1"/>
                </a:solidFill>
              </a:rPr>
              <a:t>Jupiter is the biggest planet of them all</a:t>
            </a: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dirty="0">
                <a:solidFill>
                  <a:schemeClr val="lt1"/>
                </a:solidFill>
              </a:rPr>
              <a:t>Despite being red, Mars is a cold place</a:t>
            </a: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dirty="0">
                <a:solidFill>
                  <a:schemeClr val="lt1"/>
                </a:solidFill>
              </a:rPr>
              <a:t>Mercury is the closest planet to the Sun</a:t>
            </a: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dirty="0">
                <a:solidFill>
                  <a:schemeClr val="lt1"/>
                </a:solidFill>
              </a:rPr>
              <a:t>Venus is the second planet from the Sun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2653107" y="1707338"/>
            <a:ext cx="28734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Priorities</a:t>
            </a:r>
            <a:endParaRPr/>
          </a:p>
        </p:txBody>
      </p:sp>
      <p:sp>
        <p:nvSpPr>
          <p:cNvPr id="14032" name="Google Shape;14032;p87"/>
          <p:cNvSpPr txBox="1">
            <a:spLocks noGrp="1"/>
          </p:cNvSpPr>
          <p:nvPr>
            <p:ph type="title"/>
          </p:nvPr>
        </p:nvSpPr>
        <p:spPr>
          <a:xfrm>
            <a:off x="1979079" y="1139319"/>
            <a:ext cx="5185722" cy="30332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prstTxWarp prst="textCanUp">
              <a:avLst/>
            </a:prstTxWarp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hào các em, chúc các em nhiều sức khỏe.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2741671" y="2522950"/>
            <a:ext cx="4133842" cy="1396592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121436" y="2737088"/>
            <a:ext cx="1222580" cy="1958323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7083572" y="950184"/>
            <a:ext cx="820983" cy="781852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7123684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0" name="Google Shape;14090;p87"/>
          <p:cNvSpPr/>
          <p:nvPr/>
        </p:nvSpPr>
        <p:spPr>
          <a:xfrm>
            <a:off x="7028883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1" name="Google Shape;14091;p87"/>
          <p:cNvSpPr/>
          <p:nvPr/>
        </p:nvSpPr>
        <p:spPr>
          <a:xfrm>
            <a:off x="463366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2" name="Google Shape;14092;p87"/>
          <p:cNvSpPr/>
          <p:nvPr/>
        </p:nvSpPr>
        <p:spPr>
          <a:xfrm>
            <a:off x="4538866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3" name="Google Shape;14093;p87"/>
          <p:cNvSpPr/>
          <p:nvPr/>
        </p:nvSpPr>
        <p:spPr>
          <a:xfrm>
            <a:off x="525731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4" name="Google Shape;14094;p87"/>
          <p:cNvSpPr/>
          <p:nvPr/>
        </p:nvSpPr>
        <p:spPr>
          <a:xfrm>
            <a:off x="5162517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5" name="Google Shape;14095;p87"/>
          <p:cNvSpPr/>
          <p:nvPr/>
        </p:nvSpPr>
        <p:spPr>
          <a:xfrm>
            <a:off x="5880532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6" name="Google Shape;14096;p87"/>
          <p:cNvSpPr/>
          <p:nvPr/>
        </p:nvSpPr>
        <p:spPr>
          <a:xfrm>
            <a:off x="5785731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7" name="Google Shape;14097;p87"/>
          <p:cNvSpPr/>
          <p:nvPr/>
        </p:nvSpPr>
        <p:spPr>
          <a:xfrm>
            <a:off x="6507926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8" name="Google Shape;14098;p87"/>
          <p:cNvSpPr/>
          <p:nvPr/>
        </p:nvSpPr>
        <p:spPr>
          <a:xfrm>
            <a:off x="6413124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9" name="Google Shape;14099;p87"/>
          <p:cNvSpPr/>
          <p:nvPr/>
        </p:nvSpPr>
        <p:spPr>
          <a:xfrm>
            <a:off x="775107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0" name="Google Shape;14100;p87"/>
          <p:cNvSpPr/>
          <p:nvPr/>
        </p:nvSpPr>
        <p:spPr>
          <a:xfrm>
            <a:off x="7656245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1" name="Google Shape;14101;p87"/>
          <p:cNvSpPr/>
          <p:nvPr/>
        </p:nvSpPr>
        <p:spPr>
          <a:xfrm>
            <a:off x="3378880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2" name="Google Shape;14102;p87"/>
          <p:cNvSpPr/>
          <p:nvPr/>
        </p:nvSpPr>
        <p:spPr>
          <a:xfrm>
            <a:off x="3284079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3" name="Google Shape;14103;p87"/>
          <p:cNvSpPr/>
          <p:nvPr/>
        </p:nvSpPr>
        <p:spPr>
          <a:xfrm>
            <a:off x="88886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4" name="Google Shape;14104;p87"/>
          <p:cNvSpPr/>
          <p:nvPr/>
        </p:nvSpPr>
        <p:spPr>
          <a:xfrm>
            <a:off x="79406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5" name="Google Shape;14105;p87"/>
          <p:cNvSpPr/>
          <p:nvPr/>
        </p:nvSpPr>
        <p:spPr>
          <a:xfrm>
            <a:off x="151207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6" name="Google Shape;14106;p87"/>
          <p:cNvSpPr/>
          <p:nvPr/>
        </p:nvSpPr>
        <p:spPr>
          <a:xfrm>
            <a:off x="1417276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7" name="Google Shape;14107;p87"/>
          <p:cNvSpPr/>
          <p:nvPr/>
        </p:nvSpPr>
        <p:spPr>
          <a:xfrm>
            <a:off x="213572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8" name="Google Shape;14108;p87"/>
          <p:cNvSpPr/>
          <p:nvPr/>
        </p:nvSpPr>
        <p:spPr>
          <a:xfrm>
            <a:off x="2040927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9" name="Google Shape;14109;p87"/>
          <p:cNvSpPr/>
          <p:nvPr/>
        </p:nvSpPr>
        <p:spPr>
          <a:xfrm>
            <a:off x="2763122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0" name="Google Shape;14110;p87"/>
          <p:cNvSpPr/>
          <p:nvPr/>
        </p:nvSpPr>
        <p:spPr>
          <a:xfrm>
            <a:off x="2668321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1" name="Google Shape;14111;p87"/>
          <p:cNvSpPr/>
          <p:nvPr/>
        </p:nvSpPr>
        <p:spPr>
          <a:xfrm>
            <a:off x="400627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2" name="Google Shape;14112;p87"/>
          <p:cNvSpPr/>
          <p:nvPr/>
        </p:nvSpPr>
        <p:spPr>
          <a:xfrm>
            <a:off x="391147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3" name="Google Shape;14113;p87">
            <a:hlinkClick r:id="rId4" action="ppaction://hlinksldjump"/>
          </p:cNvPr>
          <p:cNvSpPr txBox="1"/>
          <p:nvPr/>
        </p:nvSpPr>
        <p:spPr>
          <a:xfrm>
            <a:off x="771250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412281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198800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26576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32334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3869194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44907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511935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574085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636712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6981488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760537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rId5" action="ppaction://hlinksldjump"/>
          </p:cNvPr>
          <p:cNvSpPr/>
          <p:nvPr/>
        </p:nvSpPr>
        <p:spPr>
          <a:xfrm>
            <a:off x="1466950" y="333030"/>
            <a:ext cx="428700" cy="309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6" name="Google Shape;14126;p87">
            <a:hlinkClick r:id="rId5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7" name="Google Shape;14127;p87">
            <a:hlinkClick r:id="rId3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9" name="Google Shape;14129;p87">
            <a:hlinkClick r:id="rId5" action="ppaction://hlinksldjump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0" name="Google Shape;14130;p87">
            <a:hlinkClick r:id="rId6" action="ppaction://hlinksldjump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2" name="Google Shape;14132;p87">
            <a:hlinkClick r:id="rId7" action="ppaction://hlinksldjump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3" name="Google Shape;14133;p87">
            <a:hlinkClick r:id="rId3" action="ppaction://hlinksldjump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7" name="Google Shape;14137;p87">
            <a:hlinkClick r:id="rId4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8" name="Google Shape;14138;p87"/>
          <p:cNvSpPr/>
          <p:nvPr/>
        </p:nvSpPr>
        <p:spPr>
          <a:xfrm flipH="1">
            <a:off x="1121437" y="2786780"/>
            <a:ext cx="239887" cy="23324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2271947" y="3938846"/>
            <a:ext cx="897128" cy="920589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5288984" y="2733358"/>
            <a:ext cx="1835720" cy="1995042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6668489" y="2682464"/>
            <a:ext cx="882083" cy="925609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751902" y="770035"/>
            <a:ext cx="1269436" cy="1275223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472">
        <p14:shred/>
      </p:transition>
    </mc:Choice>
    <mc:Fallback xmlns="">
      <p:transition spd="slow" advTm="1472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6">
            <a:extLst>
              <a:ext uri="{FF2B5EF4-FFF2-40B4-BE49-F238E27FC236}">
                <a16:creationId xmlns:a16="http://schemas.microsoft.com/office/drawing/2014/main" id="{E1237287-E011-A45B-36E0-74445A631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29" y="-902494"/>
            <a:ext cx="12569429" cy="717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237425-5D64-167A-7043-EED27D78B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597" y="2831307"/>
            <a:ext cx="3427810" cy="24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椭圆 24">
            <a:extLst>
              <a:ext uri="{FF2B5EF4-FFF2-40B4-BE49-F238E27FC236}">
                <a16:creationId xmlns:a16="http://schemas.microsoft.com/office/drawing/2014/main" id="{3D883774-6D15-CCFB-D35F-4AC89511C4BE}"/>
              </a:ext>
            </a:extLst>
          </p:cNvPr>
          <p:cNvSpPr/>
          <p:nvPr/>
        </p:nvSpPr>
        <p:spPr>
          <a:xfrm>
            <a:off x="1497806" y="994172"/>
            <a:ext cx="1477566" cy="147161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anchor="ctr"/>
          <a:lstStyle/>
          <a:p>
            <a:pPr algn="ctr"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椭圆 25">
            <a:extLst>
              <a:ext uri="{FF2B5EF4-FFF2-40B4-BE49-F238E27FC236}">
                <a16:creationId xmlns:a16="http://schemas.microsoft.com/office/drawing/2014/main" id="{E309636D-0188-65FD-AAE2-CDB850E09D84}"/>
              </a:ext>
            </a:extLst>
          </p:cNvPr>
          <p:cNvSpPr/>
          <p:nvPr/>
        </p:nvSpPr>
        <p:spPr>
          <a:xfrm>
            <a:off x="2725342" y="994172"/>
            <a:ext cx="1477565" cy="147161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anchor="ctr"/>
          <a:lstStyle/>
          <a:p>
            <a:pPr algn="ctr"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椭圆 26">
            <a:extLst>
              <a:ext uri="{FF2B5EF4-FFF2-40B4-BE49-F238E27FC236}">
                <a16:creationId xmlns:a16="http://schemas.microsoft.com/office/drawing/2014/main" id="{B59D56F7-6710-92E8-47F1-60B883485109}"/>
              </a:ext>
            </a:extLst>
          </p:cNvPr>
          <p:cNvSpPr/>
          <p:nvPr/>
        </p:nvSpPr>
        <p:spPr>
          <a:xfrm>
            <a:off x="3963591" y="994172"/>
            <a:ext cx="1476375" cy="147161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anchor="ctr"/>
          <a:lstStyle/>
          <a:p>
            <a:pPr algn="ctr"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椭圆 27">
            <a:extLst>
              <a:ext uri="{FF2B5EF4-FFF2-40B4-BE49-F238E27FC236}">
                <a16:creationId xmlns:a16="http://schemas.microsoft.com/office/drawing/2014/main" id="{5D01569A-2F13-A844-B219-A89229D3B86E}"/>
              </a:ext>
            </a:extLst>
          </p:cNvPr>
          <p:cNvSpPr/>
          <p:nvPr/>
        </p:nvSpPr>
        <p:spPr>
          <a:xfrm>
            <a:off x="5201842" y="994172"/>
            <a:ext cx="1477565" cy="147161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anchor="ctr"/>
          <a:lstStyle/>
          <a:p>
            <a:pPr algn="ctr"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28">
            <a:extLst>
              <a:ext uri="{FF2B5EF4-FFF2-40B4-BE49-F238E27FC236}">
                <a16:creationId xmlns:a16="http://schemas.microsoft.com/office/drawing/2014/main" id="{7E641BCF-767C-A82E-C936-E360703E7257}"/>
              </a:ext>
            </a:extLst>
          </p:cNvPr>
          <p:cNvGrpSpPr>
            <a:grpSpLocks/>
          </p:cNvGrpSpPr>
          <p:nvPr/>
        </p:nvGrpSpPr>
        <p:grpSpPr bwMode="auto">
          <a:xfrm>
            <a:off x="1599010" y="1090613"/>
            <a:ext cx="1275159" cy="1270397"/>
            <a:chOff x="3768359" y="1725446"/>
            <a:chExt cx="1930605" cy="1930605"/>
          </a:xfrm>
        </p:grpSpPr>
        <p:sp>
          <p:nvSpPr>
            <p:cNvPr id="20" name="Oval 5">
              <a:extLst>
                <a:ext uri="{FF2B5EF4-FFF2-40B4-BE49-F238E27FC236}">
                  <a16:creationId xmlns:a16="http://schemas.microsoft.com/office/drawing/2014/main" id="{15D591EA-A31A-5888-0B1C-FF80FB4B4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E164841E-0BC4-EA2C-854C-1045813FB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31">
            <a:extLst>
              <a:ext uri="{FF2B5EF4-FFF2-40B4-BE49-F238E27FC236}">
                <a16:creationId xmlns:a16="http://schemas.microsoft.com/office/drawing/2014/main" id="{D70B839C-B5C4-B221-1ED4-645458131271}"/>
              </a:ext>
            </a:extLst>
          </p:cNvPr>
          <p:cNvGrpSpPr>
            <a:grpSpLocks/>
          </p:cNvGrpSpPr>
          <p:nvPr/>
        </p:nvGrpSpPr>
        <p:grpSpPr bwMode="auto">
          <a:xfrm>
            <a:off x="2830116" y="1095376"/>
            <a:ext cx="1275159" cy="1269206"/>
            <a:chOff x="3768359" y="1725446"/>
            <a:chExt cx="1930605" cy="1930605"/>
          </a:xfrm>
        </p:grpSpPr>
        <p:sp>
          <p:nvSpPr>
            <p:cNvPr id="23" name="Oval 5">
              <a:extLst>
                <a:ext uri="{FF2B5EF4-FFF2-40B4-BE49-F238E27FC236}">
                  <a16:creationId xmlns:a16="http://schemas.microsoft.com/office/drawing/2014/main" id="{435AE8C9-4599-5CA6-D255-8B6F37673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D4F78771-ECE9-BD00-CC6A-1A8F6B6FE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34">
            <a:extLst>
              <a:ext uri="{FF2B5EF4-FFF2-40B4-BE49-F238E27FC236}">
                <a16:creationId xmlns:a16="http://schemas.microsoft.com/office/drawing/2014/main" id="{D262DAE3-94FC-D941-ED0F-CF41CC02009C}"/>
              </a:ext>
            </a:extLst>
          </p:cNvPr>
          <p:cNvGrpSpPr>
            <a:grpSpLocks/>
          </p:cNvGrpSpPr>
          <p:nvPr/>
        </p:nvGrpSpPr>
        <p:grpSpPr bwMode="auto">
          <a:xfrm>
            <a:off x="4063604" y="1095376"/>
            <a:ext cx="1273969" cy="1269206"/>
            <a:chOff x="3768359" y="1725446"/>
            <a:chExt cx="1930605" cy="1930605"/>
          </a:xfrm>
        </p:grpSpPr>
        <p:sp>
          <p:nvSpPr>
            <p:cNvPr id="26" name="Oval 5">
              <a:extLst>
                <a:ext uri="{FF2B5EF4-FFF2-40B4-BE49-F238E27FC236}">
                  <a16:creationId xmlns:a16="http://schemas.microsoft.com/office/drawing/2014/main" id="{8D77D873-D6FF-3A00-9A92-D7C601CF8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Oval 5">
              <a:extLst>
                <a:ext uri="{FF2B5EF4-FFF2-40B4-BE49-F238E27FC236}">
                  <a16:creationId xmlns:a16="http://schemas.microsoft.com/office/drawing/2014/main" id="{480157DE-E3E7-74BB-8AFD-03417A731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37">
            <a:extLst>
              <a:ext uri="{FF2B5EF4-FFF2-40B4-BE49-F238E27FC236}">
                <a16:creationId xmlns:a16="http://schemas.microsoft.com/office/drawing/2014/main" id="{7887E134-8711-BD71-BCEB-C405D5AC966F}"/>
              </a:ext>
            </a:extLst>
          </p:cNvPr>
          <p:cNvGrpSpPr>
            <a:grpSpLocks/>
          </p:cNvGrpSpPr>
          <p:nvPr/>
        </p:nvGrpSpPr>
        <p:grpSpPr bwMode="auto">
          <a:xfrm>
            <a:off x="5351860" y="1063228"/>
            <a:ext cx="1273969" cy="1270397"/>
            <a:chOff x="3768359" y="1725446"/>
            <a:chExt cx="1930605" cy="1930605"/>
          </a:xfrm>
        </p:grpSpPr>
        <p:sp>
          <p:nvSpPr>
            <p:cNvPr id="29" name="Oval 5">
              <a:extLst>
                <a:ext uri="{FF2B5EF4-FFF2-40B4-BE49-F238E27FC236}">
                  <a16:creationId xmlns:a16="http://schemas.microsoft.com/office/drawing/2014/main" id="{D2827C5D-EF16-A8F3-C042-8EFBA27D7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Oval 5">
              <a:extLst>
                <a:ext uri="{FF2B5EF4-FFF2-40B4-BE49-F238E27FC236}">
                  <a16:creationId xmlns:a16="http://schemas.microsoft.com/office/drawing/2014/main" id="{C3AC309E-3CA7-D3D8-3BE3-D66F0F786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矩形 40">
            <a:extLst>
              <a:ext uri="{FF2B5EF4-FFF2-40B4-BE49-F238E27FC236}">
                <a16:creationId xmlns:a16="http://schemas.microsoft.com/office/drawing/2014/main" id="{42E23CE1-B232-CBDC-F0ED-8061A901289B}"/>
              </a:ext>
            </a:extLst>
          </p:cNvPr>
          <p:cNvSpPr/>
          <p:nvPr/>
        </p:nvSpPr>
        <p:spPr>
          <a:xfrm>
            <a:off x="1718406" y="1040996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>
              <a:defRPr/>
            </a:pPr>
            <a:r>
              <a:rPr lang="en-US" altLang="zh-CN" sz="8277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41">
            <a:extLst>
              <a:ext uri="{FF2B5EF4-FFF2-40B4-BE49-F238E27FC236}">
                <a16:creationId xmlns:a16="http://schemas.microsoft.com/office/drawing/2014/main" id="{3177AA45-45AD-E3D8-6DCC-BB68A4429692}"/>
              </a:ext>
            </a:extLst>
          </p:cNvPr>
          <p:cNvSpPr/>
          <p:nvPr/>
        </p:nvSpPr>
        <p:spPr>
          <a:xfrm>
            <a:off x="2964261" y="1063177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矩形 42">
            <a:extLst>
              <a:ext uri="{FF2B5EF4-FFF2-40B4-BE49-F238E27FC236}">
                <a16:creationId xmlns:a16="http://schemas.microsoft.com/office/drawing/2014/main" id="{D54345A9-2885-C059-3E17-91B5CE30C963}"/>
              </a:ext>
            </a:extLst>
          </p:cNvPr>
          <p:cNvSpPr/>
          <p:nvPr/>
        </p:nvSpPr>
        <p:spPr>
          <a:xfrm>
            <a:off x="4231036" y="1082564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Ở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矩形 43">
            <a:extLst>
              <a:ext uri="{FF2B5EF4-FFF2-40B4-BE49-F238E27FC236}">
                <a16:creationId xmlns:a16="http://schemas.microsoft.com/office/drawing/2014/main" id="{068439BE-A5BB-4073-4B9F-0F464908B149}"/>
              </a:ext>
            </a:extLst>
          </p:cNvPr>
          <p:cNvSpPr/>
          <p:nvPr/>
        </p:nvSpPr>
        <p:spPr>
          <a:xfrm>
            <a:off x="5709251" y="1014080"/>
            <a:ext cx="559532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5" name="组合 44">
            <a:extLst>
              <a:ext uri="{FF2B5EF4-FFF2-40B4-BE49-F238E27FC236}">
                <a16:creationId xmlns:a16="http://schemas.microsoft.com/office/drawing/2014/main" id="{BA809645-1A3A-8194-FADD-DB1354A7FE33}"/>
              </a:ext>
            </a:extLst>
          </p:cNvPr>
          <p:cNvGrpSpPr>
            <a:grpSpLocks/>
          </p:cNvGrpSpPr>
          <p:nvPr/>
        </p:nvGrpSpPr>
        <p:grpSpPr bwMode="auto">
          <a:xfrm>
            <a:off x="1194197" y="1682354"/>
            <a:ext cx="303609" cy="303609"/>
            <a:chOff x="3768359" y="1725446"/>
            <a:chExt cx="1930605" cy="1930605"/>
          </a:xfrm>
        </p:grpSpPr>
        <p:sp>
          <p:nvSpPr>
            <p:cNvPr id="36" name="Oval 5">
              <a:extLst>
                <a:ext uri="{FF2B5EF4-FFF2-40B4-BE49-F238E27FC236}">
                  <a16:creationId xmlns:a16="http://schemas.microsoft.com/office/drawing/2014/main" id="{B255CB81-8189-E913-653D-43ECA7644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Oval 5">
              <a:extLst>
                <a:ext uri="{FF2B5EF4-FFF2-40B4-BE49-F238E27FC236}">
                  <a16:creationId xmlns:a16="http://schemas.microsoft.com/office/drawing/2014/main" id="{BABF005B-2B3A-1616-106C-4CAF102A4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组合 47">
            <a:extLst>
              <a:ext uri="{FF2B5EF4-FFF2-40B4-BE49-F238E27FC236}">
                <a16:creationId xmlns:a16="http://schemas.microsoft.com/office/drawing/2014/main" id="{A896CF30-813C-85E9-02C8-AF8EDA3164F4}"/>
              </a:ext>
            </a:extLst>
          </p:cNvPr>
          <p:cNvGrpSpPr/>
          <p:nvPr/>
        </p:nvGrpSpPr>
        <p:grpSpPr>
          <a:xfrm>
            <a:off x="895887" y="1546843"/>
            <a:ext cx="213012" cy="21228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39" name="Oval 5">
              <a:extLst>
                <a:ext uri="{FF2B5EF4-FFF2-40B4-BE49-F238E27FC236}">
                  <a16:creationId xmlns:a16="http://schemas.microsoft.com/office/drawing/2014/main" id="{D69FA490-F9DC-287D-4374-28F7B8AB2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Oval 5">
              <a:extLst>
                <a:ext uri="{FF2B5EF4-FFF2-40B4-BE49-F238E27FC236}">
                  <a16:creationId xmlns:a16="http://schemas.microsoft.com/office/drawing/2014/main" id="{D7CB9601-34A3-C26C-C008-D16060930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组合 50">
            <a:extLst>
              <a:ext uri="{FF2B5EF4-FFF2-40B4-BE49-F238E27FC236}">
                <a16:creationId xmlns:a16="http://schemas.microsoft.com/office/drawing/2014/main" id="{1DB1C908-1330-85D3-BD9A-B80183D5DAA6}"/>
              </a:ext>
            </a:extLst>
          </p:cNvPr>
          <p:cNvGrpSpPr>
            <a:grpSpLocks/>
          </p:cNvGrpSpPr>
          <p:nvPr/>
        </p:nvGrpSpPr>
        <p:grpSpPr bwMode="auto">
          <a:xfrm>
            <a:off x="2689622" y="1054894"/>
            <a:ext cx="152400" cy="152400"/>
            <a:chOff x="3768359" y="1725446"/>
            <a:chExt cx="1930605" cy="1930605"/>
          </a:xfrm>
        </p:grpSpPr>
        <p:sp>
          <p:nvSpPr>
            <p:cNvPr id="42" name="Oval 5">
              <a:extLst>
                <a:ext uri="{FF2B5EF4-FFF2-40B4-BE49-F238E27FC236}">
                  <a16:creationId xmlns:a16="http://schemas.microsoft.com/office/drawing/2014/main" id="{F1F9C0C1-3C4A-74B1-41B6-EE8664585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Oval 5">
              <a:extLst>
                <a:ext uri="{FF2B5EF4-FFF2-40B4-BE49-F238E27FC236}">
                  <a16:creationId xmlns:a16="http://schemas.microsoft.com/office/drawing/2014/main" id="{BB151D0F-2759-1A75-99B1-1FFD3166F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组合 53">
            <a:extLst>
              <a:ext uri="{FF2B5EF4-FFF2-40B4-BE49-F238E27FC236}">
                <a16:creationId xmlns:a16="http://schemas.microsoft.com/office/drawing/2014/main" id="{1F6243AC-F9F9-F0C4-3DFB-44BFD59129DB}"/>
              </a:ext>
            </a:extLst>
          </p:cNvPr>
          <p:cNvGrpSpPr>
            <a:grpSpLocks/>
          </p:cNvGrpSpPr>
          <p:nvPr/>
        </p:nvGrpSpPr>
        <p:grpSpPr bwMode="auto">
          <a:xfrm>
            <a:off x="3973116" y="1014413"/>
            <a:ext cx="217884" cy="216694"/>
            <a:chOff x="3768359" y="1725446"/>
            <a:chExt cx="1930605" cy="1930605"/>
          </a:xfrm>
        </p:grpSpPr>
        <p:sp>
          <p:nvSpPr>
            <p:cNvPr id="45" name="Oval 5">
              <a:extLst>
                <a:ext uri="{FF2B5EF4-FFF2-40B4-BE49-F238E27FC236}">
                  <a16:creationId xmlns:a16="http://schemas.microsoft.com/office/drawing/2014/main" id="{5735A495-58F6-D93A-0301-C54015A34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Oval 5">
              <a:extLst>
                <a:ext uri="{FF2B5EF4-FFF2-40B4-BE49-F238E27FC236}">
                  <a16:creationId xmlns:a16="http://schemas.microsoft.com/office/drawing/2014/main" id="{98492D91-0B26-D18C-890E-24548C474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组合 56">
            <a:extLst>
              <a:ext uri="{FF2B5EF4-FFF2-40B4-BE49-F238E27FC236}">
                <a16:creationId xmlns:a16="http://schemas.microsoft.com/office/drawing/2014/main" id="{4C5AD184-0FF7-B301-6C64-054F49EF1A74}"/>
              </a:ext>
            </a:extLst>
          </p:cNvPr>
          <p:cNvGrpSpPr>
            <a:grpSpLocks/>
          </p:cNvGrpSpPr>
          <p:nvPr/>
        </p:nvGrpSpPr>
        <p:grpSpPr bwMode="auto">
          <a:xfrm>
            <a:off x="3957637" y="2249091"/>
            <a:ext cx="186929" cy="186928"/>
            <a:chOff x="3768359" y="1725446"/>
            <a:chExt cx="1930605" cy="1930605"/>
          </a:xfrm>
        </p:grpSpPr>
        <p:sp>
          <p:nvSpPr>
            <p:cNvPr id="48" name="Oval 5">
              <a:extLst>
                <a:ext uri="{FF2B5EF4-FFF2-40B4-BE49-F238E27FC236}">
                  <a16:creationId xmlns:a16="http://schemas.microsoft.com/office/drawing/2014/main" id="{3F8D6EFC-FA63-6901-2874-1151C34A5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Oval 5">
              <a:extLst>
                <a:ext uri="{FF2B5EF4-FFF2-40B4-BE49-F238E27FC236}">
                  <a16:creationId xmlns:a16="http://schemas.microsoft.com/office/drawing/2014/main" id="{A805BEF5-B763-EF94-254A-A5B393666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组合 59">
            <a:extLst>
              <a:ext uri="{FF2B5EF4-FFF2-40B4-BE49-F238E27FC236}">
                <a16:creationId xmlns:a16="http://schemas.microsoft.com/office/drawing/2014/main" id="{0E4BE345-812E-6222-A69E-8AD8089ED102}"/>
              </a:ext>
            </a:extLst>
          </p:cNvPr>
          <p:cNvGrpSpPr>
            <a:grpSpLocks/>
          </p:cNvGrpSpPr>
          <p:nvPr/>
        </p:nvGrpSpPr>
        <p:grpSpPr bwMode="auto">
          <a:xfrm>
            <a:off x="2768203" y="2233613"/>
            <a:ext cx="194072" cy="192881"/>
            <a:chOff x="3768359" y="1725446"/>
            <a:chExt cx="1930605" cy="1930605"/>
          </a:xfrm>
        </p:grpSpPr>
        <p:sp>
          <p:nvSpPr>
            <p:cNvPr id="51" name="Oval 5">
              <a:extLst>
                <a:ext uri="{FF2B5EF4-FFF2-40B4-BE49-F238E27FC236}">
                  <a16:creationId xmlns:a16="http://schemas.microsoft.com/office/drawing/2014/main" id="{F29ABA9B-7395-3DE0-DAA2-D68B30EE9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2" name="Oval 5">
              <a:extLst>
                <a:ext uri="{FF2B5EF4-FFF2-40B4-BE49-F238E27FC236}">
                  <a16:creationId xmlns:a16="http://schemas.microsoft.com/office/drawing/2014/main" id="{5E343FDD-DCBA-B268-736D-E135B20D1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组合 62">
            <a:extLst>
              <a:ext uri="{FF2B5EF4-FFF2-40B4-BE49-F238E27FC236}">
                <a16:creationId xmlns:a16="http://schemas.microsoft.com/office/drawing/2014/main" id="{776AFC83-EF6B-159B-7EB2-F93B7434207D}"/>
              </a:ext>
            </a:extLst>
          </p:cNvPr>
          <p:cNvGrpSpPr>
            <a:grpSpLocks/>
          </p:cNvGrpSpPr>
          <p:nvPr/>
        </p:nvGrpSpPr>
        <p:grpSpPr bwMode="auto">
          <a:xfrm>
            <a:off x="5232797" y="941785"/>
            <a:ext cx="190500" cy="189309"/>
            <a:chOff x="3768359" y="1725446"/>
            <a:chExt cx="1930605" cy="1930605"/>
          </a:xfrm>
        </p:grpSpPr>
        <p:sp>
          <p:nvSpPr>
            <p:cNvPr id="54" name="Oval 5">
              <a:extLst>
                <a:ext uri="{FF2B5EF4-FFF2-40B4-BE49-F238E27FC236}">
                  <a16:creationId xmlns:a16="http://schemas.microsoft.com/office/drawing/2014/main" id="{1E94CA65-9D93-4E12-CF89-A9D4050C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Oval 5">
              <a:extLst>
                <a:ext uri="{FF2B5EF4-FFF2-40B4-BE49-F238E27FC236}">
                  <a16:creationId xmlns:a16="http://schemas.microsoft.com/office/drawing/2014/main" id="{41F5472E-4D63-45CE-22CD-A214E4D23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组合 65">
            <a:extLst>
              <a:ext uri="{FF2B5EF4-FFF2-40B4-BE49-F238E27FC236}">
                <a16:creationId xmlns:a16="http://schemas.microsoft.com/office/drawing/2014/main" id="{F0A73FA1-D96F-AED7-F148-1D1E6FCB9FE1}"/>
              </a:ext>
            </a:extLst>
          </p:cNvPr>
          <p:cNvGrpSpPr>
            <a:grpSpLocks/>
          </p:cNvGrpSpPr>
          <p:nvPr/>
        </p:nvGrpSpPr>
        <p:grpSpPr bwMode="auto">
          <a:xfrm>
            <a:off x="5307806" y="2297906"/>
            <a:ext cx="167879" cy="167879"/>
            <a:chOff x="3768359" y="1725446"/>
            <a:chExt cx="1930605" cy="1930605"/>
          </a:xfrm>
        </p:grpSpPr>
        <p:sp>
          <p:nvSpPr>
            <p:cNvPr id="57" name="Oval 5">
              <a:extLst>
                <a:ext uri="{FF2B5EF4-FFF2-40B4-BE49-F238E27FC236}">
                  <a16:creationId xmlns:a16="http://schemas.microsoft.com/office/drawing/2014/main" id="{EA18EEFB-029C-B2B4-B210-A35298F32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8" name="Oval 5">
              <a:extLst>
                <a:ext uri="{FF2B5EF4-FFF2-40B4-BE49-F238E27FC236}">
                  <a16:creationId xmlns:a16="http://schemas.microsoft.com/office/drawing/2014/main" id="{99DE1811-2F4E-DDCB-C345-F63A5272B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组合 68">
            <a:extLst>
              <a:ext uri="{FF2B5EF4-FFF2-40B4-BE49-F238E27FC236}">
                <a16:creationId xmlns:a16="http://schemas.microsoft.com/office/drawing/2014/main" id="{A201C69B-57AF-2F4F-5103-440C527F91EA}"/>
              </a:ext>
            </a:extLst>
          </p:cNvPr>
          <p:cNvGrpSpPr>
            <a:grpSpLocks/>
          </p:cNvGrpSpPr>
          <p:nvPr/>
        </p:nvGrpSpPr>
        <p:grpSpPr bwMode="auto">
          <a:xfrm>
            <a:off x="6600825" y="1628775"/>
            <a:ext cx="303610" cy="302419"/>
            <a:chOff x="3768359" y="1725446"/>
            <a:chExt cx="1930605" cy="1930605"/>
          </a:xfrm>
        </p:grpSpPr>
        <p:sp>
          <p:nvSpPr>
            <p:cNvPr id="60" name="Oval 5">
              <a:extLst>
                <a:ext uri="{FF2B5EF4-FFF2-40B4-BE49-F238E27FC236}">
                  <a16:creationId xmlns:a16="http://schemas.microsoft.com/office/drawing/2014/main" id="{07C3998F-51B1-12DF-C8E1-7E36CCFDD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" name="Oval 5">
              <a:extLst>
                <a:ext uri="{FF2B5EF4-FFF2-40B4-BE49-F238E27FC236}">
                  <a16:creationId xmlns:a16="http://schemas.microsoft.com/office/drawing/2014/main" id="{D6F79AC8-C0C9-E858-4522-8D87738E8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组合 71">
            <a:extLst>
              <a:ext uri="{FF2B5EF4-FFF2-40B4-BE49-F238E27FC236}">
                <a16:creationId xmlns:a16="http://schemas.microsoft.com/office/drawing/2014/main" id="{D2775D24-52A8-BB66-CF2F-2037F25EC69B}"/>
              </a:ext>
            </a:extLst>
          </p:cNvPr>
          <p:cNvGrpSpPr>
            <a:grpSpLocks/>
          </p:cNvGrpSpPr>
          <p:nvPr/>
        </p:nvGrpSpPr>
        <p:grpSpPr bwMode="auto">
          <a:xfrm>
            <a:off x="6973491" y="1500188"/>
            <a:ext cx="213122" cy="211931"/>
            <a:chOff x="3768359" y="1725446"/>
            <a:chExt cx="1930605" cy="1930605"/>
          </a:xfrm>
        </p:grpSpPr>
        <p:sp>
          <p:nvSpPr>
            <p:cNvPr id="63" name="Oval 5">
              <a:extLst>
                <a:ext uri="{FF2B5EF4-FFF2-40B4-BE49-F238E27FC236}">
                  <a16:creationId xmlns:a16="http://schemas.microsoft.com/office/drawing/2014/main" id="{23BB8502-0880-17F2-2A20-E1B889D6E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Oval 5">
              <a:extLst>
                <a:ext uri="{FF2B5EF4-FFF2-40B4-BE49-F238E27FC236}">
                  <a16:creationId xmlns:a16="http://schemas.microsoft.com/office/drawing/2014/main" id="{02D128C7-4E12-6921-4DA5-7627D89CF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74">
            <a:extLst>
              <a:ext uri="{FF2B5EF4-FFF2-40B4-BE49-F238E27FC236}">
                <a16:creationId xmlns:a16="http://schemas.microsoft.com/office/drawing/2014/main" id="{FA1FC98B-B072-6E07-39B1-92E76440DC96}"/>
              </a:ext>
            </a:extLst>
          </p:cNvPr>
          <p:cNvGrpSpPr>
            <a:grpSpLocks/>
          </p:cNvGrpSpPr>
          <p:nvPr/>
        </p:nvGrpSpPr>
        <p:grpSpPr bwMode="auto">
          <a:xfrm>
            <a:off x="7287816" y="1683544"/>
            <a:ext cx="152400" cy="151210"/>
            <a:chOff x="3768359" y="1725446"/>
            <a:chExt cx="1930605" cy="1930605"/>
          </a:xfrm>
        </p:grpSpPr>
        <p:sp>
          <p:nvSpPr>
            <p:cNvPr id="66" name="Oval 5">
              <a:extLst>
                <a:ext uri="{FF2B5EF4-FFF2-40B4-BE49-F238E27FC236}">
                  <a16:creationId xmlns:a16="http://schemas.microsoft.com/office/drawing/2014/main" id="{DF5A3CF3-421B-9335-4005-7127A1C86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7" name="Oval 5">
              <a:extLst>
                <a:ext uri="{FF2B5EF4-FFF2-40B4-BE49-F238E27FC236}">
                  <a16:creationId xmlns:a16="http://schemas.microsoft.com/office/drawing/2014/main" id="{C1335914-9DBD-2D6B-A077-F8A342B63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组合 77">
            <a:extLst>
              <a:ext uri="{FF2B5EF4-FFF2-40B4-BE49-F238E27FC236}">
                <a16:creationId xmlns:a16="http://schemas.microsoft.com/office/drawing/2014/main" id="{7363EE42-A7DE-A957-8B14-E4635A34D2F7}"/>
              </a:ext>
            </a:extLst>
          </p:cNvPr>
          <p:cNvGrpSpPr>
            <a:grpSpLocks/>
          </p:cNvGrpSpPr>
          <p:nvPr/>
        </p:nvGrpSpPr>
        <p:grpSpPr bwMode="auto">
          <a:xfrm>
            <a:off x="584597" y="1654969"/>
            <a:ext cx="152400" cy="151210"/>
            <a:chOff x="3768359" y="1725446"/>
            <a:chExt cx="1930605" cy="1930605"/>
          </a:xfrm>
        </p:grpSpPr>
        <p:sp>
          <p:nvSpPr>
            <p:cNvPr id="69" name="Oval 5">
              <a:extLst>
                <a:ext uri="{FF2B5EF4-FFF2-40B4-BE49-F238E27FC236}">
                  <a16:creationId xmlns:a16="http://schemas.microsoft.com/office/drawing/2014/main" id="{FCF8F552-817E-5DDD-3A75-905CE497E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0" name="Oval 5">
              <a:extLst>
                <a:ext uri="{FF2B5EF4-FFF2-40B4-BE49-F238E27FC236}">
                  <a16:creationId xmlns:a16="http://schemas.microsoft.com/office/drawing/2014/main" id="{578C949B-2A67-0A82-96E9-DA9A78C03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椭圆 24">
            <a:extLst>
              <a:ext uri="{FF2B5EF4-FFF2-40B4-BE49-F238E27FC236}">
                <a16:creationId xmlns:a16="http://schemas.microsoft.com/office/drawing/2014/main" id="{CA36AC46-E0D8-EACC-E2CC-626F238D3791}"/>
              </a:ext>
            </a:extLst>
          </p:cNvPr>
          <p:cNvSpPr/>
          <p:nvPr/>
        </p:nvSpPr>
        <p:spPr>
          <a:xfrm>
            <a:off x="2250281" y="2475310"/>
            <a:ext cx="1476375" cy="147161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anchor="ctr"/>
          <a:lstStyle/>
          <a:p>
            <a:pPr algn="ctr"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2" name="椭圆 25">
            <a:extLst>
              <a:ext uri="{FF2B5EF4-FFF2-40B4-BE49-F238E27FC236}">
                <a16:creationId xmlns:a16="http://schemas.microsoft.com/office/drawing/2014/main" id="{1B51413C-7DE4-EFB6-9E5A-F27E48190901}"/>
              </a:ext>
            </a:extLst>
          </p:cNvPr>
          <p:cNvSpPr/>
          <p:nvPr/>
        </p:nvSpPr>
        <p:spPr>
          <a:xfrm>
            <a:off x="3477817" y="2475310"/>
            <a:ext cx="1477565" cy="147161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anchor="ctr"/>
          <a:lstStyle/>
          <a:p>
            <a:pPr algn="ctr"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3" name="椭圆 26">
            <a:extLst>
              <a:ext uri="{FF2B5EF4-FFF2-40B4-BE49-F238E27FC236}">
                <a16:creationId xmlns:a16="http://schemas.microsoft.com/office/drawing/2014/main" id="{C90B43C5-2418-256A-F836-CD3EDC105B79}"/>
              </a:ext>
            </a:extLst>
          </p:cNvPr>
          <p:cNvSpPr/>
          <p:nvPr/>
        </p:nvSpPr>
        <p:spPr>
          <a:xfrm>
            <a:off x="4716066" y="2475310"/>
            <a:ext cx="1476375" cy="147161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anchor="ctr"/>
          <a:lstStyle/>
          <a:p>
            <a:pPr algn="ctr"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4" name="椭圆 27">
            <a:extLst>
              <a:ext uri="{FF2B5EF4-FFF2-40B4-BE49-F238E27FC236}">
                <a16:creationId xmlns:a16="http://schemas.microsoft.com/office/drawing/2014/main" id="{B2E6CDEC-702D-8B56-9AB8-B4ADA03F9CEB}"/>
              </a:ext>
            </a:extLst>
          </p:cNvPr>
          <p:cNvSpPr/>
          <p:nvPr/>
        </p:nvSpPr>
        <p:spPr>
          <a:xfrm>
            <a:off x="5954317" y="2475310"/>
            <a:ext cx="1477565" cy="147161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anchor="ctr"/>
          <a:lstStyle/>
          <a:p>
            <a:pPr algn="ctr"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5" name="组合 28">
            <a:extLst>
              <a:ext uri="{FF2B5EF4-FFF2-40B4-BE49-F238E27FC236}">
                <a16:creationId xmlns:a16="http://schemas.microsoft.com/office/drawing/2014/main" id="{27180320-0E59-ABF4-3B15-3882697F4907}"/>
              </a:ext>
            </a:extLst>
          </p:cNvPr>
          <p:cNvGrpSpPr>
            <a:grpSpLocks/>
          </p:cNvGrpSpPr>
          <p:nvPr/>
        </p:nvGrpSpPr>
        <p:grpSpPr bwMode="auto">
          <a:xfrm>
            <a:off x="2351485" y="2571751"/>
            <a:ext cx="1273969" cy="1270397"/>
            <a:chOff x="3768359" y="1725446"/>
            <a:chExt cx="1930605" cy="1930605"/>
          </a:xfrm>
        </p:grpSpPr>
        <p:sp>
          <p:nvSpPr>
            <p:cNvPr id="76" name="Oval 5">
              <a:extLst>
                <a:ext uri="{FF2B5EF4-FFF2-40B4-BE49-F238E27FC236}">
                  <a16:creationId xmlns:a16="http://schemas.microsoft.com/office/drawing/2014/main" id="{E4AD3161-4B1F-45ED-E138-44FE96051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7" name="Oval 5">
              <a:extLst>
                <a:ext uri="{FF2B5EF4-FFF2-40B4-BE49-F238E27FC236}">
                  <a16:creationId xmlns:a16="http://schemas.microsoft.com/office/drawing/2014/main" id="{82D66657-DF75-D177-D4D2-FD45D09A5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" name="组合 31">
            <a:extLst>
              <a:ext uri="{FF2B5EF4-FFF2-40B4-BE49-F238E27FC236}">
                <a16:creationId xmlns:a16="http://schemas.microsoft.com/office/drawing/2014/main" id="{16A9EA3B-69DB-11C8-8071-F9F59ED07335}"/>
              </a:ext>
            </a:extLst>
          </p:cNvPr>
          <p:cNvGrpSpPr>
            <a:grpSpLocks/>
          </p:cNvGrpSpPr>
          <p:nvPr/>
        </p:nvGrpSpPr>
        <p:grpSpPr bwMode="auto">
          <a:xfrm>
            <a:off x="3582591" y="2575322"/>
            <a:ext cx="1275159" cy="1270397"/>
            <a:chOff x="3768359" y="1725446"/>
            <a:chExt cx="1930605" cy="1930605"/>
          </a:xfrm>
        </p:grpSpPr>
        <p:sp>
          <p:nvSpPr>
            <p:cNvPr id="79" name="Oval 5">
              <a:extLst>
                <a:ext uri="{FF2B5EF4-FFF2-40B4-BE49-F238E27FC236}">
                  <a16:creationId xmlns:a16="http://schemas.microsoft.com/office/drawing/2014/main" id="{5310CC26-5BCF-BEF7-B593-E993EEA1C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0" name="Oval 5">
              <a:extLst>
                <a:ext uri="{FF2B5EF4-FFF2-40B4-BE49-F238E27FC236}">
                  <a16:creationId xmlns:a16="http://schemas.microsoft.com/office/drawing/2014/main" id="{EAD903E1-703B-94DE-CFA4-1B3F8E6DA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组合 34">
            <a:extLst>
              <a:ext uri="{FF2B5EF4-FFF2-40B4-BE49-F238E27FC236}">
                <a16:creationId xmlns:a16="http://schemas.microsoft.com/office/drawing/2014/main" id="{1780DEA5-E3D0-5C91-8D68-99462FD5F9C4}"/>
              </a:ext>
            </a:extLst>
          </p:cNvPr>
          <p:cNvGrpSpPr>
            <a:grpSpLocks/>
          </p:cNvGrpSpPr>
          <p:nvPr/>
        </p:nvGrpSpPr>
        <p:grpSpPr bwMode="auto">
          <a:xfrm>
            <a:off x="4816079" y="2575322"/>
            <a:ext cx="1273969" cy="1270397"/>
            <a:chOff x="3768359" y="1725446"/>
            <a:chExt cx="1930605" cy="1930605"/>
          </a:xfrm>
        </p:grpSpPr>
        <p:sp>
          <p:nvSpPr>
            <p:cNvPr id="82" name="Oval 5">
              <a:extLst>
                <a:ext uri="{FF2B5EF4-FFF2-40B4-BE49-F238E27FC236}">
                  <a16:creationId xmlns:a16="http://schemas.microsoft.com/office/drawing/2014/main" id="{73ECE186-19E9-2EF6-37EB-83F158D62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3" name="Oval 5">
              <a:extLst>
                <a:ext uri="{FF2B5EF4-FFF2-40B4-BE49-F238E27FC236}">
                  <a16:creationId xmlns:a16="http://schemas.microsoft.com/office/drawing/2014/main" id="{55E0B449-4F75-D955-E118-EF206D400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组合 37">
            <a:extLst>
              <a:ext uri="{FF2B5EF4-FFF2-40B4-BE49-F238E27FC236}">
                <a16:creationId xmlns:a16="http://schemas.microsoft.com/office/drawing/2014/main" id="{C84F3924-2DB5-9A75-5625-60AF5FD22145}"/>
              </a:ext>
            </a:extLst>
          </p:cNvPr>
          <p:cNvGrpSpPr>
            <a:grpSpLocks/>
          </p:cNvGrpSpPr>
          <p:nvPr/>
        </p:nvGrpSpPr>
        <p:grpSpPr bwMode="auto">
          <a:xfrm>
            <a:off x="6104335" y="2544367"/>
            <a:ext cx="1273969" cy="1269206"/>
            <a:chOff x="3768359" y="1725446"/>
            <a:chExt cx="1930605" cy="1930605"/>
          </a:xfrm>
        </p:grpSpPr>
        <p:sp>
          <p:nvSpPr>
            <p:cNvPr id="85" name="Oval 5">
              <a:extLst>
                <a:ext uri="{FF2B5EF4-FFF2-40B4-BE49-F238E27FC236}">
                  <a16:creationId xmlns:a16="http://schemas.microsoft.com/office/drawing/2014/main" id="{3275E95B-97F1-5CF3-9768-4559EA3DD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6" name="Oval 5">
              <a:extLst>
                <a:ext uri="{FF2B5EF4-FFF2-40B4-BE49-F238E27FC236}">
                  <a16:creationId xmlns:a16="http://schemas.microsoft.com/office/drawing/2014/main" id="{24ED284A-283F-72B9-9D80-AF547104B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矩形 40">
            <a:extLst>
              <a:ext uri="{FF2B5EF4-FFF2-40B4-BE49-F238E27FC236}">
                <a16:creationId xmlns:a16="http://schemas.microsoft.com/office/drawing/2014/main" id="{7F85C91A-DC68-E1B7-D094-35435B40EB85}"/>
              </a:ext>
            </a:extLst>
          </p:cNvPr>
          <p:cNvSpPr/>
          <p:nvPr/>
        </p:nvSpPr>
        <p:spPr>
          <a:xfrm>
            <a:off x="2549336" y="2512732"/>
            <a:ext cx="912193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8" name="矩形 41">
            <a:extLst>
              <a:ext uri="{FF2B5EF4-FFF2-40B4-BE49-F238E27FC236}">
                <a16:creationId xmlns:a16="http://schemas.microsoft.com/office/drawing/2014/main" id="{A5A7B4C5-653F-6A85-5CED-7088E6078E27}"/>
              </a:ext>
            </a:extLst>
          </p:cNvPr>
          <p:cNvSpPr/>
          <p:nvPr/>
        </p:nvSpPr>
        <p:spPr>
          <a:xfrm>
            <a:off x="3716619" y="2543906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Ộ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9" name="矩形 42">
            <a:extLst>
              <a:ext uri="{FF2B5EF4-FFF2-40B4-BE49-F238E27FC236}">
                <a16:creationId xmlns:a16="http://schemas.microsoft.com/office/drawing/2014/main" id="{1853797B-FDF2-75BD-EE47-0F14EBADBF3F}"/>
              </a:ext>
            </a:extLst>
          </p:cNvPr>
          <p:cNvSpPr/>
          <p:nvPr/>
        </p:nvSpPr>
        <p:spPr>
          <a:xfrm>
            <a:off x="5023891" y="2534955"/>
            <a:ext cx="912193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0" name="矩形 43">
            <a:extLst>
              <a:ext uri="{FF2B5EF4-FFF2-40B4-BE49-F238E27FC236}">
                <a16:creationId xmlns:a16="http://schemas.microsoft.com/office/drawing/2014/main" id="{0B035B9C-8A92-9D71-85F5-6396D66D442A}"/>
              </a:ext>
            </a:extLst>
          </p:cNvPr>
          <p:cNvSpPr/>
          <p:nvPr/>
        </p:nvSpPr>
        <p:spPr>
          <a:xfrm>
            <a:off x="6261727" y="2494809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1" name="组合 44">
            <a:extLst>
              <a:ext uri="{FF2B5EF4-FFF2-40B4-BE49-F238E27FC236}">
                <a16:creationId xmlns:a16="http://schemas.microsoft.com/office/drawing/2014/main" id="{5330871F-F5A8-4DC9-7E9E-F08F3F146920}"/>
              </a:ext>
            </a:extLst>
          </p:cNvPr>
          <p:cNvGrpSpPr>
            <a:grpSpLocks/>
          </p:cNvGrpSpPr>
          <p:nvPr/>
        </p:nvGrpSpPr>
        <p:grpSpPr bwMode="auto">
          <a:xfrm>
            <a:off x="1945481" y="3163491"/>
            <a:ext cx="304800" cy="303609"/>
            <a:chOff x="3768359" y="1725446"/>
            <a:chExt cx="1930605" cy="1930605"/>
          </a:xfrm>
        </p:grpSpPr>
        <p:sp>
          <p:nvSpPr>
            <p:cNvPr id="92" name="Oval 5">
              <a:extLst>
                <a:ext uri="{FF2B5EF4-FFF2-40B4-BE49-F238E27FC236}">
                  <a16:creationId xmlns:a16="http://schemas.microsoft.com/office/drawing/2014/main" id="{B470476A-FF3A-E14C-414C-6BE7FA816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3" name="Oval 5">
              <a:extLst>
                <a:ext uri="{FF2B5EF4-FFF2-40B4-BE49-F238E27FC236}">
                  <a16:creationId xmlns:a16="http://schemas.microsoft.com/office/drawing/2014/main" id="{71E25DBE-FC0B-B52C-A631-D9A4E4017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组合 47">
            <a:extLst>
              <a:ext uri="{FF2B5EF4-FFF2-40B4-BE49-F238E27FC236}">
                <a16:creationId xmlns:a16="http://schemas.microsoft.com/office/drawing/2014/main" id="{E26F8C62-1C84-D360-98B1-D267E8BC3E8A}"/>
              </a:ext>
            </a:extLst>
          </p:cNvPr>
          <p:cNvGrpSpPr/>
          <p:nvPr/>
        </p:nvGrpSpPr>
        <p:grpSpPr>
          <a:xfrm>
            <a:off x="1648245" y="3027573"/>
            <a:ext cx="213012" cy="21228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95" name="Oval 5">
              <a:extLst>
                <a:ext uri="{FF2B5EF4-FFF2-40B4-BE49-F238E27FC236}">
                  <a16:creationId xmlns:a16="http://schemas.microsoft.com/office/drawing/2014/main" id="{104FC0EE-28CE-706E-C50E-32B593B2F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6" name="Oval 5">
              <a:extLst>
                <a:ext uri="{FF2B5EF4-FFF2-40B4-BE49-F238E27FC236}">
                  <a16:creationId xmlns:a16="http://schemas.microsoft.com/office/drawing/2014/main" id="{88C2A4F4-CB6F-13C1-950D-AC115B175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组合 50">
            <a:extLst>
              <a:ext uri="{FF2B5EF4-FFF2-40B4-BE49-F238E27FC236}">
                <a16:creationId xmlns:a16="http://schemas.microsoft.com/office/drawing/2014/main" id="{45CA17CC-31EC-559F-5045-25D5EED9C163}"/>
              </a:ext>
            </a:extLst>
          </p:cNvPr>
          <p:cNvGrpSpPr>
            <a:grpSpLocks/>
          </p:cNvGrpSpPr>
          <p:nvPr/>
        </p:nvGrpSpPr>
        <p:grpSpPr bwMode="auto">
          <a:xfrm>
            <a:off x="3442097" y="2536031"/>
            <a:ext cx="152400" cy="152400"/>
            <a:chOff x="3768359" y="1725446"/>
            <a:chExt cx="1930605" cy="1930605"/>
          </a:xfrm>
        </p:grpSpPr>
        <p:sp>
          <p:nvSpPr>
            <p:cNvPr id="98" name="Oval 5">
              <a:extLst>
                <a:ext uri="{FF2B5EF4-FFF2-40B4-BE49-F238E27FC236}">
                  <a16:creationId xmlns:a16="http://schemas.microsoft.com/office/drawing/2014/main" id="{32F3B151-F803-D391-F9C2-A9E675DE0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9" name="Oval 5">
              <a:extLst>
                <a:ext uri="{FF2B5EF4-FFF2-40B4-BE49-F238E27FC236}">
                  <a16:creationId xmlns:a16="http://schemas.microsoft.com/office/drawing/2014/main" id="{BDA3D6EA-92C1-3866-B3FB-84B773CC7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组合 53">
            <a:extLst>
              <a:ext uri="{FF2B5EF4-FFF2-40B4-BE49-F238E27FC236}">
                <a16:creationId xmlns:a16="http://schemas.microsoft.com/office/drawing/2014/main" id="{59B392BE-2598-6FAD-3BBA-DC616D5ABACC}"/>
              </a:ext>
            </a:extLst>
          </p:cNvPr>
          <p:cNvGrpSpPr>
            <a:grpSpLocks/>
          </p:cNvGrpSpPr>
          <p:nvPr/>
        </p:nvGrpSpPr>
        <p:grpSpPr bwMode="auto">
          <a:xfrm>
            <a:off x="4725591" y="2495550"/>
            <a:ext cx="217884" cy="216694"/>
            <a:chOff x="3768359" y="1725446"/>
            <a:chExt cx="1930605" cy="1930605"/>
          </a:xfrm>
        </p:grpSpPr>
        <p:sp>
          <p:nvSpPr>
            <p:cNvPr id="101" name="Oval 5">
              <a:extLst>
                <a:ext uri="{FF2B5EF4-FFF2-40B4-BE49-F238E27FC236}">
                  <a16:creationId xmlns:a16="http://schemas.microsoft.com/office/drawing/2014/main" id="{F36D67AF-0175-8E11-449F-5AA0B9BD1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" name="Oval 5">
              <a:extLst>
                <a:ext uri="{FF2B5EF4-FFF2-40B4-BE49-F238E27FC236}">
                  <a16:creationId xmlns:a16="http://schemas.microsoft.com/office/drawing/2014/main" id="{D031673E-0CC2-2E85-F8C1-B4E704293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" name="组合 56">
            <a:extLst>
              <a:ext uri="{FF2B5EF4-FFF2-40B4-BE49-F238E27FC236}">
                <a16:creationId xmlns:a16="http://schemas.microsoft.com/office/drawing/2014/main" id="{C796BF09-8861-36CE-A8CE-F536D9174336}"/>
              </a:ext>
            </a:extLst>
          </p:cNvPr>
          <p:cNvGrpSpPr>
            <a:grpSpLocks/>
          </p:cNvGrpSpPr>
          <p:nvPr/>
        </p:nvGrpSpPr>
        <p:grpSpPr bwMode="auto">
          <a:xfrm>
            <a:off x="4708923" y="3730229"/>
            <a:ext cx="188119" cy="186928"/>
            <a:chOff x="3768359" y="1725446"/>
            <a:chExt cx="1930605" cy="1930605"/>
          </a:xfrm>
        </p:grpSpPr>
        <p:sp>
          <p:nvSpPr>
            <p:cNvPr id="104" name="Oval 5">
              <a:extLst>
                <a:ext uri="{FF2B5EF4-FFF2-40B4-BE49-F238E27FC236}">
                  <a16:creationId xmlns:a16="http://schemas.microsoft.com/office/drawing/2014/main" id="{9FC0B9C7-4ED9-62D8-6F97-E2EA71A38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5" name="Oval 5">
              <a:extLst>
                <a:ext uri="{FF2B5EF4-FFF2-40B4-BE49-F238E27FC236}">
                  <a16:creationId xmlns:a16="http://schemas.microsoft.com/office/drawing/2014/main" id="{284D4685-CD16-65F6-7CCC-E07AE5019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组合 59">
            <a:extLst>
              <a:ext uri="{FF2B5EF4-FFF2-40B4-BE49-F238E27FC236}">
                <a16:creationId xmlns:a16="http://schemas.microsoft.com/office/drawing/2014/main" id="{57B7AD40-7853-84C3-3885-5BA0B46976CD}"/>
              </a:ext>
            </a:extLst>
          </p:cNvPr>
          <p:cNvGrpSpPr>
            <a:grpSpLocks/>
          </p:cNvGrpSpPr>
          <p:nvPr/>
        </p:nvGrpSpPr>
        <p:grpSpPr bwMode="auto">
          <a:xfrm>
            <a:off x="3520678" y="3713560"/>
            <a:ext cx="194072" cy="192881"/>
            <a:chOff x="3768359" y="1725446"/>
            <a:chExt cx="1930605" cy="1930605"/>
          </a:xfrm>
        </p:grpSpPr>
        <p:sp>
          <p:nvSpPr>
            <p:cNvPr id="107" name="Oval 5">
              <a:extLst>
                <a:ext uri="{FF2B5EF4-FFF2-40B4-BE49-F238E27FC236}">
                  <a16:creationId xmlns:a16="http://schemas.microsoft.com/office/drawing/2014/main" id="{0829639D-FF1A-3F83-23A2-07CF2810D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8" name="Oval 5">
              <a:extLst>
                <a:ext uri="{FF2B5EF4-FFF2-40B4-BE49-F238E27FC236}">
                  <a16:creationId xmlns:a16="http://schemas.microsoft.com/office/drawing/2014/main" id="{93807467-F1D8-925C-E236-DA50CE106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组合 62">
            <a:extLst>
              <a:ext uri="{FF2B5EF4-FFF2-40B4-BE49-F238E27FC236}">
                <a16:creationId xmlns:a16="http://schemas.microsoft.com/office/drawing/2014/main" id="{5628F8B7-3B2C-56C2-18D0-415755CEFC10}"/>
              </a:ext>
            </a:extLst>
          </p:cNvPr>
          <p:cNvGrpSpPr>
            <a:grpSpLocks/>
          </p:cNvGrpSpPr>
          <p:nvPr/>
        </p:nvGrpSpPr>
        <p:grpSpPr bwMode="auto">
          <a:xfrm>
            <a:off x="5985272" y="2422922"/>
            <a:ext cx="190500" cy="189309"/>
            <a:chOff x="3768359" y="1725446"/>
            <a:chExt cx="1930605" cy="1930605"/>
          </a:xfrm>
        </p:grpSpPr>
        <p:sp>
          <p:nvSpPr>
            <p:cNvPr id="110" name="Oval 5">
              <a:extLst>
                <a:ext uri="{FF2B5EF4-FFF2-40B4-BE49-F238E27FC236}">
                  <a16:creationId xmlns:a16="http://schemas.microsoft.com/office/drawing/2014/main" id="{F9D79B19-30FB-9CFF-DEBB-3242ABE5B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1" name="Oval 5">
              <a:extLst>
                <a:ext uri="{FF2B5EF4-FFF2-40B4-BE49-F238E27FC236}">
                  <a16:creationId xmlns:a16="http://schemas.microsoft.com/office/drawing/2014/main" id="{7B4EBEDD-08F6-2BED-8877-A80CE6262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组合 65">
            <a:extLst>
              <a:ext uri="{FF2B5EF4-FFF2-40B4-BE49-F238E27FC236}">
                <a16:creationId xmlns:a16="http://schemas.microsoft.com/office/drawing/2014/main" id="{A5A4A710-55BD-3389-B73B-17DEC37CA0C1}"/>
              </a:ext>
            </a:extLst>
          </p:cNvPr>
          <p:cNvGrpSpPr>
            <a:grpSpLocks/>
          </p:cNvGrpSpPr>
          <p:nvPr/>
        </p:nvGrpSpPr>
        <p:grpSpPr bwMode="auto">
          <a:xfrm>
            <a:off x="6060281" y="3779044"/>
            <a:ext cx="167879" cy="167879"/>
            <a:chOff x="3768359" y="1725446"/>
            <a:chExt cx="1930605" cy="1930605"/>
          </a:xfrm>
        </p:grpSpPr>
        <p:sp>
          <p:nvSpPr>
            <p:cNvPr id="113" name="Oval 5">
              <a:extLst>
                <a:ext uri="{FF2B5EF4-FFF2-40B4-BE49-F238E27FC236}">
                  <a16:creationId xmlns:a16="http://schemas.microsoft.com/office/drawing/2014/main" id="{3905128C-5BA9-09F0-1E2E-C0212A802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4" name="Oval 5">
              <a:extLst>
                <a:ext uri="{FF2B5EF4-FFF2-40B4-BE49-F238E27FC236}">
                  <a16:creationId xmlns:a16="http://schemas.microsoft.com/office/drawing/2014/main" id="{F7F36969-F983-6FF4-2A50-CDF5B7F75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组合 68">
            <a:extLst>
              <a:ext uri="{FF2B5EF4-FFF2-40B4-BE49-F238E27FC236}">
                <a16:creationId xmlns:a16="http://schemas.microsoft.com/office/drawing/2014/main" id="{40FA4719-B4EB-E433-23B4-2EDD373BEA5A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108722"/>
            <a:ext cx="303610" cy="303609"/>
            <a:chOff x="3768359" y="1725446"/>
            <a:chExt cx="1930605" cy="1930605"/>
          </a:xfrm>
        </p:grpSpPr>
        <p:sp>
          <p:nvSpPr>
            <p:cNvPr id="116" name="Oval 5">
              <a:extLst>
                <a:ext uri="{FF2B5EF4-FFF2-40B4-BE49-F238E27FC236}">
                  <a16:creationId xmlns:a16="http://schemas.microsoft.com/office/drawing/2014/main" id="{0F2B260C-35C2-A1B6-3656-7E701D543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7" name="Oval 5">
              <a:extLst>
                <a:ext uri="{FF2B5EF4-FFF2-40B4-BE49-F238E27FC236}">
                  <a16:creationId xmlns:a16="http://schemas.microsoft.com/office/drawing/2014/main" id="{2A6107A5-934F-3491-6CF0-6D719EE75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组合 71">
            <a:extLst>
              <a:ext uri="{FF2B5EF4-FFF2-40B4-BE49-F238E27FC236}">
                <a16:creationId xmlns:a16="http://schemas.microsoft.com/office/drawing/2014/main" id="{45D4FC16-88DF-C112-C0BE-6E2F8C53D3DE}"/>
              </a:ext>
            </a:extLst>
          </p:cNvPr>
          <p:cNvGrpSpPr>
            <a:grpSpLocks/>
          </p:cNvGrpSpPr>
          <p:nvPr/>
        </p:nvGrpSpPr>
        <p:grpSpPr bwMode="auto">
          <a:xfrm>
            <a:off x="7725966" y="2981326"/>
            <a:ext cx="213122" cy="211931"/>
            <a:chOff x="3768359" y="1725446"/>
            <a:chExt cx="1930605" cy="1930605"/>
          </a:xfrm>
        </p:grpSpPr>
        <p:sp>
          <p:nvSpPr>
            <p:cNvPr id="119" name="Oval 5">
              <a:extLst>
                <a:ext uri="{FF2B5EF4-FFF2-40B4-BE49-F238E27FC236}">
                  <a16:creationId xmlns:a16="http://schemas.microsoft.com/office/drawing/2014/main" id="{978496DD-F81F-6DBF-9536-8404BA740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0" name="Oval 5">
              <a:extLst>
                <a:ext uri="{FF2B5EF4-FFF2-40B4-BE49-F238E27FC236}">
                  <a16:creationId xmlns:a16="http://schemas.microsoft.com/office/drawing/2014/main" id="{1548F55D-A5A0-231B-7EC3-9E41FF711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组合 74">
            <a:extLst>
              <a:ext uri="{FF2B5EF4-FFF2-40B4-BE49-F238E27FC236}">
                <a16:creationId xmlns:a16="http://schemas.microsoft.com/office/drawing/2014/main" id="{C0E1F6A6-2695-954B-C1FD-CB852C451E76}"/>
              </a:ext>
            </a:extLst>
          </p:cNvPr>
          <p:cNvGrpSpPr>
            <a:grpSpLocks/>
          </p:cNvGrpSpPr>
          <p:nvPr/>
        </p:nvGrpSpPr>
        <p:grpSpPr bwMode="auto">
          <a:xfrm>
            <a:off x="8040291" y="3163491"/>
            <a:ext cx="152400" cy="152400"/>
            <a:chOff x="3768359" y="1725446"/>
            <a:chExt cx="1930605" cy="1930605"/>
          </a:xfrm>
        </p:grpSpPr>
        <p:sp>
          <p:nvSpPr>
            <p:cNvPr id="122" name="Oval 5">
              <a:extLst>
                <a:ext uri="{FF2B5EF4-FFF2-40B4-BE49-F238E27FC236}">
                  <a16:creationId xmlns:a16="http://schemas.microsoft.com/office/drawing/2014/main" id="{E9E3C3E8-A214-C28D-7085-431AD0F65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" name="Oval 5">
              <a:extLst>
                <a:ext uri="{FF2B5EF4-FFF2-40B4-BE49-F238E27FC236}">
                  <a16:creationId xmlns:a16="http://schemas.microsoft.com/office/drawing/2014/main" id="{0EA3A643-8756-8122-FABC-A49C755BF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4" name="组合 77">
            <a:extLst>
              <a:ext uri="{FF2B5EF4-FFF2-40B4-BE49-F238E27FC236}">
                <a16:creationId xmlns:a16="http://schemas.microsoft.com/office/drawing/2014/main" id="{AC737477-FA93-8BC8-06FC-77A624374E81}"/>
              </a:ext>
            </a:extLst>
          </p:cNvPr>
          <p:cNvGrpSpPr>
            <a:grpSpLocks/>
          </p:cNvGrpSpPr>
          <p:nvPr/>
        </p:nvGrpSpPr>
        <p:grpSpPr bwMode="auto">
          <a:xfrm>
            <a:off x="1337072" y="3134916"/>
            <a:ext cx="152400" cy="152400"/>
            <a:chOff x="3768359" y="1725446"/>
            <a:chExt cx="1930605" cy="1930605"/>
          </a:xfrm>
        </p:grpSpPr>
        <p:sp>
          <p:nvSpPr>
            <p:cNvPr id="125" name="Oval 5">
              <a:extLst>
                <a:ext uri="{FF2B5EF4-FFF2-40B4-BE49-F238E27FC236}">
                  <a16:creationId xmlns:a16="http://schemas.microsoft.com/office/drawing/2014/main" id="{0F3C9B8B-E3E3-AF0F-104F-D1B47B297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6" name="Oval 5">
              <a:extLst>
                <a:ext uri="{FF2B5EF4-FFF2-40B4-BE49-F238E27FC236}">
                  <a16:creationId xmlns:a16="http://schemas.microsoft.com/office/drawing/2014/main" id="{694C3EE3-4E9F-56F7-4A20-5937C5B4D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64489" tIns="32244" rIns="64489" bIns="32244"/>
            <a:lstStyle/>
            <a:p>
              <a:pPr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503F4E5-2718-D459-BD50-0844C1BC7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581" y="0"/>
            <a:ext cx="14144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95DE816-6812-181E-DC59-DA15411C2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"/>
            <a:ext cx="11176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51865 : 253			          4957 : 165</a:t>
            </a:r>
          </a:p>
        </p:txBody>
      </p:sp>
      <p:grpSp>
        <p:nvGrpSpPr>
          <p:cNvPr id="23" name="Group 39">
            <a:extLst>
              <a:ext uri="{FF2B5EF4-FFF2-40B4-BE49-F238E27FC236}">
                <a16:creationId xmlns:a16="http://schemas.microsoft.com/office/drawing/2014/main" id="{FB4EE178-4892-EECF-0907-33F0FD8984E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59050"/>
            <a:ext cx="2825750" cy="1590675"/>
            <a:chOff x="816" y="1824"/>
            <a:chExt cx="1296" cy="1002"/>
          </a:xfrm>
        </p:grpSpPr>
        <p:sp>
          <p:nvSpPr>
            <p:cNvPr id="24" name="Text Box 32">
              <a:extLst>
                <a:ext uri="{FF2B5EF4-FFF2-40B4-BE49-F238E27FC236}">
                  <a16:creationId xmlns:a16="http://schemas.microsoft.com/office/drawing/2014/main" id="{EF399D35-B876-7578-9454-08EEB46B0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824"/>
              <a:ext cx="124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ahoma" panose="020B0604030504040204" pitchFamily="34" charset="0"/>
                  <a:cs typeface="Arial" panose="020B0604020202020204" pitchFamily="34" charset="0"/>
                </a:rPr>
                <a:t>  51865   253</a:t>
              </a:r>
            </a:p>
          </p:txBody>
        </p:sp>
        <p:grpSp>
          <p:nvGrpSpPr>
            <p:cNvPr id="25" name="Group 35">
              <a:extLst>
                <a:ext uri="{FF2B5EF4-FFF2-40B4-BE49-F238E27FC236}">
                  <a16:creationId xmlns:a16="http://schemas.microsoft.com/office/drawing/2014/main" id="{4666335C-E300-FE51-AF9C-4CB8F3E16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0" y="1872"/>
              <a:ext cx="444" cy="720"/>
              <a:chOff x="1572" y="1704"/>
              <a:chExt cx="444" cy="720"/>
            </a:xfrm>
          </p:grpSpPr>
          <p:sp>
            <p:nvSpPr>
              <p:cNvPr id="28" name="Line 33">
                <a:extLst>
                  <a:ext uri="{FF2B5EF4-FFF2-40B4-BE49-F238E27FC236}">
                    <a16:creationId xmlns:a16="http://schemas.microsoft.com/office/drawing/2014/main" id="{DFCEFD8C-7066-3824-FD7D-9E558F29C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2" y="170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34">
                <a:extLst>
                  <a:ext uri="{FF2B5EF4-FFF2-40B4-BE49-F238E27FC236}">
                    <a16:creationId xmlns:a16="http://schemas.microsoft.com/office/drawing/2014/main" id="{5A04F1CE-D815-37C4-2977-4F3B772AD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xt Box 36">
              <a:extLst>
                <a:ext uri="{FF2B5EF4-FFF2-40B4-BE49-F238E27FC236}">
                  <a16:creationId xmlns:a16="http://schemas.microsoft.com/office/drawing/2014/main" id="{2AC099F0-052D-FF1E-CDD6-57FEE9505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160"/>
              <a:ext cx="124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ahoma" panose="020B0604030504040204" pitchFamily="34" charset="0"/>
                  <a:cs typeface="Arial" panose="020B0604020202020204" pitchFamily="34" charset="0"/>
                </a:rPr>
                <a:t>     01265   205</a:t>
              </a:r>
            </a:p>
          </p:txBody>
        </p:sp>
        <p:sp>
          <p:nvSpPr>
            <p:cNvPr id="27" name="Text Box 37">
              <a:extLst>
                <a:ext uri="{FF2B5EF4-FFF2-40B4-BE49-F238E27FC236}">
                  <a16:creationId xmlns:a16="http://schemas.microsoft.com/office/drawing/2014/main" id="{C247E157-ED24-E3E0-3455-29822C8D88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" y="2496"/>
              <a:ext cx="6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ahoma" panose="020B0604030504040204" pitchFamily="34" charset="0"/>
                  <a:cs typeface="Arial" panose="020B0604020202020204" pitchFamily="34" charset="0"/>
                </a:rPr>
                <a:t>     000</a:t>
              </a:r>
            </a:p>
          </p:txBody>
        </p:sp>
      </p:grpSp>
      <p:grpSp>
        <p:nvGrpSpPr>
          <p:cNvPr id="30" name="Group 40">
            <a:extLst>
              <a:ext uri="{FF2B5EF4-FFF2-40B4-BE49-F238E27FC236}">
                <a16:creationId xmlns:a16="http://schemas.microsoft.com/office/drawing/2014/main" id="{E5212049-016B-41E7-952A-3A2829B11B5E}"/>
              </a:ext>
            </a:extLst>
          </p:cNvPr>
          <p:cNvGrpSpPr>
            <a:grpSpLocks/>
          </p:cNvGrpSpPr>
          <p:nvPr/>
        </p:nvGrpSpPr>
        <p:grpSpPr bwMode="auto">
          <a:xfrm>
            <a:off x="5410199" y="2452688"/>
            <a:ext cx="2438400" cy="2347912"/>
            <a:chOff x="864" y="1824"/>
            <a:chExt cx="1284" cy="1347"/>
          </a:xfrm>
        </p:grpSpPr>
        <p:sp>
          <p:nvSpPr>
            <p:cNvPr id="31" name="Text Box 41">
              <a:extLst>
                <a:ext uri="{FF2B5EF4-FFF2-40B4-BE49-F238E27FC236}">
                  <a16:creationId xmlns:a16="http://schemas.microsoft.com/office/drawing/2014/main" id="{7C8C1149-98A9-2744-4307-175F148CF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824"/>
              <a:ext cx="1248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ahoma" panose="020B0604030504040204" pitchFamily="34" charset="0"/>
                  <a:cs typeface="Arial" panose="020B0604020202020204" pitchFamily="34" charset="0"/>
                </a:rPr>
                <a:t>  4957  165</a:t>
              </a:r>
            </a:p>
          </p:txBody>
        </p:sp>
        <p:grpSp>
          <p:nvGrpSpPr>
            <p:cNvPr id="32" name="Group 42">
              <a:extLst>
                <a:ext uri="{FF2B5EF4-FFF2-40B4-BE49-F238E27FC236}">
                  <a16:creationId xmlns:a16="http://schemas.microsoft.com/office/drawing/2014/main" id="{BE3C9C87-8B32-6386-A0CC-2F2E9BE5CF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0" y="1872"/>
              <a:ext cx="444" cy="720"/>
              <a:chOff x="1572" y="1704"/>
              <a:chExt cx="444" cy="720"/>
            </a:xfrm>
          </p:grpSpPr>
          <p:sp>
            <p:nvSpPr>
              <p:cNvPr id="36" name="Line 43">
                <a:extLst>
                  <a:ext uri="{FF2B5EF4-FFF2-40B4-BE49-F238E27FC236}">
                    <a16:creationId xmlns:a16="http://schemas.microsoft.com/office/drawing/2014/main" id="{28F328BB-05F2-06AD-2607-538649065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2" y="170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44">
                <a:extLst>
                  <a:ext uri="{FF2B5EF4-FFF2-40B4-BE49-F238E27FC236}">
                    <a16:creationId xmlns:a16="http://schemas.microsoft.com/office/drawing/2014/main" id="{1A8A0B62-53B0-A41A-1BE6-50E9DAEF8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Text Box 45">
              <a:extLst>
                <a:ext uri="{FF2B5EF4-FFF2-40B4-BE49-F238E27FC236}">
                  <a16:creationId xmlns:a16="http://schemas.microsoft.com/office/drawing/2014/main" id="{EA96F97F-D567-84AF-1CEF-48241A3DB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" y="2160"/>
              <a:ext cx="124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ahoma" panose="020B0604030504040204" pitchFamily="34" charset="0"/>
                  <a:cs typeface="Arial" panose="020B0604020202020204" pitchFamily="34" charset="0"/>
                </a:rPr>
                <a:t>   0007  30</a:t>
              </a:r>
            </a:p>
          </p:txBody>
        </p:sp>
        <p:sp>
          <p:nvSpPr>
            <p:cNvPr id="34" name="Text Box 46">
              <a:extLst>
                <a:ext uri="{FF2B5EF4-FFF2-40B4-BE49-F238E27FC236}">
                  <a16:creationId xmlns:a16="http://schemas.microsoft.com/office/drawing/2014/main" id="{595EE6E2-654E-DF83-B849-B53F029FD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" y="2454"/>
              <a:ext cx="6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ahoma" panose="020B0604030504040204" pitchFamily="34" charset="0"/>
                  <a:cs typeface="Arial" panose="020B0604020202020204" pitchFamily="34" charset="0"/>
                </a:rPr>
                <a:t> 007</a:t>
              </a:r>
            </a:p>
          </p:txBody>
        </p:sp>
        <p:sp>
          <p:nvSpPr>
            <p:cNvPr id="35" name="Text Box 47">
              <a:extLst>
                <a:ext uri="{FF2B5EF4-FFF2-40B4-BE49-F238E27FC236}">
                  <a16:creationId xmlns:a16="http://schemas.microsoft.com/office/drawing/2014/main" id="{47722AF8-98E9-B80D-9E6F-350FB1CB2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841"/>
              <a:ext cx="6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800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1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69112C-D96D-EAE6-1DD5-F70FD95CA3AF}"/>
              </a:ext>
            </a:extLst>
          </p:cNvPr>
          <p:cNvSpPr txBox="1"/>
          <p:nvPr/>
        </p:nvSpPr>
        <p:spPr>
          <a:xfrm>
            <a:off x="3627835" y="304800"/>
            <a:ext cx="1403747" cy="461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595">
              <a:defRPr/>
            </a:pPr>
            <a:r>
              <a:rPr lang="en-US" sz="2399" b="1" u="sng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399" b="1" u="sng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0EAB3-01B3-AF03-31DD-5D9C838F3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742950"/>
            <a:ext cx="499586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Luyện</a:t>
            </a:r>
            <a:r>
              <a:rPr lang="en-US" altLang="en-US" sz="33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3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tập</a:t>
            </a:r>
            <a:r>
              <a:rPr lang="en-US" altLang="en-US" sz="33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(Trang 89)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8" name="Google Shape;5848;p38"/>
          <p:cNvSpPr/>
          <p:nvPr/>
        </p:nvSpPr>
        <p:spPr>
          <a:xfrm>
            <a:off x="718457" y="751700"/>
            <a:ext cx="7613780" cy="797253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grpSp>
        <p:nvGrpSpPr>
          <p:cNvPr id="5925" name="Google Shape;5925;p38"/>
          <p:cNvGrpSpPr/>
          <p:nvPr/>
        </p:nvGrpSpPr>
        <p:grpSpPr>
          <a:xfrm>
            <a:off x="5081256" y="2680007"/>
            <a:ext cx="2548500" cy="2026008"/>
            <a:chOff x="4986006" y="2670482"/>
            <a:chExt cx="2548500" cy="2026008"/>
          </a:xfrm>
        </p:grpSpPr>
        <p:sp>
          <p:nvSpPr>
            <p:cNvPr id="5926" name="Google Shape;5926;p38"/>
            <p:cNvSpPr/>
            <p:nvPr/>
          </p:nvSpPr>
          <p:spPr>
            <a:xfrm flipH="1">
              <a:off x="5606927" y="3692513"/>
              <a:ext cx="177370" cy="424688"/>
            </a:xfrm>
            <a:custGeom>
              <a:avLst/>
              <a:gdLst/>
              <a:ahLst/>
              <a:cxnLst/>
              <a:rect l="l" t="t" r="r" b="b"/>
              <a:pathLst>
                <a:path w="10553" h="25264" extrusionOk="0">
                  <a:moveTo>
                    <a:pt x="1" y="0"/>
                  </a:moveTo>
                  <a:cubicBezTo>
                    <a:pt x="2733" y="3860"/>
                    <a:pt x="627" y="9825"/>
                    <a:pt x="1154" y="15765"/>
                  </a:cubicBezTo>
                  <a:cubicBezTo>
                    <a:pt x="1479" y="19624"/>
                    <a:pt x="5239" y="22356"/>
                    <a:pt x="4512" y="25263"/>
                  </a:cubicBezTo>
                  <a:lnTo>
                    <a:pt x="4612" y="25263"/>
                  </a:lnTo>
                  <a:cubicBezTo>
                    <a:pt x="4855" y="25163"/>
                    <a:pt x="5144" y="25130"/>
                    <a:pt x="5423" y="25130"/>
                  </a:cubicBezTo>
                  <a:cubicBezTo>
                    <a:pt x="5980" y="25130"/>
                    <a:pt x="6492" y="25263"/>
                    <a:pt x="6492" y="25263"/>
                  </a:cubicBezTo>
                  <a:cubicBezTo>
                    <a:pt x="6492" y="25263"/>
                    <a:pt x="6166" y="24236"/>
                    <a:pt x="6692" y="22356"/>
                  </a:cubicBezTo>
                  <a:cubicBezTo>
                    <a:pt x="7054" y="21214"/>
                    <a:pt x="7732" y="20973"/>
                    <a:pt x="8241" y="20973"/>
                  </a:cubicBezTo>
                  <a:cubicBezTo>
                    <a:pt x="8615" y="20973"/>
                    <a:pt x="8898" y="21103"/>
                    <a:pt x="8898" y="21103"/>
                  </a:cubicBezTo>
                  <a:cubicBezTo>
                    <a:pt x="7419" y="18371"/>
                    <a:pt x="10552" y="17018"/>
                    <a:pt x="10552" y="17018"/>
                  </a:cubicBezTo>
                  <a:cubicBezTo>
                    <a:pt x="9625" y="16191"/>
                    <a:pt x="10026" y="14111"/>
                    <a:pt x="7520" y="8572"/>
                  </a:cubicBezTo>
                  <a:cubicBezTo>
                    <a:pt x="4713" y="2080"/>
                    <a:pt x="226" y="10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38"/>
            <p:cNvSpPr/>
            <p:nvPr/>
          </p:nvSpPr>
          <p:spPr>
            <a:xfrm flipH="1">
              <a:off x="5471711" y="3978569"/>
              <a:ext cx="266668" cy="258286"/>
            </a:xfrm>
            <a:custGeom>
              <a:avLst/>
              <a:gdLst/>
              <a:ahLst/>
              <a:cxnLst/>
              <a:rect l="l" t="t" r="r" b="b"/>
              <a:pathLst>
                <a:path w="15866" h="15365" extrusionOk="0">
                  <a:moveTo>
                    <a:pt x="7820" y="1"/>
                  </a:moveTo>
                  <a:cubicBezTo>
                    <a:pt x="7820" y="1"/>
                    <a:pt x="4687" y="1354"/>
                    <a:pt x="6166" y="4086"/>
                  </a:cubicBezTo>
                  <a:cubicBezTo>
                    <a:pt x="6166" y="4086"/>
                    <a:pt x="5883" y="3956"/>
                    <a:pt x="5509" y="3956"/>
                  </a:cubicBezTo>
                  <a:cubicBezTo>
                    <a:pt x="5000" y="3956"/>
                    <a:pt x="4322" y="4197"/>
                    <a:pt x="3960" y="5339"/>
                  </a:cubicBezTo>
                  <a:cubicBezTo>
                    <a:pt x="3434" y="7219"/>
                    <a:pt x="3760" y="8246"/>
                    <a:pt x="3760" y="8246"/>
                  </a:cubicBezTo>
                  <a:cubicBezTo>
                    <a:pt x="3760" y="8246"/>
                    <a:pt x="3248" y="8113"/>
                    <a:pt x="2691" y="8113"/>
                  </a:cubicBezTo>
                  <a:cubicBezTo>
                    <a:pt x="2412" y="8113"/>
                    <a:pt x="2123" y="8146"/>
                    <a:pt x="1880" y="8246"/>
                  </a:cubicBezTo>
                  <a:lnTo>
                    <a:pt x="1780" y="8246"/>
                  </a:lnTo>
                  <a:cubicBezTo>
                    <a:pt x="928" y="11379"/>
                    <a:pt x="1" y="13485"/>
                    <a:pt x="1" y="13485"/>
                  </a:cubicBezTo>
                  <a:cubicBezTo>
                    <a:pt x="828" y="13159"/>
                    <a:pt x="1780" y="12958"/>
                    <a:pt x="2808" y="12958"/>
                  </a:cubicBezTo>
                  <a:cubicBezTo>
                    <a:pt x="4161" y="12958"/>
                    <a:pt x="5414" y="13685"/>
                    <a:pt x="5940" y="15364"/>
                  </a:cubicBezTo>
                  <a:lnTo>
                    <a:pt x="6166" y="15364"/>
                  </a:lnTo>
                  <a:cubicBezTo>
                    <a:pt x="13058" y="12858"/>
                    <a:pt x="15865" y="4612"/>
                    <a:pt x="14412" y="1881"/>
                  </a:cubicBezTo>
                  <a:cubicBezTo>
                    <a:pt x="13733" y="593"/>
                    <a:pt x="12707" y="292"/>
                    <a:pt x="11645" y="292"/>
                  </a:cubicBezTo>
                  <a:cubicBezTo>
                    <a:pt x="10709" y="292"/>
                    <a:pt x="9745" y="526"/>
                    <a:pt x="8966" y="526"/>
                  </a:cubicBezTo>
                  <a:cubicBezTo>
                    <a:pt x="8702" y="526"/>
                    <a:pt x="8459" y="499"/>
                    <a:pt x="8246" y="427"/>
                  </a:cubicBezTo>
                  <a:cubicBezTo>
                    <a:pt x="8046" y="327"/>
                    <a:pt x="7920" y="226"/>
                    <a:pt x="7820" y="1"/>
                  </a:cubicBezTo>
                  <a:close/>
                </a:path>
              </a:pathLst>
            </a:custGeom>
            <a:solidFill>
              <a:srgbClr val="C48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38"/>
            <p:cNvSpPr/>
            <p:nvPr/>
          </p:nvSpPr>
          <p:spPr>
            <a:xfrm flipH="1">
              <a:off x="5629684" y="4196393"/>
              <a:ext cx="268349" cy="331577"/>
            </a:xfrm>
            <a:custGeom>
              <a:avLst/>
              <a:gdLst/>
              <a:ahLst/>
              <a:cxnLst/>
              <a:rect l="l" t="t" r="r" b="b"/>
              <a:pathLst>
                <a:path w="15966" h="19725" extrusionOk="0">
                  <a:moveTo>
                    <a:pt x="12307" y="0"/>
                  </a:moveTo>
                  <a:cubicBezTo>
                    <a:pt x="11279" y="0"/>
                    <a:pt x="10327" y="201"/>
                    <a:pt x="9500" y="527"/>
                  </a:cubicBezTo>
                  <a:cubicBezTo>
                    <a:pt x="7378" y="1226"/>
                    <a:pt x="5372" y="2412"/>
                    <a:pt x="3081" y="2412"/>
                  </a:cubicBezTo>
                  <a:cubicBezTo>
                    <a:pt x="2990" y="2412"/>
                    <a:pt x="2899" y="2410"/>
                    <a:pt x="2808" y="2406"/>
                  </a:cubicBezTo>
                  <a:cubicBezTo>
                    <a:pt x="2808" y="2406"/>
                    <a:pt x="201" y="3233"/>
                    <a:pt x="302" y="4687"/>
                  </a:cubicBezTo>
                  <a:cubicBezTo>
                    <a:pt x="402" y="6266"/>
                    <a:pt x="2281" y="6893"/>
                    <a:pt x="2281" y="6893"/>
                  </a:cubicBezTo>
                  <a:cubicBezTo>
                    <a:pt x="2281" y="6893"/>
                    <a:pt x="502" y="7519"/>
                    <a:pt x="627" y="8873"/>
                  </a:cubicBezTo>
                  <a:cubicBezTo>
                    <a:pt x="627" y="10326"/>
                    <a:pt x="2081" y="10752"/>
                    <a:pt x="2081" y="10752"/>
                  </a:cubicBezTo>
                  <a:cubicBezTo>
                    <a:pt x="2081" y="10752"/>
                    <a:pt x="1" y="12005"/>
                    <a:pt x="302" y="13584"/>
                  </a:cubicBezTo>
                  <a:cubicBezTo>
                    <a:pt x="627" y="15138"/>
                    <a:pt x="2382" y="15339"/>
                    <a:pt x="2382" y="15339"/>
                  </a:cubicBezTo>
                  <a:cubicBezTo>
                    <a:pt x="2382" y="15339"/>
                    <a:pt x="101" y="17745"/>
                    <a:pt x="2281" y="19725"/>
                  </a:cubicBezTo>
                  <a:cubicBezTo>
                    <a:pt x="8146" y="17544"/>
                    <a:pt x="11780" y="14311"/>
                    <a:pt x="13660" y="10552"/>
                  </a:cubicBezTo>
                  <a:cubicBezTo>
                    <a:pt x="15540" y="6792"/>
                    <a:pt x="15966" y="4060"/>
                    <a:pt x="15439" y="2406"/>
                  </a:cubicBezTo>
                  <a:cubicBezTo>
                    <a:pt x="14913" y="727"/>
                    <a:pt x="13660" y="0"/>
                    <a:pt x="12307" y="0"/>
                  </a:cubicBezTo>
                  <a:close/>
                </a:path>
              </a:pathLst>
            </a:custGeom>
            <a:solidFill>
              <a:srgbClr val="C48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38"/>
            <p:cNvSpPr/>
            <p:nvPr/>
          </p:nvSpPr>
          <p:spPr>
            <a:xfrm flipH="1">
              <a:off x="5917395" y="3528767"/>
              <a:ext cx="217792" cy="221673"/>
            </a:xfrm>
            <a:custGeom>
              <a:avLst/>
              <a:gdLst/>
              <a:ahLst/>
              <a:cxnLst/>
              <a:rect l="l" t="t" r="r" b="b"/>
              <a:pathLst>
                <a:path w="12958" h="13187" extrusionOk="0">
                  <a:moveTo>
                    <a:pt x="3869" y="0"/>
                  </a:moveTo>
                  <a:cubicBezTo>
                    <a:pt x="3128" y="0"/>
                    <a:pt x="2590" y="1458"/>
                    <a:pt x="2406" y="2122"/>
                  </a:cubicBezTo>
                  <a:cubicBezTo>
                    <a:pt x="2306" y="2648"/>
                    <a:pt x="2306" y="3275"/>
                    <a:pt x="2206" y="3902"/>
                  </a:cubicBezTo>
                  <a:cubicBezTo>
                    <a:pt x="1780" y="8187"/>
                    <a:pt x="0" y="10167"/>
                    <a:pt x="2507" y="12573"/>
                  </a:cubicBezTo>
                  <a:cubicBezTo>
                    <a:pt x="2952" y="12997"/>
                    <a:pt x="3519" y="13187"/>
                    <a:pt x="4152" y="13187"/>
                  </a:cubicBezTo>
                  <a:cubicBezTo>
                    <a:pt x="6476" y="13187"/>
                    <a:pt x="9701" y="10637"/>
                    <a:pt x="11178" y="7761"/>
                  </a:cubicBezTo>
                  <a:cubicBezTo>
                    <a:pt x="11604" y="7034"/>
                    <a:pt x="12432" y="5455"/>
                    <a:pt x="12958" y="3375"/>
                  </a:cubicBezTo>
                  <a:cubicBezTo>
                    <a:pt x="12657" y="3147"/>
                    <a:pt x="12369" y="3058"/>
                    <a:pt x="12103" y="3058"/>
                  </a:cubicBezTo>
                  <a:cubicBezTo>
                    <a:pt x="11261" y="3058"/>
                    <a:pt x="10652" y="3950"/>
                    <a:pt x="10652" y="4102"/>
                  </a:cubicBezTo>
                  <a:cubicBezTo>
                    <a:pt x="10652" y="3902"/>
                    <a:pt x="11604" y="1796"/>
                    <a:pt x="10452" y="1170"/>
                  </a:cubicBezTo>
                  <a:cubicBezTo>
                    <a:pt x="10317" y="1085"/>
                    <a:pt x="10174" y="1047"/>
                    <a:pt x="10028" y="1047"/>
                  </a:cubicBezTo>
                  <a:cubicBezTo>
                    <a:pt x="8927" y="1047"/>
                    <a:pt x="7608" y="3186"/>
                    <a:pt x="7519" y="3275"/>
                  </a:cubicBezTo>
                  <a:cubicBezTo>
                    <a:pt x="7619" y="3175"/>
                    <a:pt x="8472" y="869"/>
                    <a:pt x="7093" y="343"/>
                  </a:cubicBezTo>
                  <a:cubicBezTo>
                    <a:pt x="6998" y="308"/>
                    <a:pt x="6907" y="292"/>
                    <a:pt x="6818" y="292"/>
                  </a:cubicBezTo>
                  <a:cubicBezTo>
                    <a:pt x="5560" y="292"/>
                    <a:pt x="5013" y="3576"/>
                    <a:pt x="5013" y="3576"/>
                  </a:cubicBezTo>
                  <a:cubicBezTo>
                    <a:pt x="5013" y="3576"/>
                    <a:pt x="5113" y="343"/>
                    <a:pt x="4086" y="42"/>
                  </a:cubicBezTo>
                  <a:cubicBezTo>
                    <a:pt x="4012" y="14"/>
                    <a:pt x="3939" y="0"/>
                    <a:pt x="3869" y="0"/>
                  </a:cubicBezTo>
                  <a:close/>
                </a:path>
              </a:pathLst>
            </a:custGeom>
            <a:solidFill>
              <a:srgbClr val="C48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38"/>
            <p:cNvSpPr/>
            <p:nvPr/>
          </p:nvSpPr>
          <p:spPr>
            <a:xfrm flipH="1">
              <a:off x="6142330" y="3693606"/>
              <a:ext cx="270029" cy="190659"/>
            </a:xfrm>
            <a:custGeom>
              <a:avLst/>
              <a:gdLst/>
              <a:ahLst/>
              <a:cxnLst/>
              <a:rect l="l" t="t" r="r" b="b"/>
              <a:pathLst>
                <a:path w="16066" h="11342" extrusionOk="0">
                  <a:moveTo>
                    <a:pt x="3645" y="0"/>
                  </a:moveTo>
                  <a:cubicBezTo>
                    <a:pt x="2720" y="0"/>
                    <a:pt x="1454" y="130"/>
                    <a:pt x="1454" y="888"/>
                  </a:cubicBezTo>
                  <a:cubicBezTo>
                    <a:pt x="1454" y="2141"/>
                    <a:pt x="4587" y="3168"/>
                    <a:pt x="4787" y="3168"/>
                  </a:cubicBezTo>
                  <a:cubicBezTo>
                    <a:pt x="4698" y="3168"/>
                    <a:pt x="3893" y="3046"/>
                    <a:pt x="3023" y="3046"/>
                  </a:cubicBezTo>
                  <a:cubicBezTo>
                    <a:pt x="1927" y="3046"/>
                    <a:pt x="727" y="3240"/>
                    <a:pt x="727" y="4121"/>
                  </a:cubicBezTo>
                  <a:cubicBezTo>
                    <a:pt x="727" y="5775"/>
                    <a:pt x="3534" y="5775"/>
                    <a:pt x="3534" y="5775"/>
                  </a:cubicBezTo>
                  <a:cubicBezTo>
                    <a:pt x="3534" y="5775"/>
                    <a:pt x="0" y="6401"/>
                    <a:pt x="201" y="7880"/>
                  </a:cubicBezTo>
                  <a:cubicBezTo>
                    <a:pt x="456" y="9019"/>
                    <a:pt x="1974" y="9143"/>
                    <a:pt x="2727" y="9143"/>
                  </a:cubicBezTo>
                  <a:cubicBezTo>
                    <a:pt x="2935" y="9143"/>
                    <a:pt x="3084" y="9133"/>
                    <a:pt x="3133" y="9133"/>
                  </a:cubicBezTo>
                  <a:cubicBezTo>
                    <a:pt x="2907" y="9233"/>
                    <a:pt x="1028" y="9660"/>
                    <a:pt x="1654" y="11314"/>
                  </a:cubicBezTo>
                  <a:cubicBezTo>
                    <a:pt x="2114" y="11333"/>
                    <a:pt x="2550" y="11341"/>
                    <a:pt x="2963" y="11341"/>
                  </a:cubicBezTo>
                  <a:cubicBezTo>
                    <a:pt x="4710" y="11341"/>
                    <a:pt x="6022" y="11194"/>
                    <a:pt x="6792" y="11113"/>
                  </a:cubicBezTo>
                  <a:cubicBezTo>
                    <a:pt x="11278" y="10487"/>
                    <a:pt x="16065" y="6928"/>
                    <a:pt x="14812" y="4020"/>
                  </a:cubicBezTo>
                  <a:cubicBezTo>
                    <a:pt x="13258" y="562"/>
                    <a:pt x="10652" y="1614"/>
                    <a:pt x="6040" y="462"/>
                  </a:cubicBezTo>
                  <a:cubicBezTo>
                    <a:pt x="5539" y="361"/>
                    <a:pt x="5113" y="261"/>
                    <a:pt x="4587" y="35"/>
                  </a:cubicBezTo>
                  <a:cubicBezTo>
                    <a:pt x="4518" y="35"/>
                    <a:pt x="4128" y="0"/>
                    <a:pt x="3645" y="0"/>
                  </a:cubicBezTo>
                  <a:close/>
                </a:path>
              </a:pathLst>
            </a:custGeom>
            <a:solidFill>
              <a:srgbClr val="C48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38"/>
            <p:cNvSpPr/>
            <p:nvPr/>
          </p:nvSpPr>
          <p:spPr>
            <a:xfrm flipH="1">
              <a:off x="6370223" y="2670482"/>
              <a:ext cx="226649" cy="177749"/>
            </a:xfrm>
            <a:custGeom>
              <a:avLst/>
              <a:gdLst/>
              <a:ahLst/>
              <a:cxnLst/>
              <a:rect l="l" t="t" r="r" b="b"/>
              <a:pathLst>
                <a:path w="13485" h="10574" extrusionOk="0">
                  <a:moveTo>
                    <a:pt x="6674" y="1"/>
                  </a:moveTo>
                  <a:cubicBezTo>
                    <a:pt x="4748" y="1"/>
                    <a:pt x="2778" y="922"/>
                    <a:pt x="1680" y="3355"/>
                  </a:cubicBezTo>
                  <a:cubicBezTo>
                    <a:pt x="1" y="7441"/>
                    <a:pt x="2732" y="10373"/>
                    <a:pt x="2732" y="10373"/>
                  </a:cubicBezTo>
                  <a:lnTo>
                    <a:pt x="2833" y="10573"/>
                  </a:lnTo>
                  <a:cubicBezTo>
                    <a:pt x="4330" y="10183"/>
                    <a:pt x="6021" y="9910"/>
                    <a:pt x="7791" y="9910"/>
                  </a:cubicBezTo>
                  <a:cubicBezTo>
                    <a:pt x="8866" y="9910"/>
                    <a:pt x="9971" y="10011"/>
                    <a:pt x="11078" y="10248"/>
                  </a:cubicBezTo>
                  <a:cubicBezTo>
                    <a:pt x="13484" y="7967"/>
                    <a:pt x="13384" y="3781"/>
                    <a:pt x="10753" y="1476"/>
                  </a:cubicBezTo>
                  <a:cubicBezTo>
                    <a:pt x="9737" y="594"/>
                    <a:pt x="8220" y="1"/>
                    <a:pt x="66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38"/>
            <p:cNvSpPr/>
            <p:nvPr/>
          </p:nvSpPr>
          <p:spPr>
            <a:xfrm flipH="1">
              <a:off x="5685704" y="2762651"/>
              <a:ext cx="1381274" cy="1813093"/>
            </a:xfrm>
            <a:custGeom>
              <a:avLst/>
              <a:gdLst/>
              <a:ahLst/>
              <a:cxnLst/>
              <a:rect l="l" t="t" r="r" b="b"/>
              <a:pathLst>
                <a:path w="82182" h="107858" extrusionOk="0">
                  <a:moveTo>
                    <a:pt x="59308" y="45575"/>
                  </a:moveTo>
                  <a:cubicBezTo>
                    <a:pt x="59378" y="45575"/>
                    <a:pt x="59451" y="45589"/>
                    <a:pt x="59525" y="45617"/>
                  </a:cubicBezTo>
                  <a:cubicBezTo>
                    <a:pt x="60552" y="45918"/>
                    <a:pt x="60452" y="49151"/>
                    <a:pt x="60452" y="49151"/>
                  </a:cubicBezTo>
                  <a:cubicBezTo>
                    <a:pt x="60452" y="49151"/>
                    <a:pt x="60999" y="45867"/>
                    <a:pt x="62257" y="45867"/>
                  </a:cubicBezTo>
                  <a:cubicBezTo>
                    <a:pt x="62346" y="45867"/>
                    <a:pt x="62437" y="45883"/>
                    <a:pt x="62532" y="45918"/>
                  </a:cubicBezTo>
                  <a:cubicBezTo>
                    <a:pt x="63911" y="46444"/>
                    <a:pt x="63058" y="48750"/>
                    <a:pt x="62958" y="48850"/>
                  </a:cubicBezTo>
                  <a:cubicBezTo>
                    <a:pt x="63047" y="48761"/>
                    <a:pt x="64366" y="46622"/>
                    <a:pt x="65467" y="46622"/>
                  </a:cubicBezTo>
                  <a:cubicBezTo>
                    <a:pt x="65613" y="46622"/>
                    <a:pt x="65756" y="46660"/>
                    <a:pt x="65891" y="46745"/>
                  </a:cubicBezTo>
                  <a:cubicBezTo>
                    <a:pt x="67043" y="47371"/>
                    <a:pt x="66091" y="49477"/>
                    <a:pt x="66091" y="49677"/>
                  </a:cubicBezTo>
                  <a:cubicBezTo>
                    <a:pt x="66091" y="49525"/>
                    <a:pt x="66700" y="48633"/>
                    <a:pt x="67542" y="48633"/>
                  </a:cubicBezTo>
                  <a:cubicBezTo>
                    <a:pt x="67808" y="48633"/>
                    <a:pt x="68096" y="48722"/>
                    <a:pt x="68397" y="48950"/>
                  </a:cubicBezTo>
                  <a:cubicBezTo>
                    <a:pt x="67871" y="51030"/>
                    <a:pt x="67043" y="52609"/>
                    <a:pt x="66617" y="53336"/>
                  </a:cubicBezTo>
                  <a:cubicBezTo>
                    <a:pt x="65140" y="56212"/>
                    <a:pt x="61915" y="58762"/>
                    <a:pt x="59591" y="58762"/>
                  </a:cubicBezTo>
                  <a:cubicBezTo>
                    <a:pt x="58958" y="58762"/>
                    <a:pt x="58391" y="58572"/>
                    <a:pt x="57946" y="58148"/>
                  </a:cubicBezTo>
                  <a:cubicBezTo>
                    <a:pt x="55439" y="55742"/>
                    <a:pt x="57219" y="53762"/>
                    <a:pt x="57645" y="49477"/>
                  </a:cubicBezTo>
                  <a:cubicBezTo>
                    <a:pt x="57745" y="48850"/>
                    <a:pt x="57745" y="48223"/>
                    <a:pt x="57845" y="47697"/>
                  </a:cubicBezTo>
                  <a:cubicBezTo>
                    <a:pt x="58029" y="47033"/>
                    <a:pt x="58567" y="45575"/>
                    <a:pt x="59308" y="45575"/>
                  </a:cubicBezTo>
                  <a:close/>
                  <a:moveTo>
                    <a:pt x="42593" y="55381"/>
                  </a:moveTo>
                  <a:cubicBezTo>
                    <a:pt x="43076" y="55381"/>
                    <a:pt x="43466" y="55416"/>
                    <a:pt x="43535" y="55416"/>
                  </a:cubicBezTo>
                  <a:cubicBezTo>
                    <a:pt x="44061" y="55642"/>
                    <a:pt x="44487" y="55742"/>
                    <a:pt x="44988" y="55843"/>
                  </a:cubicBezTo>
                  <a:cubicBezTo>
                    <a:pt x="49600" y="56995"/>
                    <a:pt x="52206" y="55943"/>
                    <a:pt x="53760" y="59401"/>
                  </a:cubicBezTo>
                  <a:cubicBezTo>
                    <a:pt x="55013" y="62309"/>
                    <a:pt x="50226" y="65868"/>
                    <a:pt x="45740" y="66494"/>
                  </a:cubicBezTo>
                  <a:cubicBezTo>
                    <a:pt x="44970" y="66575"/>
                    <a:pt x="43658" y="66722"/>
                    <a:pt x="41911" y="66722"/>
                  </a:cubicBezTo>
                  <a:cubicBezTo>
                    <a:pt x="41498" y="66722"/>
                    <a:pt x="41062" y="66714"/>
                    <a:pt x="40602" y="66695"/>
                  </a:cubicBezTo>
                  <a:cubicBezTo>
                    <a:pt x="39976" y="65041"/>
                    <a:pt x="41855" y="64614"/>
                    <a:pt x="42081" y="64514"/>
                  </a:cubicBezTo>
                  <a:cubicBezTo>
                    <a:pt x="42032" y="64514"/>
                    <a:pt x="41883" y="64524"/>
                    <a:pt x="41675" y="64524"/>
                  </a:cubicBezTo>
                  <a:cubicBezTo>
                    <a:pt x="40922" y="64524"/>
                    <a:pt x="39404" y="64400"/>
                    <a:pt x="39149" y="63261"/>
                  </a:cubicBezTo>
                  <a:cubicBezTo>
                    <a:pt x="38948" y="61782"/>
                    <a:pt x="42482" y="61156"/>
                    <a:pt x="42482" y="61156"/>
                  </a:cubicBezTo>
                  <a:cubicBezTo>
                    <a:pt x="42482" y="61156"/>
                    <a:pt x="39675" y="61156"/>
                    <a:pt x="39675" y="59502"/>
                  </a:cubicBezTo>
                  <a:cubicBezTo>
                    <a:pt x="39675" y="58621"/>
                    <a:pt x="40875" y="58427"/>
                    <a:pt x="41971" y="58427"/>
                  </a:cubicBezTo>
                  <a:cubicBezTo>
                    <a:pt x="42841" y="58427"/>
                    <a:pt x="43646" y="58549"/>
                    <a:pt x="43735" y="58549"/>
                  </a:cubicBezTo>
                  <a:cubicBezTo>
                    <a:pt x="43535" y="58549"/>
                    <a:pt x="40402" y="57522"/>
                    <a:pt x="40402" y="56269"/>
                  </a:cubicBezTo>
                  <a:cubicBezTo>
                    <a:pt x="40402" y="55511"/>
                    <a:pt x="41668" y="55381"/>
                    <a:pt x="42593" y="55381"/>
                  </a:cubicBezTo>
                  <a:close/>
                  <a:moveTo>
                    <a:pt x="17484" y="0"/>
                  </a:moveTo>
                  <a:cubicBezTo>
                    <a:pt x="13836" y="0"/>
                    <a:pt x="10347" y="3436"/>
                    <a:pt x="11279" y="7697"/>
                  </a:cubicBezTo>
                  <a:cubicBezTo>
                    <a:pt x="12006" y="11156"/>
                    <a:pt x="15339" y="12409"/>
                    <a:pt x="15339" y="12409"/>
                  </a:cubicBezTo>
                  <a:cubicBezTo>
                    <a:pt x="15339" y="12409"/>
                    <a:pt x="1" y="35266"/>
                    <a:pt x="3334" y="66294"/>
                  </a:cubicBezTo>
                  <a:cubicBezTo>
                    <a:pt x="5940" y="90204"/>
                    <a:pt x="23810" y="105768"/>
                    <a:pt x="45840" y="107522"/>
                  </a:cubicBezTo>
                  <a:cubicBezTo>
                    <a:pt x="48537" y="107750"/>
                    <a:pt x="51078" y="107857"/>
                    <a:pt x="53467" y="107857"/>
                  </a:cubicBezTo>
                  <a:cubicBezTo>
                    <a:pt x="61070" y="107857"/>
                    <a:pt x="67139" y="106770"/>
                    <a:pt x="71830" y="105016"/>
                  </a:cubicBezTo>
                  <a:cubicBezTo>
                    <a:pt x="69650" y="103036"/>
                    <a:pt x="71931" y="100630"/>
                    <a:pt x="71931" y="100630"/>
                  </a:cubicBezTo>
                  <a:cubicBezTo>
                    <a:pt x="71931" y="100630"/>
                    <a:pt x="70176" y="100429"/>
                    <a:pt x="69851" y="98875"/>
                  </a:cubicBezTo>
                  <a:cubicBezTo>
                    <a:pt x="69550" y="97296"/>
                    <a:pt x="71630" y="96043"/>
                    <a:pt x="71630" y="96043"/>
                  </a:cubicBezTo>
                  <a:cubicBezTo>
                    <a:pt x="71630" y="96043"/>
                    <a:pt x="70176" y="95617"/>
                    <a:pt x="70176" y="94164"/>
                  </a:cubicBezTo>
                  <a:cubicBezTo>
                    <a:pt x="70051" y="92810"/>
                    <a:pt x="71830" y="92184"/>
                    <a:pt x="71830" y="92184"/>
                  </a:cubicBezTo>
                  <a:cubicBezTo>
                    <a:pt x="71830" y="92184"/>
                    <a:pt x="69951" y="91557"/>
                    <a:pt x="69851" y="89978"/>
                  </a:cubicBezTo>
                  <a:cubicBezTo>
                    <a:pt x="69750" y="88524"/>
                    <a:pt x="72357" y="87697"/>
                    <a:pt x="72357" y="87697"/>
                  </a:cubicBezTo>
                  <a:cubicBezTo>
                    <a:pt x="72448" y="87701"/>
                    <a:pt x="72539" y="87703"/>
                    <a:pt x="72630" y="87703"/>
                  </a:cubicBezTo>
                  <a:cubicBezTo>
                    <a:pt x="74921" y="87703"/>
                    <a:pt x="76927" y="86517"/>
                    <a:pt x="79049" y="85818"/>
                  </a:cubicBezTo>
                  <a:cubicBezTo>
                    <a:pt x="79049" y="85818"/>
                    <a:pt x="79976" y="83712"/>
                    <a:pt x="80828" y="80579"/>
                  </a:cubicBezTo>
                  <a:cubicBezTo>
                    <a:pt x="81555" y="77672"/>
                    <a:pt x="82181" y="74013"/>
                    <a:pt x="81856" y="70053"/>
                  </a:cubicBezTo>
                  <a:cubicBezTo>
                    <a:pt x="81455" y="64188"/>
                    <a:pt x="79049" y="59176"/>
                    <a:pt x="76317" y="55316"/>
                  </a:cubicBezTo>
                  <a:cubicBezTo>
                    <a:pt x="72783" y="50203"/>
                    <a:pt x="68698" y="47171"/>
                    <a:pt x="68698" y="47171"/>
                  </a:cubicBezTo>
                  <a:cubicBezTo>
                    <a:pt x="69023" y="44990"/>
                    <a:pt x="68923" y="42258"/>
                    <a:pt x="67670" y="39451"/>
                  </a:cubicBezTo>
                  <a:cubicBezTo>
                    <a:pt x="66292" y="36093"/>
                    <a:pt x="63585" y="32860"/>
                    <a:pt x="57219" y="30153"/>
                  </a:cubicBezTo>
                  <a:lnTo>
                    <a:pt x="57119" y="30153"/>
                  </a:lnTo>
                  <a:cubicBezTo>
                    <a:pt x="57946" y="27647"/>
                    <a:pt x="58046" y="25141"/>
                    <a:pt x="57419" y="22735"/>
                  </a:cubicBezTo>
                  <a:cubicBezTo>
                    <a:pt x="55865" y="16369"/>
                    <a:pt x="50427" y="15542"/>
                    <a:pt x="49174" y="13862"/>
                  </a:cubicBezTo>
                  <a:cubicBezTo>
                    <a:pt x="48547" y="12910"/>
                    <a:pt x="47294" y="7396"/>
                    <a:pt x="41655" y="5090"/>
                  </a:cubicBezTo>
                  <a:cubicBezTo>
                    <a:pt x="40828" y="4765"/>
                    <a:pt x="39875" y="4564"/>
                    <a:pt x="39048" y="4364"/>
                  </a:cubicBezTo>
                  <a:cubicBezTo>
                    <a:pt x="37916" y="4122"/>
                    <a:pt x="36787" y="4018"/>
                    <a:pt x="35689" y="4018"/>
                  </a:cubicBezTo>
                  <a:cubicBezTo>
                    <a:pt x="33945" y="4018"/>
                    <a:pt x="32279" y="4280"/>
                    <a:pt x="30803" y="4664"/>
                  </a:cubicBezTo>
                  <a:cubicBezTo>
                    <a:pt x="26943" y="5617"/>
                    <a:pt x="24311" y="7171"/>
                    <a:pt x="24311" y="7171"/>
                  </a:cubicBezTo>
                  <a:cubicBezTo>
                    <a:pt x="24211" y="4765"/>
                    <a:pt x="22432" y="1130"/>
                    <a:pt x="18898" y="178"/>
                  </a:cubicBezTo>
                  <a:cubicBezTo>
                    <a:pt x="18430" y="58"/>
                    <a:pt x="17956" y="0"/>
                    <a:pt x="17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38"/>
            <p:cNvSpPr/>
            <p:nvPr/>
          </p:nvSpPr>
          <p:spPr>
            <a:xfrm flipH="1">
              <a:off x="6094731" y="3220219"/>
              <a:ext cx="417885" cy="275129"/>
            </a:xfrm>
            <a:custGeom>
              <a:avLst/>
              <a:gdLst/>
              <a:ahLst/>
              <a:cxnLst/>
              <a:rect l="l" t="t" r="r" b="b"/>
              <a:pathLst>
                <a:path w="24863" h="16367" extrusionOk="0">
                  <a:moveTo>
                    <a:pt x="24762" y="1"/>
                  </a:moveTo>
                  <a:lnTo>
                    <a:pt x="24662" y="101"/>
                  </a:lnTo>
                  <a:cubicBezTo>
                    <a:pt x="24436" y="1480"/>
                    <a:pt x="24035" y="2733"/>
                    <a:pt x="23509" y="3986"/>
                  </a:cubicBezTo>
                  <a:cubicBezTo>
                    <a:pt x="22983" y="5239"/>
                    <a:pt x="22256" y="6367"/>
                    <a:pt x="21404" y="7419"/>
                  </a:cubicBezTo>
                  <a:cubicBezTo>
                    <a:pt x="19850" y="9500"/>
                    <a:pt x="17870" y="11379"/>
                    <a:pt x="15564" y="12758"/>
                  </a:cubicBezTo>
                  <a:cubicBezTo>
                    <a:pt x="13258" y="14211"/>
                    <a:pt x="10752" y="15139"/>
                    <a:pt x="8045" y="15565"/>
                  </a:cubicBezTo>
                  <a:cubicBezTo>
                    <a:pt x="7139" y="15710"/>
                    <a:pt x="6180" y="15815"/>
                    <a:pt x="5207" y="15815"/>
                  </a:cubicBezTo>
                  <a:cubicBezTo>
                    <a:pt x="4835" y="15815"/>
                    <a:pt x="4460" y="15800"/>
                    <a:pt x="4085" y="15765"/>
                  </a:cubicBezTo>
                  <a:cubicBezTo>
                    <a:pt x="2732" y="15765"/>
                    <a:pt x="1354" y="15565"/>
                    <a:pt x="100" y="15264"/>
                  </a:cubicBezTo>
                  <a:lnTo>
                    <a:pt x="0" y="15264"/>
                  </a:lnTo>
                  <a:lnTo>
                    <a:pt x="0" y="15364"/>
                  </a:lnTo>
                  <a:cubicBezTo>
                    <a:pt x="1354" y="15891"/>
                    <a:pt x="2732" y="16191"/>
                    <a:pt x="4085" y="16292"/>
                  </a:cubicBezTo>
                  <a:cubicBezTo>
                    <a:pt x="4762" y="16342"/>
                    <a:pt x="5439" y="16367"/>
                    <a:pt x="6115" y="16367"/>
                  </a:cubicBezTo>
                  <a:cubicBezTo>
                    <a:pt x="6792" y="16367"/>
                    <a:pt x="7469" y="16342"/>
                    <a:pt x="8146" y="16292"/>
                  </a:cubicBezTo>
                  <a:cubicBezTo>
                    <a:pt x="10978" y="15891"/>
                    <a:pt x="13584" y="14938"/>
                    <a:pt x="15990" y="13485"/>
                  </a:cubicBezTo>
                  <a:cubicBezTo>
                    <a:pt x="18396" y="12006"/>
                    <a:pt x="20376" y="10126"/>
                    <a:pt x="22030" y="7845"/>
                  </a:cubicBezTo>
                  <a:cubicBezTo>
                    <a:pt x="23609" y="5540"/>
                    <a:pt x="24662" y="2933"/>
                    <a:pt x="24862" y="101"/>
                  </a:cubicBezTo>
                  <a:cubicBezTo>
                    <a:pt x="24862" y="101"/>
                    <a:pt x="24862" y="1"/>
                    <a:pt x="24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38"/>
            <p:cNvSpPr/>
            <p:nvPr/>
          </p:nvSpPr>
          <p:spPr>
            <a:xfrm flipH="1">
              <a:off x="5636844" y="3978401"/>
              <a:ext cx="977289" cy="263093"/>
            </a:xfrm>
            <a:custGeom>
              <a:avLst/>
              <a:gdLst/>
              <a:ahLst/>
              <a:cxnLst/>
              <a:rect l="l" t="t" r="r" b="b"/>
              <a:pathLst>
                <a:path w="58146" h="15651" extrusionOk="0">
                  <a:moveTo>
                    <a:pt x="17196" y="0"/>
                  </a:moveTo>
                  <a:cubicBezTo>
                    <a:pt x="16083" y="0"/>
                    <a:pt x="14975" y="71"/>
                    <a:pt x="13885" y="236"/>
                  </a:cubicBezTo>
                  <a:cubicBezTo>
                    <a:pt x="11053" y="637"/>
                    <a:pt x="8246" y="1590"/>
                    <a:pt x="5840" y="3043"/>
                  </a:cubicBezTo>
                  <a:cubicBezTo>
                    <a:pt x="3434" y="4622"/>
                    <a:pt x="1353" y="6703"/>
                    <a:pt x="0" y="9209"/>
                  </a:cubicBezTo>
                  <a:lnTo>
                    <a:pt x="0" y="9309"/>
                  </a:lnTo>
                  <a:lnTo>
                    <a:pt x="100" y="9309"/>
                  </a:lnTo>
                  <a:cubicBezTo>
                    <a:pt x="1654" y="6903"/>
                    <a:pt x="3759" y="4923"/>
                    <a:pt x="6140" y="3570"/>
                  </a:cubicBezTo>
                  <a:cubicBezTo>
                    <a:pt x="8446" y="2116"/>
                    <a:pt x="11153" y="1264"/>
                    <a:pt x="13985" y="963"/>
                  </a:cubicBezTo>
                  <a:cubicBezTo>
                    <a:pt x="15071" y="832"/>
                    <a:pt x="16178" y="770"/>
                    <a:pt x="17295" y="770"/>
                  </a:cubicBezTo>
                  <a:cubicBezTo>
                    <a:pt x="18961" y="770"/>
                    <a:pt x="20650" y="909"/>
                    <a:pt x="22331" y="1164"/>
                  </a:cubicBezTo>
                  <a:cubicBezTo>
                    <a:pt x="25063" y="1590"/>
                    <a:pt x="27770" y="2317"/>
                    <a:pt x="30176" y="3570"/>
                  </a:cubicBezTo>
                  <a:cubicBezTo>
                    <a:pt x="30476" y="3770"/>
                    <a:pt x="30802" y="3871"/>
                    <a:pt x="31103" y="4096"/>
                  </a:cubicBezTo>
                  <a:lnTo>
                    <a:pt x="32055" y="4622"/>
                  </a:lnTo>
                  <a:cubicBezTo>
                    <a:pt x="32256" y="4823"/>
                    <a:pt x="32582" y="5023"/>
                    <a:pt x="32882" y="5249"/>
                  </a:cubicBezTo>
                  <a:cubicBezTo>
                    <a:pt x="33083" y="5449"/>
                    <a:pt x="33409" y="5650"/>
                    <a:pt x="33609" y="5876"/>
                  </a:cubicBezTo>
                  <a:cubicBezTo>
                    <a:pt x="34762" y="6803"/>
                    <a:pt x="35589" y="7855"/>
                    <a:pt x="36542" y="8883"/>
                  </a:cubicBezTo>
                  <a:cubicBezTo>
                    <a:pt x="37469" y="9936"/>
                    <a:pt x="38321" y="11089"/>
                    <a:pt x="39248" y="12141"/>
                  </a:cubicBezTo>
                  <a:cubicBezTo>
                    <a:pt x="39474" y="12442"/>
                    <a:pt x="39674" y="12642"/>
                    <a:pt x="39975" y="12968"/>
                  </a:cubicBezTo>
                  <a:cubicBezTo>
                    <a:pt x="40201" y="13169"/>
                    <a:pt x="40501" y="13394"/>
                    <a:pt x="40827" y="13695"/>
                  </a:cubicBezTo>
                  <a:cubicBezTo>
                    <a:pt x="40928" y="13795"/>
                    <a:pt x="41028" y="13896"/>
                    <a:pt x="41228" y="14021"/>
                  </a:cubicBezTo>
                  <a:lnTo>
                    <a:pt x="41654" y="14322"/>
                  </a:lnTo>
                  <a:cubicBezTo>
                    <a:pt x="41980" y="14522"/>
                    <a:pt x="42281" y="14748"/>
                    <a:pt x="42607" y="14848"/>
                  </a:cubicBezTo>
                  <a:cubicBezTo>
                    <a:pt x="43233" y="15149"/>
                    <a:pt x="43960" y="15475"/>
                    <a:pt x="44687" y="15575"/>
                  </a:cubicBezTo>
                  <a:cubicBezTo>
                    <a:pt x="45050" y="15625"/>
                    <a:pt x="45414" y="15650"/>
                    <a:pt x="45777" y="15650"/>
                  </a:cubicBezTo>
                  <a:cubicBezTo>
                    <a:pt x="46141" y="15650"/>
                    <a:pt x="46504" y="15625"/>
                    <a:pt x="46867" y="15575"/>
                  </a:cubicBezTo>
                  <a:cubicBezTo>
                    <a:pt x="48346" y="15374"/>
                    <a:pt x="49700" y="14748"/>
                    <a:pt x="50953" y="14221"/>
                  </a:cubicBezTo>
                  <a:cubicBezTo>
                    <a:pt x="52206" y="13595"/>
                    <a:pt x="53559" y="13169"/>
                    <a:pt x="54913" y="13169"/>
                  </a:cubicBezTo>
                  <a:cubicBezTo>
                    <a:pt x="55639" y="13169"/>
                    <a:pt x="56266" y="13394"/>
                    <a:pt x="56792" y="13795"/>
                  </a:cubicBezTo>
                  <a:cubicBezTo>
                    <a:pt x="57419" y="14121"/>
                    <a:pt x="57745" y="14748"/>
                    <a:pt x="57945" y="15475"/>
                  </a:cubicBezTo>
                  <a:lnTo>
                    <a:pt x="58045" y="15475"/>
                  </a:lnTo>
                  <a:cubicBezTo>
                    <a:pt x="58146" y="15475"/>
                    <a:pt x="58146" y="15475"/>
                    <a:pt x="58146" y="15374"/>
                  </a:cubicBezTo>
                  <a:cubicBezTo>
                    <a:pt x="57945" y="14748"/>
                    <a:pt x="57519" y="14021"/>
                    <a:pt x="57018" y="13595"/>
                  </a:cubicBezTo>
                  <a:cubicBezTo>
                    <a:pt x="56391" y="13069"/>
                    <a:pt x="55639" y="12868"/>
                    <a:pt x="54913" y="12868"/>
                  </a:cubicBezTo>
                  <a:cubicBezTo>
                    <a:pt x="54785" y="12859"/>
                    <a:pt x="54659" y="12855"/>
                    <a:pt x="54533" y="12855"/>
                  </a:cubicBezTo>
                  <a:cubicBezTo>
                    <a:pt x="53222" y="12855"/>
                    <a:pt x="51987" y="13306"/>
                    <a:pt x="50752" y="13695"/>
                  </a:cubicBezTo>
                  <a:cubicBezTo>
                    <a:pt x="49499" y="14221"/>
                    <a:pt x="48121" y="14848"/>
                    <a:pt x="46767" y="14948"/>
                  </a:cubicBezTo>
                  <a:cubicBezTo>
                    <a:pt x="46454" y="14998"/>
                    <a:pt x="46116" y="15023"/>
                    <a:pt x="45777" y="15023"/>
                  </a:cubicBezTo>
                  <a:cubicBezTo>
                    <a:pt x="45439" y="15023"/>
                    <a:pt x="45101" y="14998"/>
                    <a:pt x="44787" y="14948"/>
                  </a:cubicBezTo>
                  <a:cubicBezTo>
                    <a:pt x="44161" y="14848"/>
                    <a:pt x="43534" y="14648"/>
                    <a:pt x="42908" y="14322"/>
                  </a:cubicBezTo>
                  <a:cubicBezTo>
                    <a:pt x="41755" y="13595"/>
                    <a:pt x="40727" y="12768"/>
                    <a:pt x="39775" y="11715"/>
                  </a:cubicBezTo>
                  <a:cubicBezTo>
                    <a:pt x="38847" y="10663"/>
                    <a:pt x="37995" y="9510"/>
                    <a:pt x="37168" y="8382"/>
                  </a:cubicBezTo>
                  <a:cubicBezTo>
                    <a:pt x="36216" y="7329"/>
                    <a:pt x="35288" y="6176"/>
                    <a:pt x="34136" y="5249"/>
                  </a:cubicBezTo>
                  <a:cubicBezTo>
                    <a:pt x="33935" y="5023"/>
                    <a:pt x="33609" y="4823"/>
                    <a:pt x="33308" y="4622"/>
                  </a:cubicBezTo>
                  <a:cubicBezTo>
                    <a:pt x="33083" y="4397"/>
                    <a:pt x="32782" y="4196"/>
                    <a:pt x="32456" y="3996"/>
                  </a:cubicBezTo>
                  <a:lnTo>
                    <a:pt x="31529" y="3369"/>
                  </a:lnTo>
                  <a:cubicBezTo>
                    <a:pt x="31203" y="3144"/>
                    <a:pt x="30902" y="3043"/>
                    <a:pt x="30577" y="2843"/>
                  </a:cubicBezTo>
                  <a:cubicBezTo>
                    <a:pt x="28070" y="1590"/>
                    <a:pt x="25263" y="863"/>
                    <a:pt x="22431" y="437"/>
                  </a:cubicBezTo>
                  <a:cubicBezTo>
                    <a:pt x="20714" y="176"/>
                    <a:pt x="18950" y="0"/>
                    <a:pt x="17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38"/>
            <p:cNvSpPr/>
            <p:nvPr/>
          </p:nvSpPr>
          <p:spPr>
            <a:xfrm flipH="1">
              <a:off x="6380761" y="3706936"/>
              <a:ext cx="372387" cy="180657"/>
            </a:xfrm>
            <a:custGeom>
              <a:avLst/>
              <a:gdLst/>
              <a:ahLst/>
              <a:cxnLst/>
              <a:rect l="l" t="t" r="r" b="b"/>
              <a:pathLst>
                <a:path w="22156" h="10747" extrusionOk="0">
                  <a:moveTo>
                    <a:pt x="276" y="1"/>
                  </a:moveTo>
                  <a:cubicBezTo>
                    <a:pt x="226" y="1"/>
                    <a:pt x="176" y="32"/>
                    <a:pt x="126" y="95"/>
                  </a:cubicBezTo>
                  <a:cubicBezTo>
                    <a:pt x="0" y="95"/>
                    <a:pt x="0" y="195"/>
                    <a:pt x="0" y="295"/>
                  </a:cubicBezTo>
                  <a:cubicBezTo>
                    <a:pt x="326" y="721"/>
                    <a:pt x="627" y="1222"/>
                    <a:pt x="953" y="1648"/>
                  </a:cubicBezTo>
                  <a:cubicBezTo>
                    <a:pt x="1053" y="1849"/>
                    <a:pt x="1153" y="2075"/>
                    <a:pt x="1379" y="2275"/>
                  </a:cubicBezTo>
                  <a:lnTo>
                    <a:pt x="1880" y="2902"/>
                  </a:lnTo>
                  <a:cubicBezTo>
                    <a:pt x="2206" y="3328"/>
                    <a:pt x="2632" y="3729"/>
                    <a:pt x="2933" y="4055"/>
                  </a:cubicBezTo>
                  <a:cubicBezTo>
                    <a:pt x="3133" y="4255"/>
                    <a:pt x="3258" y="4481"/>
                    <a:pt x="3459" y="4681"/>
                  </a:cubicBezTo>
                  <a:lnTo>
                    <a:pt x="4086" y="5207"/>
                  </a:lnTo>
                  <a:cubicBezTo>
                    <a:pt x="5765" y="6561"/>
                    <a:pt x="7644" y="7714"/>
                    <a:pt x="9524" y="8541"/>
                  </a:cubicBezTo>
                  <a:cubicBezTo>
                    <a:pt x="11504" y="9368"/>
                    <a:pt x="13584" y="9894"/>
                    <a:pt x="15665" y="10320"/>
                  </a:cubicBezTo>
                  <a:cubicBezTo>
                    <a:pt x="16191" y="10320"/>
                    <a:pt x="16717" y="10420"/>
                    <a:pt x="17243" y="10521"/>
                  </a:cubicBezTo>
                  <a:lnTo>
                    <a:pt x="17970" y="10621"/>
                  </a:lnTo>
                  <a:lnTo>
                    <a:pt x="18797" y="10621"/>
                  </a:lnTo>
                  <a:cubicBezTo>
                    <a:pt x="19850" y="10746"/>
                    <a:pt x="20903" y="10746"/>
                    <a:pt x="21930" y="10746"/>
                  </a:cubicBezTo>
                  <a:cubicBezTo>
                    <a:pt x="22056" y="10746"/>
                    <a:pt x="22156" y="10621"/>
                    <a:pt x="22156" y="10521"/>
                  </a:cubicBezTo>
                  <a:cubicBezTo>
                    <a:pt x="22156" y="10420"/>
                    <a:pt x="22056" y="10320"/>
                    <a:pt x="21930" y="10320"/>
                  </a:cubicBezTo>
                  <a:cubicBezTo>
                    <a:pt x="20903" y="10220"/>
                    <a:pt x="19850" y="10220"/>
                    <a:pt x="18797" y="9994"/>
                  </a:cubicBezTo>
                  <a:lnTo>
                    <a:pt x="18071" y="9994"/>
                  </a:lnTo>
                  <a:lnTo>
                    <a:pt x="17344" y="9794"/>
                  </a:lnTo>
                  <a:cubicBezTo>
                    <a:pt x="16817" y="9794"/>
                    <a:pt x="16291" y="9694"/>
                    <a:pt x="15790" y="9593"/>
                  </a:cubicBezTo>
                  <a:cubicBezTo>
                    <a:pt x="13685" y="9167"/>
                    <a:pt x="11705" y="8541"/>
                    <a:pt x="9825" y="7714"/>
                  </a:cubicBezTo>
                  <a:cubicBezTo>
                    <a:pt x="7945" y="6987"/>
                    <a:pt x="6166" y="5934"/>
                    <a:pt x="4612" y="4681"/>
                  </a:cubicBezTo>
                  <a:cubicBezTo>
                    <a:pt x="2933" y="3328"/>
                    <a:pt x="1579" y="1849"/>
                    <a:pt x="426" y="95"/>
                  </a:cubicBezTo>
                  <a:cubicBezTo>
                    <a:pt x="376" y="32"/>
                    <a:pt x="326" y="1"/>
                    <a:pt x="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38"/>
            <p:cNvSpPr/>
            <p:nvPr/>
          </p:nvSpPr>
          <p:spPr>
            <a:xfrm flipH="1">
              <a:off x="6331885" y="3552637"/>
              <a:ext cx="248986" cy="145356"/>
            </a:xfrm>
            <a:custGeom>
              <a:avLst/>
              <a:gdLst/>
              <a:ahLst/>
              <a:cxnLst/>
              <a:rect l="l" t="t" r="r" b="b"/>
              <a:pathLst>
                <a:path w="14814" h="8647" extrusionOk="0">
                  <a:moveTo>
                    <a:pt x="201" y="0"/>
                  </a:moveTo>
                  <a:cubicBezTo>
                    <a:pt x="151" y="0"/>
                    <a:pt x="101" y="25"/>
                    <a:pt x="101" y="76"/>
                  </a:cubicBezTo>
                  <a:cubicBezTo>
                    <a:pt x="1" y="176"/>
                    <a:pt x="1" y="276"/>
                    <a:pt x="101" y="376"/>
                  </a:cubicBezTo>
                  <a:cubicBezTo>
                    <a:pt x="1154" y="1329"/>
                    <a:pt x="2181" y="2156"/>
                    <a:pt x="3334" y="3008"/>
                  </a:cubicBezTo>
                  <a:cubicBezTo>
                    <a:pt x="4487" y="3835"/>
                    <a:pt x="5640" y="4662"/>
                    <a:pt x="6793" y="5389"/>
                  </a:cubicBezTo>
                  <a:cubicBezTo>
                    <a:pt x="8046" y="6015"/>
                    <a:pt x="9299" y="6767"/>
                    <a:pt x="10552" y="7269"/>
                  </a:cubicBezTo>
                  <a:cubicBezTo>
                    <a:pt x="11806" y="7795"/>
                    <a:pt x="13159" y="8321"/>
                    <a:pt x="14512" y="8647"/>
                  </a:cubicBezTo>
                  <a:cubicBezTo>
                    <a:pt x="14613" y="8647"/>
                    <a:pt x="14713" y="8647"/>
                    <a:pt x="14713" y="8522"/>
                  </a:cubicBezTo>
                  <a:cubicBezTo>
                    <a:pt x="14813" y="8421"/>
                    <a:pt x="14713" y="8321"/>
                    <a:pt x="14613" y="8221"/>
                  </a:cubicBezTo>
                  <a:cubicBezTo>
                    <a:pt x="13986" y="8020"/>
                    <a:pt x="13359" y="7795"/>
                    <a:pt x="12733" y="7494"/>
                  </a:cubicBezTo>
                  <a:cubicBezTo>
                    <a:pt x="12106" y="7168"/>
                    <a:pt x="11480" y="6968"/>
                    <a:pt x="10853" y="6642"/>
                  </a:cubicBezTo>
                  <a:cubicBezTo>
                    <a:pt x="9600" y="6015"/>
                    <a:pt x="8447" y="5389"/>
                    <a:pt x="7194" y="4662"/>
                  </a:cubicBezTo>
                  <a:cubicBezTo>
                    <a:pt x="6041" y="3935"/>
                    <a:pt x="4913" y="3208"/>
                    <a:pt x="3760" y="2482"/>
                  </a:cubicBezTo>
                  <a:cubicBezTo>
                    <a:pt x="3134" y="2056"/>
                    <a:pt x="2607" y="1629"/>
                    <a:pt x="2081" y="1228"/>
                  </a:cubicBezTo>
                  <a:cubicBezTo>
                    <a:pt x="1455" y="903"/>
                    <a:pt x="928" y="502"/>
                    <a:pt x="302" y="76"/>
                  </a:cubicBezTo>
                  <a:cubicBezTo>
                    <a:pt x="302" y="25"/>
                    <a:pt x="252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38"/>
            <p:cNvSpPr/>
            <p:nvPr/>
          </p:nvSpPr>
          <p:spPr>
            <a:xfrm flipH="1">
              <a:off x="5903495" y="3266144"/>
              <a:ext cx="205152" cy="322735"/>
            </a:xfrm>
            <a:custGeom>
              <a:avLst/>
              <a:gdLst/>
              <a:ahLst/>
              <a:cxnLst/>
              <a:rect l="l" t="t" r="r" b="b"/>
              <a:pathLst>
                <a:path w="12206" h="19199" extrusionOk="0">
                  <a:moveTo>
                    <a:pt x="301" y="1"/>
                  </a:moveTo>
                  <a:cubicBezTo>
                    <a:pt x="201" y="1"/>
                    <a:pt x="101" y="1"/>
                    <a:pt x="0" y="101"/>
                  </a:cubicBezTo>
                  <a:cubicBezTo>
                    <a:pt x="0" y="201"/>
                    <a:pt x="0" y="301"/>
                    <a:pt x="101" y="301"/>
                  </a:cubicBezTo>
                  <a:lnTo>
                    <a:pt x="101" y="402"/>
                  </a:lnTo>
                  <a:cubicBezTo>
                    <a:pt x="1028" y="828"/>
                    <a:pt x="1880" y="1254"/>
                    <a:pt x="2807" y="1755"/>
                  </a:cubicBezTo>
                  <a:cubicBezTo>
                    <a:pt x="3634" y="2281"/>
                    <a:pt x="4487" y="2808"/>
                    <a:pt x="5213" y="3434"/>
                  </a:cubicBezTo>
                  <a:cubicBezTo>
                    <a:pt x="6767" y="4587"/>
                    <a:pt x="8246" y="5941"/>
                    <a:pt x="9274" y="7620"/>
                  </a:cubicBezTo>
                  <a:cubicBezTo>
                    <a:pt x="10326" y="9274"/>
                    <a:pt x="10953" y="11154"/>
                    <a:pt x="11279" y="13033"/>
                  </a:cubicBezTo>
                  <a:cubicBezTo>
                    <a:pt x="11479" y="14086"/>
                    <a:pt x="11579" y="15038"/>
                    <a:pt x="11479" y="16066"/>
                  </a:cubicBezTo>
                  <a:cubicBezTo>
                    <a:pt x="11479" y="17018"/>
                    <a:pt x="11279" y="17946"/>
                    <a:pt x="11153" y="18998"/>
                  </a:cubicBezTo>
                  <a:cubicBezTo>
                    <a:pt x="11153" y="19099"/>
                    <a:pt x="11153" y="19199"/>
                    <a:pt x="11279" y="19199"/>
                  </a:cubicBezTo>
                  <a:cubicBezTo>
                    <a:pt x="11379" y="19199"/>
                    <a:pt x="11479" y="19199"/>
                    <a:pt x="11479" y="19099"/>
                  </a:cubicBezTo>
                  <a:cubicBezTo>
                    <a:pt x="11780" y="18046"/>
                    <a:pt x="12005" y="17119"/>
                    <a:pt x="12106" y="16066"/>
                  </a:cubicBezTo>
                  <a:cubicBezTo>
                    <a:pt x="12206" y="15038"/>
                    <a:pt x="12206" y="13986"/>
                    <a:pt x="12005" y="12933"/>
                  </a:cubicBezTo>
                  <a:cubicBezTo>
                    <a:pt x="11905" y="12006"/>
                    <a:pt x="11680" y="10953"/>
                    <a:pt x="11279" y="10026"/>
                  </a:cubicBezTo>
                  <a:cubicBezTo>
                    <a:pt x="10953" y="8973"/>
                    <a:pt x="10527" y="8146"/>
                    <a:pt x="9900" y="7194"/>
                  </a:cubicBezTo>
                  <a:cubicBezTo>
                    <a:pt x="8873" y="5414"/>
                    <a:pt x="7394" y="3961"/>
                    <a:pt x="5639" y="2808"/>
                  </a:cubicBezTo>
                  <a:cubicBezTo>
                    <a:pt x="3960" y="1655"/>
                    <a:pt x="2181" y="727"/>
                    <a:pt x="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38"/>
            <p:cNvSpPr/>
            <p:nvPr/>
          </p:nvSpPr>
          <p:spPr>
            <a:xfrm flipH="1">
              <a:off x="6080831" y="3367677"/>
              <a:ext cx="17295" cy="199148"/>
            </a:xfrm>
            <a:custGeom>
              <a:avLst/>
              <a:gdLst/>
              <a:ahLst/>
              <a:cxnLst/>
              <a:rect l="l" t="t" r="r" b="b"/>
              <a:pathLst>
                <a:path w="1029" h="11847" extrusionOk="0">
                  <a:moveTo>
                    <a:pt x="627" y="1"/>
                  </a:moveTo>
                  <a:cubicBezTo>
                    <a:pt x="502" y="1"/>
                    <a:pt x="402" y="101"/>
                    <a:pt x="402" y="226"/>
                  </a:cubicBezTo>
                  <a:cubicBezTo>
                    <a:pt x="201" y="2106"/>
                    <a:pt x="201" y="4086"/>
                    <a:pt x="101" y="5966"/>
                  </a:cubicBezTo>
                  <a:cubicBezTo>
                    <a:pt x="101" y="6893"/>
                    <a:pt x="1" y="7845"/>
                    <a:pt x="1" y="8773"/>
                  </a:cubicBezTo>
                  <a:lnTo>
                    <a:pt x="1" y="10251"/>
                  </a:lnTo>
                  <a:lnTo>
                    <a:pt x="1" y="11705"/>
                  </a:lnTo>
                  <a:cubicBezTo>
                    <a:pt x="1" y="11805"/>
                    <a:pt x="101" y="11805"/>
                    <a:pt x="201" y="11805"/>
                  </a:cubicBezTo>
                  <a:cubicBezTo>
                    <a:pt x="231" y="11835"/>
                    <a:pt x="260" y="11847"/>
                    <a:pt x="287" y="11847"/>
                  </a:cubicBezTo>
                  <a:cubicBezTo>
                    <a:pt x="352" y="11847"/>
                    <a:pt x="402" y="11776"/>
                    <a:pt x="402" y="11705"/>
                  </a:cubicBezTo>
                  <a:cubicBezTo>
                    <a:pt x="502" y="10753"/>
                    <a:pt x="627" y="9825"/>
                    <a:pt x="728" y="8873"/>
                  </a:cubicBezTo>
                  <a:cubicBezTo>
                    <a:pt x="828" y="7845"/>
                    <a:pt x="928" y="6893"/>
                    <a:pt x="928" y="5966"/>
                  </a:cubicBezTo>
                  <a:cubicBezTo>
                    <a:pt x="1029" y="4086"/>
                    <a:pt x="928" y="2106"/>
                    <a:pt x="828" y="226"/>
                  </a:cubicBezTo>
                  <a:cubicBezTo>
                    <a:pt x="828" y="101"/>
                    <a:pt x="728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38"/>
            <p:cNvSpPr/>
            <p:nvPr/>
          </p:nvSpPr>
          <p:spPr>
            <a:xfrm flipH="1">
              <a:off x="5654106" y="4308885"/>
              <a:ext cx="105333" cy="29502"/>
            </a:xfrm>
            <a:custGeom>
              <a:avLst/>
              <a:gdLst/>
              <a:ahLst/>
              <a:cxnLst/>
              <a:rect l="l" t="t" r="r" b="b"/>
              <a:pathLst>
                <a:path w="6267" h="1755" extrusionOk="0">
                  <a:moveTo>
                    <a:pt x="3133" y="0"/>
                  </a:moveTo>
                  <a:cubicBezTo>
                    <a:pt x="2507" y="100"/>
                    <a:pt x="1980" y="201"/>
                    <a:pt x="1454" y="401"/>
                  </a:cubicBezTo>
                  <a:cubicBezTo>
                    <a:pt x="928" y="727"/>
                    <a:pt x="527" y="1028"/>
                    <a:pt x="101" y="1353"/>
                  </a:cubicBezTo>
                  <a:cubicBezTo>
                    <a:pt x="0" y="1454"/>
                    <a:pt x="0" y="1554"/>
                    <a:pt x="101" y="1654"/>
                  </a:cubicBezTo>
                  <a:cubicBezTo>
                    <a:pt x="101" y="1754"/>
                    <a:pt x="201" y="1754"/>
                    <a:pt x="301" y="1754"/>
                  </a:cubicBezTo>
                  <a:lnTo>
                    <a:pt x="301" y="1654"/>
                  </a:lnTo>
                  <a:cubicBezTo>
                    <a:pt x="827" y="1454"/>
                    <a:pt x="1254" y="1253"/>
                    <a:pt x="1780" y="1128"/>
                  </a:cubicBezTo>
                  <a:cubicBezTo>
                    <a:pt x="2181" y="1028"/>
                    <a:pt x="2707" y="927"/>
                    <a:pt x="3133" y="827"/>
                  </a:cubicBezTo>
                  <a:cubicBezTo>
                    <a:pt x="3660" y="827"/>
                    <a:pt x="4161" y="827"/>
                    <a:pt x="4587" y="927"/>
                  </a:cubicBezTo>
                  <a:cubicBezTo>
                    <a:pt x="5113" y="1028"/>
                    <a:pt x="5539" y="1353"/>
                    <a:pt x="5940" y="1554"/>
                  </a:cubicBezTo>
                  <a:cubicBezTo>
                    <a:pt x="6041" y="1554"/>
                    <a:pt x="6166" y="1554"/>
                    <a:pt x="6266" y="1454"/>
                  </a:cubicBezTo>
                  <a:lnTo>
                    <a:pt x="6266" y="1253"/>
                  </a:lnTo>
                  <a:cubicBezTo>
                    <a:pt x="5840" y="827"/>
                    <a:pt x="5314" y="501"/>
                    <a:pt x="4787" y="301"/>
                  </a:cubicBezTo>
                  <a:cubicBezTo>
                    <a:pt x="4286" y="100"/>
                    <a:pt x="3660" y="0"/>
                    <a:pt x="3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38"/>
            <p:cNvSpPr/>
            <p:nvPr/>
          </p:nvSpPr>
          <p:spPr>
            <a:xfrm flipH="1">
              <a:off x="5638525" y="4240200"/>
              <a:ext cx="110392" cy="34057"/>
            </a:xfrm>
            <a:custGeom>
              <a:avLst/>
              <a:gdLst/>
              <a:ahLst/>
              <a:cxnLst/>
              <a:rect l="l" t="t" r="r" b="b"/>
              <a:pathLst>
                <a:path w="6568" h="2026" extrusionOk="0">
                  <a:moveTo>
                    <a:pt x="3234" y="1"/>
                  </a:moveTo>
                  <a:cubicBezTo>
                    <a:pt x="2608" y="1"/>
                    <a:pt x="1981" y="201"/>
                    <a:pt x="1455" y="527"/>
                  </a:cubicBezTo>
                  <a:cubicBezTo>
                    <a:pt x="928" y="828"/>
                    <a:pt x="402" y="1254"/>
                    <a:pt x="1" y="1680"/>
                  </a:cubicBezTo>
                  <a:lnTo>
                    <a:pt x="1" y="1981"/>
                  </a:lnTo>
                  <a:cubicBezTo>
                    <a:pt x="68" y="1981"/>
                    <a:pt x="135" y="2025"/>
                    <a:pt x="201" y="2025"/>
                  </a:cubicBezTo>
                  <a:cubicBezTo>
                    <a:pt x="235" y="2025"/>
                    <a:pt x="268" y="2014"/>
                    <a:pt x="302" y="1981"/>
                  </a:cubicBezTo>
                  <a:cubicBezTo>
                    <a:pt x="728" y="1680"/>
                    <a:pt x="1254" y="1454"/>
                    <a:pt x="1780" y="1254"/>
                  </a:cubicBezTo>
                  <a:cubicBezTo>
                    <a:pt x="2282" y="1053"/>
                    <a:pt x="2708" y="828"/>
                    <a:pt x="3234" y="828"/>
                  </a:cubicBezTo>
                  <a:cubicBezTo>
                    <a:pt x="3334" y="794"/>
                    <a:pt x="3426" y="783"/>
                    <a:pt x="3515" y="783"/>
                  </a:cubicBezTo>
                  <a:cubicBezTo>
                    <a:pt x="3694" y="783"/>
                    <a:pt x="3861" y="828"/>
                    <a:pt x="4061" y="828"/>
                  </a:cubicBezTo>
                  <a:cubicBezTo>
                    <a:pt x="4287" y="828"/>
                    <a:pt x="4487" y="953"/>
                    <a:pt x="4788" y="953"/>
                  </a:cubicBezTo>
                  <a:cubicBezTo>
                    <a:pt x="5314" y="1154"/>
                    <a:pt x="5740" y="1354"/>
                    <a:pt x="6267" y="1680"/>
                  </a:cubicBezTo>
                  <a:cubicBezTo>
                    <a:pt x="6317" y="1730"/>
                    <a:pt x="6367" y="1755"/>
                    <a:pt x="6405" y="1755"/>
                  </a:cubicBezTo>
                  <a:cubicBezTo>
                    <a:pt x="6442" y="1755"/>
                    <a:pt x="6467" y="1730"/>
                    <a:pt x="6467" y="1680"/>
                  </a:cubicBezTo>
                  <a:cubicBezTo>
                    <a:pt x="6567" y="1580"/>
                    <a:pt x="6567" y="1454"/>
                    <a:pt x="6467" y="1354"/>
                  </a:cubicBezTo>
                  <a:cubicBezTo>
                    <a:pt x="6267" y="1154"/>
                    <a:pt x="6041" y="953"/>
                    <a:pt x="5841" y="728"/>
                  </a:cubicBezTo>
                  <a:cubicBezTo>
                    <a:pt x="5640" y="627"/>
                    <a:pt x="5314" y="427"/>
                    <a:pt x="5014" y="327"/>
                  </a:cubicBezTo>
                  <a:cubicBezTo>
                    <a:pt x="4788" y="101"/>
                    <a:pt x="4487" y="101"/>
                    <a:pt x="4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38"/>
            <p:cNvSpPr/>
            <p:nvPr/>
          </p:nvSpPr>
          <p:spPr>
            <a:xfrm flipH="1">
              <a:off x="6192887" y="3801207"/>
              <a:ext cx="65297" cy="37083"/>
            </a:xfrm>
            <a:custGeom>
              <a:avLst/>
              <a:gdLst/>
              <a:ahLst/>
              <a:cxnLst/>
              <a:rect l="l" t="t" r="r" b="b"/>
              <a:pathLst>
                <a:path w="3885" h="2206" extrusionOk="0">
                  <a:moveTo>
                    <a:pt x="226" y="0"/>
                  </a:moveTo>
                  <a:cubicBezTo>
                    <a:pt x="226" y="126"/>
                    <a:pt x="125" y="126"/>
                    <a:pt x="125" y="226"/>
                  </a:cubicBezTo>
                  <a:cubicBezTo>
                    <a:pt x="0" y="326"/>
                    <a:pt x="125" y="426"/>
                    <a:pt x="226" y="426"/>
                  </a:cubicBezTo>
                  <a:cubicBezTo>
                    <a:pt x="852" y="752"/>
                    <a:pt x="1379" y="953"/>
                    <a:pt x="2005" y="1254"/>
                  </a:cubicBezTo>
                  <a:cubicBezTo>
                    <a:pt x="2306" y="1379"/>
                    <a:pt x="2506" y="1479"/>
                    <a:pt x="2832" y="1579"/>
                  </a:cubicBezTo>
                  <a:cubicBezTo>
                    <a:pt x="3033" y="1780"/>
                    <a:pt x="3358" y="1880"/>
                    <a:pt x="3559" y="2106"/>
                  </a:cubicBezTo>
                  <a:lnTo>
                    <a:pt x="3559" y="2206"/>
                  </a:lnTo>
                  <a:lnTo>
                    <a:pt x="3759" y="2206"/>
                  </a:lnTo>
                  <a:cubicBezTo>
                    <a:pt x="3885" y="2206"/>
                    <a:pt x="3885" y="2106"/>
                    <a:pt x="3885" y="2005"/>
                  </a:cubicBezTo>
                  <a:cubicBezTo>
                    <a:pt x="3759" y="1579"/>
                    <a:pt x="3559" y="1254"/>
                    <a:pt x="3258" y="1053"/>
                  </a:cubicBezTo>
                  <a:cubicBezTo>
                    <a:pt x="2932" y="752"/>
                    <a:pt x="2632" y="627"/>
                    <a:pt x="2306" y="426"/>
                  </a:cubicBezTo>
                  <a:cubicBezTo>
                    <a:pt x="2005" y="326"/>
                    <a:pt x="1679" y="226"/>
                    <a:pt x="1253" y="126"/>
                  </a:cubicBezTo>
                  <a:cubicBezTo>
                    <a:pt x="952" y="126"/>
                    <a:pt x="627" y="0"/>
                    <a:pt x="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38"/>
            <p:cNvSpPr/>
            <p:nvPr/>
          </p:nvSpPr>
          <p:spPr>
            <a:xfrm flipH="1">
              <a:off x="6165087" y="3762863"/>
              <a:ext cx="63196" cy="45521"/>
            </a:xfrm>
            <a:custGeom>
              <a:avLst/>
              <a:gdLst/>
              <a:ahLst/>
              <a:cxnLst/>
              <a:rect l="l" t="t" r="r" b="b"/>
              <a:pathLst>
                <a:path w="3760" h="2708" extrusionOk="0">
                  <a:moveTo>
                    <a:pt x="226" y="1"/>
                  </a:moveTo>
                  <a:cubicBezTo>
                    <a:pt x="226" y="1"/>
                    <a:pt x="101" y="101"/>
                    <a:pt x="1" y="101"/>
                  </a:cubicBezTo>
                  <a:cubicBezTo>
                    <a:pt x="1" y="201"/>
                    <a:pt x="1" y="402"/>
                    <a:pt x="101" y="402"/>
                  </a:cubicBezTo>
                  <a:lnTo>
                    <a:pt x="1980" y="1354"/>
                  </a:lnTo>
                  <a:cubicBezTo>
                    <a:pt x="2206" y="1555"/>
                    <a:pt x="2507" y="1655"/>
                    <a:pt x="2732" y="1880"/>
                  </a:cubicBezTo>
                  <a:cubicBezTo>
                    <a:pt x="2933" y="2081"/>
                    <a:pt x="3133" y="2281"/>
                    <a:pt x="3359" y="2607"/>
                  </a:cubicBezTo>
                  <a:cubicBezTo>
                    <a:pt x="3459" y="2707"/>
                    <a:pt x="3459" y="2707"/>
                    <a:pt x="3559" y="2707"/>
                  </a:cubicBezTo>
                  <a:cubicBezTo>
                    <a:pt x="3660" y="2707"/>
                    <a:pt x="3760" y="2607"/>
                    <a:pt x="3760" y="2507"/>
                  </a:cubicBezTo>
                  <a:cubicBezTo>
                    <a:pt x="3760" y="2081"/>
                    <a:pt x="3559" y="1655"/>
                    <a:pt x="3234" y="1354"/>
                  </a:cubicBezTo>
                  <a:cubicBezTo>
                    <a:pt x="3033" y="1028"/>
                    <a:pt x="2732" y="828"/>
                    <a:pt x="2407" y="627"/>
                  </a:cubicBezTo>
                  <a:cubicBezTo>
                    <a:pt x="1980" y="402"/>
                    <a:pt x="1680" y="301"/>
                    <a:pt x="1354" y="201"/>
                  </a:cubicBezTo>
                  <a:cubicBezTo>
                    <a:pt x="953" y="101"/>
                    <a:pt x="627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38"/>
            <p:cNvSpPr/>
            <p:nvPr/>
          </p:nvSpPr>
          <p:spPr>
            <a:xfrm flipH="1">
              <a:off x="6013853" y="3671450"/>
              <a:ext cx="21077" cy="66147"/>
            </a:xfrm>
            <a:custGeom>
              <a:avLst/>
              <a:gdLst/>
              <a:ahLst/>
              <a:cxnLst/>
              <a:rect l="l" t="t" r="r" b="b"/>
              <a:pathLst>
                <a:path w="1254" h="3935" extrusionOk="0">
                  <a:moveTo>
                    <a:pt x="627" y="0"/>
                  </a:moveTo>
                  <a:cubicBezTo>
                    <a:pt x="502" y="0"/>
                    <a:pt x="401" y="0"/>
                    <a:pt x="401" y="100"/>
                  </a:cubicBezTo>
                  <a:cubicBezTo>
                    <a:pt x="201" y="426"/>
                    <a:pt x="101" y="727"/>
                    <a:pt x="101" y="1053"/>
                  </a:cubicBezTo>
                  <a:cubicBezTo>
                    <a:pt x="0" y="1353"/>
                    <a:pt x="0" y="1780"/>
                    <a:pt x="0" y="2080"/>
                  </a:cubicBezTo>
                  <a:cubicBezTo>
                    <a:pt x="101" y="2406"/>
                    <a:pt x="101" y="2707"/>
                    <a:pt x="201" y="3033"/>
                  </a:cubicBezTo>
                  <a:cubicBezTo>
                    <a:pt x="401" y="3333"/>
                    <a:pt x="502" y="3659"/>
                    <a:pt x="827" y="3860"/>
                  </a:cubicBezTo>
                  <a:cubicBezTo>
                    <a:pt x="878" y="3910"/>
                    <a:pt x="928" y="3935"/>
                    <a:pt x="965" y="3935"/>
                  </a:cubicBezTo>
                  <a:cubicBezTo>
                    <a:pt x="1003" y="3935"/>
                    <a:pt x="1028" y="3910"/>
                    <a:pt x="1028" y="3860"/>
                  </a:cubicBezTo>
                  <a:cubicBezTo>
                    <a:pt x="1128" y="3860"/>
                    <a:pt x="1253" y="3759"/>
                    <a:pt x="1128" y="3659"/>
                  </a:cubicBezTo>
                  <a:cubicBezTo>
                    <a:pt x="1028" y="3333"/>
                    <a:pt x="1028" y="3133"/>
                    <a:pt x="928" y="2832"/>
                  </a:cubicBezTo>
                  <a:cubicBezTo>
                    <a:pt x="928" y="2607"/>
                    <a:pt x="928" y="2306"/>
                    <a:pt x="827" y="1980"/>
                  </a:cubicBezTo>
                  <a:cubicBezTo>
                    <a:pt x="827" y="1454"/>
                    <a:pt x="827" y="827"/>
                    <a:pt x="727" y="201"/>
                  </a:cubicBezTo>
                  <a:cubicBezTo>
                    <a:pt x="727" y="100"/>
                    <a:pt x="727" y="100"/>
                    <a:pt x="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38"/>
            <p:cNvSpPr/>
            <p:nvPr/>
          </p:nvSpPr>
          <p:spPr>
            <a:xfrm flipH="1">
              <a:off x="6049233" y="3685352"/>
              <a:ext cx="26136" cy="66584"/>
            </a:xfrm>
            <a:custGeom>
              <a:avLst/>
              <a:gdLst/>
              <a:ahLst/>
              <a:cxnLst/>
              <a:rect l="l" t="t" r="r" b="b"/>
              <a:pathLst>
                <a:path w="1555" h="3961" extrusionOk="0">
                  <a:moveTo>
                    <a:pt x="527" y="0"/>
                  </a:moveTo>
                  <a:cubicBezTo>
                    <a:pt x="401" y="0"/>
                    <a:pt x="301" y="0"/>
                    <a:pt x="201" y="125"/>
                  </a:cubicBezTo>
                  <a:cubicBezTo>
                    <a:pt x="101" y="426"/>
                    <a:pt x="0" y="752"/>
                    <a:pt x="0" y="1153"/>
                  </a:cubicBezTo>
                  <a:cubicBezTo>
                    <a:pt x="0" y="1479"/>
                    <a:pt x="0" y="1780"/>
                    <a:pt x="101" y="2206"/>
                  </a:cubicBezTo>
                  <a:cubicBezTo>
                    <a:pt x="101" y="2506"/>
                    <a:pt x="201" y="2832"/>
                    <a:pt x="401" y="3133"/>
                  </a:cubicBezTo>
                  <a:cubicBezTo>
                    <a:pt x="627" y="3459"/>
                    <a:pt x="928" y="3760"/>
                    <a:pt x="1253" y="3885"/>
                  </a:cubicBezTo>
                  <a:cubicBezTo>
                    <a:pt x="1304" y="3935"/>
                    <a:pt x="1329" y="3960"/>
                    <a:pt x="1354" y="3960"/>
                  </a:cubicBezTo>
                  <a:cubicBezTo>
                    <a:pt x="1379" y="3960"/>
                    <a:pt x="1404" y="3935"/>
                    <a:pt x="1454" y="3885"/>
                  </a:cubicBezTo>
                  <a:cubicBezTo>
                    <a:pt x="1554" y="3885"/>
                    <a:pt x="1554" y="3659"/>
                    <a:pt x="1454" y="3659"/>
                  </a:cubicBezTo>
                  <a:lnTo>
                    <a:pt x="1454" y="3559"/>
                  </a:lnTo>
                  <a:cubicBezTo>
                    <a:pt x="1354" y="3359"/>
                    <a:pt x="1153" y="3133"/>
                    <a:pt x="1153" y="2832"/>
                  </a:cubicBezTo>
                  <a:cubicBezTo>
                    <a:pt x="1028" y="2632"/>
                    <a:pt x="928" y="2306"/>
                    <a:pt x="928" y="2005"/>
                  </a:cubicBezTo>
                  <a:cubicBezTo>
                    <a:pt x="827" y="1479"/>
                    <a:pt x="727" y="852"/>
                    <a:pt x="627" y="226"/>
                  </a:cubicBezTo>
                  <a:lnTo>
                    <a:pt x="627" y="125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38"/>
            <p:cNvSpPr/>
            <p:nvPr/>
          </p:nvSpPr>
          <p:spPr>
            <a:xfrm flipH="1">
              <a:off x="6500397" y="3176413"/>
              <a:ext cx="48876" cy="49304"/>
            </a:xfrm>
            <a:custGeom>
              <a:avLst/>
              <a:gdLst/>
              <a:ahLst/>
              <a:cxnLst/>
              <a:rect l="l" t="t" r="r" b="b"/>
              <a:pathLst>
                <a:path w="2908" h="2933" extrusionOk="0">
                  <a:moveTo>
                    <a:pt x="1454" y="0"/>
                  </a:moveTo>
                  <a:cubicBezTo>
                    <a:pt x="627" y="0"/>
                    <a:pt x="1" y="627"/>
                    <a:pt x="1" y="1454"/>
                  </a:cubicBezTo>
                  <a:cubicBezTo>
                    <a:pt x="1" y="2306"/>
                    <a:pt x="627" y="2933"/>
                    <a:pt x="1454" y="2933"/>
                  </a:cubicBezTo>
                  <a:cubicBezTo>
                    <a:pt x="2181" y="2933"/>
                    <a:pt x="2908" y="2306"/>
                    <a:pt x="2908" y="1454"/>
                  </a:cubicBezTo>
                  <a:cubicBezTo>
                    <a:pt x="2908" y="627"/>
                    <a:pt x="2181" y="0"/>
                    <a:pt x="1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38"/>
            <p:cNvSpPr/>
            <p:nvPr/>
          </p:nvSpPr>
          <p:spPr>
            <a:xfrm flipH="1">
              <a:off x="6247646" y="3048337"/>
              <a:ext cx="48876" cy="49304"/>
            </a:xfrm>
            <a:custGeom>
              <a:avLst/>
              <a:gdLst/>
              <a:ahLst/>
              <a:cxnLst/>
              <a:rect l="l" t="t" r="r" b="b"/>
              <a:pathLst>
                <a:path w="2908" h="2933" extrusionOk="0">
                  <a:moveTo>
                    <a:pt x="1454" y="0"/>
                  </a:moveTo>
                  <a:cubicBezTo>
                    <a:pt x="627" y="0"/>
                    <a:pt x="0" y="627"/>
                    <a:pt x="0" y="1454"/>
                  </a:cubicBezTo>
                  <a:cubicBezTo>
                    <a:pt x="0" y="2306"/>
                    <a:pt x="627" y="2933"/>
                    <a:pt x="1454" y="2933"/>
                  </a:cubicBezTo>
                  <a:cubicBezTo>
                    <a:pt x="2181" y="2933"/>
                    <a:pt x="2908" y="2306"/>
                    <a:pt x="2908" y="1454"/>
                  </a:cubicBezTo>
                  <a:cubicBezTo>
                    <a:pt x="2908" y="627"/>
                    <a:pt x="2181" y="0"/>
                    <a:pt x="1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38"/>
            <p:cNvSpPr/>
            <p:nvPr/>
          </p:nvSpPr>
          <p:spPr>
            <a:xfrm flipH="1">
              <a:off x="6191189" y="3112114"/>
              <a:ext cx="270466" cy="244636"/>
            </a:xfrm>
            <a:custGeom>
              <a:avLst/>
              <a:gdLst/>
              <a:ahLst/>
              <a:cxnLst/>
              <a:rect l="l" t="t" r="r" b="b"/>
              <a:pathLst>
                <a:path w="16092" h="14553" extrusionOk="0">
                  <a:moveTo>
                    <a:pt x="6980" y="1"/>
                  </a:moveTo>
                  <a:cubicBezTo>
                    <a:pt x="6034" y="1"/>
                    <a:pt x="5114" y="235"/>
                    <a:pt x="4286" y="692"/>
                  </a:cubicBezTo>
                  <a:cubicBezTo>
                    <a:pt x="1880" y="1946"/>
                    <a:pt x="1" y="6432"/>
                    <a:pt x="1780" y="11043"/>
                  </a:cubicBezTo>
                  <a:cubicBezTo>
                    <a:pt x="2765" y="13553"/>
                    <a:pt x="5018" y="14553"/>
                    <a:pt x="7251" y="14553"/>
                  </a:cubicBezTo>
                  <a:cubicBezTo>
                    <a:pt x="8541" y="14553"/>
                    <a:pt x="9825" y="14219"/>
                    <a:pt x="10853" y="13650"/>
                  </a:cubicBezTo>
                  <a:cubicBezTo>
                    <a:pt x="13058" y="12397"/>
                    <a:pt x="16091" y="9038"/>
                    <a:pt x="13259" y="4151"/>
                  </a:cubicBezTo>
                  <a:cubicBezTo>
                    <a:pt x="11650" y="1340"/>
                    <a:pt x="9244" y="1"/>
                    <a:pt x="6980" y="1"/>
                  </a:cubicBezTo>
                  <a:close/>
                </a:path>
              </a:pathLst>
            </a:custGeom>
            <a:solidFill>
              <a:srgbClr val="D69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38"/>
            <p:cNvSpPr/>
            <p:nvPr/>
          </p:nvSpPr>
          <p:spPr>
            <a:xfrm flipH="1">
              <a:off x="6314203" y="3192416"/>
              <a:ext cx="29917" cy="61104"/>
            </a:xfrm>
            <a:custGeom>
              <a:avLst/>
              <a:gdLst/>
              <a:ahLst/>
              <a:cxnLst/>
              <a:rect l="l" t="t" r="r" b="b"/>
              <a:pathLst>
                <a:path w="1780" h="3635" extrusionOk="0">
                  <a:moveTo>
                    <a:pt x="101" y="1"/>
                  </a:moveTo>
                  <a:cubicBezTo>
                    <a:pt x="101" y="101"/>
                    <a:pt x="0" y="201"/>
                    <a:pt x="101" y="201"/>
                  </a:cubicBezTo>
                  <a:cubicBezTo>
                    <a:pt x="226" y="502"/>
                    <a:pt x="326" y="828"/>
                    <a:pt x="426" y="1028"/>
                  </a:cubicBezTo>
                  <a:lnTo>
                    <a:pt x="852" y="1880"/>
                  </a:lnTo>
                  <a:cubicBezTo>
                    <a:pt x="1053" y="2507"/>
                    <a:pt x="1253" y="3008"/>
                    <a:pt x="1479" y="3535"/>
                  </a:cubicBezTo>
                  <a:lnTo>
                    <a:pt x="1479" y="3635"/>
                  </a:lnTo>
                  <a:lnTo>
                    <a:pt x="1679" y="3635"/>
                  </a:lnTo>
                  <a:cubicBezTo>
                    <a:pt x="1679" y="3635"/>
                    <a:pt x="1780" y="3635"/>
                    <a:pt x="1780" y="3535"/>
                  </a:cubicBezTo>
                  <a:cubicBezTo>
                    <a:pt x="1780" y="3234"/>
                    <a:pt x="1679" y="2908"/>
                    <a:pt x="1679" y="2607"/>
                  </a:cubicBezTo>
                  <a:cubicBezTo>
                    <a:pt x="1579" y="2281"/>
                    <a:pt x="1479" y="1981"/>
                    <a:pt x="1354" y="1655"/>
                  </a:cubicBezTo>
                  <a:cubicBezTo>
                    <a:pt x="1053" y="1028"/>
                    <a:pt x="852" y="502"/>
                    <a:pt x="326" y="101"/>
                  </a:cubicBezTo>
                  <a:cubicBezTo>
                    <a:pt x="226" y="1"/>
                    <a:pt x="226" y="1"/>
                    <a:pt x="101" y="1"/>
                  </a:cubicBezTo>
                  <a:close/>
                </a:path>
              </a:pathLst>
            </a:custGeom>
            <a:solidFill>
              <a:srgbClr val="441E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38"/>
            <p:cNvSpPr/>
            <p:nvPr/>
          </p:nvSpPr>
          <p:spPr>
            <a:xfrm flipH="1">
              <a:off x="6452781" y="3251822"/>
              <a:ext cx="145771" cy="144095"/>
            </a:xfrm>
            <a:custGeom>
              <a:avLst/>
              <a:gdLst/>
              <a:ahLst/>
              <a:cxnLst/>
              <a:rect l="l" t="t" r="r" b="b"/>
              <a:pathLst>
                <a:path w="8673" h="8572" extrusionOk="0">
                  <a:moveTo>
                    <a:pt x="4386" y="1"/>
                  </a:moveTo>
                  <a:cubicBezTo>
                    <a:pt x="1980" y="1"/>
                    <a:pt x="0" y="1980"/>
                    <a:pt x="0" y="4286"/>
                  </a:cubicBezTo>
                  <a:cubicBezTo>
                    <a:pt x="0" y="6692"/>
                    <a:pt x="1980" y="8572"/>
                    <a:pt x="4386" y="8572"/>
                  </a:cubicBezTo>
                  <a:cubicBezTo>
                    <a:pt x="6692" y="8572"/>
                    <a:pt x="8672" y="6692"/>
                    <a:pt x="8672" y="4286"/>
                  </a:cubicBezTo>
                  <a:cubicBezTo>
                    <a:pt x="8672" y="1980"/>
                    <a:pt x="6692" y="1"/>
                    <a:pt x="4386" y="1"/>
                  </a:cubicBezTo>
                  <a:close/>
                </a:path>
              </a:pathLst>
            </a:custGeom>
            <a:solidFill>
              <a:srgbClr val="DB8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38"/>
            <p:cNvSpPr/>
            <p:nvPr/>
          </p:nvSpPr>
          <p:spPr>
            <a:xfrm flipH="1">
              <a:off x="6105269" y="3088782"/>
              <a:ext cx="136914" cy="136934"/>
            </a:xfrm>
            <a:custGeom>
              <a:avLst/>
              <a:gdLst/>
              <a:ahLst/>
              <a:cxnLst/>
              <a:rect l="l" t="t" r="r" b="b"/>
              <a:pathLst>
                <a:path w="8146" h="8146" extrusionOk="0">
                  <a:moveTo>
                    <a:pt x="4061" y="0"/>
                  </a:moveTo>
                  <a:cubicBezTo>
                    <a:pt x="1780" y="0"/>
                    <a:pt x="0" y="1780"/>
                    <a:pt x="0" y="4060"/>
                  </a:cubicBezTo>
                  <a:cubicBezTo>
                    <a:pt x="0" y="6366"/>
                    <a:pt x="1780" y="8146"/>
                    <a:pt x="4061" y="8146"/>
                  </a:cubicBezTo>
                  <a:cubicBezTo>
                    <a:pt x="6266" y="8146"/>
                    <a:pt x="8146" y="6366"/>
                    <a:pt x="8146" y="4060"/>
                  </a:cubicBezTo>
                  <a:cubicBezTo>
                    <a:pt x="8146" y="1780"/>
                    <a:pt x="6266" y="0"/>
                    <a:pt x="4061" y="0"/>
                  </a:cubicBezTo>
                  <a:close/>
                </a:path>
              </a:pathLst>
            </a:custGeom>
            <a:solidFill>
              <a:srgbClr val="DB8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38"/>
            <p:cNvSpPr/>
            <p:nvPr/>
          </p:nvSpPr>
          <p:spPr>
            <a:xfrm flipH="1">
              <a:off x="5513830" y="4075058"/>
              <a:ext cx="78794" cy="49304"/>
            </a:xfrm>
            <a:custGeom>
              <a:avLst/>
              <a:gdLst/>
              <a:ahLst/>
              <a:cxnLst/>
              <a:rect l="l" t="t" r="r" b="b"/>
              <a:pathLst>
                <a:path w="4688" h="2933" extrusionOk="0">
                  <a:moveTo>
                    <a:pt x="1454" y="0"/>
                  </a:moveTo>
                  <a:cubicBezTo>
                    <a:pt x="1028" y="126"/>
                    <a:pt x="502" y="226"/>
                    <a:pt x="101" y="426"/>
                  </a:cubicBezTo>
                  <a:cubicBezTo>
                    <a:pt x="0" y="527"/>
                    <a:pt x="0" y="527"/>
                    <a:pt x="0" y="627"/>
                  </a:cubicBezTo>
                  <a:cubicBezTo>
                    <a:pt x="0" y="752"/>
                    <a:pt x="101" y="852"/>
                    <a:pt x="201" y="852"/>
                  </a:cubicBezTo>
                  <a:cubicBezTo>
                    <a:pt x="627" y="752"/>
                    <a:pt x="1028" y="752"/>
                    <a:pt x="1454" y="752"/>
                  </a:cubicBezTo>
                  <a:cubicBezTo>
                    <a:pt x="1880" y="852"/>
                    <a:pt x="2281" y="953"/>
                    <a:pt x="2607" y="1153"/>
                  </a:cubicBezTo>
                  <a:cubicBezTo>
                    <a:pt x="2908" y="1253"/>
                    <a:pt x="3233" y="1579"/>
                    <a:pt x="3534" y="1780"/>
                  </a:cubicBezTo>
                  <a:cubicBezTo>
                    <a:pt x="3634" y="2005"/>
                    <a:pt x="3760" y="2206"/>
                    <a:pt x="3960" y="2306"/>
                  </a:cubicBezTo>
                  <a:cubicBezTo>
                    <a:pt x="4060" y="2506"/>
                    <a:pt x="4161" y="2632"/>
                    <a:pt x="4261" y="2832"/>
                  </a:cubicBezTo>
                  <a:cubicBezTo>
                    <a:pt x="4386" y="2933"/>
                    <a:pt x="4487" y="2933"/>
                    <a:pt x="4487" y="2933"/>
                  </a:cubicBezTo>
                  <a:cubicBezTo>
                    <a:pt x="4587" y="2933"/>
                    <a:pt x="4687" y="2832"/>
                    <a:pt x="4687" y="2732"/>
                  </a:cubicBezTo>
                  <a:cubicBezTo>
                    <a:pt x="4587" y="2506"/>
                    <a:pt x="4587" y="2206"/>
                    <a:pt x="4487" y="2005"/>
                  </a:cubicBezTo>
                  <a:cubicBezTo>
                    <a:pt x="4386" y="1780"/>
                    <a:pt x="4261" y="1579"/>
                    <a:pt x="4060" y="1379"/>
                  </a:cubicBezTo>
                  <a:cubicBezTo>
                    <a:pt x="3860" y="953"/>
                    <a:pt x="3434" y="627"/>
                    <a:pt x="3008" y="326"/>
                  </a:cubicBezTo>
                  <a:cubicBezTo>
                    <a:pt x="2507" y="126"/>
                    <a:pt x="1980" y="0"/>
                    <a:pt x="1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38"/>
            <p:cNvSpPr/>
            <p:nvPr/>
          </p:nvSpPr>
          <p:spPr>
            <a:xfrm flipH="1">
              <a:off x="5492770" y="4013971"/>
              <a:ext cx="73735" cy="42143"/>
            </a:xfrm>
            <a:custGeom>
              <a:avLst/>
              <a:gdLst/>
              <a:ahLst/>
              <a:cxnLst/>
              <a:rect l="l" t="t" r="r" b="b"/>
              <a:pathLst>
                <a:path w="4387" h="2507" extrusionOk="0">
                  <a:moveTo>
                    <a:pt x="1354" y="0"/>
                  </a:moveTo>
                  <a:cubicBezTo>
                    <a:pt x="827" y="100"/>
                    <a:pt x="426" y="201"/>
                    <a:pt x="100" y="401"/>
                  </a:cubicBezTo>
                  <a:cubicBezTo>
                    <a:pt x="0" y="501"/>
                    <a:pt x="0" y="501"/>
                    <a:pt x="0" y="627"/>
                  </a:cubicBezTo>
                  <a:cubicBezTo>
                    <a:pt x="0" y="727"/>
                    <a:pt x="100" y="827"/>
                    <a:pt x="201" y="827"/>
                  </a:cubicBezTo>
                  <a:cubicBezTo>
                    <a:pt x="627" y="727"/>
                    <a:pt x="953" y="727"/>
                    <a:pt x="1354" y="727"/>
                  </a:cubicBezTo>
                  <a:cubicBezTo>
                    <a:pt x="1679" y="727"/>
                    <a:pt x="2080" y="827"/>
                    <a:pt x="2406" y="927"/>
                  </a:cubicBezTo>
                  <a:cubicBezTo>
                    <a:pt x="2707" y="1128"/>
                    <a:pt x="3033" y="1253"/>
                    <a:pt x="3233" y="1554"/>
                  </a:cubicBezTo>
                  <a:cubicBezTo>
                    <a:pt x="3334" y="1654"/>
                    <a:pt x="3459" y="1755"/>
                    <a:pt x="3659" y="1980"/>
                  </a:cubicBezTo>
                  <a:cubicBezTo>
                    <a:pt x="3760" y="2080"/>
                    <a:pt x="3860" y="2281"/>
                    <a:pt x="3960" y="2381"/>
                  </a:cubicBezTo>
                  <a:cubicBezTo>
                    <a:pt x="4085" y="2506"/>
                    <a:pt x="4085" y="2506"/>
                    <a:pt x="4186" y="2506"/>
                  </a:cubicBezTo>
                  <a:cubicBezTo>
                    <a:pt x="4286" y="2506"/>
                    <a:pt x="4386" y="2381"/>
                    <a:pt x="4386" y="2281"/>
                  </a:cubicBezTo>
                  <a:cubicBezTo>
                    <a:pt x="4286" y="2080"/>
                    <a:pt x="4186" y="1880"/>
                    <a:pt x="4186" y="1654"/>
                  </a:cubicBezTo>
                  <a:cubicBezTo>
                    <a:pt x="4085" y="1454"/>
                    <a:pt x="3960" y="1253"/>
                    <a:pt x="3760" y="1028"/>
                  </a:cubicBezTo>
                  <a:cubicBezTo>
                    <a:pt x="3559" y="627"/>
                    <a:pt x="3133" y="401"/>
                    <a:pt x="2707" y="201"/>
                  </a:cubicBezTo>
                  <a:cubicBezTo>
                    <a:pt x="2306" y="0"/>
                    <a:pt x="1780" y="0"/>
                    <a:pt x="1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38"/>
            <p:cNvSpPr/>
            <p:nvPr/>
          </p:nvSpPr>
          <p:spPr>
            <a:xfrm flipH="1">
              <a:off x="6301984" y="3138758"/>
              <a:ext cx="105333" cy="66601"/>
            </a:xfrm>
            <a:custGeom>
              <a:avLst/>
              <a:gdLst/>
              <a:ahLst/>
              <a:cxnLst/>
              <a:rect l="l" t="t" r="r" b="b"/>
              <a:pathLst>
                <a:path w="6267" h="3962" extrusionOk="0">
                  <a:moveTo>
                    <a:pt x="4176" y="0"/>
                  </a:moveTo>
                  <a:cubicBezTo>
                    <a:pt x="3659" y="0"/>
                    <a:pt x="3077" y="119"/>
                    <a:pt x="2507" y="361"/>
                  </a:cubicBezTo>
                  <a:cubicBezTo>
                    <a:pt x="953" y="1087"/>
                    <a:pt x="1" y="2240"/>
                    <a:pt x="427" y="3193"/>
                  </a:cubicBezTo>
                  <a:cubicBezTo>
                    <a:pt x="608" y="3691"/>
                    <a:pt x="1252" y="3961"/>
                    <a:pt x="2054" y="3961"/>
                  </a:cubicBezTo>
                  <a:cubicBezTo>
                    <a:pt x="2583" y="3961"/>
                    <a:pt x="3182" y="3843"/>
                    <a:pt x="3760" y="3594"/>
                  </a:cubicBezTo>
                  <a:cubicBezTo>
                    <a:pt x="5339" y="2967"/>
                    <a:pt x="6267" y="1714"/>
                    <a:pt x="5866" y="887"/>
                  </a:cubicBezTo>
                  <a:cubicBezTo>
                    <a:pt x="5665" y="302"/>
                    <a:pt x="5001" y="0"/>
                    <a:pt x="4176" y="0"/>
                  </a:cubicBezTo>
                  <a:close/>
                </a:path>
              </a:pathLst>
            </a:custGeom>
            <a:solidFill>
              <a:srgbClr val="5C2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38"/>
            <p:cNvSpPr/>
            <p:nvPr/>
          </p:nvSpPr>
          <p:spPr>
            <a:xfrm flipH="1">
              <a:off x="6208888" y="4051608"/>
              <a:ext cx="22757" cy="11246"/>
            </a:xfrm>
            <a:custGeom>
              <a:avLst/>
              <a:gdLst/>
              <a:ahLst/>
              <a:cxnLst/>
              <a:rect l="l" t="t" r="r" b="b"/>
              <a:pathLst>
                <a:path w="1354" h="669" extrusionOk="0">
                  <a:moveTo>
                    <a:pt x="545" y="0"/>
                  </a:moveTo>
                  <a:cubicBezTo>
                    <a:pt x="396" y="0"/>
                    <a:pt x="242" y="71"/>
                    <a:pt x="100" y="142"/>
                  </a:cubicBezTo>
                  <a:lnTo>
                    <a:pt x="100" y="267"/>
                  </a:lnTo>
                  <a:cubicBezTo>
                    <a:pt x="0" y="368"/>
                    <a:pt x="100" y="468"/>
                    <a:pt x="100" y="468"/>
                  </a:cubicBezTo>
                  <a:cubicBezTo>
                    <a:pt x="301" y="568"/>
                    <a:pt x="526" y="568"/>
                    <a:pt x="627" y="668"/>
                  </a:cubicBezTo>
                  <a:lnTo>
                    <a:pt x="1253" y="668"/>
                  </a:lnTo>
                  <a:cubicBezTo>
                    <a:pt x="1353" y="568"/>
                    <a:pt x="1353" y="468"/>
                    <a:pt x="1353" y="368"/>
                  </a:cubicBezTo>
                  <a:cubicBezTo>
                    <a:pt x="1253" y="142"/>
                    <a:pt x="1053" y="42"/>
                    <a:pt x="727" y="42"/>
                  </a:cubicBezTo>
                  <a:cubicBezTo>
                    <a:pt x="668" y="12"/>
                    <a:pt x="607" y="0"/>
                    <a:pt x="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8"/>
            <p:cNvSpPr/>
            <p:nvPr/>
          </p:nvSpPr>
          <p:spPr>
            <a:xfrm flipH="1">
              <a:off x="6159608" y="4078841"/>
              <a:ext cx="22757" cy="12238"/>
            </a:xfrm>
            <a:custGeom>
              <a:avLst/>
              <a:gdLst/>
              <a:ahLst/>
              <a:cxnLst/>
              <a:rect l="l" t="t" r="r" b="b"/>
              <a:pathLst>
                <a:path w="1354" h="728" extrusionOk="0">
                  <a:moveTo>
                    <a:pt x="201" y="1"/>
                  </a:moveTo>
                  <a:lnTo>
                    <a:pt x="101" y="101"/>
                  </a:lnTo>
                  <a:cubicBezTo>
                    <a:pt x="0" y="101"/>
                    <a:pt x="0" y="302"/>
                    <a:pt x="101" y="302"/>
                  </a:cubicBezTo>
                  <a:cubicBezTo>
                    <a:pt x="201" y="527"/>
                    <a:pt x="401" y="627"/>
                    <a:pt x="502" y="627"/>
                  </a:cubicBezTo>
                  <a:cubicBezTo>
                    <a:pt x="727" y="728"/>
                    <a:pt x="928" y="728"/>
                    <a:pt x="1128" y="728"/>
                  </a:cubicBezTo>
                  <a:cubicBezTo>
                    <a:pt x="1254" y="728"/>
                    <a:pt x="1354" y="627"/>
                    <a:pt x="1254" y="527"/>
                  </a:cubicBezTo>
                  <a:cubicBezTo>
                    <a:pt x="1128" y="302"/>
                    <a:pt x="1028" y="101"/>
                    <a:pt x="827" y="101"/>
                  </a:cubicBezTo>
                  <a:cubicBezTo>
                    <a:pt x="627" y="1"/>
                    <a:pt x="401" y="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8"/>
            <p:cNvSpPr/>
            <p:nvPr/>
          </p:nvSpPr>
          <p:spPr>
            <a:xfrm flipH="1">
              <a:off x="6154549" y="4051037"/>
              <a:ext cx="19396" cy="11817"/>
            </a:xfrm>
            <a:custGeom>
              <a:avLst/>
              <a:gdLst/>
              <a:ahLst/>
              <a:cxnLst/>
              <a:rect l="l" t="t" r="r" b="b"/>
              <a:pathLst>
                <a:path w="1154" h="703" extrusionOk="0">
                  <a:moveTo>
                    <a:pt x="430" y="1"/>
                  </a:moveTo>
                  <a:cubicBezTo>
                    <a:pt x="326" y="1"/>
                    <a:pt x="226" y="26"/>
                    <a:pt x="126" y="76"/>
                  </a:cubicBezTo>
                  <a:cubicBezTo>
                    <a:pt x="1" y="176"/>
                    <a:pt x="1" y="301"/>
                    <a:pt x="126" y="301"/>
                  </a:cubicBezTo>
                  <a:cubicBezTo>
                    <a:pt x="226" y="502"/>
                    <a:pt x="326" y="602"/>
                    <a:pt x="527" y="602"/>
                  </a:cubicBezTo>
                  <a:cubicBezTo>
                    <a:pt x="627" y="702"/>
                    <a:pt x="753" y="702"/>
                    <a:pt x="953" y="702"/>
                  </a:cubicBezTo>
                  <a:lnTo>
                    <a:pt x="1053" y="702"/>
                  </a:lnTo>
                  <a:cubicBezTo>
                    <a:pt x="1154" y="702"/>
                    <a:pt x="1154" y="602"/>
                    <a:pt x="1154" y="502"/>
                  </a:cubicBezTo>
                  <a:cubicBezTo>
                    <a:pt x="1053" y="301"/>
                    <a:pt x="953" y="176"/>
                    <a:pt x="753" y="76"/>
                  </a:cubicBezTo>
                  <a:cubicBezTo>
                    <a:pt x="640" y="26"/>
                    <a:pt x="533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8"/>
            <p:cNvSpPr/>
            <p:nvPr/>
          </p:nvSpPr>
          <p:spPr>
            <a:xfrm flipH="1">
              <a:off x="6221107" y="4083900"/>
              <a:ext cx="13917" cy="10557"/>
            </a:xfrm>
            <a:custGeom>
              <a:avLst/>
              <a:gdLst/>
              <a:ahLst/>
              <a:cxnLst/>
              <a:rect l="l" t="t" r="r" b="b"/>
              <a:pathLst>
                <a:path w="828" h="628" extrusionOk="0">
                  <a:moveTo>
                    <a:pt x="101" y="1"/>
                  </a:moveTo>
                  <a:cubicBezTo>
                    <a:pt x="1" y="1"/>
                    <a:pt x="1" y="101"/>
                    <a:pt x="1" y="226"/>
                  </a:cubicBezTo>
                  <a:cubicBezTo>
                    <a:pt x="1" y="427"/>
                    <a:pt x="101" y="527"/>
                    <a:pt x="201" y="627"/>
                  </a:cubicBezTo>
                  <a:cubicBezTo>
                    <a:pt x="402" y="627"/>
                    <a:pt x="502" y="627"/>
                    <a:pt x="727" y="527"/>
                  </a:cubicBezTo>
                  <a:cubicBezTo>
                    <a:pt x="828" y="527"/>
                    <a:pt x="828" y="326"/>
                    <a:pt x="727" y="326"/>
                  </a:cubicBezTo>
                  <a:lnTo>
                    <a:pt x="727" y="226"/>
                  </a:lnTo>
                  <a:cubicBezTo>
                    <a:pt x="627" y="101"/>
                    <a:pt x="627" y="10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8"/>
            <p:cNvSpPr/>
            <p:nvPr/>
          </p:nvSpPr>
          <p:spPr>
            <a:xfrm flipH="1">
              <a:off x="6144011" y="4144719"/>
              <a:ext cx="15614" cy="12927"/>
            </a:xfrm>
            <a:custGeom>
              <a:avLst/>
              <a:gdLst/>
              <a:ahLst/>
              <a:cxnLst/>
              <a:rect l="l" t="t" r="r" b="b"/>
              <a:pathLst>
                <a:path w="929" h="769" extrusionOk="0">
                  <a:moveTo>
                    <a:pt x="359" y="0"/>
                  </a:moveTo>
                  <a:cubicBezTo>
                    <a:pt x="312" y="0"/>
                    <a:pt x="260" y="12"/>
                    <a:pt x="201" y="42"/>
                  </a:cubicBezTo>
                  <a:cubicBezTo>
                    <a:pt x="101" y="42"/>
                    <a:pt x="1" y="142"/>
                    <a:pt x="101" y="242"/>
                  </a:cubicBezTo>
                  <a:lnTo>
                    <a:pt x="101" y="368"/>
                  </a:lnTo>
                  <a:cubicBezTo>
                    <a:pt x="101" y="468"/>
                    <a:pt x="201" y="568"/>
                    <a:pt x="302" y="668"/>
                  </a:cubicBezTo>
                  <a:cubicBezTo>
                    <a:pt x="302" y="668"/>
                    <a:pt x="402" y="668"/>
                    <a:pt x="627" y="769"/>
                  </a:cubicBezTo>
                  <a:cubicBezTo>
                    <a:pt x="728" y="769"/>
                    <a:pt x="828" y="668"/>
                    <a:pt x="828" y="568"/>
                  </a:cubicBezTo>
                  <a:cubicBezTo>
                    <a:pt x="928" y="368"/>
                    <a:pt x="828" y="242"/>
                    <a:pt x="627" y="142"/>
                  </a:cubicBezTo>
                  <a:cubicBezTo>
                    <a:pt x="556" y="71"/>
                    <a:pt x="473" y="0"/>
                    <a:pt x="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8"/>
            <p:cNvSpPr/>
            <p:nvPr/>
          </p:nvSpPr>
          <p:spPr>
            <a:xfrm flipH="1">
              <a:off x="6115791" y="4122664"/>
              <a:ext cx="13917" cy="13919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201" y="0"/>
                  </a:moveTo>
                  <a:cubicBezTo>
                    <a:pt x="100" y="0"/>
                    <a:pt x="0" y="101"/>
                    <a:pt x="0" y="201"/>
                  </a:cubicBezTo>
                  <a:cubicBezTo>
                    <a:pt x="0" y="426"/>
                    <a:pt x="100" y="527"/>
                    <a:pt x="201" y="627"/>
                  </a:cubicBezTo>
                  <a:cubicBezTo>
                    <a:pt x="301" y="727"/>
                    <a:pt x="401" y="827"/>
                    <a:pt x="627" y="827"/>
                  </a:cubicBezTo>
                  <a:cubicBezTo>
                    <a:pt x="727" y="827"/>
                    <a:pt x="827" y="7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01" y="101"/>
                    <a:pt x="401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8"/>
            <p:cNvSpPr/>
            <p:nvPr/>
          </p:nvSpPr>
          <p:spPr>
            <a:xfrm flipH="1">
              <a:off x="6098109" y="4096121"/>
              <a:ext cx="17698" cy="16020"/>
            </a:xfrm>
            <a:custGeom>
              <a:avLst/>
              <a:gdLst/>
              <a:ahLst/>
              <a:cxnLst/>
              <a:rect l="l" t="t" r="r" b="b"/>
              <a:pathLst>
                <a:path w="1053" h="953" extrusionOk="0">
                  <a:moveTo>
                    <a:pt x="201" y="0"/>
                  </a:moveTo>
                  <a:cubicBezTo>
                    <a:pt x="101" y="126"/>
                    <a:pt x="0" y="126"/>
                    <a:pt x="101" y="226"/>
                  </a:cubicBezTo>
                  <a:cubicBezTo>
                    <a:pt x="101" y="426"/>
                    <a:pt x="201" y="627"/>
                    <a:pt x="301" y="752"/>
                  </a:cubicBezTo>
                  <a:cubicBezTo>
                    <a:pt x="527" y="852"/>
                    <a:pt x="627" y="953"/>
                    <a:pt x="827" y="953"/>
                  </a:cubicBezTo>
                  <a:lnTo>
                    <a:pt x="928" y="953"/>
                  </a:lnTo>
                  <a:cubicBezTo>
                    <a:pt x="1053" y="953"/>
                    <a:pt x="1053" y="852"/>
                    <a:pt x="1053" y="752"/>
                  </a:cubicBezTo>
                  <a:cubicBezTo>
                    <a:pt x="1053" y="527"/>
                    <a:pt x="827" y="326"/>
                    <a:pt x="727" y="226"/>
                  </a:cubicBezTo>
                  <a:cubicBezTo>
                    <a:pt x="627" y="126"/>
                    <a:pt x="527" y="0"/>
                    <a:pt x="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8"/>
            <p:cNvSpPr/>
            <p:nvPr/>
          </p:nvSpPr>
          <p:spPr>
            <a:xfrm flipH="1">
              <a:off x="6908987" y="4000640"/>
              <a:ext cx="10555" cy="26257"/>
            </a:xfrm>
            <a:custGeom>
              <a:avLst/>
              <a:gdLst/>
              <a:ahLst/>
              <a:cxnLst/>
              <a:rect l="l" t="t" r="r" b="b"/>
              <a:pathLst>
                <a:path w="628" h="1562" extrusionOk="0">
                  <a:moveTo>
                    <a:pt x="279" y="0"/>
                  </a:moveTo>
                  <a:cubicBezTo>
                    <a:pt x="244" y="0"/>
                    <a:pt x="172" y="77"/>
                    <a:pt x="101" y="167"/>
                  </a:cubicBezTo>
                  <a:cubicBezTo>
                    <a:pt x="0" y="367"/>
                    <a:pt x="0" y="568"/>
                    <a:pt x="0" y="793"/>
                  </a:cubicBezTo>
                  <a:cubicBezTo>
                    <a:pt x="101" y="994"/>
                    <a:pt x="101" y="1294"/>
                    <a:pt x="201" y="1520"/>
                  </a:cubicBezTo>
                  <a:lnTo>
                    <a:pt x="301" y="1520"/>
                  </a:lnTo>
                  <a:cubicBezTo>
                    <a:pt x="331" y="1549"/>
                    <a:pt x="360" y="1561"/>
                    <a:pt x="387" y="1561"/>
                  </a:cubicBezTo>
                  <a:cubicBezTo>
                    <a:pt x="452" y="1561"/>
                    <a:pt x="502" y="1491"/>
                    <a:pt x="502" y="1420"/>
                  </a:cubicBezTo>
                  <a:cubicBezTo>
                    <a:pt x="627" y="1194"/>
                    <a:pt x="627" y="994"/>
                    <a:pt x="627" y="793"/>
                  </a:cubicBezTo>
                  <a:cubicBezTo>
                    <a:pt x="627" y="568"/>
                    <a:pt x="627" y="267"/>
                    <a:pt x="401" y="41"/>
                  </a:cubicBezTo>
                  <a:lnTo>
                    <a:pt x="301" y="41"/>
                  </a:lnTo>
                  <a:cubicBezTo>
                    <a:pt x="301" y="13"/>
                    <a:pt x="293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8"/>
            <p:cNvSpPr/>
            <p:nvPr/>
          </p:nvSpPr>
          <p:spPr>
            <a:xfrm flipH="1">
              <a:off x="6887927" y="4062837"/>
              <a:ext cx="14337" cy="21080"/>
            </a:xfrm>
            <a:custGeom>
              <a:avLst/>
              <a:gdLst/>
              <a:ahLst/>
              <a:cxnLst/>
              <a:rect l="l" t="t" r="r" b="b"/>
              <a:pathLst>
                <a:path w="853" h="1254" extrusionOk="0">
                  <a:moveTo>
                    <a:pt x="326" y="0"/>
                  </a:moveTo>
                  <a:cubicBezTo>
                    <a:pt x="226" y="0"/>
                    <a:pt x="100" y="0"/>
                    <a:pt x="100" y="101"/>
                  </a:cubicBezTo>
                  <a:cubicBezTo>
                    <a:pt x="0" y="326"/>
                    <a:pt x="100" y="527"/>
                    <a:pt x="100" y="727"/>
                  </a:cubicBezTo>
                  <a:cubicBezTo>
                    <a:pt x="226" y="953"/>
                    <a:pt x="326" y="1053"/>
                    <a:pt x="426" y="1254"/>
                  </a:cubicBezTo>
                  <a:lnTo>
                    <a:pt x="526" y="1254"/>
                  </a:lnTo>
                  <a:cubicBezTo>
                    <a:pt x="627" y="1254"/>
                    <a:pt x="727" y="1254"/>
                    <a:pt x="727" y="1153"/>
                  </a:cubicBezTo>
                  <a:cubicBezTo>
                    <a:pt x="852" y="953"/>
                    <a:pt x="727" y="727"/>
                    <a:pt x="727" y="527"/>
                  </a:cubicBezTo>
                  <a:cubicBezTo>
                    <a:pt x="627" y="326"/>
                    <a:pt x="526" y="226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8"/>
            <p:cNvSpPr/>
            <p:nvPr/>
          </p:nvSpPr>
          <p:spPr>
            <a:xfrm flipH="1">
              <a:off x="6874028" y="4035034"/>
              <a:ext cx="10555" cy="18978"/>
            </a:xfrm>
            <a:custGeom>
              <a:avLst/>
              <a:gdLst/>
              <a:ahLst/>
              <a:cxnLst/>
              <a:rect l="l" t="t" r="r" b="b"/>
              <a:pathLst>
                <a:path w="628" h="1129" extrusionOk="0">
                  <a:moveTo>
                    <a:pt x="301" y="0"/>
                  </a:moveTo>
                  <a:cubicBezTo>
                    <a:pt x="201" y="0"/>
                    <a:pt x="101" y="0"/>
                    <a:pt x="1" y="100"/>
                  </a:cubicBezTo>
                  <a:lnTo>
                    <a:pt x="1" y="627"/>
                  </a:lnTo>
                  <a:cubicBezTo>
                    <a:pt x="101" y="827"/>
                    <a:pt x="101" y="928"/>
                    <a:pt x="301" y="1128"/>
                  </a:cubicBezTo>
                  <a:cubicBezTo>
                    <a:pt x="427" y="1128"/>
                    <a:pt x="527" y="1128"/>
                    <a:pt x="627" y="1028"/>
                  </a:cubicBezTo>
                  <a:lnTo>
                    <a:pt x="627" y="502"/>
                  </a:lnTo>
                  <a:cubicBezTo>
                    <a:pt x="527" y="301"/>
                    <a:pt x="527" y="201"/>
                    <a:pt x="301" y="100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8"/>
            <p:cNvSpPr/>
            <p:nvPr/>
          </p:nvSpPr>
          <p:spPr>
            <a:xfrm flipH="1">
              <a:off x="6833589" y="4038396"/>
              <a:ext cx="14337" cy="15616"/>
            </a:xfrm>
            <a:custGeom>
              <a:avLst/>
              <a:gdLst/>
              <a:ahLst/>
              <a:cxnLst/>
              <a:rect l="l" t="t" r="r" b="b"/>
              <a:pathLst>
                <a:path w="853" h="929" extrusionOk="0">
                  <a:moveTo>
                    <a:pt x="326" y="1"/>
                  </a:moveTo>
                  <a:cubicBezTo>
                    <a:pt x="226" y="1"/>
                    <a:pt x="125" y="1"/>
                    <a:pt x="125" y="101"/>
                  </a:cubicBezTo>
                  <a:cubicBezTo>
                    <a:pt x="0" y="302"/>
                    <a:pt x="125" y="527"/>
                    <a:pt x="125" y="627"/>
                  </a:cubicBezTo>
                  <a:cubicBezTo>
                    <a:pt x="226" y="728"/>
                    <a:pt x="326" y="828"/>
                    <a:pt x="526" y="928"/>
                  </a:cubicBezTo>
                  <a:cubicBezTo>
                    <a:pt x="627" y="928"/>
                    <a:pt x="752" y="928"/>
                    <a:pt x="752" y="828"/>
                  </a:cubicBezTo>
                  <a:cubicBezTo>
                    <a:pt x="852" y="627"/>
                    <a:pt x="752" y="427"/>
                    <a:pt x="752" y="302"/>
                  </a:cubicBezTo>
                  <a:cubicBezTo>
                    <a:pt x="627" y="201"/>
                    <a:pt x="526" y="10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8"/>
            <p:cNvSpPr/>
            <p:nvPr/>
          </p:nvSpPr>
          <p:spPr>
            <a:xfrm flipH="1">
              <a:off x="6860128" y="3973526"/>
              <a:ext cx="10555" cy="13498"/>
            </a:xfrm>
            <a:custGeom>
              <a:avLst/>
              <a:gdLst/>
              <a:ahLst/>
              <a:cxnLst/>
              <a:rect l="l" t="t" r="r" b="b"/>
              <a:pathLst>
                <a:path w="628" h="803" extrusionOk="0">
                  <a:moveTo>
                    <a:pt x="427" y="0"/>
                  </a:moveTo>
                  <a:cubicBezTo>
                    <a:pt x="327" y="0"/>
                    <a:pt x="226" y="0"/>
                    <a:pt x="101" y="100"/>
                  </a:cubicBezTo>
                  <a:cubicBezTo>
                    <a:pt x="1" y="201"/>
                    <a:pt x="1" y="301"/>
                    <a:pt x="1" y="401"/>
                  </a:cubicBezTo>
                  <a:cubicBezTo>
                    <a:pt x="101" y="526"/>
                    <a:pt x="101" y="627"/>
                    <a:pt x="226" y="727"/>
                  </a:cubicBezTo>
                  <a:cubicBezTo>
                    <a:pt x="276" y="777"/>
                    <a:pt x="352" y="802"/>
                    <a:pt x="414" y="802"/>
                  </a:cubicBezTo>
                  <a:cubicBezTo>
                    <a:pt x="477" y="802"/>
                    <a:pt x="527" y="777"/>
                    <a:pt x="527" y="727"/>
                  </a:cubicBezTo>
                  <a:cubicBezTo>
                    <a:pt x="627" y="627"/>
                    <a:pt x="627" y="401"/>
                    <a:pt x="627" y="301"/>
                  </a:cubicBezTo>
                  <a:cubicBezTo>
                    <a:pt x="627" y="201"/>
                    <a:pt x="627" y="100"/>
                    <a:pt x="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8"/>
            <p:cNvSpPr/>
            <p:nvPr/>
          </p:nvSpPr>
          <p:spPr>
            <a:xfrm flipH="1">
              <a:off x="6780931" y="4208614"/>
              <a:ext cx="14337" cy="13919"/>
            </a:xfrm>
            <a:custGeom>
              <a:avLst/>
              <a:gdLst/>
              <a:ahLst/>
              <a:cxnLst/>
              <a:rect l="l" t="t" r="r" b="b"/>
              <a:pathLst>
                <a:path w="853" h="828" extrusionOk="0">
                  <a:moveTo>
                    <a:pt x="326" y="0"/>
                  </a:moveTo>
                  <a:cubicBezTo>
                    <a:pt x="226" y="0"/>
                    <a:pt x="125" y="100"/>
                    <a:pt x="125" y="201"/>
                  </a:cubicBezTo>
                  <a:cubicBezTo>
                    <a:pt x="0" y="326"/>
                    <a:pt x="125" y="526"/>
                    <a:pt x="226" y="627"/>
                  </a:cubicBezTo>
                  <a:cubicBezTo>
                    <a:pt x="226" y="727"/>
                    <a:pt x="326" y="827"/>
                    <a:pt x="526" y="827"/>
                  </a:cubicBezTo>
                  <a:cubicBezTo>
                    <a:pt x="627" y="827"/>
                    <a:pt x="752" y="827"/>
                    <a:pt x="852" y="727"/>
                  </a:cubicBezTo>
                  <a:cubicBezTo>
                    <a:pt x="852" y="526"/>
                    <a:pt x="752" y="326"/>
                    <a:pt x="627" y="201"/>
                  </a:cubicBezTo>
                  <a:cubicBezTo>
                    <a:pt x="627" y="100"/>
                    <a:pt x="526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8"/>
            <p:cNvSpPr/>
            <p:nvPr/>
          </p:nvSpPr>
          <p:spPr>
            <a:xfrm flipH="1">
              <a:off x="6754812" y="4180373"/>
              <a:ext cx="13933" cy="17718"/>
            </a:xfrm>
            <a:custGeom>
              <a:avLst/>
              <a:gdLst/>
              <a:ahLst/>
              <a:cxnLst/>
              <a:rect l="l" t="t" r="r" b="b"/>
              <a:pathLst>
                <a:path w="829" h="1054" extrusionOk="0">
                  <a:moveTo>
                    <a:pt x="201" y="1"/>
                  </a:moveTo>
                  <a:cubicBezTo>
                    <a:pt x="101" y="1"/>
                    <a:pt x="101" y="126"/>
                    <a:pt x="1" y="226"/>
                  </a:cubicBezTo>
                  <a:cubicBezTo>
                    <a:pt x="1" y="427"/>
                    <a:pt x="101" y="527"/>
                    <a:pt x="201" y="753"/>
                  </a:cubicBezTo>
                  <a:cubicBezTo>
                    <a:pt x="302" y="853"/>
                    <a:pt x="427" y="953"/>
                    <a:pt x="628" y="1054"/>
                  </a:cubicBezTo>
                  <a:lnTo>
                    <a:pt x="728" y="1054"/>
                  </a:lnTo>
                  <a:cubicBezTo>
                    <a:pt x="828" y="1054"/>
                    <a:pt x="828" y="1054"/>
                    <a:pt x="828" y="953"/>
                  </a:cubicBezTo>
                  <a:cubicBezTo>
                    <a:pt x="828" y="753"/>
                    <a:pt x="828" y="527"/>
                    <a:pt x="728" y="427"/>
                  </a:cubicBezTo>
                  <a:cubicBezTo>
                    <a:pt x="628" y="226"/>
                    <a:pt x="527" y="126"/>
                    <a:pt x="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8"/>
            <p:cNvSpPr/>
            <p:nvPr/>
          </p:nvSpPr>
          <p:spPr>
            <a:xfrm flipH="1">
              <a:off x="6784729" y="4138247"/>
              <a:ext cx="13917" cy="19399"/>
            </a:xfrm>
            <a:custGeom>
              <a:avLst/>
              <a:gdLst/>
              <a:ahLst/>
              <a:cxnLst/>
              <a:rect l="l" t="t" r="r" b="b"/>
              <a:pathLst>
                <a:path w="828" h="1154" extrusionOk="0">
                  <a:moveTo>
                    <a:pt x="326" y="1"/>
                  </a:moveTo>
                  <a:cubicBezTo>
                    <a:pt x="201" y="1"/>
                    <a:pt x="101" y="1"/>
                    <a:pt x="101" y="126"/>
                  </a:cubicBezTo>
                  <a:cubicBezTo>
                    <a:pt x="1" y="326"/>
                    <a:pt x="101" y="527"/>
                    <a:pt x="101" y="753"/>
                  </a:cubicBezTo>
                  <a:cubicBezTo>
                    <a:pt x="201" y="853"/>
                    <a:pt x="326" y="953"/>
                    <a:pt x="527" y="1053"/>
                  </a:cubicBezTo>
                  <a:lnTo>
                    <a:pt x="527" y="1154"/>
                  </a:lnTo>
                  <a:cubicBezTo>
                    <a:pt x="627" y="1154"/>
                    <a:pt x="727" y="1053"/>
                    <a:pt x="727" y="953"/>
                  </a:cubicBezTo>
                  <a:cubicBezTo>
                    <a:pt x="828" y="753"/>
                    <a:pt x="727" y="627"/>
                    <a:pt x="727" y="427"/>
                  </a:cubicBezTo>
                  <a:cubicBezTo>
                    <a:pt x="627" y="326"/>
                    <a:pt x="527" y="126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8"/>
            <p:cNvSpPr/>
            <p:nvPr/>
          </p:nvSpPr>
          <p:spPr>
            <a:xfrm flipH="1">
              <a:off x="6833589" y="4138247"/>
              <a:ext cx="12236" cy="21080"/>
            </a:xfrm>
            <a:custGeom>
              <a:avLst/>
              <a:gdLst/>
              <a:ahLst/>
              <a:cxnLst/>
              <a:rect l="l" t="t" r="r" b="b"/>
              <a:pathLst>
                <a:path w="728" h="1254" extrusionOk="0">
                  <a:moveTo>
                    <a:pt x="401" y="1"/>
                  </a:moveTo>
                  <a:cubicBezTo>
                    <a:pt x="301" y="1"/>
                    <a:pt x="201" y="1"/>
                    <a:pt x="101" y="126"/>
                  </a:cubicBezTo>
                  <a:cubicBezTo>
                    <a:pt x="0" y="326"/>
                    <a:pt x="0" y="527"/>
                    <a:pt x="101" y="753"/>
                  </a:cubicBezTo>
                  <a:cubicBezTo>
                    <a:pt x="101" y="953"/>
                    <a:pt x="201" y="1154"/>
                    <a:pt x="401" y="1254"/>
                  </a:cubicBezTo>
                  <a:lnTo>
                    <a:pt x="502" y="1254"/>
                  </a:lnTo>
                  <a:cubicBezTo>
                    <a:pt x="627" y="1254"/>
                    <a:pt x="727" y="1154"/>
                    <a:pt x="727" y="1053"/>
                  </a:cubicBezTo>
                  <a:lnTo>
                    <a:pt x="727" y="527"/>
                  </a:lnTo>
                  <a:cubicBezTo>
                    <a:pt x="627" y="427"/>
                    <a:pt x="627" y="226"/>
                    <a:pt x="401" y="126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8"/>
            <p:cNvSpPr/>
            <p:nvPr/>
          </p:nvSpPr>
          <p:spPr>
            <a:xfrm flipH="1">
              <a:off x="6703852" y="4266743"/>
              <a:ext cx="13917" cy="17297"/>
            </a:xfrm>
            <a:custGeom>
              <a:avLst/>
              <a:gdLst/>
              <a:ahLst/>
              <a:cxnLst/>
              <a:rect l="l" t="t" r="r" b="b"/>
              <a:pathLst>
                <a:path w="828" h="1029" extrusionOk="0">
                  <a:moveTo>
                    <a:pt x="101" y="1"/>
                  </a:moveTo>
                  <a:cubicBezTo>
                    <a:pt x="1" y="1"/>
                    <a:pt x="1" y="101"/>
                    <a:pt x="1" y="201"/>
                  </a:cubicBezTo>
                  <a:cubicBezTo>
                    <a:pt x="1" y="402"/>
                    <a:pt x="101" y="627"/>
                    <a:pt x="201" y="728"/>
                  </a:cubicBezTo>
                  <a:cubicBezTo>
                    <a:pt x="301" y="828"/>
                    <a:pt x="402" y="928"/>
                    <a:pt x="627" y="1028"/>
                  </a:cubicBezTo>
                  <a:lnTo>
                    <a:pt x="727" y="1028"/>
                  </a:lnTo>
                  <a:cubicBezTo>
                    <a:pt x="828" y="1028"/>
                    <a:pt x="828" y="928"/>
                    <a:pt x="828" y="828"/>
                  </a:cubicBezTo>
                  <a:cubicBezTo>
                    <a:pt x="828" y="627"/>
                    <a:pt x="727" y="402"/>
                    <a:pt x="627" y="302"/>
                  </a:cubicBezTo>
                  <a:cubicBezTo>
                    <a:pt x="527" y="201"/>
                    <a:pt x="402" y="10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8"/>
            <p:cNvSpPr/>
            <p:nvPr/>
          </p:nvSpPr>
          <p:spPr>
            <a:xfrm flipH="1">
              <a:off x="6670573" y="4254102"/>
              <a:ext cx="13917" cy="12658"/>
            </a:xfrm>
            <a:custGeom>
              <a:avLst/>
              <a:gdLst/>
              <a:ahLst/>
              <a:cxnLst/>
              <a:rect l="l" t="t" r="r" b="b"/>
              <a:pathLst>
                <a:path w="828" h="753" extrusionOk="0">
                  <a:moveTo>
                    <a:pt x="201" y="1"/>
                  </a:moveTo>
                  <a:cubicBezTo>
                    <a:pt x="101" y="1"/>
                    <a:pt x="1" y="126"/>
                    <a:pt x="1" y="226"/>
                  </a:cubicBezTo>
                  <a:cubicBezTo>
                    <a:pt x="1" y="427"/>
                    <a:pt x="101" y="527"/>
                    <a:pt x="201" y="627"/>
                  </a:cubicBezTo>
                  <a:cubicBezTo>
                    <a:pt x="301" y="627"/>
                    <a:pt x="427" y="753"/>
                    <a:pt x="627" y="753"/>
                  </a:cubicBezTo>
                  <a:cubicBezTo>
                    <a:pt x="727" y="753"/>
                    <a:pt x="828" y="627"/>
                    <a:pt x="828" y="427"/>
                  </a:cubicBezTo>
                  <a:cubicBezTo>
                    <a:pt x="828" y="327"/>
                    <a:pt x="727" y="226"/>
                    <a:pt x="627" y="126"/>
                  </a:cubicBezTo>
                  <a:cubicBezTo>
                    <a:pt x="527" y="1"/>
                    <a:pt x="427" y="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8"/>
            <p:cNvSpPr/>
            <p:nvPr/>
          </p:nvSpPr>
          <p:spPr>
            <a:xfrm flipH="1">
              <a:off x="6652875" y="4307944"/>
              <a:ext cx="12236" cy="11481"/>
            </a:xfrm>
            <a:custGeom>
              <a:avLst/>
              <a:gdLst/>
              <a:ahLst/>
              <a:cxnLst/>
              <a:rect l="l" t="t" r="r" b="b"/>
              <a:pathLst>
                <a:path w="728" h="683" extrusionOk="0">
                  <a:moveTo>
                    <a:pt x="378" y="0"/>
                  </a:moveTo>
                  <a:cubicBezTo>
                    <a:pt x="326" y="0"/>
                    <a:pt x="268" y="14"/>
                    <a:pt x="201" y="56"/>
                  </a:cubicBezTo>
                  <a:cubicBezTo>
                    <a:pt x="101" y="56"/>
                    <a:pt x="0" y="156"/>
                    <a:pt x="0" y="257"/>
                  </a:cubicBezTo>
                  <a:cubicBezTo>
                    <a:pt x="0" y="357"/>
                    <a:pt x="101" y="457"/>
                    <a:pt x="201" y="557"/>
                  </a:cubicBezTo>
                  <a:cubicBezTo>
                    <a:pt x="301" y="557"/>
                    <a:pt x="401" y="683"/>
                    <a:pt x="527" y="683"/>
                  </a:cubicBezTo>
                  <a:cubicBezTo>
                    <a:pt x="627" y="557"/>
                    <a:pt x="727" y="457"/>
                    <a:pt x="727" y="357"/>
                  </a:cubicBezTo>
                  <a:cubicBezTo>
                    <a:pt x="727" y="257"/>
                    <a:pt x="627" y="156"/>
                    <a:pt x="627" y="56"/>
                  </a:cubicBezTo>
                  <a:cubicBezTo>
                    <a:pt x="560" y="56"/>
                    <a:pt x="482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8"/>
            <p:cNvSpPr/>
            <p:nvPr/>
          </p:nvSpPr>
          <p:spPr>
            <a:xfrm flipH="1">
              <a:off x="6714373" y="4324468"/>
              <a:ext cx="21093" cy="2108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101" y="0"/>
                  </a:moveTo>
                  <a:cubicBezTo>
                    <a:pt x="101" y="0"/>
                    <a:pt x="1" y="101"/>
                    <a:pt x="1" y="201"/>
                  </a:cubicBezTo>
                  <a:cubicBezTo>
                    <a:pt x="101" y="426"/>
                    <a:pt x="201" y="627"/>
                    <a:pt x="427" y="827"/>
                  </a:cubicBezTo>
                  <a:cubicBezTo>
                    <a:pt x="527" y="1053"/>
                    <a:pt x="728" y="1153"/>
                    <a:pt x="953" y="1254"/>
                  </a:cubicBezTo>
                  <a:lnTo>
                    <a:pt x="1054" y="1254"/>
                  </a:lnTo>
                  <a:cubicBezTo>
                    <a:pt x="1154" y="1254"/>
                    <a:pt x="1254" y="1153"/>
                    <a:pt x="1254" y="1053"/>
                  </a:cubicBezTo>
                  <a:cubicBezTo>
                    <a:pt x="1154" y="827"/>
                    <a:pt x="1054" y="627"/>
                    <a:pt x="828" y="426"/>
                  </a:cubicBezTo>
                  <a:cubicBezTo>
                    <a:pt x="728" y="201"/>
                    <a:pt x="527" y="101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8"/>
            <p:cNvSpPr/>
            <p:nvPr/>
          </p:nvSpPr>
          <p:spPr>
            <a:xfrm flipH="1">
              <a:off x="6270386" y="4053995"/>
              <a:ext cx="24455" cy="10540"/>
            </a:xfrm>
            <a:custGeom>
              <a:avLst/>
              <a:gdLst/>
              <a:ahLst/>
              <a:cxnLst/>
              <a:rect l="l" t="t" r="r" b="b"/>
              <a:pathLst>
                <a:path w="1455" h="627" extrusionOk="0">
                  <a:moveTo>
                    <a:pt x="727" y="0"/>
                  </a:moveTo>
                  <a:cubicBezTo>
                    <a:pt x="527" y="0"/>
                    <a:pt x="301" y="0"/>
                    <a:pt x="101" y="226"/>
                  </a:cubicBezTo>
                  <a:lnTo>
                    <a:pt x="1" y="226"/>
                  </a:lnTo>
                  <a:cubicBezTo>
                    <a:pt x="1" y="326"/>
                    <a:pt x="1" y="426"/>
                    <a:pt x="101" y="526"/>
                  </a:cubicBezTo>
                  <a:cubicBezTo>
                    <a:pt x="301" y="627"/>
                    <a:pt x="527" y="627"/>
                    <a:pt x="727" y="627"/>
                  </a:cubicBezTo>
                  <a:cubicBezTo>
                    <a:pt x="928" y="627"/>
                    <a:pt x="1153" y="627"/>
                    <a:pt x="1354" y="526"/>
                  </a:cubicBezTo>
                  <a:lnTo>
                    <a:pt x="1454" y="526"/>
                  </a:lnTo>
                  <a:cubicBezTo>
                    <a:pt x="1454" y="426"/>
                    <a:pt x="1454" y="326"/>
                    <a:pt x="1354" y="226"/>
                  </a:cubicBezTo>
                  <a:cubicBezTo>
                    <a:pt x="1254" y="125"/>
                    <a:pt x="928" y="0"/>
                    <a:pt x="7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8"/>
            <p:cNvSpPr/>
            <p:nvPr/>
          </p:nvSpPr>
          <p:spPr>
            <a:xfrm flipH="1">
              <a:off x="6242166" y="4026175"/>
              <a:ext cx="19396" cy="10557"/>
            </a:xfrm>
            <a:custGeom>
              <a:avLst/>
              <a:gdLst/>
              <a:ahLst/>
              <a:cxnLst/>
              <a:rect l="l" t="t" r="r" b="b"/>
              <a:pathLst>
                <a:path w="1154" h="628" extrusionOk="0">
                  <a:moveTo>
                    <a:pt x="627" y="1"/>
                  </a:moveTo>
                  <a:cubicBezTo>
                    <a:pt x="427" y="1"/>
                    <a:pt x="326" y="1"/>
                    <a:pt x="101" y="101"/>
                  </a:cubicBezTo>
                  <a:cubicBezTo>
                    <a:pt x="1" y="201"/>
                    <a:pt x="1" y="302"/>
                    <a:pt x="101" y="402"/>
                  </a:cubicBezTo>
                  <a:cubicBezTo>
                    <a:pt x="201" y="527"/>
                    <a:pt x="427" y="627"/>
                    <a:pt x="527" y="627"/>
                  </a:cubicBezTo>
                  <a:cubicBezTo>
                    <a:pt x="727" y="627"/>
                    <a:pt x="828" y="627"/>
                    <a:pt x="1053" y="527"/>
                  </a:cubicBezTo>
                  <a:cubicBezTo>
                    <a:pt x="1153" y="402"/>
                    <a:pt x="1153" y="302"/>
                    <a:pt x="1053" y="201"/>
                  </a:cubicBezTo>
                  <a:cubicBezTo>
                    <a:pt x="953" y="101"/>
                    <a:pt x="727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8"/>
            <p:cNvSpPr/>
            <p:nvPr/>
          </p:nvSpPr>
          <p:spPr>
            <a:xfrm flipH="1">
              <a:off x="6326422" y="4032916"/>
              <a:ext cx="19379" cy="11498"/>
            </a:xfrm>
            <a:custGeom>
              <a:avLst/>
              <a:gdLst/>
              <a:ahLst/>
              <a:cxnLst/>
              <a:rect l="l" t="t" r="r" b="b"/>
              <a:pathLst>
                <a:path w="1153" h="684" extrusionOk="0">
                  <a:moveTo>
                    <a:pt x="526" y="1"/>
                  </a:moveTo>
                  <a:cubicBezTo>
                    <a:pt x="326" y="126"/>
                    <a:pt x="201" y="126"/>
                    <a:pt x="0" y="327"/>
                  </a:cubicBezTo>
                  <a:cubicBezTo>
                    <a:pt x="0" y="427"/>
                    <a:pt x="0" y="527"/>
                    <a:pt x="100" y="628"/>
                  </a:cubicBezTo>
                  <a:cubicBezTo>
                    <a:pt x="175" y="669"/>
                    <a:pt x="237" y="683"/>
                    <a:pt x="292" y="683"/>
                  </a:cubicBezTo>
                  <a:cubicBezTo>
                    <a:pt x="404" y="683"/>
                    <a:pt x="493" y="628"/>
                    <a:pt x="627" y="628"/>
                  </a:cubicBezTo>
                  <a:cubicBezTo>
                    <a:pt x="727" y="628"/>
                    <a:pt x="952" y="628"/>
                    <a:pt x="1053" y="427"/>
                  </a:cubicBezTo>
                  <a:lnTo>
                    <a:pt x="1153" y="427"/>
                  </a:lnTo>
                  <a:cubicBezTo>
                    <a:pt x="1153" y="327"/>
                    <a:pt x="1153" y="226"/>
                    <a:pt x="1053" y="126"/>
                  </a:cubicBezTo>
                  <a:cubicBezTo>
                    <a:pt x="952" y="1"/>
                    <a:pt x="727" y="1"/>
                    <a:pt x="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8"/>
            <p:cNvSpPr/>
            <p:nvPr/>
          </p:nvSpPr>
          <p:spPr>
            <a:xfrm flipH="1">
              <a:off x="6345802" y="4061156"/>
              <a:ext cx="13917" cy="10540"/>
            </a:xfrm>
            <a:custGeom>
              <a:avLst/>
              <a:gdLst/>
              <a:ahLst/>
              <a:cxnLst/>
              <a:rect l="l" t="t" r="r" b="b"/>
              <a:pathLst>
                <a:path w="828" h="627" extrusionOk="0">
                  <a:moveTo>
                    <a:pt x="302" y="0"/>
                  </a:moveTo>
                  <a:cubicBezTo>
                    <a:pt x="201" y="100"/>
                    <a:pt x="101" y="100"/>
                    <a:pt x="1" y="326"/>
                  </a:cubicBezTo>
                  <a:cubicBezTo>
                    <a:pt x="1" y="426"/>
                    <a:pt x="101" y="526"/>
                    <a:pt x="201" y="526"/>
                  </a:cubicBezTo>
                  <a:cubicBezTo>
                    <a:pt x="302" y="627"/>
                    <a:pt x="402" y="627"/>
                    <a:pt x="527" y="627"/>
                  </a:cubicBezTo>
                  <a:cubicBezTo>
                    <a:pt x="628" y="627"/>
                    <a:pt x="628" y="526"/>
                    <a:pt x="728" y="426"/>
                  </a:cubicBezTo>
                  <a:cubicBezTo>
                    <a:pt x="828" y="326"/>
                    <a:pt x="728" y="201"/>
                    <a:pt x="728" y="100"/>
                  </a:cubicBezTo>
                  <a:cubicBezTo>
                    <a:pt x="527" y="0"/>
                    <a:pt x="402" y="0"/>
                    <a:pt x="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8"/>
            <p:cNvSpPr/>
            <p:nvPr/>
          </p:nvSpPr>
          <p:spPr>
            <a:xfrm flipH="1">
              <a:off x="6408981" y="4059459"/>
              <a:ext cx="10538" cy="10557"/>
            </a:xfrm>
            <a:custGeom>
              <a:avLst/>
              <a:gdLst/>
              <a:ahLst/>
              <a:cxnLst/>
              <a:rect l="l" t="t" r="r" b="b"/>
              <a:pathLst>
                <a:path w="627" h="628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02"/>
                    <a:pt x="0" y="427"/>
                    <a:pt x="100" y="527"/>
                  </a:cubicBezTo>
                  <a:cubicBezTo>
                    <a:pt x="201" y="627"/>
                    <a:pt x="326" y="627"/>
                    <a:pt x="426" y="627"/>
                  </a:cubicBezTo>
                  <a:lnTo>
                    <a:pt x="627" y="427"/>
                  </a:lnTo>
                  <a:cubicBezTo>
                    <a:pt x="627" y="302"/>
                    <a:pt x="627" y="201"/>
                    <a:pt x="526" y="101"/>
                  </a:cubicBezTo>
                  <a:cubicBezTo>
                    <a:pt x="426" y="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8"/>
            <p:cNvSpPr/>
            <p:nvPr/>
          </p:nvSpPr>
          <p:spPr>
            <a:xfrm flipH="1">
              <a:off x="6166768" y="4115503"/>
              <a:ext cx="13917" cy="12238"/>
            </a:xfrm>
            <a:custGeom>
              <a:avLst/>
              <a:gdLst/>
              <a:ahLst/>
              <a:cxnLst/>
              <a:rect l="l" t="t" r="r" b="b"/>
              <a:pathLst>
                <a:path w="828" h="728" extrusionOk="0">
                  <a:moveTo>
                    <a:pt x="201" y="0"/>
                  </a:moveTo>
                  <a:cubicBezTo>
                    <a:pt x="101" y="0"/>
                    <a:pt x="1" y="100"/>
                    <a:pt x="1" y="226"/>
                  </a:cubicBezTo>
                  <a:cubicBezTo>
                    <a:pt x="1" y="426"/>
                    <a:pt x="101" y="527"/>
                    <a:pt x="201" y="627"/>
                  </a:cubicBezTo>
                  <a:cubicBezTo>
                    <a:pt x="301" y="727"/>
                    <a:pt x="402" y="727"/>
                    <a:pt x="627" y="727"/>
                  </a:cubicBezTo>
                  <a:cubicBezTo>
                    <a:pt x="727" y="627"/>
                    <a:pt x="828" y="527"/>
                    <a:pt x="828" y="426"/>
                  </a:cubicBezTo>
                  <a:lnTo>
                    <a:pt x="727" y="426"/>
                  </a:lnTo>
                  <a:cubicBezTo>
                    <a:pt x="727" y="326"/>
                    <a:pt x="627" y="226"/>
                    <a:pt x="627" y="100"/>
                  </a:cubicBezTo>
                  <a:cubicBezTo>
                    <a:pt x="527" y="0"/>
                    <a:pt x="402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38"/>
            <p:cNvSpPr/>
            <p:nvPr/>
          </p:nvSpPr>
          <p:spPr>
            <a:xfrm flipH="1">
              <a:off x="6066511" y="4100895"/>
              <a:ext cx="12656" cy="11246"/>
            </a:xfrm>
            <a:custGeom>
              <a:avLst/>
              <a:gdLst/>
              <a:ahLst/>
              <a:cxnLst/>
              <a:rect l="l" t="t" r="r" b="b"/>
              <a:pathLst>
                <a:path w="753" h="669" extrusionOk="0">
                  <a:moveTo>
                    <a:pt x="415" y="1"/>
                  </a:moveTo>
                  <a:cubicBezTo>
                    <a:pt x="385" y="1"/>
                    <a:pt x="356" y="13"/>
                    <a:pt x="327" y="42"/>
                  </a:cubicBezTo>
                  <a:cubicBezTo>
                    <a:pt x="226" y="42"/>
                    <a:pt x="126" y="142"/>
                    <a:pt x="126" y="243"/>
                  </a:cubicBezTo>
                  <a:cubicBezTo>
                    <a:pt x="1" y="343"/>
                    <a:pt x="126" y="468"/>
                    <a:pt x="226" y="568"/>
                  </a:cubicBezTo>
                  <a:cubicBezTo>
                    <a:pt x="226" y="669"/>
                    <a:pt x="327" y="669"/>
                    <a:pt x="527" y="669"/>
                  </a:cubicBezTo>
                  <a:cubicBezTo>
                    <a:pt x="627" y="669"/>
                    <a:pt x="753" y="568"/>
                    <a:pt x="753" y="468"/>
                  </a:cubicBezTo>
                  <a:cubicBezTo>
                    <a:pt x="753" y="243"/>
                    <a:pt x="627" y="142"/>
                    <a:pt x="627" y="142"/>
                  </a:cubicBezTo>
                  <a:cubicBezTo>
                    <a:pt x="556" y="72"/>
                    <a:pt x="486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38"/>
            <p:cNvSpPr/>
            <p:nvPr/>
          </p:nvSpPr>
          <p:spPr>
            <a:xfrm flipH="1">
              <a:off x="6058091" y="4140348"/>
              <a:ext cx="13917" cy="12944"/>
            </a:xfrm>
            <a:custGeom>
              <a:avLst/>
              <a:gdLst/>
              <a:ahLst/>
              <a:cxnLst/>
              <a:rect l="l" t="t" r="r" b="b"/>
              <a:pathLst>
                <a:path w="828" h="770" extrusionOk="0">
                  <a:moveTo>
                    <a:pt x="201" y="1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01" y="302"/>
                  </a:lnTo>
                  <a:lnTo>
                    <a:pt x="101" y="628"/>
                  </a:lnTo>
                  <a:cubicBezTo>
                    <a:pt x="201" y="628"/>
                    <a:pt x="327" y="728"/>
                    <a:pt x="427" y="728"/>
                  </a:cubicBezTo>
                  <a:cubicBezTo>
                    <a:pt x="456" y="757"/>
                    <a:pt x="486" y="769"/>
                    <a:pt x="515" y="769"/>
                  </a:cubicBezTo>
                  <a:cubicBezTo>
                    <a:pt x="586" y="769"/>
                    <a:pt x="657" y="698"/>
                    <a:pt x="728" y="628"/>
                  </a:cubicBezTo>
                  <a:cubicBezTo>
                    <a:pt x="828" y="502"/>
                    <a:pt x="728" y="302"/>
                    <a:pt x="627" y="201"/>
                  </a:cubicBezTo>
                  <a:cubicBezTo>
                    <a:pt x="5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8"/>
            <p:cNvSpPr/>
            <p:nvPr/>
          </p:nvSpPr>
          <p:spPr>
            <a:xfrm flipH="1">
              <a:off x="6084210" y="4157629"/>
              <a:ext cx="13917" cy="14339"/>
            </a:xfrm>
            <a:custGeom>
              <a:avLst/>
              <a:gdLst/>
              <a:ahLst/>
              <a:cxnLst/>
              <a:rect l="l" t="t" r="r" b="b"/>
              <a:pathLst>
                <a:path w="828" h="853" extrusionOk="0">
                  <a:moveTo>
                    <a:pt x="201" y="1"/>
                  </a:moveTo>
                  <a:cubicBezTo>
                    <a:pt x="101" y="1"/>
                    <a:pt x="1" y="101"/>
                    <a:pt x="1" y="226"/>
                  </a:cubicBezTo>
                  <a:cubicBezTo>
                    <a:pt x="1" y="427"/>
                    <a:pt x="1" y="527"/>
                    <a:pt x="101" y="627"/>
                  </a:cubicBezTo>
                  <a:cubicBezTo>
                    <a:pt x="201" y="727"/>
                    <a:pt x="402" y="853"/>
                    <a:pt x="502" y="853"/>
                  </a:cubicBezTo>
                  <a:lnTo>
                    <a:pt x="627" y="853"/>
                  </a:lnTo>
                  <a:cubicBezTo>
                    <a:pt x="728" y="853"/>
                    <a:pt x="828" y="727"/>
                    <a:pt x="828" y="627"/>
                  </a:cubicBezTo>
                  <a:cubicBezTo>
                    <a:pt x="828" y="527"/>
                    <a:pt x="728" y="326"/>
                    <a:pt x="627" y="226"/>
                  </a:cubicBezTo>
                  <a:cubicBezTo>
                    <a:pt x="502" y="101"/>
                    <a:pt x="402" y="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8"/>
            <p:cNvSpPr/>
            <p:nvPr/>
          </p:nvSpPr>
          <p:spPr>
            <a:xfrm flipH="1">
              <a:off x="6049233" y="4177011"/>
              <a:ext cx="10555" cy="9615"/>
            </a:xfrm>
            <a:custGeom>
              <a:avLst/>
              <a:gdLst/>
              <a:ahLst/>
              <a:cxnLst/>
              <a:rect l="l" t="t" r="r" b="b"/>
              <a:pathLst>
                <a:path w="628" h="572" extrusionOk="0">
                  <a:moveTo>
                    <a:pt x="527" y="0"/>
                  </a:moveTo>
                  <a:cubicBezTo>
                    <a:pt x="427" y="0"/>
                    <a:pt x="427" y="0"/>
                    <a:pt x="326" y="101"/>
                  </a:cubicBezTo>
                  <a:cubicBezTo>
                    <a:pt x="226" y="101"/>
                    <a:pt x="101" y="201"/>
                    <a:pt x="101" y="326"/>
                  </a:cubicBezTo>
                  <a:cubicBezTo>
                    <a:pt x="1" y="426"/>
                    <a:pt x="101" y="527"/>
                    <a:pt x="101" y="527"/>
                  </a:cubicBezTo>
                  <a:cubicBezTo>
                    <a:pt x="184" y="527"/>
                    <a:pt x="212" y="571"/>
                    <a:pt x="281" y="571"/>
                  </a:cubicBezTo>
                  <a:cubicBezTo>
                    <a:pt x="315" y="571"/>
                    <a:pt x="360" y="560"/>
                    <a:pt x="427" y="527"/>
                  </a:cubicBezTo>
                  <a:cubicBezTo>
                    <a:pt x="427" y="527"/>
                    <a:pt x="527" y="426"/>
                    <a:pt x="527" y="326"/>
                  </a:cubicBezTo>
                  <a:cubicBezTo>
                    <a:pt x="627" y="101"/>
                    <a:pt x="527" y="101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38"/>
            <p:cNvSpPr/>
            <p:nvPr/>
          </p:nvSpPr>
          <p:spPr>
            <a:xfrm flipH="1">
              <a:off x="6374021" y="4031235"/>
              <a:ext cx="8437" cy="10557"/>
            </a:xfrm>
            <a:custGeom>
              <a:avLst/>
              <a:gdLst/>
              <a:ahLst/>
              <a:cxnLst/>
              <a:rect l="l" t="t" r="r" b="b"/>
              <a:pathLst>
                <a:path w="502" h="628" extrusionOk="0">
                  <a:moveTo>
                    <a:pt x="201" y="1"/>
                  </a:moveTo>
                  <a:cubicBezTo>
                    <a:pt x="201" y="101"/>
                    <a:pt x="101" y="101"/>
                    <a:pt x="1" y="226"/>
                  </a:cubicBezTo>
                  <a:cubicBezTo>
                    <a:pt x="1" y="326"/>
                    <a:pt x="1" y="427"/>
                    <a:pt x="101" y="527"/>
                  </a:cubicBezTo>
                  <a:cubicBezTo>
                    <a:pt x="201" y="627"/>
                    <a:pt x="201" y="627"/>
                    <a:pt x="301" y="627"/>
                  </a:cubicBezTo>
                  <a:cubicBezTo>
                    <a:pt x="301" y="627"/>
                    <a:pt x="402" y="627"/>
                    <a:pt x="502" y="527"/>
                  </a:cubicBezTo>
                  <a:lnTo>
                    <a:pt x="502" y="226"/>
                  </a:lnTo>
                  <a:cubicBezTo>
                    <a:pt x="402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38"/>
            <p:cNvSpPr/>
            <p:nvPr/>
          </p:nvSpPr>
          <p:spPr>
            <a:xfrm flipH="1">
              <a:off x="6624655" y="3762863"/>
              <a:ext cx="14337" cy="13919"/>
            </a:xfrm>
            <a:custGeom>
              <a:avLst/>
              <a:gdLst/>
              <a:ahLst/>
              <a:cxnLst/>
              <a:rect l="l" t="t" r="r" b="b"/>
              <a:pathLst>
                <a:path w="853" h="828" extrusionOk="0">
                  <a:moveTo>
                    <a:pt x="101" y="1"/>
                  </a:moveTo>
                  <a:cubicBezTo>
                    <a:pt x="0" y="1"/>
                    <a:pt x="0" y="101"/>
                    <a:pt x="0" y="201"/>
                  </a:cubicBezTo>
                  <a:cubicBezTo>
                    <a:pt x="101" y="402"/>
                    <a:pt x="101" y="527"/>
                    <a:pt x="226" y="627"/>
                  </a:cubicBezTo>
                  <a:cubicBezTo>
                    <a:pt x="326" y="728"/>
                    <a:pt x="426" y="828"/>
                    <a:pt x="627" y="828"/>
                  </a:cubicBezTo>
                  <a:cubicBezTo>
                    <a:pt x="727" y="828"/>
                    <a:pt x="852" y="828"/>
                    <a:pt x="852" y="728"/>
                  </a:cubicBezTo>
                  <a:cubicBezTo>
                    <a:pt x="852" y="527"/>
                    <a:pt x="852" y="301"/>
                    <a:pt x="627" y="201"/>
                  </a:cubicBezTo>
                  <a:cubicBezTo>
                    <a:pt x="527" y="101"/>
                    <a:pt x="42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38"/>
            <p:cNvSpPr/>
            <p:nvPr/>
          </p:nvSpPr>
          <p:spPr>
            <a:xfrm flipH="1">
              <a:off x="6603595" y="3764544"/>
              <a:ext cx="16018" cy="15616"/>
            </a:xfrm>
            <a:custGeom>
              <a:avLst/>
              <a:gdLst/>
              <a:ahLst/>
              <a:cxnLst/>
              <a:rect l="l" t="t" r="r" b="b"/>
              <a:pathLst>
                <a:path w="953" h="929" extrusionOk="0">
                  <a:moveTo>
                    <a:pt x="326" y="1"/>
                  </a:moveTo>
                  <a:cubicBezTo>
                    <a:pt x="201" y="1"/>
                    <a:pt x="100" y="1"/>
                    <a:pt x="100" y="101"/>
                  </a:cubicBezTo>
                  <a:cubicBezTo>
                    <a:pt x="0" y="427"/>
                    <a:pt x="100" y="527"/>
                    <a:pt x="201" y="728"/>
                  </a:cubicBezTo>
                  <a:cubicBezTo>
                    <a:pt x="326" y="828"/>
                    <a:pt x="527" y="928"/>
                    <a:pt x="727" y="928"/>
                  </a:cubicBezTo>
                  <a:lnTo>
                    <a:pt x="827" y="928"/>
                  </a:lnTo>
                  <a:cubicBezTo>
                    <a:pt x="953" y="928"/>
                    <a:pt x="953" y="828"/>
                    <a:pt x="953" y="728"/>
                  </a:cubicBezTo>
                  <a:cubicBezTo>
                    <a:pt x="953" y="527"/>
                    <a:pt x="827" y="427"/>
                    <a:pt x="727" y="302"/>
                  </a:cubicBezTo>
                  <a:cubicBezTo>
                    <a:pt x="627" y="201"/>
                    <a:pt x="527" y="10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38"/>
            <p:cNvSpPr/>
            <p:nvPr/>
          </p:nvSpPr>
          <p:spPr>
            <a:xfrm flipH="1">
              <a:off x="6591376" y="3796147"/>
              <a:ext cx="14337" cy="13919"/>
            </a:xfrm>
            <a:custGeom>
              <a:avLst/>
              <a:gdLst/>
              <a:ahLst/>
              <a:cxnLst/>
              <a:rect l="l" t="t" r="r" b="b"/>
              <a:pathLst>
                <a:path w="853" h="828" extrusionOk="0">
                  <a:moveTo>
                    <a:pt x="226" y="1"/>
                  </a:moveTo>
                  <a:cubicBezTo>
                    <a:pt x="126" y="1"/>
                    <a:pt x="0" y="101"/>
                    <a:pt x="0" y="201"/>
                  </a:cubicBezTo>
                  <a:cubicBezTo>
                    <a:pt x="0" y="427"/>
                    <a:pt x="126" y="527"/>
                    <a:pt x="226" y="627"/>
                  </a:cubicBezTo>
                  <a:cubicBezTo>
                    <a:pt x="326" y="727"/>
                    <a:pt x="426" y="828"/>
                    <a:pt x="627" y="828"/>
                  </a:cubicBezTo>
                  <a:cubicBezTo>
                    <a:pt x="752" y="828"/>
                    <a:pt x="852" y="727"/>
                    <a:pt x="852" y="627"/>
                  </a:cubicBezTo>
                  <a:cubicBezTo>
                    <a:pt x="852" y="427"/>
                    <a:pt x="752" y="301"/>
                    <a:pt x="627" y="201"/>
                  </a:cubicBezTo>
                  <a:cubicBezTo>
                    <a:pt x="527" y="101"/>
                    <a:pt x="42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38"/>
            <p:cNvSpPr/>
            <p:nvPr/>
          </p:nvSpPr>
          <p:spPr>
            <a:xfrm flipH="1">
              <a:off x="6553038" y="3801207"/>
              <a:ext cx="17295" cy="14339"/>
            </a:xfrm>
            <a:custGeom>
              <a:avLst/>
              <a:gdLst/>
              <a:ahLst/>
              <a:cxnLst/>
              <a:rect l="l" t="t" r="r" b="b"/>
              <a:pathLst>
                <a:path w="1029" h="853" extrusionOk="0">
                  <a:moveTo>
                    <a:pt x="201" y="0"/>
                  </a:moveTo>
                  <a:cubicBezTo>
                    <a:pt x="101" y="0"/>
                    <a:pt x="1" y="126"/>
                    <a:pt x="1" y="226"/>
                  </a:cubicBezTo>
                  <a:cubicBezTo>
                    <a:pt x="101" y="426"/>
                    <a:pt x="201" y="527"/>
                    <a:pt x="301" y="627"/>
                  </a:cubicBezTo>
                  <a:cubicBezTo>
                    <a:pt x="402" y="853"/>
                    <a:pt x="627" y="853"/>
                    <a:pt x="828" y="853"/>
                  </a:cubicBezTo>
                  <a:lnTo>
                    <a:pt x="928" y="853"/>
                  </a:lnTo>
                  <a:cubicBezTo>
                    <a:pt x="928" y="853"/>
                    <a:pt x="1028" y="752"/>
                    <a:pt x="1028" y="627"/>
                  </a:cubicBezTo>
                  <a:cubicBezTo>
                    <a:pt x="928" y="426"/>
                    <a:pt x="828" y="326"/>
                    <a:pt x="727" y="226"/>
                  </a:cubicBezTo>
                  <a:cubicBezTo>
                    <a:pt x="627" y="126"/>
                    <a:pt x="402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8"/>
            <p:cNvSpPr/>
            <p:nvPr/>
          </p:nvSpPr>
          <p:spPr>
            <a:xfrm flipH="1">
              <a:off x="6566938" y="3780144"/>
              <a:ext cx="13933" cy="12658"/>
            </a:xfrm>
            <a:custGeom>
              <a:avLst/>
              <a:gdLst/>
              <a:ahLst/>
              <a:cxnLst/>
              <a:rect l="l" t="t" r="r" b="b"/>
              <a:pathLst>
                <a:path w="829" h="753" extrusionOk="0">
                  <a:moveTo>
                    <a:pt x="201" y="0"/>
                  </a:moveTo>
                  <a:cubicBezTo>
                    <a:pt x="101" y="0"/>
                    <a:pt x="1" y="0"/>
                    <a:pt x="1" y="126"/>
                  </a:cubicBezTo>
                  <a:cubicBezTo>
                    <a:pt x="1" y="326"/>
                    <a:pt x="101" y="527"/>
                    <a:pt x="201" y="627"/>
                  </a:cubicBezTo>
                  <a:cubicBezTo>
                    <a:pt x="302" y="752"/>
                    <a:pt x="527" y="752"/>
                    <a:pt x="728" y="752"/>
                  </a:cubicBezTo>
                  <a:cubicBezTo>
                    <a:pt x="828" y="752"/>
                    <a:pt x="828" y="627"/>
                    <a:pt x="828" y="527"/>
                  </a:cubicBezTo>
                  <a:lnTo>
                    <a:pt x="828" y="426"/>
                  </a:lnTo>
                  <a:cubicBezTo>
                    <a:pt x="728" y="326"/>
                    <a:pt x="728" y="226"/>
                    <a:pt x="628" y="126"/>
                  </a:cubicBezTo>
                  <a:cubicBezTo>
                    <a:pt x="527" y="126"/>
                    <a:pt x="402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8"/>
            <p:cNvSpPr/>
            <p:nvPr/>
          </p:nvSpPr>
          <p:spPr>
            <a:xfrm flipH="1">
              <a:off x="6508817" y="3811730"/>
              <a:ext cx="23178" cy="15045"/>
            </a:xfrm>
            <a:custGeom>
              <a:avLst/>
              <a:gdLst/>
              <a:ahLst/>
              <a:cxnLst/>
              <a:rect l="l" t="t" r="r" b="b"/>
              <a:pathLst>
                <a:path w="1379" h="895" extrusionOk="0">
                  <a:moveTo>
                    <a:pt x="126" y="1"/>
                  </a:moveTo>
                  <a:cubicBezTo>
                    <a:pt x="126" y="126"/>
                    <a:pt x="0" y="227"/>
                    <a:pt x="0" y="227"/>
                  </a:cubicBezTo>
                  <a:cubicBezTo>
                    <a:pt x="126" y="527"/>
                    <a:pt x="326" y="628"/>
                    <a:pt x="527" y="753"/>
                  </a:cubicBezTo>
                  <a:cubicBezTo>
                    <a:pt x="686" y="824"/>
                    <a:pt x="833" y="895"/>
                    <a:pt x="976" y="895"/>
                  </a:cubicBezTo>
                  <a:cubicBezTo>
                    <a:pt x="1036" y="895"/>
                    <a:pt x="1094" y="882"/>
                    <a:pt x="1153" y="853"/>
                  </a:cubicBezTo>
                  <a:lnTo>
                    <a:pt x="1253" y="853"/>
                  </a:lnTo>
                  <a:cubicBezTo>
                    <a:pt x="1379" y="853"/>
                    <a:pt x="1379" y="753"/>
                    <a:pt x="1253" y="628"/>
                  </a:cubicBezTo>
                  <a:cubicBezTo>
                    <a:pt x="1153" y="427"/>
                    <a:pt x="953" y="327"/>
                    <a:pt x="852" y="227"/>
                  </a:cubicBezTo>
                  <a:cubicBezTo>
                    <a:pt x="627" y="126"/>
                    <a:pt x="42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8"/>
            <p:cNvSpPr/>
            <p:nvPr/>
          </p:nvSpPr>
          <p:spPr>
            <a:xfrm flipH="1">
              <a:off x="6521457" y="3791894"/>
              <a:ext cx="15597" cy="13112"/>
            </a:xfrm>
            <a:custGeom>
              <a:avLst/>
              <a:gdLst/>
              <a:ahLst/>
              <a:cxnLst/>
              <a:rect l="l" t="t" r="r" b="b"/>
              <a:pathLst>
                <a:path w="928" h="780" extrusionOk="0">
                  <a:moveTo>
                    <a:pt x="373" y="1"/>
                  </a:moveTo>
                  <a:cubicBezTo>
                    <a:pt x="325" y="1"/>
                    <a:pt x="269" y="16"/>
                    <a:pt x="201" y="53"/>
                  </a:cubicBezTo>
                  <a:lnTo>
                    <a:pt x="101" y="53"/>
                  </a:lnTo>
                  <a:cubicBezTo>
                    <a:pt x="0" y="53"/>
                    <a:pt x="0" y="153"/>
                    <a:pt x="0" y="254"/>
                  </a:cubicBezTo>
                  <a:cubicBezTo>
                    <a:pt x="101" y="454"/>
                    <a:pt x="201" y="554"/>
                    <a:pt x="301" y="680"/>
                  </a:cubicBezTo>
                  <a:cubicBezTo>
                    <a:pt x="427" y="680"/>
                    <a:pt x="527" y="780"/>
                    <a:pt x="727" y="780"/>
                  </a:cubicBezTo>
                  <a:lnTo>
                    <a:pt x="828" y="780"/>
                  </a:lnTo>
                  <a:cubicBezTo>
                    <a:pt x="928" y="780"/>
                    <a:pt x="928" y="680"/>
                    <a:pt x="928" y="554"/>
                  </a:cubicBezTo>
                  <a:cubicBezTo>
                    <a:pt x="928" y="354"/>
                    <a:pt x="828" y="254"/>
                    <a:pt x="627" y="153"/>
                  </a:cubicBezTo>
                  <a:cubicBezTo>
                    <a:pt x="557" y="83"/>
                    <a:pt x="487" y="1"/>
                    <a:pt x="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8"/>
            <p:cNvSpPr/>
            <p:nvPr/>
          </p:nvSpPr>
          <p:spPr>
            <a:xfrm flipH="1">
              <a:off x="6521457" y="3836592"/>
              <a:ext cx="12219" cy="10557"/>
            </a:xfrm>
            <a:custGeom>
              <a:avLst/>
              <a:gdLst/>
              <a:ahLst/>
              <a:cxnLst/>
              <a:rect l="l" t="t" r="r" b="b"/>
              <a:pathLst>
                <a:path w="727" h="628" extrusionOk="0">
                  <a:moveTo>
                    <a:pt x="426" y="1"/>
                  </a:moveTo>
                  <a:cubicBezTo>
                    <a:pt x="326" y="1"/>
                    <a:pt x="226" y="1"/>
                    <a:pt x="100" y="101"/>
                  </a:cubicBezTo>
                  <a:cubicBezTo>
                    <a:pt x="0" y="101"/>
                    <a:pt x="0" y="201"/>
                    <a:pt x="0" y="301"/>
                  </a:cubicBezTo>
                  <a:cubicBezTo>
                    <a:pt x="0" y="527"/>
                    <a:pt x="100" y="627"/>
                    <a:pt x="226" y="627"/>
                  </a:cubicBezTo>
                  <a:cubicBezTo>
                    <a:pt x="426" y="627"/>
                    <a:pt x="526" y="627"/>
                    <a:pt x="627" y="527"/>
                  </a:cubicBezTo>
                  <a:cubicBezTo>
                    <a:pt x="727" y="402"/>
                    <a:pt x="727" y="301"/>
                    <a:pt x="627" y="201"/>
                  </a:cubicBezTo>
                  <a:cubicBezTo>
                    <a:pt x="526" y="101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8"/>
            <p:cNvSpPr/>
            <p:nvPr/>
          </p:nvSpPr>
          <p:spPr>
            <a:xfrm flipH="1">
              <a:off x="6049233" y="3427503"/>
              <a:ext cx="12236" cy="15179"/>
            </a:xfrm>
            <a:custGeom>
              <a:avLst/>
              <a:gdLst/>
              <a:ahLst/>
              <a:cxnLst/>
              <a:rect l="l" t="t" r="r" b="b"/>
              <a:pathLst>
                <a:path w="728" h="903" extrusionOk="0">
                  <a:moveTo>
                    <a:pt x="426" y="1"/>
                  </a:moveTo>
                  <a:cubicBezTo>
                    <a:pt x="326" y="1"/>
                    <a:pt x="201" y="1"/>
                    <a:pt x="101" y="101"/>
                  </a:cubicBezTo>
                  <a:cubicBezTo>
                    <a:pt x="0" y="301"/>
                    <a:pt x="0" y="427"/>
                    <a:pt x="101" y="527"/>
                  </a:cubicBezTo>
                  <a:cubicBezTo>
                    <a:pt x="101" y="627"/>
                    <a:pt x="101" y="728"/>
                    <a:pt x="201" y="828"/>
                  </a:cubicBezTo>
                  <a:cubicBezTo>
                    <a:pt x="264" y="878"/>
                    <a:pt x="320" y="903"/>
                    <a:pt x="373" y="903"/>
                  </a:cubicBezTo>
                  <a:cubicBezTo>
                    <a:pt x="426" y="903"/>
                    <a:pt x="477" y="878"/>
                    <a:pt x="527" y="828"/>
                  </a:cubicBezTo>
                  <a:cubicBezTo>
                    <a:pt x="627" y="728"/>
                    <a:pt x="727" y="627"/>
                    <a:pt x="627" y="427"/>
                  </a:cubicBezTo>
                  <a:cubicBezTo>
                    <a:pt x="627" y="301"/>
                    <a:pt x="627" y="10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8"/>
            <p:cNvSpPr/>
            <p:nvPr/>
          </p:nvSpPr>
          <p:spPr>
            <a:xfrm flipH="1">
              <a:off x="6050931" y="3461729"/>
              <a:ext cx="10538" cy="15095"/>
            </a:xfrm>
            <a:custGeom>
              <a:avLst/>
              <a:gdLst/>
              <a:ahLst/>
              <a:cxnLst/>
              <a:rect l="l" t="t" r="r" b="b"/>
              <a:pathLst>
                <a:path w="627" h="898" extrusionOk="0">
                  <a:moveTo>
                    <a:pt x="368" y="0"/>
                  </a:moveTo>
                  <a:cubicBezTo>
                    <a:pt x="301" y="0"/>
                    <a:pt x="201" y="45"/>
                    <a:pt x="201" y="45"/>
                  </a:cubicBezTo>
                  <a:lnTo>
                    <a:pt x="201" y="145"/>
                  </a:lnTo>
                  <a:cubicBezTo>
                    <a:pt x="101" y="270"/>
                    <a:pt x="0" y="371"/>
                    <a:pt x="0" y="471"/>
                  </a:cubicBezTo>
                  <a:cubicBezTo>
                    <a:pt x="0" y="571"/>
                    <a:pt x="0" y="571"/>
                    <a:pt x="101" y="772"/>
                  </a:cubicBezTo>
                  <a:cubicBezTo>
                    <a:pt x="201" y="897"/>
                    <a:pt x="326" y="897"/>
                    <a:pt x="426" y="897"/>
                  </a:cubicBezTo>
                  <a:cubicBezTo>
                    <a:pt x="527" y="772"/>
                    <a:pt x="627" y="671"/>
                    <a:pt x="627" y="471"/>
                  </a:cubicBezTo>
                  <a:cubicBezTo>
                    <a:pt x="627" y="371"/>
                    <a:pt x="627" y="145"/>
                    <a:pt x="426" y="45"/>
                  </a:cubicBezTo>
                  <a:cubicBezTo>
                    <a:pt x="426" y="11"/>
                    <a:pt x="401" y="0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8"/>
            <p:cNvSpPr/>
            <p:nvPr/>
          </p:nvSpPr>
          <p:spPr>
            <a:xfrm flipH="1">
              <a:off x="6034913" y="3448987"/>
              <a:ext cx="10555" cy="16776"/>
            </a:xfrm>
            <a:custGeom>
              <a:avLst/>
              <a:gdLst/>
              <a:ahLst/>
              <a:cxnLst/>
              <a:rect l="l" t="t" r="r" b="b"/>
              <a:pathLst>
                <a:path w="628" h="998" extrusionOk="0">
                  <a:moveTo>
                    <a:pt x="302" y="1"/>
                  </a:moveTo>
                  <a:cubicBezTo>
                    <a:pt x="251" y="1"/>
                    <a:pt x="201" y="26"/>
                    <a:pt x="201" y="76"/>
                  </a:cubicBezTo>
                  <a:cubicBezTo>
                    <a:pt x="1" y="176"/>
                    <a:pt x="1" y="402"/>
                    <a:pt x="1" y="502"/>
                  </a:cubicBezTo>
                  <a:cubicBezTo>
                    <a:pt x="1" y="602"/>
                    <a:pt x="1" y="703"/>
                    <a:pt x="201" y="903"/>
                  </a:cubicBezTo>
                  <a:cubicBezTo>
                    <a:pt x="201" y="966"/>
                    <a:pt x="251" y="997"/>
                    <a:pt x="302" y="997"/>
                  </a:cubicBezTo>
                  <a:cubicBezTo>
                    <a:pt x="352" y="997"/>
                    <a:pt x="402" y="966"/>
                    <a:pt x="402" y="903"/>
                  </a:cubicBezTo>
                  <a:cubicBezTo>
                    <a:pt x="627" y="703"/>
                    <a:pt x="627" y="602"/>
                    <a:pt x="627" y="502"/>
                  </a:cubicBezTo>
                  <a:cubicBezTo>
                    <a:pt x="627" y="402"/>
                    <a:pt x="627" y="176"/>
                    <a:pt x="402" y="76"/>
                  </a:cubicBezTo>
                  <a:cubicBezTo>
                    <a:pt x="402" y="26"/>
                    <a:pt x="352" y="1"/>
                    <a:pt x="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8"/>
            <p:cNvSpPr/>
            <p:nvPr/>
          </p:nvSpPr>
          <p:spPr>
            <a:xfrm flipH="1">
              <a:off x="6026493" y="3420763"/>
              <a:ext cx="10538" cy="15179"/>
            </a:xfrm>
            <a:custGeom>
              <a:avLst/>
              <a:gdLst/>
              <a:ahLst/>
              <a:cxnLst/>
              <a:rect l="l" t="t" r="r" b="b"/>
              <a:pathLst>
                <a:path w="627" h="903" extrusionOk="0">
                  <a:moveTo>
                    <a:pt x="276" y="1"/>
                  </a:moveTo>
                  <a:cubicBezTo>
                    <a:pt x="226" y="1"/>
                    <a:pt x="175" y="26"/>
                    <a:pt x="125" y="76"/>
                  </a:cubicBezTo>
                  <a:cubicBezTo>
                    <a:pt x="0" y="301"/>
                    <a:pt x="0" y="402"/>
                    <a:pt x="0" y="502"/>
                  </a:cubicBezTo>
                  <a:cubicBezTo>
                    <a:pt x="0" y="602"/>
                    <a:pt x="125" y="702"/>
                    <a:pt x="226" y="828"/>
                  </a:cubicBezTo>
                  <a:cubicBezTo>
                    <a:pt x="276" y="878"/>
                    <a:pt x="326" y="903"/>
                    <a:pt x="376" y="903"/>
                  </a:cubicBezTo>
                  <a:cubicBezTo>
                    <a:pt x="426" y="903"/>
                    <a:pt x="476" y="878"/>
                    <a:pt x="526" y="828"/>
                  </a:cubicBezTo>
                  <a:cubicBezTo>
                    <a:pt x="627" y="602"/>
                    <a:pt x="627" y="502"/>
                    <a:pt x="627" y="402"/>
                  </a:cubicBezTo>
                  <a:cubicBezTo>
                    <a:pt x="627" y="301"/>
                    <a:pt x="526" y="201"/>
                    <a:pt x="426" y="76"/>
                  </a:cubicBezTo>
                  <a:cubicBezTo>
                    <a:pt x="376" y="26"/>
                    <a:pt x="326" y="1"/>
                    <a:pt x="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8"/>
            <p:cNvSpPr/>
            <p:nvPr/>
          </p:nvSpPr>
          <p:spPr>
            <a:xfrm flipH="1">
              <a:off x="6015954" y="3473428"/>
              <a:ext cx="10555" cy="10136"/>
            </a:xfrm>
            <a:custGeom>
              <a:avLst/>
              <a:gdLst/>
              <a:ahLst/>
              <a:cxnLst/>
              <a:rect l="l" t="t" r="r" b="b"/>
              <a:pathLst>
                <a:path w="628" h="603" extrusionOk="0">
                  <a:moveTo>
                    <a:pt x="377" y="1"/>
                  </a:moveTo>
                  <a:cubicBezTo>
                    <a:pt x="326" y="1"/>
                    <a:pt x="276" y="26"/>
                    <a:pt x="226" y="76"/>
                  </a:cubicBezTo>
                  <a:cubicBezTo>
                    <a:pt x="126" y="76"/>
                    <a:pt x="1" y="201"/>
                    <a:pt x="1" y="301"/>
                  </a:cubicBezTo>
                  <a:cubicBezTo>
                    <a:pt x="1" y="402"/>
                    <a:pt x="126" y="402"/>
                    <a:pt x="226" y="502"/>
                  </a:cubicBezTo>
                  <a:cubicBezTo>
                    <a:pt x="226" y="602"/>
                    <a:pt x="427" y="602"/>
                    <a:pt x="527" y="602"/>
                  </a:cubicBezTo>
                  <a:cubicBezTo>
                    <a:pt x="627" y="502"/>
                    <a:pt x="627" y="402"/>
                    <a:pt x="627" y="301"/>
                  </a:cubicBezTo>
                  <a:cubicBezTo>
                    <a:pt x="627" y="301"/>
                    <a:pt x="627" y="201"/>
                    <a:pt x="527" y="76"/>
                  </a:cubicBezTo>
                  <a:cubicBezTo>
                    <a:pt x="477" y="26"/>
                    <a:pt x="427" y="1"/>
                    <a:pt x="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8"/>
            <p:cNvSpPr/>
            <p:nvPr/>
          </p:nvSpPr>
          <p:spPr>
            <a:xfrm flipH="1">
              <a:off x="6858447" y="3160813"/>
              <a:ext cx="12236" cy="22357"/>
            </a:xfrm>
            <a:custGeom>
              <a:avLst/>
              <a:gdLst/>
              <a:ahLst/>
              <a:cxnLst/>
              <a:rect l="l" t="t" r="r" b="b"/>
              <a:pathLst>
                <a:path w="728" h="1330" extrusionOk="0">
                  <a:moveTo>
                    <a:pt x="427" y="1"/>
                  </a:moveTo>
                  <a:cubicBezTo>
                    <a:pt x="226" y="201"/>
                    <a:pt x="101" y="402"/>
                    <a:pt x="101" y="502"/>
                  </a:cubicBezTo>
                  <a:cubicBezTo>
                    <a:pt x="1" y="728"/>
                    <a:pt x="1" y="1029"/>
                    <a:pt x="101" y="1254"/>
                  </a:cubicBezTo>
                  <a:lnTo>
                    <a:pt x="226" y="1254"/>
                  </a:lnTo>
                  <a:cubicBezTo>
                    <a:pt x="226" y="1304"/>
                    <a:pt x="251" y="1329"/>
                    <a:pt x="289" y="1329"/>
                  </a:cubicBezTo>
                  <a:cubicBezTo>
                    <a:pt x="327" y="1329"/>
                    <a:pt x="377" y="1304"/>
                    <a:pt x="427" y="1254"/>
                  </a:cubicBezTo>
                  <a:cubicBezTo>
                    <a:pt x="527" y="1029"/>
                    <a:pt x="627" y="828"/>
                    <a:pt x="627" y="728"/>
                  </a:cubicBezTo>
                  <a:cubicBezTo>
                    <a:pt x="728" y="502"/>
                    <a:pt x="728" y="302"/>
                    <a:pt x="627" y="101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8"/>
            <p:cNvSpPr/>
            <p:nvPr/>
          </p:nvSpPr>
          <p:spPr>
            <a:xfrm flipH="1">
              <a:off x="6879507" y="3222438"/>
              <a:ext cx="12236" cy="22139"/>
            </a:xfrm>
            <a:custGeom>
              <a:avLst/>
              <a:gdLst/>
              <a:ahLst/>
              <a:cxnLst/>
              <a:rect l="l" t="t" r="r" b="b"/>
              <a:pathLst>
                <a:path w="728" h="1317" extrusionOk="0">
                  <a:moveTo>
                    <a:pt x="565" y="0"/>
                  </a:moveTo>
                  <a:cubicBezTo>
                    <a:pt x="527" y="0"/>
                    <a:pt x="477" y="32"/>
                    <a:pt x="427" y="94"/>
                  </a:cubicBezTo>
                  <a:cubicBezTo>
                    <a:pt x="226" y="195"/>
                    <a:pt x="101" y="395"/>
                    <a:pt x="101" y="596"/>
                  </a:cubicBezTo>
                  <a:cubicBezTo>
                    <a:pt x="1" y="721"/>
                    <a:pt x="1" y="921"/>
                    <a:pt x="101" y="1122"/>
                  </a:cubicBezTo>
                  <a:lnTo>
                    <a:pt x="101" y="1222"/>
                  </a:lnTo>
                  <a:cubicBezTo>
                    <a:pt x="101" y="1285"/>
                    <a:pt x="132" y="1316"/>
                    <a:pt x="176" y="1316"/>
                  </a:cubicBezTo>
                  <a:cubicBezTo>
                    <a:pt x="220" y="1316"/>
                    <a:pt x="276" y="1285"/>
                    <a:pt x="326" y="1222"/>
                  </a:cubicBezTo>
                  <a:cubicBezTo>
                    <a:pt x="527" y="1122"/>
                    <a:pt x="627" y="921"/>
                    <a:pt x="727" y="721"/>
                  </a:cubicBezTo>
                  <a:lnTo>
                    <a:pt x="727" y="195"/>
                  </a:lnTo>
                  <a:lnTo>
                    <a:pt x="627" y="94"/>
                  </a:lnTo>
                  <a:cubicBezTo>
                    <a:pt x="627" y="32"/>
                    <a:pt x="602" y="0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8"/>
            <p:cNvSpPr/>
            <p:nvPr/>
          </p:nvSpPr>
          <p:spPr>
            <a:xfrm flipH="1">
              <a:off x="6845808" y="3204636"/>
              <a:ext cx="12656" cy="24038"/>
            </a:xfrm>
            <a:custGeom>
              <a:avLst/>
              <a:gdLst/>
              <a:ahLst/>
              <a:cxnLst/>
              <a:rect l="l" t="t" r="r" b="b"/>
              <a:pathLst>
                <a:path w="753" h="1430" extrusionOk="0">
                  <a:moveTo>
                    <a:pt x="427" y="0"/>
                  </a:moveTo>
                  <a:cubicBezTo>
                    <a:pt x="226" y="201"/>
                    <a:pt x="126" y="401"/>
                    <a:pt x="126" y="627"/>
                  </a:cubicBezTo>
                  <a:cubicBezTo>
                    <a:pt x="1" y="828"/>
                    <a:pt x="1" y="1028"/>
                    <a:pt x="1" y="1254"/>
                  </a:cubicBezTo>
                  <a:lnTo>
                    <a:pt x="126" y="1354"/>
                  </a:lnTo>
                  <a:cubicBezTo>
                    <a:pt x="126" y="1404"/>
                    <a:pt x="151" y="1429"/>
                    <a:pt x="189" y="1429"/>
                  </a:cubicBezTo>
                  <a:cubicBezTo>
                    <a:pt x="226" y="1429"/>
                    <a:pt x="276" y="1404"/>
                    <a:pt x="326" y="1354"/>
                  </a:cubicBezTo>
                  <a:cubicBezTo>
                    <a:pt x="527" y="1254"/>
                    <a:pt x="627" y="1028"/>
                    <a:pt x="752" y="828"/>
                  </a:cubicBezTo>
                  <a:cubicBezTo>
                    <a:pt x="752" y="627"/>
                    <a:pt x="752" y="301"/>
                    <a:pt x="627" y="101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8"/>
            <p:cNvSpPr/>
            <p:nvPr/>
          </p:nvSpPr>
          <p:spPr>
            <a:xfrm flipH="1">
              <a:off x="6833589" y="3179085"/>
              <a:ext cx="10555" cy="9565"/>
            </a:xfrm>
            <a:custGeom>
              <a:avLst/>
              <a:gdLst/>
              <a:ahLst/>
              <a:cxnLst/>
              <a:rect l="l" t="t" r="r" b="b"/>
              <a:pathLst>
                <a:path w="628" h="569" extrusionOk="0">
                  <a:moveTo>
                    <a:pt x="390" y="1"/>
                  </a:moveTo>
                  <a:cubicBezTo>
                    <a:pt x="361" y="1"/>
                    <a:pt x="330" y="13"/>
                    <a:pt x="301" y="42"/>
                  </a:cubicBezTo>
                  <a:cubicBezTo>
                    <a:pt x="101" y="42"/>
                    <a:pt x="101" y="167"/>
                    <a:pt x="101" y="167"/>
                  </a:cubicBezTo>
                  <a:cubicBezTo>
                    <a:pt x="1" y="267"/>
                    <a:pt x="1" y="368"/>
                    <a:pt x="101" y="468"/>
                  </a:cubicBezTo>
                  <a:cubicBezTo>
                    <a:pt x="201" y="568"/>
                    <a:pt x="301" y="568"/>
                    <a:pt x="402" y="568"/>
                  </a:cubicBezTo>
                  <a:cubicBezTo>
                    <a:pt x="527" y="468"/>
                    <a:pt x="627" y="468"/>
                    <a:pt x="627" y="368"/>
                  </a:cubicBezTo>
                  <a:cubicBezTo>
                    <a:pt x="627" y="267"/>
                    <a:pt x="627" y="267"/>
                    <a:pt x="527" y="167"/>
                  </a:cubicBezTo>
                  <a:cubicBezTo>
                    <a:pt x="527" y="78"/>
                    <a:pt x="463" y="1"/>
                    <a:pt x="3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8"/>
            <p:cNvSpPr/>
            <p:nvPr/>
          </p:nvSpPr>
          <p:spPr>
            <a:xfrm flipH="1">
              <a:off x="6879507" y="3315952"/>
              <a:ext cx="12236" cy="23937"/>
            </a:xfrm>
            <a:custGeom>
              <a:avLst/>
              <a:gdLst/>
              <a:ahLst/>
              <a:cxnLst/>
              <a:rect l="l" t="t" r="r" b="b"/>
              <a:pathLst>
                <a:path w="728" h="1424" extrusionOk="0">
                  <a:moveTo>
                    <a:pt x="427" y="1"/>
                  </a:moveTo>
                  <a:cubicBezTo>
                    <a:pt x="360" y="1"/>
                    <a:pt x="293" y="45"/>
                    <a:pt x="226" y="45"/>
                  </a:cubicBezTo>
                  <a:cubicBezTo>
                    <a:pt x="101" y="271"/>
                    <a:pt x="101" y="471"/>
                    <a:pt x="101" y="672"/>
                  </a:cubicBezTo>
                  <a:cubicBezTo>
                    <a:pt x="1" y="897"/>
                    <a:pt x="1" y="998"/>
                    <a:pt x="1" y="1298"/>
                  </a:cubicBezTo>
                  <a:lnTo>
                    <a:pt x="101" y="1298"/>
                  </a:lnTo>
                  <a:cubicBezTo>
                    <a:pt x="101" y="1424"/>
                    <a:pt x="226" y="1424"/>
                    <a:pt x="326" y="1424"/>
                  </a:cubicBezTo>
                  <a:cubicBezTo>
                    <a:pt x="527" y="1198"/>
                    <a:pt x="627" y="998"/>
                    <a:pt x="627" y="797"/>
                  </a:cubicBezTo>
                  <a:cubicBezTo>
                    <a:pt x="727" y="572"/>
                    <a:pt x="727" y="271"/>
                    <a:pt x="527" y="45"/>
                  </a:cubicBezTo>
                  <a:cubicBezTo>
                    <a:pt x="494" y="12"/>
                    <a:pt x="460" y="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8"/>
            <p:cNvSpPr/>
            <p:nvPr/>
          </p:nvSpPr>
          <p:spPr>
            <a:xfrm flipH="1">
              <a:off x="6898466" y="3269523"/>
              <a:ext cx="14337" cy="22340"/>
            </a:xfrm>
            <a:custGeom>
              <a:avLst/>
              <a:gdLst/>
              <a:ahLst/>
              <a:cxnLst/>
              <a:rect l="l" t="t" r="r" b="b"/>
              <a:pathLst>
                <a:path w="853" h="1329" extrusionOk="0">
                  <a:moveTo>
                    <a:pt x="527" y="0"/>
                  </a:moveTo>
                  <a:cubicBezTo>
                    <a:pt x="326" y="100"/>
                    <a:pt x="226" y="301"/>
                    <a:pt x="101" y="526"/>
                  </a:cubicBezTo>
                  <a:cubicBezTo>
                    <a:pt x="101" y="727"/>
                    <a:pt x="0" y="927"/>
                    <a:pt x="101" y="1253"/>
                  </a:cubicBezTo>
                  <a:cubicBezTo>
                    <a:pt x="163" y="1303"/>
                    <a:pt x="220" y="1328"/>
                    <a:pt x="273" y="1328"/>
                  </a:cubicBezTo>
                  <a:cubicBezTo>
                    <a:pt x="326" y="1328"/>
                    <a:pt x="376" y="1303"/>
                    <a:pt x="427" y="1253"/>
                  </a:cubicBezTo>
                  <a:cubicBezTo>
                    <a:pt x="527" y="1153"/>
                    <a:pt x="627" y="927"/>
                    <a:pt x="727" y="727"/>
                  </a:cubicBezTo>
                  <a:cubicBezTo>
                    <a:pt x="727" y="627"/>
                    <a:pt x="853" y="426"/>
                    <a:pt x="853" y="201"/>
                  </a:cubicBezTo>
                  <a:lnTo>
                    <a:pt x="853" y="100"/>
                  </a:lnTo>
                  <a:cubicBezTo>
                    <a:pt x="727" y="0"/>
                    <a:pt x="627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8"/>
            <p:cNvSpPr/>
            <p:nvPr/>
          </p:nvSpPr>
          <p:spPr>
            <a:xfrm flipH="1">
              <a:off x="6861809" y="3267136"/>
              <a:ext cx="12236" cy="17566"/>
            </a:xfrm>
            <a:custGeom>
              <a:avLst/>
              <a:gdLst/>
              <a:ahLst/>
              <a:cxnLst/>
              <a:rect l="l" t="t" r="r" b="b"/>
              <a:pathLst>
                <a:path w="728" h="1045" extrusionOk="0">
                  <a:moveTo>
                    <a:pt x="468" y="0"/>
                  </a:moveTo>
                  <a:cubicBezTo>
                    <a:pt x="444" y="0"/>
                    <a:pt x="426" y="13"/>
                    <a:pt x="426" y="42"/>
                  </a:cubicBezTo>
                  <a:cubicBezTo>
                    <a:pt x="201" y="142"/>
                    <a:pt x="101" y="242"/>
                    <a:pt x="0" y="443"/>
                  </a:cubicBezTo>
                  <a:lnTo>
                    <a:pt x="0" y="869"/>
                  </a:lnTo>
                  <a:lnTo>
                    <a:pt x="0" y="969"/>
                  </a:lnTo>
                  <a:cubicBezTo>
                    <a:pt x="50" y="1019"/>
                    <a:pt x="101" y="1044"/>
                    <a:pt x="151" y="1044"/>
                  </a:cubicBezTo>
                  <a:cubicBezTo>
                    <a:pt x="201" y="1044"/>
                    <a:pt x="251" y="1019"/>
                    <a:pt x="301" y="969"/>
                  </a:cubicBezTo>
                  <a:cubicBezTo>
                    <a:pt x="527" y="869"/>
                    <a:pt x="527" y="769"/>
                    <a:pt x="627" y="668"/>
                  </a:cubicBezTo>
                  <a:cubicBezTo>
                    <a:pt x="727" y="443"/>
                    <a:pt x="727" y="343"/>
                    <a:pt x="627" y="142"/>
                  </a:cubicBezTo>
                  <a:cubicBezTo>
                    <a:pt x="627" y="71"/>
                    <a:pt x="527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8"/>
            <p:cNvSpPr/>
            <p:nvPr/>
          </p:nvSpPr>
          <p:spPr>
            <a:xfrm flipH="1">
              <a:off x="6916164" y="3364315"/>
              <a:ext cx="10538" cy="19399"/>
            </a:xfrm>
            <a:custGeom>
              <a:avLst/>
              <a:gdLst/>
              <a:ahLst/>
              <a:cxnLst/>
              <a:rect l="l" t="t" r="r" b="b"/>
              <a:pathLst>
                <a:path w="627" h="1154" extrusionOk="0">
                  <a:moveTo>
                    <a:pt x="426" y="0"/>
                  </a:moveTo>
                  <a:cubicBezTo>
                    <a:pt x="301" y="0"/>
                    <a:pt x="201" y="0"/>
                    <a:pt x="101" y="101"/>
                  </a:cubicBezTo>
                  <a:cubicBezTo>
                    <a:pt x="0" y="201"/>
                    <a:pt x="0" y="426"/>
                    <a:pt x="0" y="527"/>
                  </a:cubicBezTo>
                  <a:lnTo>
                    <a:pt x="0" y="1053"/>
                  </a:lnTo>
                  <a:cubicBezTo>
                    <a:pt x="101" y="1153"/>
                    <a:pt x="201" y="1153"/>
                    <a:pt x="301" y="1153"/>
                  </a:cubicBezTo>
                  <a:cubicBezTo>
                    <a:pt x="527" y="1053"/>
                    <a:pt x="527" y="827"/>
                    <a:pt x="627" y="627"/>
                  </a:cubicBezTo>
                  <a:cubicBezTo>
                    <a:pt x="627" y="426"/>
                    <a:pt x="627" y="201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8"/>
            <p:cNvSpPr/>
            <p:nvPr/>
          </p:nvSpPr>
          <p:spPr>
            <a:xfrm flipH="1">
              <a:off x="6847909" y="3311649"/>
              <a:ext cx="13917" cy="24021"/>
            </a:xfrm>
            <a:custGeom>
              <a:avLst/>
              <a:gdLst/>
              <a:ahLst/>
              <a:cxnLst/>
              <a:rect l="l" t="t" r="r" b="b"/>
              <a:pathLst>
                <a:path w="828" h="1429" extrusionOk="0">
                  <a:moveTo>
                    <a:pt x="426" y="0"/>
                  </a:moveTo>
                  <a:lnTo>
                    <a:pt x="326" y="101"/>
                  </a:lnTo>
                  <a:cubicBezTo>
                    <a:pt x="201" y="201"/>
                    <a:pt x="201" y="427"/>
                    <a:pt x="100" y="627"/>
                  </a:cubicBezTo>
                  <a:cubicBezTo>
                    <a:pt x="100" y="828"/>
                    <a:pt x="0" y="1053"/>
                    <a:pt x="0" y="1254"/>
                  </a:cubicBezTo>
                  <a:lnTo>
                    <a:pt x="100" y="1354"/>
                  </a:lnTo>
                  <a:cubicBezTo>
                    <a:pt x="100" y="1404"/>
                    <a:pt x="125" y="1429"/>
                    <a:pt x="166" y="1429"/>
                  </a:cubicBezTo>
                  <a:cubicBezTo>
                    <a:pt x="207" y="1429"/>
                    <a:pt x="263" y="1404"/>
                    <a:pt x="326" y="1354"/>
                  </a:cubicBezTo>
                  <a:cubicBezTo>
                    <a:pt x="526" y="1254"/>
                    <a:pt x="627" y="1053"/>
                    <a:pt x="727" y="828"/>
                  </a:cubicBezTo>
                  <a:cubicBezTo>
                    <a:pt x="727" y="527"/>
                    <a:pt x="827" y="301"/>
                    <a:pt x="627" y="101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8"/>
            <p:cNvSpPr/>
            <p:nvPr/>
          </p:nvSpPr>
          <p:spPr>
            <a:xfrm flipH="1">
              <a:off x="6874028" y="3381999"/>
              <a:ext cx="10555" cy="13498"/>
            </a:xfrm>
            <a:custGeom>
              <a:avLst/>
              <a:gdLst/>
              <a:ahLst/>
              <a:cxnLst/>
              <a:rect l="l" t="t" r="r" b="b"/>
              <a:pathLst>
                <a:path w="628" h="803" extrusionOk="0">
                  <a:moveTo>
                    <a:pt x="101" y="1"/>
                  </a:moveTo>
                  <a:cubicBezTo>
                    <a:pt x="1" y="201"/>
                    <a:pt x="1" y="302"/>
                    <a:pt x="1" y="402"/>
                  </a:cubicBezTo>
                  <a:cubicBezTo>
                    <a:pt x="1" y="502"/>
                    <a:pt x="1" y="627"/>
                    <a:pt x="101" y="728"/>
                  </a:cubicBezTo>
                  <a:cubicBezTo>
                    <a:pt x="151" y="778"/>
                    <a:pt x="201" y="803"/>
                    <a:pt x="254" y="803"/>
                  </a:cubicBezTo>
                  <a:cubicBezTo>
                    <a:pt x="308" y="803"/>
                    <a:pt x="364" y="778"/>
                    <a:pt x="427" y="728"/>
                  </a:cubicBezTo>
                  <a:cubicBezTo>
                    <a:pt x="527" y="627"/>
                    <a:pt x="627" y="502"/>
                    <a:pt x="627" y="402"/>
                  </a:cubicBezTo>
                  <a:cubicBezTo>
                    <a:pt x="627" y="302"/>
                    <a:pt x="527" y="20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8"/>
            <p:cNvSpPr/>
            <p:nvPr/>
          </p:nvSpPr>
          <p:spPr>
            <a:xfrm flipH="1">
              <a:off x="6818008" y="3250561"/>
              <a:ext cx="12236" cy="20239"/>
            </a:xfrm>
            <a:custGeom>
              <a:avLst/>
              <a:gdLst/>
              <a:ahLst/>
              <a:cxnLst/>
              <a:rect l="l" t="t" r="r" b="b"/>
              <a:pathLst>
                <a:path w="728" h="1204" extrusionOk="0">
                  <a:moveTo>
                    <a:pt x="477" y="0"/>
                  </a:moveTo>
                  <a:cubicBezTo>
                    <a:pt x="427" y="0"/>
                    <a:pt x="377" y="25"/>
                    <a:pt x="327" y="76"/>
                  </a:cubicBezTo>
                  <a:cubicBezTo>
                    <a:pt x="201" y="176"/>
                    <a:pt x="101" y="401"/>
                    <a:pt x="101" y="602"/>
                  </a:cubicBezTo>
                  <a:cubicBezTo>
                    <a:pt x="1" y="702"/>
                    <a:pt x="1" y="928"/>
                    <a:pt x="101" y="1128"/>
                  </a:cubicBezTo>
                  <a:cubicBezTo>
                    <a:pt x="151" y="1178"/>
                    <a:pt x="208" y="1203"/>
                    <a:pt x="264" y="1203"/>
                  </a:cubicBezTo>
                  <a:cubicBezTo>
                    <a:pt x="320" y="1203"/>
                    <a:pt x="377" y="1178"/>
                    <a:pt x="427" y="1128"/>
                  </a:cubicBezTo>
                  <a:cubicBezTo>
                    <a:pt x="527" y="1028"/>
                    <a:pt x="627" y="928"/>
                    <a:pt x="627" y="702"/>
                  </a:cubicBezTo>
                  <a:cubicBezTo>
                    <a:pt x="728" y="502"/>
                    <a:pt x="728" y="401"/>
                    <a:pt x="627" y="176"/>
                  </a:cubicBezTo>
                  <a:lnTo>
                    <a:pt x="627" y="76"/>
                  </a:lnTo>
                  <a:cubicBezTo>
                    <a:pt x="577" y="25"/>
                    <a:pt x="527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8"/>
            <p:cNvSpPr/>
            <p:nvPr/>
          </p:nvSpPr>
          <p:spPr>
            <a:xfrm flipH="1">
              <a:off x="6923324" y="3427503"/>
              <a:ext cx="10538" cy="25198"/>
            </a:xfrm>
            <a:custGeom>
              <a:avLst/>
              <a:gdLst/>
              <a:ahLst/>
              <a:cxnLst/>
              <a:rect l="l" t="t" r="r" b="b"/>
              <a:pathLst>
                <a:path w="627" h="1499" extrusionOk="0">
                  <a:moveTo>
                    <a:pt x="426" y="1"/>
                  </a:moveTo>
                  <a:cubicBezTo>
                    <a:pt x="326" y="1"/>
                    <a:pt x="226" y="1"/>
                    <a:pt x="226" y="101"/>
                  </a:cubicBezTo>
                  <a:cubicBezTo>
                    <a:pt x="0" y="301"/>
                    <a:pt x="0" y="527"/>
                    <a:pt x="0" y="728"/>
                  </a:cubicBezTo>
                  <a:cubicBezTo>
                    <a:pt x="0" y="928"/>
                    <a:pt x="0" y="1154"/>
                    <a:pt x="101" y="1354"/>
                  </a:cubicBezTo>
                  <a:lnTo>
                    <a:pt x="101" y="1454"/>
                  </a:lnTo>
                  <a:cubicBezTo>
                    <a:pt x="142" y="1488"/>
                    <a:pt x="181" y="1499"/>
                    <a:pt x="218" y="1499"/>
                  </a:cubicBezTo>
                  <a:cubicBezTo>
                    <a:pt x="293" y="1499"/>
                    <a:pt x="360" y="1454"/>
                    <a:pt x="426" y="1454"/>
                  </a:cubicBezTo>
                  <a:cubicBezTo>
                    <a:pt x="527" y="1254"/>
                    <a:pt x="527" y="1053"/>
                    <a:pt x="627" y="728"/>
                  </a:cubicBezTo>
                  <a:cubicBezTo>
                    <a:pt x="627" y="527"/>
                    <a:pt x="627" y="301"/>
                    <a:pt x="426" y="101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8"/>
            <p:cNvSpPr/>
            <p:nvPr/>
          </p:nvSpPr>
          <p:spPr>
            <a:xfrm flipH="1">
              <a:off x="6959964" y="3439724"/>
              <a:ext cx="10555" cy="24038"/>
            </a:xfrm>
            <a:custGeom>
              <a:avLst/>
              <a:gdLst/>
              <a:ahLst/>
              <a:cxnLst/>
              <a:rect l="l" t="t" r="r" b="b"/>
              <a:pathLst>
                <a:path w="628" h="1430" extrusionOk="0">
                  <a:moveTo>
                    <a:pt x="402" y="1"/>
                  </a:moveTo>
                  <a:cubicBezTo>
                    <a:pt x="402" y="1"/>
                    <a:pt x="201" y="1"/>
                    <a:pt x="201" y="101"/>
                  </a:cubicBezTo>
                  <a:cubicBezTo>
                    <a:pt x="101" y="326"/>
                    <a:pt x="1" y="527"/>
                    <a:pt x="1" y="727"/>
                  </a:cubicBezTo>
                  <a:cubicBezTo>
                    <a:pt x="1" y="953"/>
                    <a:pt x="101" y="1153"/>
                    <a:pt x="201" y="1354"/>
                  </a:cubicBezTo>
                  <a:lnTo>
                    <a:pt x="302" y="1354"/>
                  </a:lnTo>
                  <a:cubicBezTo>
                    <a:pt x="302" y="1404"/>
                    <a:pt x="327" y="1429"/>
                    <a:pt x="367" y="1429"/>
                  </a:cubicBezTo>
                  <a:cubicBezTo>
                    <a:pt x="408" y="1429"/>
                    <a:pt x="465" y="1404"/>
                    <a:pt x="527" y="1354"/>
                  </a:cubicBezTo>
                  <a:cubicBezTo>
                    <a:pt x="627" y="1153"/>
                    <a:pt x="627" y="953"/>
                    <a:pt x="627" y="727"/>
                  </a:cubicBezTo>
                  <a:cubicBezTo>
                    <a:pt x="627" y="527"/>
                    <a:pt x="627" y="326"/>
                    <a:pt x="527" y="101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8"/>
            <p:cNvSpPr/>
            <p:nvPr/>
          </p:nvSpPr>
          <p:spPr>
            <a:xfrm flipH="1">
              <a:off x="6886247" y="3458350"/>
              <a:ext cx="10555" cy="30678"/>
            </a:xfrm>
            <a:custGeom>
              <a:avLst/>
              <a:gdLst/>
              <a:ahLst/>
              <a:cxnLst/>
              <a:rect l="l" t="t" r="r" b="b"/>
              <a:pathLst>
                <a:path w="628" h="1825" extrusionOk="0">
                  <a:moveTo>
                    <a:pt x="272" y="1"/>
                  </a:moveTo>
                  <a:cubicBezTo>
                    <a:pt x="235" y="1"/>
                    <a:pt x="168" y="45"/>
                    <a:pt x="101" y="45"/>
                  </a:cubicBezTo>
                  <a:cubicBezTo>
                    <a:pt x="1" y="346"/>
                    <a:pt x="1" y="672"/>
                    <a:pt x="1" y="872"/>
                  </a:cubicBezTo>
                  <a:cubicBezTo>
                    <a:pt x="1" y="1198"/>
                    <a:pt x="1" y="1499"/>
                    <a:pt x="201" y="1725"/>
                  </a:cubicBezTo>
                  <a:cubicBezTo>
                    <a:pt x="201" y="1725"/>
                    <a:pt x="201" y="1825"/>
                    <a:pt x="302" y="1825"/>
                  </a:cubicBezTo>
                  <a:cubicBezTo>
                    <a:pt x="402" y="1825"/>
                    <a:pt x="527" y="1725"/>
                    <a:pt x="527" y="1725"/>
                  </a:cubicBezTo>
                  <a:cubicBezTo>
                    <a:pt x="627" y="1399"/>
                    <a:pt x="627" y="1098"/>
                    <a:pt x="627" y="872"/>
                  </a:cubicBezTo>
                  <a:cubicBezTo>
                    <a:pt x="527" y="672"/>
                    <a:pt x="527" y="346"/>
                    <a:pt x="402" y="146"/>
                  </a:cubicBezTo>
                  <a:lnTo>
                    <a:pt x="302" y="45"/>
                  </a:lnTo>
                  <a:cubicBezTo>
                    <a:pt x="302" y="12"/>
                    <a:pt x="290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8"/>
            <p:cNvSpPr/>
            <p:nvPr/>
          </p:nvSpPr>
          <p:spPr>
            <a:xfrm flipH="1">
              <a:off x="6830227" y="3413602"/>
              <a:ext cx="10538" cy="21836"/>
            </a:xfrm>
            <a:custGeom>
              <a:avLst/>
              <a:gdLst/>
              <a:ahLst/>
              <a:cxnLst/>
              <a:rect l="l" t="t" r="r" b="b"/>
              <a:pathLst>
                <a:path w="627" h="1299" extrusionOk="0">
                  <a:moveTo>
                    <a:pt x="326" y="1"/>
                  </a:moveTo>
                  <a:cubicBezTo>
                    <a:pt x="201" y="1"/>
                    <a:pt x="100" y="1"/>
                    <a:pt x="100" y="101"/>
                  </a:cubicBezTo>
                  <a:cubicBezTo>
                    <a:pt x="0" y="301"/>
                    <a:pt x="0" y="502"/>
                    <a:pt x="0" y="727"/>
                  </a:cubicBezTo>
                  <a:cubicBezTo>
                    <a:pt x="0" y="828"/>
                    <a:pt x="100" y="1028"/>
                    <a:pt x="201" y="1254"/>
                  </a:cubicBezTo>
                  <a:lnTo>
                    <a:pt x="326" y="1254"/>
                  </a:lnTo>
                  <a:cubicBezTo>
                    <a:pt x="359" y="1287"/>
                    <a:pt x="393" y="1298"/>
                    <a:pt x="423" y="1298"/>
                  </a:cubicBezTo>
                  <a:cubicBezTo>
                    <a:pt x="482" y="1298"/>
                    <a:pt x="527" y="1254"/>
                    <a:pt x="527" y="1254"/>
                  </a:cubicBezTo>
                  <a:cubicBezTo>
                    <a:pt x="627" y="1028"/>
                    <a:pt x="627" y="828"/>
                    <a:pt x="627" y="627"/>
                  </a:cubicBezTo>
                  <a:cubicBezTo>
                    <a:pt x="627" y="402"/>
                    <a:pt x="527" y="20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8"/>
            <p:cNvSpPr/>
            <p:nvPr/>
          </p:nvSpPr>
          <p:spPr>
            <a:xfrm flipH="1">
              <a:off x="6926686" y="3515134"/>
              <a:ext cx="12236" cy="24879"/>
            </a:xfrm>
            <a:custGeom>
              <a:avLst/>
              <a:gdLst/>
              <a:ahLst/>
              <a:cxnLst/>
              <a:rect l="l" t="t" r="r" b="b"/>
              <a:pathLst>
                <a:path w="728" h="1480" extrusionOk="0">
                  <a:moveTo>
                    <a:pt x="402" y="1"/>
                  </a:moveTo>
                  <a:cubicBezTo>
                    <a:pt x="301" y="1"/>
                    <a:pt x="201" y="1"/>
                    <a:pt x="101" y="101"/>
                  </a:cubicBezTo>
                  <a:cubicBezTo>
                    <a:pt x="1" y="327"/>
                    <a:pt x="1" y="527"/>
                    <a:pt x="101" y="853"/>
                  </a:cubicBezTo>
                  <a:cubicBezTo>
                    <a:pt x="101" y="1053"/>
                    <a:pt x="201" y="1254"/>
                    <a:pt x="402" y="1479"/>
                  </a:cubicBezTo>
                  <a:cubicBezTo>
                    <a:pt x="527" y="1479"/>
                    <a:pt x="627" y="1479"/>
                    <a:pt x="627" y="1354"/>
                  </a:cubicBezTo>
                  <a:cubicBezTo>
                    <a:pt x="727" y="1053"/>
                    <a:pt x="727" y="853"/>
                    <a:pt x="627" y="627"/>
                  </a:cubicBezTo>
                  <a:cubicBezTo>
                    <a:pt x="627" y="427"/>
                    <a:pt x="627" y="327"/>
                    <a:pt x="402" y="101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8"/>
            <p:cNvSpPr/>
            <p:nvPr/>
          </p:nvSpPr>
          <p:spPr>
            <a:xfrm flipH="1">
              <a:off x="6872347" y="3515554"/>
              <a:ext cx="12236" cy="18978"/>
            </a:xfrm>
            <a:custGeom>
              <a:avLst/>
              <a:gdLst/>
              <a:ahLst/>
              <a:cxnLst/>
              <a:rect l="l" t="t" r="r" b="b"/>
              <a:pathLst>
                <a:path w="728" h="1129" extrusionOk="0">
                  <a:moveTo>
                    <a:pt x="352" y="1"/>
                  </a:moveTo>
                  <a:cubicBezTo>
                    <a:pt x="308" y="1"/>
                    <a:pt x="251" y="26"/>
                    <a:pt x="201" y="76"/>
                  </a:cubicBezTo>
                  <a:cubicBezTo>
                    <a:pt x="1" y="302"/>
                    <a:pt x="1" y="502"/>
                    <a:pt x="101" y="703"/>
                  </a:cubicBezTo>
                  <a:cubicBezTo>
                    <a:pt x="101" y="928"/>
                    <a:pt x="201" y="1028"/>
                    <a:pt x="427" y="1129"/>
                  </a:cubicBezTo>
                  <a:lnTo>
                    <a:pt x="527" y="1129"/>
                  </a:lnTo>
                  <a:cubicBezTo>
                    <a:pt x="627" y="1129"/>
                    <a:pt x="627" y="1129"/>
                    <a:pt x="728" y="1028"/>
                  </a:cubicBezTo>
                  <a:lnTo>
                    <a:pt x="728" y="502"/>
                  </a:lnTo>
                  <a:cubicBezTo>
                    <a:pt x="627" y="402"/>
                    <a:pt x="627" y="302"/>
                    <a:pt x="527" y="76"/>
                  </a:cubicBezTo>
                  <a:lnTo>
                    <a:pt x="427" y="76"/>
                  </a:lnTo>
                  <a:cubicBezTo>
                    <a:pt x="427" y="26"/>
                    <a:pt x="395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8"/>
            <p:cNvSpPr/>
            <p:nvPr/>
          </p:nvSpPr>
          <p:spPr>
            <a:xfrm flipH="1">
              <a:off x="6849606" y="3474689"/>
              <a:ext cx="12219" cy="16037"/>
            </a:xfrm>
            <a:custGeom>
              <a:avLst/>
              <a:gdLst/>
              <a:ahLst/>
              <a:cxnLst/>
              <a:rect l="l" t="t" r="r" b="b"/>
              <a:pathLst>
                <a:path w="727" h="954" extrusionOk="0">
                  <a:moveTo>
                    <a:pt x="426" y="1"/>
                  </a:moveTo>
                  <a:cubicBezTo>
                    <a:pt x="326" y="1"/>
                    <a:pt x="201" y="1"/>
                    <a:pt x="201" y="126"/>
                  </a:cubicBezTo>
                  <a:cubicBezTo>
                    <a:pt x="100" y="226"/>
                    <a:pt x="0" y="427"/>
                    <a:pt x="100" y="527"/>
                  </a:cubicBezTo>
                  <a:cubicBezTo>
                    <a:pt x="100" y="627"/>
                    <a:pt x="100" y="753"/>
                    <a:pt x="326" y="853"/>
                  </a:cubicBezTo>
                  <a:lnTo>
                    <a:pt x="326" y="953"/>
                  </a:lnTo>
                  <a:cubicBezTo>
                    <a:pt x="426" y="953"/>
                    <a:pt x="526" y="953"/>
                    <a:pt x="627" y="853"/>
                  </a:cubicBezTo>
                  <a:cubicBezTo>
                    <a:pt x="727" y="753"/>
                    <a:pt x="727" y="527"/>
                    <a:pt x="727" y="427"/>
                  </a:cubicBezTo>
                  <a:cubicBezTo>
                    <a:pt x="627" y="327"/>
                    <a:pt x="627" y="126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8"/>
            <p:cNvSpPr/>
            <p:nvPr/>
          </p:nvSpPr>
          <p:spPr>
            <a:xfrm flipH="1">
              <a:off x="6968805" y="3537895"/>
              <a:ext cx="10555" cy="25568"/>
            </a:xfrm>
            <a:custGeom>
              <a:avLst/>
              <a:gdLst/>
              <a:ahLst/>
              <a:cxnLst/>
              <a:rect l="l" t="t" r="r" b="b"/>
              <a:pathLst>
                <a:path w="628" h="1521" extrusionOk="0">
                  <a:moveTo>
                    <a:pt x="427" y="0"/>
                  </a:moveTo>
                  <a:cubicBezTo>
                    <a:pt x="301" y="0"/>
                    <a:pt x="201" y="0"/>
                    <a:pt x="101" y="125"/>
                  </a:cubicBezTo>
                  <a:cubicBezTo>
                    <a:pt x="1" y="326"/>
                    <a:pt x="1" y="526"/>
                    <a:pt x="1" y="752"/>
                  </a:cubicBezTo>
                  <a:cubicBezTo>
                    <a:pt x="1" y="1053"/>
                    <a:pt x="101" y="1253"/>
                    <a:pt x="201" y="1479"/>
                  </a:cubicBezTo>
                  <a:lnTo>
                    <a:pt x="301" y="1479"/>
                  </a:lnTo>
                  <a:cubicBezTo>
                    <a:pt x="338" y="1508"/>
                    <a:pt x="373" y="1520"/>
                    <a:pt x="403" y="1520"/>
                  </a:cubicBezTo>
                  <a:cubicBezTo>
                    <a:pt x="477" y="1520"/>
                    <a:pt x="527" y="1449"/>
                    <a:pt x="527" y="1379"/>
                  </a:cubicBezTo>
                  <a:cubicBezTo>
                    <a:pt x="627" y="1153"/>
                    <a:pt x="627" y="953"/>
                    <a:pt x="627" y="752"/>
                  </a:cubicBezTo>
                  <a:cubicBezTo>
                    <a:pt x="627" y="526"/>
                    <a:pt x="627" y="326"/>
                    <a:pt x="427" y="125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8"/>
            <p:cNvSpPr/>
            <p:nvPr/>
          </p:nvSpPr>
          <p:spPr>
            <a:xfrm flipH="1">
              <a:off x="6940585" y="3581248"/>
              <a:ext cx="10555" cy="19853"/>
            </a:xfrm>
            <a:custGeom>
              <a:avLst/>
              <a:gdLst/>
              <a:ahLst/>
              <a:cxnLst/>
              <a:rect l="l" t="t" r="r" b="b"/>
              <a:pathLst>
                <a:path w="628" h="1181" extrusionOk="0">
                  <a:moveTo>
                    <a:pt x="214" y="0"/>
                  </a:moveTo>
                  <a:cubicBezTo>
                    <a:pt x="150" y="0"/>
                    <a:pt x="101" y="83"/>
                    <a:pt x="101" y="153"/>
                  </a:cubicBezTo>
                  <a:cubicBezTo>
                    <a:pt x="1" y="253"/>
                    <a:pt x="1" y="454"/>
                    <a:pt x="1" y="679"/>
                  </a:cubicBezTo>
                  <a:cubicBezTo>
                    <a:pt x="1" y="780"/>
                    <a:pt x="101" y="980"/>
                    <a:pt x="201" y="1080"/>
                  </a:cubicBezTo>
                  <a:lnTo>
                    <a:pt x="201" y="1181"/>
                  </a:lnTo>
                  <a:cubicBezTo>
                    <a:pt x="302" y="1181"/>
                    <a:pt x="402" y="1181"/>
                    <a:pt x="502" y="1080"/>
                  </a:cubicBezTo>
                  <a:cubicBezTo>
                    <a:pt x="627" y="880"/>
                    <a:pt x="627" y="780"/>
                    <a:pt x="627" y="554"/>
                  </a:cubicBezTo>
                  <a:cubicBezTo>
                    <a:pt x="502" y="354"/>
                    <a:pt x="502" y="253"/>
                    <a:pt x="302" y="53"/>
                  </a:cubicBezTo>
                  <a:cubicBezTo>
                    <a:pt x="272" y="15"/>
                    <a:pt x="242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8"/>
            <p:cNvSpPr/>
            <p:nvPr/>
          </p:nvSpPr>
          <p:spPr>
            <a:xfrm flipH="1">
              <a:off x="6891726" y="3575381"/>
              <a:ext cx="10538" cy="14255"/>
            </a:xfrm>
            <a:custGeom>
              <a:avLst/>
              <a:gdLst/>
              <a:ahLst/>
              <a:cxnLst/>
              <a:rect l="l" t="t" r="r" b="b"/>
              <a:pathLst>
                <a:path w="627" h="848" extrusionOk="0">
                  <a:moveTo>
                    <a:pt x="226" y="1"/>
                  </a:moveTo>
                  <a:cubicBezTo>
                    <a:pt x="157" y="1"/>
                    <a:pt x="100" y="26"/>
                    <a:pt x="100" y="76"/>
                  </a:cubicBezTo>
                  <a:cubicBezTo>
                    <a:pt x="0" y="276"/>
                    <a:pt x="0" y="402"/>
                    <a:pt x="0" y="502"/>
                  </a:cubicBezTo>
                  <a:cubicBezTo>
                    <a:pt x="0" y="602"/>
                    <a:pt x="100" y="703"/>
                    <a:pt x="226" y="803"/>
                  </a:cubicBezTo>
                  <a:cubicBezTo>
                    <a:pt x="259" y="836"/>
                    <a:pt x="292" y="847"/>
                    <a:pt x="326" y="847"/>
                  </a:cubicBezTo>
                  <a:cubicBezTo>
                    <a:pt x="393" y="847"/>
                    <a:pt x="460" y="803"/>
                    <a:pt x="526" y="803"/>
                  </a:cubicBezTo>
                  <a:cubicBezTo>
                    <a:pt x="627" y="602"/>
                    <a:pt x="627" y="502"/>
                    <a:pt x="627" y="402"/>
                  </a:cubicBezTo>
                  <a:cubicBezTo>
                    <a:pt x="627" y="276"/>
                    <a:pt x="526" y="76"/>
                    <a:pt x="426" y="76"/>
                  </a:cubicBezTo>
                  <a:cubicBezTo>
                    <a:pt x="376" y="26"/>
                    <a:pt x="295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38"/>
            <p:cNvSpPr/>
            <p:nvPr/>
          </p:nvSpPr>
          <p:spPr>
            <a:xfrm flipH="1">
              <a:off x="6968805" y="3624265"/>
              <a:ext cx="12236" cy="31603"/>
            </a:xfrm>
            <a:custGeom>
              <a:avLst/>
              <a:gdLst/>
              <a:ahLst/>
              <a:cxnLst/>
              <a:rect l="l" t="t" r="r" b="b"/>
              <a:pathLst>
                <a:path w="728" h="1880" extrusionOk="0">
                  <a:moveTo>
                    <a:pt x="301" y="0"/>
                  </a:moveTo>
                  <a:cubicBezTo>
                    <a:pt x="201" y="0"/>
                    <a:pt x="101" y="0"/>
                    <a:pt x="101" y="100"/>
                  </a:cubicBezTo>
                  <a:cubicBezTo>
                    <a:pt x="0" y="401"/>
                    <a:pt x="0" y="727"/>
                    <a:pt x="0" y="1028"/>
                  </a:cubicBezTo>
                  <a:cubicBezTo>
                    <a:pt x="101" y="1253"/>
                    <a:pt x="201" y="1554"/>
                    <a:pt x="401" y="1754"/>
                  </a:cubicBezTo>
                  <a:cubicBezTo>
                    <a:pt x="401" y="1880"/>
                    <a:pt x="527" y="1880"/>
                    <a:pt x="527" y="1880"/>
                  </a:cubicBezTo>
                  <a:cubicBezTo>
                    <a:pt x="627" y="1880"/>
                    <a:pt x="727" y="1754"/>
                    <a:pt x="727" y="1654"/>
                  </a:cubicBezTo>
                  <a:cubicBezTo>
                    <a:pt x="727" y="1353"/>
                    <a:pt x="727" y="1128"/>
                    <a:pt x="627" y="827"/>
                  </a:cubicBezTo>
                  <a:cubicBezTo>
                    <a:pt x="627" y="627"/>
                    <a:pt x="527" y="301"/>
                    <a:pt x="401" y="100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38"/>
            <p:cNvSpPr/>
            <p:nvPr/>
          </p:nvSpPr>
          <p:spPr>
            <a:xfrm rot="825059" flipH="1">
              <a:off x="7217475" y="3302410"/>
              <a:ext cx="188370" cy="791862"/>
            </a:xfrm>
            <a:custGeom>
              <a:avLst/>
              <a:gdLst/>
              <a:ahLst/>
              <a:cxnLst/>
              <a:rect l="l" t="t" r="r" b="b"/>
              <a:pathLst>
                <a:path w="11208" h="47109" extrusionOk="0">
                  <a:moveTo>
                    <a:pt x="8829" y="1"/>
                  </a:moveTo>
                  <a:cubicBezTo>
                    <a:pt x="8458" y="1"/>
                    <a:pt x="7993" y="203"/>
                    <a:pt x="7419" y="625"/>
                  </a:cubicBezTo>
                  <a:cubicBezTo>
                    <a:pt x="2181" y="4485"/>
                    <a:pt x="0" y="29974"/>
                    <a:pt x="9800" y="46991"/>
                  </a:cubicBezTo>
                  <a:cubicBezTo>
                    <a:pt x="9846" y="47070"/>
                    <a:pt x="9877" y="47109"/>
                    <a:pt x="9894" y="47109"/>
                  </a:cubicBezTo>
                  <a:cubicBezTo>
                    <a:pt x="10194" y="47109"/>
                    <a:pt x="6373" y="35377"/>
                    <a:pt x="8246" y="20350"/>
                  </a:cubicBezTo>
                  <a:cubicBezTo>
                    <a:pt x="9699" y="8336"/>
                    <a:pt x="11208" y="1"/>
                    <a:pt x="8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8"/>
            <p:cNvSpPr/>
            <p:nvPr/>
          </p:nvSpPr>
          <p:spPr>
            <a:xfrm rot="825059" flipH="1">
              <a:off x="7179669" y="3407764"/>
              <a:ext cx="112487" cy="753974"/>
            </a:xfrm>
            <a:custGeom>
              <a:avLst/>
              <a:gdLst/>
              <a:ahLst/>
              <a:cxnLst/>
              <a:rect l="l" t="t" r="r" b="b"/>
              <a:pathLst>
                <a:path w="6693" h="44855" extrusionOk="0">
                  <a:moveTo>
                    <a:pt x="1479" y="1"/>
                  </a:moveTo>
                  <a:cubicBezTo>
                    <a:pt x="1379" y="1"/>
                    <a:pt x="1254" y="101"/>
                    <a:pt x="1254" y="226"/>
                  </a:cubicBezTo>
                  <a:cubicBezTo>
                    <a:pt x="627" y="3986"/>
                    <a:pt x="326" y="7745"/>
                    <a:pt x="226" y="11504"/>
                  </a:cubicBezTo>
                  <a:cubicBezTo>
                    <a:pt x="1" y="15364"/>
                    <a:pt x="126" y="19124"/>
                    <a:pt x="326" y="22883"/>
                  </a:cubicBezTo>
                  <a:cubicBezTo>
                    <a:pt x="427" y="24863"/>
                    <a:pt x="627" y="26743"/>
                    <a:pt x="953" y="28622"/>
                  </a:cubicBezTo>
                  <a:cubicBezTo>
                    <a:pt x="1254" y="30502"/>
                    <a:pt x="1580" y="32382"/>
                    <a:pt x="2106" y="34161"/>
                  </a:cubicBezTo>
                  <a:cubicBezTo>
                    <a:pt x="2933" y="37921"/>
                    <a:pt x="4286" y="41454"/>
                    <a:pt x="6392" y="44713"/>
                  </a:cubicBezTo>
                  <a:cubicBezTo>
                    <a:pt x="6392" y="44784"/>
                    <a:pt x="6442" y="44854"/>
                    <a:pt x="6507" y="44854"/>
                  </a:cubicBezTo>
                  <a:cubicBezTo>
                    <a:pt x="6533" y="44854"/>
                    <a:pt x="6563" y="44842"/>
                    <a:pt x="6592" y="44813"/>
                  </a:cubicBezTo>
                  <a:cubicBezTo>
                    <a:pt x="6692" y="44713"/>
                    <a:pt x="6692" y="44587"/>
                    <a:pt x="6692" y="44487"/>
                  </a:cubicBezTo>
                  <a:cubicBezTo>
                    <a:pt x="5765" y="42933"/>
                    <a:pt x="5013" y="41154"/>
                    <a:pt x="4387" y="39374"/>
                  </a:cubicBezTo>
                  <a:cubicBezTo>
                    <a:pt x="3660" y="37695"/>
                    <a:pt x="3133" y="35815"/>
                    <a:pt x="2732" y="34061"/>
                  </a:cubicBezTo>
                  <a:cubicBezTo>
                    <a:pt x="2306" y="32181"/>
                    <a:pt x="2006" y="30302"/>
                    <a:pt x="1780" y="28522"/>
                  </a:cubicBezTo>
                  <a:cubicBezTo>
                    <a:pt x="1479" y="26642"/>
                    <a:pt x="1254" y="24763"/>
                    <a:pt x="1154" y="22883"/>
                  </a:cubicBezTo>
                  <a:cubicBezTo>
                    <a:pt x="853" y="19124"/>
                    <a:pt x="853" y="15364"/>
                    <a:pt x="953" y="11605"/>
                  </a:cubicBezTo>
                  <a:cubicBezTo>
                    <a:pt x="953" y="9725"/>
                    <a:pt x="1053" y="7845"/>
                    <a:pt x="1154" y="5966"/>
                  </a:cubicBezTo>
                  <a:cubicBezTo>
                    <a:pt x="1254" y="4086"/>
                    <a:pt x="1479" y="2206"/>
                    <a:pt x="1680" y="326"/>
                  </a:cubicBezTo>
                  <a:cubicBezTo>
                    <a:pt x="1680" y="226"/>
                    <a:pt x="1580" y="101"/>
                    <a:pt x="1479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8"/>
            <p:cNvSpPr/>
            <p:nvPr/>
          </p:nvSpPr>
          <p:spPr>
            <a:xfrm flipH="1">
              <a:off x="7114847" y="4515732"/>
              <a:ext cx="136914" cy="180758"/>
            </a:xfrm>
            <a:custGeom>
              <a:avLst/>
              <a:gdLst/>
              <a:ahLst/>
              <a:cxnLst/>
              <a:rect l="l" t="t" r="r" b="b"/>
              <a:pathLst>
                <a:path w="8146" h="10753" extrusionOk="0">
                  <a:moveTo>
                    <a:pt x="2406" y="1"/>
                  </a:moveTo>
                  <a:cubicBezTo>
                    <a:pt x="1654" y="527"/>
                    <a:pt x="827" y="953"/>
                    <a:pt x="0" y="1254"/>
                  </a:cubicBezTo>
                  <a:cubicBezTo>
                    <a:pt x="401" y="5339"/>
                    <a:pt x="1654" y="10352"/>
                    <a:pt x="2406" y="10653"/>
                  </a:cubicBezTo>
                  <a:cubicBezTo>
                    <a:pt x="2530" y="10717"/>
                    <a:pt x="2798" y="10752"/>
                    <a:pt x="3151" y="10752"/>
                  </a:cubicBezTo>
                  <a:cubicBezTo>
                    <a:pt x="4580" y="10752"/>
                    <a:pt x="7418" y="10180"/>
                    <a:pt x="7920" y="8673"/>
                  </a:cubicBezTo>
                  <a:cubicBezTo>
                    <a:pt x="8145" y="8146"/>
                    <a:pt x="4587" y="7520"/>
                    <a:pt x="2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8"/>
            <p:cNvSpPr/>
            <p:nvPr/>
          </p:nvSpPr>
          <p:spPr>
            <a:xfrm flipH="1">
              <a:off x="7134226" y="4280796"/>
              <a:ext cx="241154" cy="261816"/>
            </a:xfrm>
            <a:custGeom>
              <a:avLst/>
              <a:gdLst/>
              <a:ahLst/>
              <a:cxnLst/>
              <a:rect l="l" t="t" r="r" b="b"/>
              <a:pathLst>
                <a:path w="14348" h="15575" extrusionOk="0">
                  <a:moveTo>
                    <a:pt x="5592" y="1"/>
                  </a:moveTo>
                  <a:cubicBezTo>
                    <a:pt x="5127" y="1"/>
                    <a:pt x="4601" y="91"/>
                    <a:pt x="3997" y="293"/>
                  </a:cubicBezTo>
                  <a:cubicBezTo>
                    <a:pt x="1616" y="1044"/>
                    <a:pt x="1089" y="3325"/>
                    <a:pt x="864" y="5430"/>
                  </a:cubicBezTo>
                  <a:cubicBezTo>
                    <a:pt x="663" y="7511"/>
                    <a:pt x="1716" y="12197"/>
                    <a:pt x="237" y="13977"/>
                  </a:cubicBezTo>
                  <a:cubicBezTo>
                    <a:pt x="1" y="14233"/>
                    <a:pt x="2276" y="15575"/>
                    <a:pt x="5039" y="15575"/>
                  </a:cubicBezTo>
                  <a:cubicBezTo>
                    <a:pt x="5789" y="15575"/>
                    <a:pt x="6574" y="15476"/>
                    <a:pt x="7355" y="15230"/>
                  </a:cubicBezTo>
                  <a:cubicBezTo>
                    <a:pt x="8182" y="14929"/>
                    <a:pt x="9009" y="14503"/>
                    <a:pt x="9761" y="13977"/>
                  </a:cubicBezTo>
                  <a:cubicBezTo>
                    <a:pt x="13921" y="10543"/>
                    <a:pt x="14348" y="7711"/>
                    <a:pt x="14147" y="7310"/>
                  </a:cubicBezTo>
                  <a:cubicBezTo>
                    <a:pt x="13821" y="6984"/>
                    <a:pt x="11641" y="6984"/>
                    <a:pt x="10062" y="4578"/>
                  </a:cubicBezTo>
                  <a:cubicBezTo>
                    <a:pt x="8758" y="2475"/>
                    <a:pt x="8018" y="1"/>
                    <a:pt x="5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8"/>
            <p:cNvSpPr/>
            <p:nvPr/>
          </p:nvSpPr>
          <p:spPr>
            <a:xfrm flipH="1">
              <a:off x="7314940" y="4287806"/>
              <a:ext cx="24875" cy="247326"/>
            </a:xfrm>
            <a:custGeom>
              <a:avLst/>
              <a:gdLst/>
              <a:ahLst/>
              <a:cxnLst/>
              <a:rect l="l" t="t" r="r" b="b"/>
              <a:pathLst>
                <a:path w="1480" h="14713" extrusionOk="0">
                  <a:moveTo>
                    <a:pt x="1379" y="1"/>
                  </a:moveTo>
                  <a:cubicBezTo>
                    <a:pt x="853" y="402"/>
                    <a:pt x="527" y="1028"/>
                    <a:pt x="427" y="1655"/>
                  </a:cubicBezTo>
                  <a:cubicBezTo>
                    <a:pt x="226" y="2282"/>
                    <a:pt x="126" y="2908"/>
                    <a:pt x="126" y="3535"/>
                  </a:cubicBezTo>
                  <a:cubicBezTo>
                    <a:pt x="126" y="4888"/>
                    <a:pt x="327" y="6141"/>
                    <a:pt x="627" y="7394"/>
                  </a:cubicBezTo>
                  <a:cubicBezTo>
                    <a:pt x="953" y="8648"/>
                    <a:pt x="1254" y="9901"/>
                    <a:pt x="1254" y="11154"/>
                  </a:cubicBezTo>
                  <a:cubicBezTo>
                    <a:pt x="1254" y="11780"/>
                    <a:pt x="1154" y="12407"/>
                    <a:pt x="953" y="12933"/>
                  </a:cubicBezTo>
                  <a:cubicBezTo>
                    <a:pt x="753" y="13560"/>
                    <a:pt x="527" y="14186"/>
                    <a:pt x="1" y="14613"/>
                  </a:cubicBezTo>
                  <a:lnTo>
                    <a:pt x="1" y="14713"/>
                  </a:lnTo>
                  <a:lnTo>
                    <a:pt x="126" y="14713"/>
                  </a:lnTo>
                  <a:cubicBezTo>
                    <a:pt x="753" y="14287"/>
                    <a:pt x="953" y="13660"/>
                    <a:pt x="1154" y="13034"/>
                  </a:cubicBezTo>
                  <a:cubicBezTo>
                    <a:pt x="1379" y="12407"/>
                    <a:pt x="1480" y="11780"/>
                    <a:pt x="1480" y="11154"/>
                  </a:cubicBezTo>
                  <a:cubicBezTo>
                    <a:pt x="1480" y="9800"/>
                    <a:pt x="1254" y="8547"/>
                    <a:pt x="953" y="7294"/>
                  </a:cubicBezTo>
                  <a:cubicBezTo>
                    <a:pt x="627" y="6041"/>
                    <a:pt x="327" y="4888"/>
                    <a:pt x="427" y="3635"/>
                  </a:cubicBezTo>
                  <a:cubicBezTo>
                    <a:pt x="427" y="2908"/>
                    <a:pt x="527" y="2382"/>
                    <a:pt x="627" y="1755"/>
                  </a:cubicBezTo>
                  <a:cubicBezTo>
                    <a:pt x="753" y="1129"/>
                    <a:pt x="1054" y="502"/>
                    <a:pt x="1480" y="101"/>
                  </a:cubicBezTo>
                  <a:lnTo>
                    <a:pt x="14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8"/>
            <p:cNvSpPr/>
            <p:nvPr/>
          </p:nvSpPr>
          <p:spPr>
            <a:xfrm flipH="1">
              <a:off x="7292183" y="4284023"/>
              <a:ext cx="29934" cy="259967"/>
            </a:xfrm>
            <a:custGeom>
              <a:avLst/>
              <a:gdLst/>
              <a:ahLst/>
              <a:cxnLst/>
              <a:rect l="l" t="t" r="r" b="b"/>
              <a:pathLst>
                <a:path w="1781" h="15465" extrusionOk="0">
                  <a:moveTo>
                    <a:pt x="953" y="0"/>
                  </a:moveTo>
                  <a:cubicBezTo>
                    <a:pt x="527" y="527"/>
                    <a:pt x="326" y="1253"/>
                    <a:pt x="201" y="1880"/>
                  </a:cubicBezTo>
                  <a:cubicBezTo>
                    <a:pt x="1" y="2507"/>
                    <a:pt x="1" y="3233"/>
                    <a:pt x="101" y="3860"/>
                  </a:cubicBezTo>
                  <a:cubicBezTo>
                    <a:pt x="201" y="5238"/>
                    <a:pt x="627" y="6492"/>
                    <a:pt x="953" y="7745"/>
                  </a:cubicBezTo>
                  <a:cubicBezTo>
                    <a:pt x="1254" y="8998"/>
                    <a:pt x="1580" y="10251"/>
                    <a:pt x="1580" y="11604"/>
                  </a:cubicBezTo>
                  <a:cubicBezTo>
                    <a:pt x="1580" y="12231"/>
                    <a:pt x="1454" y="12858"/>
                    <a:pt x="1454" y="13584"/>
                  </a:cubicBezTo>
                  <a:cubicBezTo>
                    <a:pt x="1354" y="14211"/>
                    <a:pt x="1254" y="14838"/>
                    <a:pt x="828" y="15364"/>
                  </a:cubicBezTo>
                  <a:lnTo>
                    <a:pt x="828" y="15464"/>
                  </a:lnTo>
                  <a:lnTo>
                    <a:pt x="953" y="15464"/>
                  </a:lnTo>
                  <a:cubicBezTo>
                    <a:pt x="1454" y="14938"/>
                    <a:pt x="1580" y="14211"/>
                    <a:pt x="1680" y="13584"/>
                  </a:cubicBezTo>
                  <a:cubicBezTo>
                    <a:pt x="1780" y="12958"/>
                    <a:pt x="1780" y="12231"/>
                    <a:pt x="1780" y="11604"/>
                  </a:cubicBezTo>
                  <a:cubicBezTo>
                    <a:pt x="1780" y="10251"/>
                    <a:pt x="1580" y="8998"/>
                    <a:pt x="1254" y="7619"/>
                  </a:cubicBezTo>
                  <a:cubicBezTo>
                    <a:pt x="953" y="6366"/>
                    <a:pt x="427" y="5113"/>
                    <a:pt x="326" y="3860"/>
                  </a:cubicBezTo>
                  <a:cubicBezTo>
                    <a:pt x="201" y="2607"/>
                    <a:pt x="427" y="1253"/>
                    <a:pt x="1053" y="101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8"/>
            <p:cNvSpPr/>
            <p:nvPr/>
          </p:nvSpPr>
          <p:spPr>
            <a:xfrm flipH="1">
              <a:off x="7248382" y="4278964"/>
              <a:ext cx="47195" cy="263329"/>
            </a:xfrm>
            <a:custGeom>
              <a:avLst/>
              <a:gdLst/>
              <a:ahLst/>
              <a:cxnLst/>
              <a:rect l="l" t="t" r="r" b="b"/>
              <a:pathLst>
                <a:path w="2808" h="15665" extrusionOk="0">
                  <a:moveTo>
                    <a:pt x="828" y="1"/>
                  </a:moveTo>
                  <a:cubicBezTo>
                    <a:pt x="727" y="1"/>
                    <a:pt x="727" y="1"/>
                    <a:pt x="727" y="101"/>
                  </a:cubicBezTo>
                  <a:cubicBezTo>
                    <a:pt x="201" y="1354"/>
                    <a:pt x="1" y="2707"/>
                    <a:pt x="101" y="4061"/>
                  </a:cubicBezTo>
                  <a:cubicBezTo>
                    <a:pt x="201" y="5414"/>
                    <a:pt x="627" y="6667"/>
                    <a:pt x="1028" y="7920"/>
                  </a:cubicBezTo>
                  <a:cubicBezTo>
                    <a:pt x="1454" y="9174"/>
                    <a:pt x="1980" y="10427"/>
                    <a:pt x="2281" y="11680"/>
                  </a:cubicBezTo>
                  <a:cubicBezTo>
                    <a:pt x="2381" y="12306"/>
                    <a:pt x="2507" y="12933"/>
                    <a:pt x="2507" y="13685"/>
                  </a:cubicBezTo>
                  <a:cubicBezTo>
                    <a:pt x="2607" y="13986"/>
                    <a:pt x="2607" y="14311"/>
                    <a:pt x="2507" y="14612"/>
                  </a:cubicBezTo>
                  <a:lnTo>
                    <a:pt x="2507" y="15139"/>
                  </a:lnTo>
                  <a:cubicBezTo>
                    <a:pt x="2507" y="15239"/>
                    <a:pt x="2507" y="15439"/>
                    <a:pt x="2381" y="15439"/>
                  </a:cubicBezTo>
                  <a:lnTo>
                    <a:pt x="2381" y="15565"/>
                  </a:lnTo>
                  <a:cubicBezTo>
                    <a:pt x="2381" y="15665"/>
                    <a:pt x="2381" y="15665"/>
                    <a:pt x="2507" y="15665"/>
                  </a:cubicBezTo>
                  <a:cubicBezTo>
                    <a:pt x="2607" y="15565"/>
                    <a:pt x="2607" y="15439"/>
                    <a:pt x="2707" y="15339"/>
                  </a:cubicBezTo>
                  <a:lnTo>
                    <a:pt x="2707" y="15139"/>
                  </a:lnTo>
                  <a:cubicBezTo>
                    <a:pt x="2707" y="14938"/>
                    <a:pt x="2707" y="14813"/>
                    <a:pt x="2808" y="14612"/>
                  </a:cubicBezTo>
                  <a:lnTo>
                    <a:pt x="2808" y="13560"/>
                  </a:lnTo>
                  <a:cubicBezTo>
                    <a:pt x="2808" y="12933"/>
                    <a:pt x="2607" y="12306"/>
                    <a:pt x="2507" y="11580"/>
                  </a:cubicBezTo>
                  <a:cubicBezTo>
                    <a:pt x="2181" y="10326"/>
                    <a:pt x="1755" y="9073"/>
                    <a:pt x="1354" y="7820"/>
                  </a:cubicBezTo>
                  <a:cubicBezTo>
                    <a:pt x="928" y="6567"/>
                    <a:pt x="402" y="5314"/>
                    <a:pt x="301" y="3961"/>
                  </a:cubicBezTo>
                  <a:cubicBezTo>
                    <a:pt x="301" y="2707"/>
                    <a:pt x="502" y="1354"/>
                    <a:pt x="828" y="101"/>
                  </a:cubicBezTo>
                  <a:lnTo>
                    <a:pt x="8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8"/>
            <p:cNvSpPr/>
            <p:nvPr/>
          </p:nvSpPr>
          <p:spPr>
            <a:xfrm flipH="1">
              <a:off x="7148126" y="4289503"/>
              <a:ext cx="115854" cy="157997"/>
            </a:xfrm>
            <a:custGeom>
              <a:avLst/>
              <a:gdLst/>
              <a:ahLst/>
              <a:cxnLst/>
              <a:rect l="l" t="t" r="r" b="b"/>
              <a:pathLst>
                <a:path w="6893" h="9399" extrusionOk="0">
                  <a:moveTo>
                    <a:pt x="100" y="0"/>
                  </a:moveTo>
                  <a:cubicBezTo>
                    <a:pt x="100" y="0"/>
                    <a:pt x="0" y="0"/>
                    <a:pt x="0" y="100"/>
                  </a:cubicBezTo>
                  <a:cubicBezTo>
                    <a:pt x="201" y="1028"/>
                    <a:pt x="401" y="1980"/>
                    <a:pt x="827" y="2907"/>
                  </a:cubicBezTo>
                  <a:cubicBezTo>
                    <a:pt x="1253" y="3860"/>
                    <a:pt x="1654" y="4687"/>
                    <a:pt x="2281" y="5539"/>
                  </a:cubicBezTo>
                  <a:cubicBezTo>
                    <a:pt x="2506" y="5940"/>
                    <a:pt x="2907" y="6366"/>
                    <a:pt x="3233" y="6667"/>
                  </a:cubicBezTo>
                  <a:cubicBezTo>
                    <a:pt x="3534" y="7093"/>
                    <a:pt x="3860" y="7419"/>
                    <a:pt x="4261" y="7720"/>
                  </a:cubicBezTo>
                  <a:cubicBezTo>
                    <a:pt x="4486" y="7920"/>
                    <a:pt x="4587" y="8045"/>
                    <a:pt x="4787" y="8246"/>
                  </a:cubicBezTo>
                  <a:lnTo>
                    <a:pt x="5414" y="8672"/>
                  </a:lnTo>
                  <a:cubicBezTo>
                    <a:pt x="5639" y="8772"/>
                    <a:pt x="5840" y="8973"/>
                    <a:pt x="6040" y="9073"/>
                  </a:cubicBezTo>
                  <a:cubicBezTo>
                    <a:pt x="6266" y="9173"/>
                    <a:pt x="6466" y="9298"/>
                    <a:pt x="6667" y="9399"/>
                  </a:cubicBezTo>
                  <a:lnTo>
                    <a:pt x="6892" y="9399"/>
                  </a:lnTo>
                  <a:cubicBezTo>
                    <a:pt x="6892" y="9298"/>
                    <a:pt x="6892" y="9298"/>
                    <a:pt x="6767" y="9298"/>
                  </a:cubicBezTo>
                  <a:cubicBezTo>
                    <a:pt x="5940" y="8772"/>
                    <a:pt x="5113" y="8246"/>
                    <a:pt x="4386" y="7619"/>
                  </a:cubicBezTo>
                  <a:cubicBezTo>
                    <a:pt x="4060" y="7293"/>
                    <a:pt x="3760" y="6892"/>
                    <a:pt x="3434" y="6567"/>
                  </a:cubicBezTo>
                  <a:cubicBezTo>
                    <a:pt x="3133" y="6166"/>
                    <a:pt x="2807" y="5740"/>
                    <a:pt x="2506" y="5414"/>
                  </a:cubicBezTo>
                  <a:cubicBezTo>
                    <a:pt x="1980" y="4587"/>
                    <a:pt x="1454" y="3760"/>
                    <a:pt x="1028" y="2807"/>
                  </a:cubicBezTo>
                  <a:lnTo>
                    <a:pt x="827" y="2181"/>
                  </a:lnTo>
                  <a:lnTo>
                    <a:pt x="627" y="1454"/>
                  </a:lnTo>
                  <a:cubicBezTo>
                    <a:pt x="401" y="1028"/>
                    <a:pt x="301" y="526"/>
                    <a:pt x="201" y="100"/>
                  </a:cubicBezTo>
                  <a:cubicBezTo>
                    <a:pt x="201" y="0"/>
                    <a:pt x="201" y="0"/>
                    <a:pt x="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38"/>
            <p:cNvSpPr/>
            <p:nvPr/>
          </p:nvSpPr>
          <p:spPr>
            <a:xfrm flipH="1">
              <a:off x="7183505" y="4280645"/>
              <a:ext cx="93114" cy="214042"/>
            </a:xfrm>
            <a:custGeom>
              <a:avLst/>
              <a:gdLst/>
              <a:ahLst/>
              <a:cxnLst/>
              <a:rect l="l" t="t" r="r" b="b"/>
              <a:pathLst>
                <a:path w="5540" h="12733" extrusionOk="0">
                  <a:moveTo>
                    <a:pt x="426" y="1"/>
                  </a:moveTo>
                  <a:cubicBezTo>
                    <a:pt x="0" y="1254"/>
                    <a:pt x="0" y="2407"/>
                    <a:pt x="226" y="3560"/>
                  </a:cubicBezTo>
                  <a:cubicBezTo>
                    <a:pt x="426" y="4813"/>
                    <a:pt x="752" y="5941"/>
                    <a:pt x="1253" y="6993"/>
                  </a:cubicBezTo>
                  <a:cubicBezTo>
                    <a:pt x="1780" y="8046"/>
                    <a:pt x="2406" y="9074"/>
                    <a:pt x="3133" y="10026"/>
                  </a:cubicBezTo>
                  <a:cubicBezTo>
                    <a:pt x="3459" y="10552"/>
                    <a:pt x="3885" y="10953"/>
                    <a:pt x="4186" y="11379"/>
                  </a:cubicBezTo>
                  <a:cubicBezTo>
                    <a:pt x="4612" y="11906"/>
                    <a:pt x="5013" y="12332"/>
                    <a:pt x="5439" y="12733"/>
                  </a:cubicBezTo>
                  <a:lnTo>
                    <a:pt x="5539" y="12733"/>
                  </a:lnTo>
                  <a:lnTo>
                    <a:pt x="5539" y="12633"/>
                  </a:lnTo>
                  <a:lnTo>
                    <a:pt x="5539" y="12532"/>
                  </a:lnTo>
                  <a:cubicBezTo>
                    <a:pt x="5138" y="12106"/>
                    <a:pt x="4812" y="11705"/>
                    <a:pt x="4386" y="11279"/>
                  </a:cubicBezTo>
                  <a:cubicBezTo>
                    <a:pt x="3985" y="10753"/>
                    <a:pt x="3659" y="10327"/>
                    <a:pt x="3258" y="9926"/>
                  </a:cubicBezTo>
                  <a:cubicBezTo>
                    <a:pt x="2933" y="9399"/>
                    <a:pt x="2632" y="8973"/>
                    <a:pt x="2306" y="8447"/>
                  </a:cubicBezTo>
                  <a:cubicBezTo>
                    <a:pt x="2206" y="8146"/>
                    <a:pt x="2106" y="7946"/>
                    <a:pt x="1880" y="7620"/>
                  </a:cubicBezTo>
                  <a:cubicBezTo>
                    <a:pt x="1780" y="7419"/>
                    <a:pt x="1680" y="7094"/>
                    <a:pt x="1579" y="6893"/>
                  </a:cubicBezTo>
                  <a:cubicBezTo>
                    <a:pt x="1053" y="5840"/>
                    <a:pt x="627" y="4688"/>
                    <a:pt x="527" y="3560"/>
                  </a:cubicBezTo>
                  <a:cubicBezTo>
                    <a:pt x="426" y="2933"/>
                    <a:pt x="326" y="2407"/>
                    <a:pt x="326" y="1780"/>
                  </a:cubicBezTo>
                  <a:cubicBezTo>
                    <a:pt x="326" y="1254"/>
                    <a:pt x="426" y="627"/>
                    <a:pt x="527" y="101"/>
                  </a:cubicBezTo>
                  <a:cubicBezTo>
                    <a:pt x="527" y="1"/>
                    <a:pt x="527" y="1"/>
                    <a:pt x="4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38"/>
            <p:cNvSpPr/>
            <p:nvPr/>
          </p:nvSpPr>
          <p:spPr>
            <a:xfrm flipH="1">
              <a:off x="6946065" y="4185853"/>
              <a:ext cx="47195" cy="49321"/>
            </a:xfrm>
            <a:custGeom>
              <a:avLst/>
              <a:gdLst/>
              <a:ahLst/>
              <a:cxnLst/>
              <a:rect l="l" t="t" r="r" b="b"/>
              <a:pathLst>
                <a:path w="2808" h="2934" extrusionOk="0">
                  <a:moveTo>
                    <a:pt x="1254" y="1"/>
                  </a:moveTo>
                  <a:cubicBezTo>
                    <a:pt x="928" y="1"/>
                    <a:pt x="727" y="101"/>
                    <a:pt x="627" y="201"/>
                  </a:cubicBezTo>
                  <a:cubicBezTo>
                    <a:pt x="502" y="301"/>
                    <a:pt x="401" y="427"/>
                    <a:pt x="401" y="527"/>
                  </a:cubicBezTo>
                  <a:cubicBezTo>
                    <a:pt x="401" y="527"/>
                    <a:pt x="301" y="527"/>
                    <a:pt x="301" y="627"/>
                  </a:cubicBezTo>
                  <a:cubicBezTo>
                    <a:pt x="301" y="728"/>
                    <a:pt x="201" y="728"/>
                    <a:pt x="201" y="828"/>
                  </a:cubicBezTo>
                  <a:lnTo>
                    <a:pt x="201" y="1254"/>
                  </a:lnTo>
                  <a:lnTo>
                    <a:pt x="201" y="1454"/>
                  </a:lnTo>
                  <a:cubicBezTo>
                    <a:pt x="101" y="1555"/>
                    <a:pt x="0" y="1680"/>
                    <a:pt x="0" y="1780"/>
                  </a:cubicBezTo>
                  <a:cubicBezTo>
                    <a:pt x="0" y="1981"/>
                    <a:pt x="0" y="2181"/>
                    <a:pt x="101" y="2307"/>
                  </a:cubicBezTo>
                  <a:cubicBezTo>
                    <a:pt x="101" y="2407"/>
                    <a:pt x="201" y="2507"/>
                    <a:pt x="301" y="2607"/>
                  </a:cubicBezTo>
                  <a:cubicBezTo>
                    <a:pt x="401" y="2708"/>
                    <a:pt x="502" y="2808"/>
                    <a:pt x="727" y="2808"/>
                  </a:cubicBezTo>
                  <a:cubicBezTo>
                    <a:pt x="828" y="2933"/>
                    <a:pt x="828" y="2933"/>
                    <a:pt x="928" y="2933"/>
                  </a:cubicBezTo>
                  <a:lnTo>
                    <a:pt x="1254" y="2933"/>
                  </a:lnTo>
                  <a:cubicBezTo>
                    <a:pt x="1554" y="2933"/>
                    <a:pt x="1755" y="2808"/>
                    <a:pt x="1980" y="2708"/>
                  </a:cubicBezTo>
                  <a:cubicBezTo>
                    <a:pt x="2181" y="2607"/>
                    <a:pt x="2381" y="2407"/>
                    <a:pt x="2507" y="2181"/>
                  </a:cubicBezTo>
                  <a:cubicBezTo>
                    <a:pt x="2808" y="1780"/>
                    <a:pt x="2707" y="1254"/>
                    <a:pt x="2507" y="728"/>
                  </a:cubicBezTo>
                  <a:cubicBezTo>
                    <a:pt x="2381" y="527"/>
                    <a:pt x="2181" y="301"/>
                    <a:pt x="1980" y="201"/>
                  </a:cubicBezTo>
                  <a:cubicBezTo>
                    <a:pt x="1880" y="101"/>
                    <a:pt x="1755" y="101"/>
                    <a:pt x="1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38"/>
            <p:cNvSpPr/>
            <p:nvPr/>
          </p:nvSpPr>
          <p:spPr>
            <a:xfrm flipH="1">
              <a:off x="6900567" y="4261263"/>
              <a:ext cx="50574" cy="50581"/>
            </a:xfrm>
            <a:custGeom>
              <a:avLst/>
              <a:gdLst/>
              <a:ahLst/>
              <a:cxnLst/>
              <a:rect l="l" t="t" r="r" b="b"/>
              <a:pathLst>
                <a:path w="3009" h="3009" extrusionOk="0">
                  <a:moveTo>
                    <a:pt x="1354" y="1"/>
                  </a:moveTo>
                  <a:cubicBezTo>
                    <a:pt x="1254" y="1"/>
                    <a:pt x="1028" y="1"/>
                    <a:pt x="928" y="101"/>
                  </a:cubicBezTo>
                  <a:cubicBezTo>
                    <a:pt x="828" y="101"/>
                    <a:pt x="728" y="101"/>
                    <a:pt x="627" y="201"/>
                  </a:cubicBezTo>
                  <a:cubicBezTo>
                    <a:pt x="402" y="327"/>
                    <a:pt x="302" y="527"/>
                    <a:pt x="201" y="728"/>
                  </a:cubicBezTo>
                  <a:cubicBezTo>
                    <a:pt x="1" y="953"/>
                    <a:pt x="1" y="1154"/>
                    <a:pt x="1" y="1354"/>
                  </a:cubicBezTo>
                  <a:cubicBezTo>
                    <a:pt x="1" y="1680"/>
                    <a:pt x="1" y="1881"/>
                    <a:pt x="201" y="2081"/>
                  </a:cubicBezTo>
                  <a:cubicBezTo>
                    <a:pt x="201" y="2206"/>
                    <a:pt x="302" y="2307"/>
                    <a:pt x="402" y="2407"/>
                  </a:cubicBezTo>
                  <a:cubicBezTo>
                    <a:pt x="502" y="2507"/>
                    <a:pt x="627" y="2507"/>
                    <a:pt x="728" y="2607"/>
                  </a:cubicBezTo>
                  <a:cubicBezTo>
                    <a:pt x="828" y="2607"/>
                    <a:pt x="928" y="2708"/>
                    <a:pt x="1028" y="2708"/>
                  </a:cubicBezTo>
                  <a:cubicBezTo>
                    <a:pt x="1129" y="2833"/>
                    <a:pt x="1254" y="2933"/>
                    <a:pt x="1454" y="2933"/>
                  </a:cubicBezTo>
                  <a:cubicBezTo>
                    <a:pt x="1555" y="2983"/>
                    <a:pt x="1661" y="3009"/>
                    <a:pt x="1768" y="3009"/>
                  </a:cubicBezTo>
                  <a:cubicBezTo>
                    <a:pt x="1874" y="3009"/>
                    <a:pt x="1981" y="2983"/>
                    <a:pt x="2081" y="2933"/>
                  </a:cubicBezTo>
                  <a:cubicBezTo>
                    <a:pt x="2507" y="2833"/>
                    <a:pt x="2808" y="2407"/>
                    <a:pt x="2908" y="1981"/>
                  </a:cubicBezTo>
                  <a:cubicBezTo>
                    <a:pt x="3008" y="1580"/>
                    <a:pt x="3008" y="1254"/>
                    <a:pt x="2808" y="828"/>
                  </a:cubicBezTo>
                  <a:cubicBezTo>
                    <a:pt x="2808" y="728"/>
                    <a:pt x="2708" y="728"/>
                    <a:pt x="2708" y="628"/>
                  </a:cubicBezTo>
                  <a:cubicBezTo>
                    <a:pt x="2607" y="527"/>
                    <a:pt x="2607" y="527"/>
                    <a:pt x="2507" y="427"/>
                  </a:cubicBezTo>
                  <a:cubicBezTo>
                    <a:pt x="2281" y="201"/>
                    <a:pt x="2081" y="101"/>
                    <a:pt x="1880" y="101"/>
                  </a:cubicBezTo>
                  <a:cubicBezTo>
                    <a:pt x="1655" y="1"/>
                    <a:pt x="1555" y="1"/>
                    <a:pt x="1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38"/>
            <p:cNvSpPr/>
            <p:nvPr/>
          </p:nvSpPr>
          <p:spPr>
            <a:xfrm flipH="1">
              <a:off x="6391283" y="4498485"/>
              <a:ext cx="401884" cy="191836"/>
            </a:xfrm>
            <a:custGeom>
              <a:avLst/>
              <a:gdLst/>
              <a:ahLst/>
              <a:cxnLst/>
              <a:rect l="l" t="t" r="r" b="b"/>
              <a:pathLst>
                <a:path w="23911" h="11412" extrusionOk="0">
                  <a:moveTo>
                    <a:pt x="3210" y="1"/>
                  </a:moveTo>
                  <a:cubicBezTo>
                    <a:pt x="2976" y="1"/>
                    <a:pt x="2741" y="32"/>
                    <a:pt x="2507" y="100"/>
                  </a:cubicBezTo>
                  <a:cubicBezTo>
                    <a:pt x="1354" y="400"/>
                    <a:pt x="627" y="1453"/>
                    <a:pt x="301" y="2506"/>
                  </a:cubicBezTo>
                  <a:cubicBezTo>
                    <a:pt x="0" y="3633"/>
                    <a:pt x="101" y="4786"/>
                    <a:pt x="401" y="5839"/>
                  </a:cubicBezTo>
                  <a:cubicBezTo>
                    <a:pt x="502" y="6265"/>
                    <a:pt x="627" y="6566"/>
                    <a:pt x="727" y="6992"/>
                  </a:cubicBezTo>
                  <a:cubicBezTo>
                    <a:pt x="1454" y="9072"/>
                    <a:pt x="3434" y="9899"/>
                    <a:pt x="5514" y="10325"/>
                  </a:cubicBezTo>
                  <a:cubicBezTo>
                    <a:pt x="8020" y="10952"/>
                    <a:pt x="10527" y="11278"/>
                    <a:pt x="13033" y="11378"/>
                  </a:cubicBezTo>
                  <a:cubicBezTo>
                    <a:pt x="13546" y="11399"/>
                    <a:pt x="14063" y="11411"/>
                    <a:pt x="14583" y="11411"/>
                  </a:cubicBezTo>
                  <a:cubicBezTo>
                    <a:pt x="16503" y="11411"/>
                    <a:pt x="18458" y="11244"/>
                    <a:pt x="20351" y="10751"/>
                  </a:cubicBezTo>
                  <a:cubicBezTo>
                    <a:pt x="21404" y="10526"/>
                    <a:pt x="22657" y="10024"/>
                    <a:pt x="23384" y="9273"/>
                  </a:cubicBezTo>
                  <a:cubicBezTo>
                    <a:pt x="23810" y="8872"/>
                    <a:pt x="23910" y="8245"/>
                    <a:pt x="23685" y="7719"/>
                  </a:cubicBezTo>
                  <a:cubicBezTo>
                    <a:pt x="23384" y="7192"/>
                    <a:pt x="22858" y="6892"/>
                    <a:pt x="22331" y="6766"/>
                  </a:cubicBezTo>
                  <a:cubicBezTo>
                    <a:pt x="21178" y="6265"/>
                    <a:pt x="20051" y="6265"/>
                    <a:pt x="18898" y="6265"/>
                  </a:cubicBezTo>
                  <a:cubicBezTo>
                    <a:pt x="17845" y="6140"/>
                    <a:pt x="16792" y="6140"/>
                    <a:pt x="15765" y="6039"/>
                  </a:cubicBezTo>
                  <a:cubicBezTo>
                    <a:pt x="13785" y="5839"/>
                    <a:pt x="11780" y="5513"/>
                    <a:pt x="10025" y="4686"/>
                  </a:cubicBezTo>
                  <a:cubicBezTo>
                    <a:pt x="9173" y="4260"/>
                    <a:pt x="8346" y="3859"/>
                    <a:pt x="7720" y="3232"/>
                  </a:cubicBezTo>
                  <a:cubicBezTo>
                    <a:pt x="6993" y="2506"/>
                    <a:pt x="6366" y="1653"/>
                    <a:pt x="5639" y="1027"/>
                  </a:cubicBezTo>
                  <a:cubicBezTo>
                    <a:pt x="4964" y="451"/>
                    <a:pt x="4100" y="1"/>
                    <a:pt x="32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38"/>
            <p:cNvSpPr/>
            <p:nvPr/>
          </p:nvSpPr>
          <p:spPr>
            <a:xfrm flipH="1">
              <a:off x="6224468" y="4609952"/>
              <a:ext cx="72054" cy="57709"/>
            </a:xfrm>
            <a:custGeom>
              <a:avLst/>
              <a:gdLst/>
              <a:ahLst/>
              <a:cxnLst/>
              <a:rect l="l" t="t" r="r" b="b"/>
              <a:pathLst>
                <a:path w="4287" h="3433" extrusionOk="0">
                  <a:moveTo>
                    <a:pt x="2150" y="0"/>
                  </a:moveTo>
                  <a:cubicBezTo>
                    <a:pt x="1987" y="0"/>
                    <a:pt x="1822" y="13"/>
                    <a:pt x="1654" y="35"/>
                  </a:cubicBezTo>
                  <a:cubicBezTo>
                    <a:pt x="1554" y="135"/>
                    <a:pt x="1454" y="135"/>
                    <a:pt x="1354" y="135"/>
                  </a:cubicBezTo>
                  <a:cubicBezTo>
                    <a:pt x="1028" y="261"/>
                    <a:pt x="627" y="461"/>
                    <a:pt x="401" y="762"/>
                  </a:cubicBezTo>
                  <a:cubicBezTo>
                    <a:pt x="201" y="1088"/>
                    <a:pt x="101" y="1288"/>
                    <a:pt x="0" y="1614"/>
                  </a:cubicBezTo>
                  <a:cubicBezTo>
                    <a:pt x="0" y="1714"/>
                    <a:pt x="0" y="1814"/>
                    <a:pt x="101" y="1915"/>
                  </a:cubicBezTo>
                  <a:cubicBezTo>
                    <a:pt x="101" y="2441"/>
                    <a:pt x="527" y="2967"/>
                    <a:pt x="1028" y="3168"/>
                  </a:cubicBezTo>
                  <a:cubicBezTo>
                    <a:pt x="1416" y="3334"/>
                    <a:pt x="1804" y="3432"/>
                    <a:pt x="2232" y="3432"/>
                  </a:cubicBezTo>
                  <a:cubicBezTo>
                    <a:pt x="2385" y="3432"/>
                    <a:pt x="2542" y="3420"/>
                    <a:pt x="2707" y="3393"/>
                  </a:cubicBezTo>
                  <a:cubicBezTo>
                    <a:pt x="3133" y="3393"/>
                    <a:pt x="3434" y="3268"/>
                    <a:pt x="3760" y="2967"/>
                  </a:cubicBezTo>
                  <a:cubicBezTo>
                    <a:pt x="3960" y="2767"/>
                    <a:pt x="4161" y="2441"/>
                    <a:pt x="4161" y="2241"/>
                  </a:cubicBezTo>
                  <a:cubicBezTo>
                    <a:pt x="4286" y="1614"/>
                    <a:pt x="4161" y="987"/>
                    <a:pt x="3660" y="561"/>
                  </a:cubicBezTo>
                  <a:cubicBezTo>
                    <a:pt x="3250" y="152"/>
                    <a:pt x="2720" y="0"/>
                    <a:pt x="2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38"/>
            <p:cNvSpPr/>
            <p:nvPr/>
          </p:nvSpPr>
          <p:spPr>
            <a:xfrm flipH="1">
              <a:off x="6136851" y="4610541"/>
              <a:ext cx="42153" cy="40462"/>
            </a:xfrm>
            <a:custGeom>
              <a:avLst/>
              <a:gdLst/>
              <a:ahLst/>
              <a:cxnLst/>
              <a:rect l="l" t="t" r="r" b="b"/>
              <a:pathLst>
                <a:path w="2508" h="2407" extrusionOk="0">
                  <a:moveTo>
                    <a:pt x="1354" y="0"/>
                  </a:moveTo>
                  <a:cubicBezTo>
                    <a:pt x="1154" y="0"/>
                    <a:pt x="928" y="100"/>
                    <a:pt x="728" y="226"/>
                  </a:cubicBezTo>
                  <a:cubicBezTo>
                    <a:pt x="627" y="226"/>
                    <a:pt x="527" y="326"/>
                    <a:pt x="427" y="426"/>
                  </a:cubicBezTo>
                  <a:cubicBezTo>
                    <a:pt x="201" y="627"/>
                    <a:pt x="101" y="852"/>
                    <a:pt x="101" y="1053"/>
                  </a:cubicBezTo>
                  <a:cubicBezTo>
                    <a:pt x="1" y="1053"/>
                    <a:pt x="1" y="1253"/>
                    <a:pt x="1" y="1353"/>
                  </a:cubicBezTo>
                  <a:lnTo>
                    <a:pt x="1" y="1679"/>
                  </a:lnTo>
                  <a:cubicBezTo>
                    <a:pt x="101" y="1880"/>
                    <a:pt x="302" y="1980"/>
                    <a:pt x="527" y="2105"/>
                  </a:cubicBezTo>
                  <a:cubicBezTo>
                    <a:pt x="627" y="2206"/>
                    <a:pt x="828" y="2306"/>
                    <a:pt x="928" y="2306"/>
                  </a:cubicBezTo>
                  <a:cubicBezTo>
                    <a:pt x="1054" y="2406"/>
                    <a:pt x="1254" y="2406"/>
                    <a:pt x="1354" y="2406"/>
                  </a:cubicBezTo>
                  <a:cubicBezTo>
                    <a:pt x="1680" y="2406"/>
                    <a:pt x="1981" y="2306"/>
                    <a:pt x="2181" y="2105"/>
                  </a:cubicBezTo>
                  <a:cubicBezTo>
                    <a:pt x="2307" y="1980"/>
                    <a:pt x="2407" y="1779"/>
                    <a:pt x="2407" y="1679"/>
                  </a:cubicBezTo>
                  <a:cubicBezTo>
                    <a:pt x="2507" y="1579"/>
                    <a:pt x="2507" y="1353"/>
                    <a:pt x="2507" y="1253"/>
                  </a:cubicBezTo>
                  <a:cubicBezTo>
                    <a:pt x="2507" y="1153"/>
                    <a:pt x="2507" y="1053"/>
                    <a:pt x="2407" y="852"/>
                  </a:cubicBezTo>
                  <a:cubicBezTo>
                    <a:pt x="2407" y="727"/>
                    <a:pt x="2307" y="526"/>
                    <a:pt x="2181" y="426"/>
                  </a:cubicBezTo>
                  <a:cubicBezTo>
                    <a:pt x="1981" y="226"/>
                    <a:pt x="1680" y="0"/>
                    <a:pt x="1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38"/>
            <p:cNvSpPr/>
            <p:nvPr/>
          </p:nvSpPr>
          <p:spPr>
            <a:xfrm flipH="1">
              <a:off x="5503022" y="4524104"/>
              <a:ext cx="226229" cy="154181"/>
            </a:xfrm>
            <a:custGeom>
              <a:avLst/>
              <a:gdLst/>
              <a:ahLst/>
              <a:cxnLst/>
              <a:rect l="l" t="t" r="r" b="b"/>
              <a:pathLst>
                <a:path w="13460" h="9172" extrusionOk="0">
                  <a:moveTo>
                    <a:pt x="11465" y="1"/>
                  </a:moveTo>
                  <a:cubicBezTo>
                    <a:pt x="10925" y="1"/>
                    <a:pt x="10365" y="193"/>
                    <a:pt x="9926" y="556"/>
                  </a:cubicBezTo>
                  <a:cubicBezTo>
                    <a:pt x="9399" y="1082"/>
                    <a:pt x="9074" y="1608"/>
                    <a:pt x="8673" y="2109"/>
                  </a:cubicBezTo>
                  <a:cubicBezTo>
                    <a:pt x="8046" y="2535"/>
                    <a:pt x="7520" y="2861"/>
                    <a:pt x="6893" y="3162"/>
                  </a:cubicBezTo>
                  <a:cubicBezTo>
                    <a:pt x="5540" y="3789"/>
                    <a:pt x="4061" y="4315"/>
                    <a:pt x="2808" y="5142"/>
                  </a:cubicBezTo>
                  <a:cubicBezTo>
                    <a:pt x="1780" y="5769"/>
                    <a:pt x="1" y="7348"/>
                    <a:pt x="1354" y="8601"/>
                  </a:cubicBezTo>
                  <a:cubicBezTo>
                    <a:pt x="1881" y="9002"/>
                    <a:pt x="2708" y="9002"/>
                    <a:pt x="3334" y="9127"/>
                  </a:cubicBezTo>
                  <a:cubicBezTo>
                    <a:pt x="3543" y="9160"/>
                    <a:pt x="3752" y="9172"/>
                    <a:pt x="3961" y="9172"/>
                  </a:cubicBezTo>
                  <a:cubicBezTo>
                    <a:pt x="4378" y="9172"/>
                    <a:pt x="4796" y="9127"/>
                    <a:pt x="5214" y="9127"/>
                  </a:cubicBezTo>
                  <a:cubicBezTo>
                    <a:pt x="7820" y="8701"/>
                    <a:pt x="10327" y="7348"/>
                    <a:pt x="11906" y="5242"/>
                  </a:cubicBezTo>
                  <a:cubicBezTo>
                    <a:pt x="12733" y="4215"/>
                    <a:pt x="13460" y="2861"/>
                    <a:pt x="13359" y="1608"/>
                  </a:cubicBezTo>
                  <a:cubicBezTo>
                    <a:pt x="13173" y="507"/>
                    <a:pt x="12344" y="1"/>
                    <a:pt x="11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8"/>
            <p:cNvSpPr/>
            <p:nvPr/>
          </p:nvSpPr>
          <p:spPr>
            <a:xfrm rot="1459866" flipH="1">
              <a:off x="7229443" y="2943411"/>
              <a:ext cx="130833" cy="232182"/>
            </a:xfrm>
            <a:custGeom>
              <a:avLst/>
              <a:gdLst/>
              <a:ahLst/>
              <a:cxnLst/>
              <a:rect l="l" t="t" r="r" b="b"/>
              <a:pathLst>
                <a:path w="7784" h="13812" extrusionOk="0">
                  <a:moveTo>
                    <a:pt x="4978" y="0"/>
                  </a:moveTo>
                  <a:cubicBezTo>
                    <a:pt x="4012" y="0"/>
                    <a:pt x="1" y="5315"/>
                    <a:pt x="565" y="10101"/>
                  </a:cubicBezTo>
                  <a:cubicBezTo>
                    <a:pt x="873" y="12678"/>
                    <a:pt x="2195" y="13812"/>
                    <a:pt x="3556" y="13812"/>
                  </a:cubicBezTo>
                  <a:cubicBezTo>
                    <a:pt x="4962" y="13812"/>
                    <a:pt x="6411" y="12603"/>
                    <a:pt x="6831" y="10527"/>
                  </a:cubicBezTo>
                  <a:cubicBezTo>
                    <a:pt x="7783" y="6467"/>
                    <a:pt x="5377" y="2182"/>
                    <a:pt x="5177" y="202"/>
                  </a:cubicBezTo>
                  <a:cubicBezTo>
                    <a:pt x="5154" y="65"/>
                    <a:pt x="5085" y="0"/>
                    <a:pt x="4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38"/>
            <p:cNvSpPr/>
            <p:nvPr/>
          </p:nvSpPr>
          <p:spPr>
            <a:xfrm rot="1459866" flipH="1">
              <a:off x="7249975" y="2849081"/>
              <a:ext cx="89737" cy="270089"/>
            </a:xfrm>
            <a:custGeom>
              <a:avLst/>
              <a:gdLst/>
              <a:ahLst/>
              <a:cxnLst/>
              <a:rect l="l" t="t" r="r" b="b"/>
              <a:pathLst>
                <a:path w="5339" h="16067" extrusionOk="0">
                  <a:moveTo>
                    <a:pt x="5076" y="1"/>
                  </a:moveTo>
                  <a:cubicBezTo>
                    <a:pt x="5019" y="1"/>
                    <a:pt x="4963" y="26"/>
                    <a:pt x="4913" y="76"/>
                  </a:cubicBezTo>
                  <a:cubicBezTo>
                    <a:pt x="3885" y="1029"/>
                    <a:pt x="2833" y="2056"/>
                    <a:pt x="2206" y="3309"/>
                  </a:cubicBezTo>
                  <a:cubicBezTo>
                    <a:pt x="1479" y="4562"/>
                    <a:pt x="853" y="5916"/>
                    <a:pt x="527" y="7395"/>
                  </a:cubicBezTo>
                  <a:cubicBezTo>
                    <a:pt x="226" y="8748"/>
                    <a:pt x="0" y="10202"/>
                    <a:pt x="0" y="11680"/>
                  </a:cubicBezTo>
                  <a:cubicBezTo>
                    <a:pt x="0" y="13134"/>
                    <a:pt x="126" y="14487"/>
                    <a:pt x="527" y="15941"/>
                  </a:cubicBezTo>
                  <a:cubicBezTo>
                    <a:pt x="527" y="16066"/>
                    <a:pt x="627" y="16066"/>
                    <a:pt x="752" y="16066"/>
                  </a:cubicBezTo>
                  <a:cubicBezTo>
                    <a:pt x="853" y="16066"/>
                    <a:pt x="953" y="15941"/>
                    <a:pt x="953" y="15841"/>
                  </a:cubicBezTo>
                  <a:cubicBezTo>
                    <a:pt x="853" y="15114"/>
                    <a:pt x="752" y="14487"/>
                    <a:pt x="752" y="13760"/>
                  </a:cubicBezTo>
                  <a:lnTo>
                    <a:pt x="752" y="11680"/>
                  </a:lnTo>
                  <a:cubicBezTo>
                    <a:pt x="853" y="10302"/>
                    <a:pt x="953" y="8848"/>
                    <a:pt x="1379" y="7595"/>
                  </a:cubicBezTo>
                  <a:cubicBezTo>
                    <a:pt x="1680" y="6242"/>
                    <a:pt x="2206" y="4888"/>
                    <a:pt x="2833" y="3735"/>
                  </a:cubicBezTo>
                  <a:lnTo>
                    <a:pt x="3359" y="2783"/>
                  </a:lnTo>
                  <a:lnTo>
                    <a:pt x="3885" y="1956"/>
                  </a:lnTo>
                  <a:cubicBezTo>
                    <a:pt x="3985" y="1856"/>
                    <a:pt x="4086" y="1655"/>
                    <a:pt x="4186" y="1530"/>
                  </a:cubicBezTo>
                  <a:lnTo>
                    <a:pt x="4612" y="1129"/>
                  </a:lnTo>
                  <a:cubicBezTo>
                    <a:pt x="4813" y="903"/>
                    <a:pt x="5013" y="603"/>
                    <a:pt x="5239" y="277"/>
                  </a:cubicBezTo>
                  <a:cubicBezTo>
                    <a:pt x="5339" y="277"/>
                    <a:pt x="5339" y="76"/>
                    <a:pt x="5239" y="76"/>
                  </a:cubicBezTo>
                  <a:cubicBezTo>
                    <a:pt x="5188" y="26"/>
                    <a:pt x="5132" y="1"/>
                    <a:pt x="5076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38"/>
            <p:cNvSpPr/>
            <p:nvPr/>
          </p:nvSpPr>
          <p:spPr>
            <a:xfrm rot="1459866" flipH="1">
              <a:off x="7410562" y="2818548"/>
              <a:ext cx="97637" cy="148770"/>
            </a:xfrm>
            <a:custGeom>
              <a:avLst/>
              <a:gdLst/>
              <a:ahLst/>
              <a:cxnLst/>
              <a:rect l="l" t="t" r="r" b="b"/>
              <a:pathLst>
                <a:path w="5809" h="8850" extrusionOk="0">
                  <a:moveTo>
                    <a:pt x="1901" y="1"/>
                  </a:moveTo>
                  <a:cubicBezTo>
                    <a:pt x="1616" y="1"/>
                    <a:pt x="1365" y="166"/>
                    <a:pt x="1181" y="531"/>
                  </a:cubicBezTo>
                  <a:cubicBezTo>
                    <a:pt x="0" y="2609"/>
                    <a:pt x="3649" y="8849"/>
                    <a:pt x="4241" y="8849"/>
                  </a:cubicBezTo>
                  <a:cubicBezTo>
                    <a:pt x="4278" y="8849"/>
                    <a:pt x="4302" y="8826"/>
                    <a:pt x="4314" y="8777"/>
                  </a:cubicBezTo>
                  <a:cubicBezTo>
                    <a:pt x="5809" y="4566"/>
                    <a:pt x="3395" y="1"/>
                    <a:pt x="1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8"/>
            <p:cNvSpPr/>
            <p:nvPr/>
          </p:nvSpPr>
          <p:spPr>
            <a:xfrm rot="1459866" flipH="1">
              <a:off x="7409805" y="2850119"/>
              <a:ext cx="42154" cy="164168"/>
            </a:xfrm>
            <a:custGeom>
              <a:avLst/>
              <a:gdLst/>
              <a:ahLst/>
              <a:cxnLst/>
              <a:rect l="l" t="t" r="r" b="b"/>
              <a:pathLst>
                <a:path w="2508" h="9766" extrusionOk="0">
                  <a:moveTo>
                    <a:pt x="292" y="0"/>
                  </a:moveTo>
                  <a:cubicBezTo>
                    <a:pt x="262" y="0"/>
                    <a:pt x="231" y="12"/>
                    <a:pt x="201" y="42"/>
                  </a:cubicBezTo>
                  <a:cubicBezTo>
                    <a:pt x="101" y="42"/>
                    <a:pt x="1" y="142"/>
                    <a:pt x="1" y="267"/>
                  </a:cubicBezTo>
                  <a:lnTo>
                    <a:pt x="728" y="2548"/>
                  </a:lnTo>
                  <a:cubicBezTo>
                    <a:pt x="928" y="3400"/>
                    <a:pt x="1154" y="4127"/>
                    <a:pt x="1254" y="4954"/>
                  </a:cubicBezTo>
                  <a:cubicBezTo>
                    <a:pt x="1454" y="5681"/>
                    <a:pt x="1680" y="6408"/>
                    <a:pt x="1780" y="7260"/>
                  </a:cubicBezTo>
                  <a:cubicBezTo>
                    <a:pt x="1880" y="7986"/>
                    <a:pt x="1981" y="8814"/>
                    <a:pt x="1981" y="9540"/>
                  </a:cubicBezTo>
                  <a:cubicBezTo>
                    <a:pt x="1981" y="9666"/>
                    <a:pt x="1981" y="9766"/>
                    <a:pt x="2081" y="9766"/>
                  </a:cubicBezTo>
                  <a:cubicBezTo>
                    <a:pt x="2181" y="9766"/>
                    <a:pt x="2307" y="9766"/>
                    <a:pt x="2307" y="9666"/>
                  </a:cubicBezTo>
                  <a:cubicBezTo>
                    <a:pt x="2507" y="8814"/>
                    <a:pt x="2507" y="7986"/>
                    <a:pt x="2507" y="7159"/>
                  </a:cubicBezTo>
                  <a:cubicBezTo>
                    <a:pt x="2407" y="6307"/>
                    <a:pt x="2307" y="5480"/>
                    <a:pt x="2081" y="4753"/>
                  </a:cubicBezTo>
                  <a:cubicBezTo>
                    <a:pt x="1880" y="3901"/>
                    <a:pt x="1680" y="3174"/>
                    <a:pt x="1354" y="2347"/>
                  </a:cubicBezTo>
                  <a:cubicBezTo>
                    <a:pt x="1154" y="1621"/>
                    <a:pt x="828" y="894"/>
                    <a:pt x="427" y="142"/>
                  </a:cubicBezTo>
                  <a:cubicBezTo>
                    <a:pt x="427" y="71"/>
                    <a:pt x="364" y="0"/>
                    <a:pt x="292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8"/>
            <p:cNvSpPr/>
            <p:nvPr/>
          </p:nvSpPr>
          <p:spPr>
            <a:xfrm rot="1459866" flipH="1">
              <a:off x="7415740" y="2721657"/>
              <a:ext cx="52676" cy="55625"/>
            </a:xfrm>
            <a:custGeom>
              <a:avLst/>
              <a:gdLst/>
              <a:ahLst/>
              <a:cxnLst/>
              <a:rect l="l" t="t" r="r" b="b"/>
              <a:pathLst>
                <a:path w="3134" h="3309" extrusionOk="0">
                  <a:moveTo>
                    <a:pt x="1454" y="0"/>
                  </a:moveTo>
                  <a:cubicBezTo>
                    <a:pt x="1254" y="0"/>
                    <a:pt x="1128" y="100"/>
                    <a:pt x="1028" y="100"/>
                  </a:cubicBezTo>
                  <a:cubicBezTo>
                    <a:pt x="828" y="201"/>
                    <a:pt x="627" y="326"/>
                    <a:pt x="502" y="426"/>
                  </a:cubicBezTo>
                  <a:cubicBezTo>
                    <a:pt x="301" y="627"/>
                    <a:pt x="101" y="827"/>
                    <a:pt x="101" y="1153"/>
                  </a:cubicBezTo>
                  <a:cubicBezTo>
                    <a:pt x="1" y="1353"/>
                    <a:pt x="1" y="1679"/>
                    <a:pt x="101" y="1880"/>
                  </a:cubicBezTo>
                  <a:cubicBezTo>
                    <a:pt x="101" y="2080"/>
                    <a:pt x="101" y="2206"/>
                    <a:pt x="201" y="2406"/>
                  </a:cubicBezTo>
                  <a:cubicBezTo>
                    <a:pt x="301" y="2607"/>
                    <a:pt x="402" y="2832"/>
                    <a:pt x="627" y="2932"/>
                  </a:cubicBezTo>
                  <a:cubicBezTo>
                    <a:pt x="828" y="3133"/>
                    <a:pt x="1028" y="3233"/>
                    <a:pt x="1254" y="3233"/>
                  </a:cubicBezTo>
                  <a:cubicBezTo>
                    <a:pt x="1404" y="3283"/>
                    <a:pt x="1529" y="3308"/>
                    <a:pt x="1645" y="3308"/>
                  </a:cubicBezTo>
                  <a:cubicBezTo>
                    <a:pt x="1761" y="3308"/>
                    <a:pt x="1868" y="3283"/>
                    <a:pt x="1981" y="3233"/>
                  </a:cubicBezTo>
                  <a:cubicBezTo>
                    <a:pt x="2507" y="3133"/>
                    <a:pt x="2908" y="2707"/>
                    <a:pt x="3134" y="2206"/>
                  </a:cubicBezTo>
                  <a:lnTo>
                    <a:pt x="3134" y="1353"/>
                  </a:lnTo>
                  <a:cubicBezTo>
                    <a:pt x="3134" y="1253"/>
                    <a:pt x="3008" y="1153"/>
                    <a:pt x="3008" y="1053"/>
                  </a:cubicBezTo>
                  <a:cubicBezTo>
                    <a:pt x="3008" y="952"/>
                    <a:pt x="2908" y="827"/>
                    <a:pt x="2808" y="727"/>
                  </a:cubicBezTo>
                  <a:cubicBezTo>
                    <a:pt x="2707" y="526"/>
                    <a:pt x="2507" y="326"/>
                    <a:pt x="2281" y="201"/>
                  </a:cubicBezTo>
                  <a:cubicBezTo>
                    <a:pt x="1981" y="100"/>
                    <a:pt x="1655" y="0"/>
                    <a:pt x="1454" y="0"/>
                  </a:cubicBezTo>
                  <a:close/>
                </a:path>
              </a:pathLst>
            </a:custGeom>
            <a:solidFill>
              <a:srgbClr val="1F8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8"/>
            <p:cNvSpPr/>
            <p:nvPr/>
          </p:nvSpPr>
          <p:spPr>
            <a:xfrm rot="1459866" flipH="1">
              <a:off x="7362936" y="2807550"/>
              <a:ext cx="38759" cy="38781"/>
            </a:xfrm>
            <a:custGeom>
              <a:avLst/>
              <a:gdLst/>
              <a:ahLst/>
              <a:cxnLst/>
              <a:rect l="l" t="t" r="r" b="b"/>
              <a:pathLst>
                <a:path w="2306" h="2307" extrusionOk="0">
                  <a:moveTo>
                    <a:pt x="852" y="1"/>
                  </a:moveTo>
                  <a:cubicBezTo>
                    <a:pt x="752" y="101"/>
                    <a:pt x="752" y="101"/>
                    <a:pt x="627" y="101"/>
                  </a:cubicBezTo>
                  <a:cubicBezTo>
                    <a:pt x="526" y="201"/>
                    <a:pt x="426" y="201"/>
                    <a:pt x="426" y="301"/>
                  </a:cubicBezTo>
                  <a:lnTo>
                    <a:pt x="326" y="427"/>
                  </a:lnTo>
                  <a:cubicBezTo>
                    <a:pt x="226" y="527"/>
                    <a:pt x="226" y="527"/>
                    <a:pt x="125" y="727"/>
                  </a:cubicBezTo>
                  <a:cubicBezTo>
                    <a:pt x="125" y="828"/>
                    <a:pt x="0" y="928"/>
                    <a:pt x="0" y="928"/>
                  </a:cubicBezTo>
                  <a:lnTo>
                    <a:pt x="0" y="1153"/>
                  </a:lnTo>
                  <a:lnTo>
                    <a:pt x="0" y="1254"/>
                  </a:lnTo>
                  <a:lnTo>
                    <a:pt x="0" y="1454"/>
                  </a:lnTo>
                  <a:cubicBezTo>
                    <a:pt x="125" y="1554"/>
                    <a:pt x="125" y="1680"/>
                    <a:pt x="125" y="1680"/>
                  </a:cubicBezTo>
                  <a:lnTo>
                    <a:pt x="125" y="1780"/>
                  </a:lnTo>
                  <a:lnTo>
                    <a:pt x="226" y="1880"/>
                  </a:lnTo>
                  <a:lnTo>
                    <a:pt x="326" y="1880"/>
                  </a:lnTo>
                  <a:cubicBezTo>
                    <a:pt x="326" y="1980"/>
                    <a:pt x="426" y="2081"/>
                    <a:pt x="526" y="2081"/>
                  </a:cubicBezTo>
                  <a:cubicBezTo>
                    <a:pt x="627" y="2181"/>
                    <a:pt x="752" y="2181"/>
                    <a:pt x="852" y="2181"/>
                  </a:cubicBezTo>
                  <a:cubicBezTo>
                    <a:pt x="952" y="2306"/>
                    <a:pt x="1053" y="2306"/>
                    <a:pt x="1053" y="2306"/>
                  </a:cubicBezTo>
                  <a:lnTo>
                    <a:pt x="1153" y="2306"/>
                  </a:lnTo>
                  <a:cubicBezTo>
                    <a:pt x="1379" y="2306"/>
                    <a:pt x="1479" y="2181"/>
                    <a:pt x="1679" y="2181"/>
                  </a:cubicBezTo>
                  <a:lnTo>
                    <a:pt x="1780" y="2081"/>
                  </a:lnTo>
                  <a:lnTo>
                    <a:pt x="2005" y="1880"/>
                  </a:lnTo>
                  <a:cubicBezTo>
                    <a:pt x="2005" y="1880"/>
                    <a:pt x="2105" y="1780"/>
                    <a:pt x="2105" y="1680"/>
                  </a:cubicBezTo>
                  <a:cubicBezTo>
                    <a:pt x="2206" y="1680"/>
                    <a:pt x="2206" y="1554"/>
                    <a:pt x="2206" y="1454"/>
                  </a:cubicBezTo>
                  <a:cubicBezTo>
                    <a:pt x="2306" y="1354"/>
                    <a:pt x="2306" y="1254"/>
                    <a:pt x="2306" y="1153"/>
                  </a:cubicBezTo>
                  <a:lnTo>
                    <a:pt x="2306" y="828"/>
                  </a:lnTo>
                  <a:lnTo>
                    <a:pt x="2206" y="727"/>
                  </a:lnTo>
                  <a:cubicBezTo>
                    <a:pt x="2206" y="627"/>
                    <a:pt x="2105" y="427"/>
                    <a:pt x="2005" y="301"/>
                  </a:cubicBezTo>
                  <a:cubicBezTo>
                    <a:pt x="1880" y="201"/>
                    <a:pt x="1679" y="101"/>
                    <a:pt x="1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8"/>
            <p:cNvSpPr/>
            <p:nvPr/>
          </p:nvSpPr>
          <p:spPr>
            <a:xfrm rot="-675788">
              <a:off x="5077397" y="3454659"/>
              <a:ext cx="188364" cy="791838"/>
            </a:xfrm>
            <a:custGeom>
              <a:avLst/>
              <a:gdLst/>
              <a:ahLst/>
              <a:cxnLst/>
              <a:rect l="l" t="t" r="r" b="b"/>
              <a:pathLst>
                <a:path w="11208" h="47109" extrusionOk="0">
                  <a:moveTo>
                    <a:pt x="8829" y="1"/>
                  </a:moveTo>
                  <a:cubicBezTo>
                    <a:pt x="8458" y="1"/>
                    <a:pt x="7993" y="203"/>
                    <a:pt x="7419" y="625"/>
                  </a:cubicBezTo>
                  <a:cubicBezTo>
                    <a:pt x="2181" y="4485"/>
                    <a:pt x="0" y="29974"/>
                    <a:pt x="9800" y="46991"/>
                  </a:cubicBezTo>
                  <a:cubicBezTo>
                    <a:pt x="9846" y="47070"/>
                    <a:pt x="9877" y="47109"/>
                    <a:pt x="9894" y="47109"/>
                  </a:cubicBezTo>
                  <a:cubicBezTo>
                    <a:pt x="10194" y="47109"/>
                    <a:pt x="6373" y="35377"/>
                    <a:pt x="8246" y="20350"/>
                  </a:cubicBezTo>
                  <a:cubicBezTo>
                    <a:pt x="9699" y="8336"/>
                    <a:pt x="11208" y="1"/>
                    <a:pt x="8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8"/>
            <p:cNvSpPr/>
            <p:nvPr/>
          </p:nvSpPr>
          <p:spPr>
            <a:xfrm rot="-675788">
              <a:off x="5187257" y="3563226"/>
              <a:ext cx="112484" cy="753951"/>
            </a:xfrm>
            <a:custGeom>
              <a:avLst/>
              <a:gdLst/>
              <a:ahLst/>
              <a:cxnLst/>
              <a:rect l="l" t="t" r="r" b="b"/>
              <a:pathLst>
                <a:path w="6693" h="44855" extrusionOk="0">
                  <a:moveTo>
                    <a:pt x="1479" y="1"/>
                  </a:moveTo>
                  <a:cubicBezTo>
                    <a:pt x="1379" y="1"/>
                    <a:pt x="1254" y="101"/>
                    <a:pt x="1254" y="226"/>
                  </a:cubicBezTo>
                  <a:cubicBezTo>
                    <a:pt x="627" y="3986"/>
                    <a:pt x="326" y="7745"/>
                    <a:pt x="226" y="11504"/>
                  </a:cubicBezTo>
                  <a:cubicBezTo>
                    <a:pt x="1" y="15364"/>
                    <a:pt x="126" y="19124"/>
                    <a:pt x="326" y="22883"/>
                  </a:cubicBezTo>
                  <a:cubicBezTo>
                    <a:pt x="427" y="24863"/>
                    <a:pt x="627" y="26743"/>
                    <a:pt x="953" y="28622"/>
                  </a:cubicBezTo>
                  <a:cubicBezTo>
                    <a:pt x="1254" y="30502"/>
                    <a:pt x="1580" y="32382"/>
                    <a:pt x="2106" y="34161"/>
                  </a:cubicBezTo>
                  <a:cubicBezTo>
                    <a:pt x="2933" y="37921"/>
                    <a:pt x="4286" y="41454"/>
                    <a:pt x="6392" y="44713"/>
                  </a:cubicBezTo>
                  <a:cubicBezTo>
                    <a:pt x="6392" y="44784"/>
                    <a:pt x="6442" y="44854"/>
                    <a:pt x="6507" y="44854"/>
                  </a:cubicBezTo>
                  <a:cubicBezTo>
                    <a:pt x="6533" y="44854"/>
                    <a:pt x="6563" y="44842"/>
                    <a:pt x="6592" y="44813"/>
                  </a:cubicBezTo>
                  <a:cubicBezTo>
                    <a:pt x="6692" y="44713"/>
                    <a:pt x="6692" y="44587"/>
                    <a:pt x="6692" y="44487"/>
                  </a:cubicBezTo>
                  <a:cubicBezTo>
                    <a:pt x="5765" y="42933"/>
                    <a:pt x="5013" y="41154"/>
                    <a:pt x="4387" y="39374"/>
                  </a:cubicBezTo>
                  <a:cubicBezTo>
                    <a:pt x="3660" y="37695"/>
                    <a:pt x="3133" y="35815"/>
                    <a:pt x="2732" y="34061"/>
                  </a:cubicBezTo>
                  <a:cubicBezTo>
                    <a:pt x="2306" y="32181"/>
                    <a:pt x="2006" y="30302"/>
                    <a:pt x="1780" y="28522"/>
                  </a:cubicBezTo>
                  <a:cubicBezTo>
                    <a:pt x="1479" y="26642"/>
                    <a:pt x="1254" y="24763"/>
                    <a:pt x="1154" y="22883"/>
                  </a:cubicBezTo>
                  <a:cubicBezTo>
                    <a:pt x="853" y="19124"/>
                    <a:pt x="853" y="15364"/>
                    <a:pt x="953" y="11605"/>
                  </a:cubicBezTo>
                  <a:cubicBezTo>
                    <a:pt x="953" y="9725"/>
                    <a:pt x="1053" y="7845"/>
                    <a:pt x="1154" y="5966"/>
                  </a:cubicBezTo>
                  <a:cubicBezTo>
                    <a:pt x="1254" y="4086"/>
                    <a:pt x="1479" y="2206"/>
                    <a:pt x="1680" y="326"/>
                  </a:cubicBezTo>
                  <a:cubicBezTo>
                    <a:pt x="1680" y="226"/>
                    <a:pt x="1580" y="101"/>
                    <a:pt x="1479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8"/>
            <p:cNvSpPr/>
            <p:nvPr/>
          </p:nvSpPr>
          <p:spPr>
            <a:xfrm rot="-1310268">
              <a:off x="5150697" y="3097005"/>
              <a:ext cx="130839" cy="232194"/>
            </a:xfrm>
            <a:custGeom>
              <a:avLst/>
              <a:gdLst/>
              <a:ahLst/>
              <a:cxnLst/>
              <a:rect l="l" t="t" r="r" b="b"/>
              <a:pathLst>
                <a:path w="7784" h="13812" extrusionOk="0">
                  <a:moveTo>
                    <a:pt x="4978" y="0"/>
                  </a:moveTo>
                  <a:cubicBezTo>
                    <a:pt x="4012" y="0"/>
                    <a:pt x="1" y="5315"/>
                    <a:pt x="565" y="10101"/>
                  </a:cubicBezTo>
                  <a:cubicBezTo>
                    <a:pt x="873" y="12678"/>
                    <a:pt x="2195" y="13812"/>
                    <a:pt x="3556" y="13812"/>
                  </a:cubicBezTo>
                  <a:cubicBezTo>
                    <a:pt x="4962" y="13812"/>
                    <a:pt x="6411" y="12603"/>
                    <a:pt x="6831" y="10527"/>
                  </a:cubicBezTo>
                  <a:cubicBezTo>
                    <a:pt x="7783" y="6467"/>
                    <a:pt x="5377" y="2182"/>
                    <a:pt x="5177" y="202"/>
                  </a:cubicBezTo>
                  <a:cubicBezTo>
                    <a:pt x="5154" y="65"/>
                    <a:pt x="5085" y="0"/>
                    <a:pt x="4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8"/>
            <p:cNvSpPr/>
            <p:nvPr/>
          </p:nvSpPr>
          <p:spPr>
            <a:xfrm rot="-1310268">
              <a:off x="5174537" y="3002747"/>
              <a:ext cx="89742" cy="270102"/>
            </a:xfrm>
            <a:custGeom>
              <a:avLst/>
              <a:gdLst/>
              <a:ahLst/>
              <a:cxnLst/>
              <a:rect l="l" t="t" r="r" b="b"/>
              <a:pathLst>
                <a:path w="5339" h="16067" extrusionOk="0">
                  <a:moveTo>
                    <a:pt x="5076" y="1"/>
                  </a:moveTo>
                  <a:cubicBezTo>
                    <a:pt x="5019" y="1"/>
                    <a:pt x="4963" y="26"/>
                    <a:pt x="4913" y="76"/>
                  </a:cubicBezTo>
                  <a:cubicBezTo>
                    <a:pt x="3885" y="1029"/>
                    <a:pt x="2833" y="2056"/>
                    <a:pt x="2206" y="3309"/>
                  </a:cubicBezTo>
                  <a:cubicBezTo>
                    <a:pt x="1479" y="4562"/>
                    <a:pt x="853" y="5916"/>
                    <a:pt x="527" y="7395"/>
                  </a:cubicBezTo>
                  <a:cubicBezTo>
                    <a:pt x="226" y="8748"/>
                    <a:pt x="0" y="10202"/>
                    <a:pt x="0" y="11680"/>
                  </a:cubicBezTo>
                  <a:cubicBezTo>
                    <a:pt x="0" y="13134"/>
                    <a:pt x="126" y="14487"/>
                    <a:pt x="527" y="15941"/>
                  </a:cubicBezTo>
                  <a:cubicBezTo>
                    <a:pt x="527" y="16066"/>
                    <a:pt x="627" y="16066"/>
                    <a:pt x="752" y="16066"/>
                  </a:cubicBezTo>
                  <a:cubicBezTo>
                    <a:pt x="853" y="16066"/>
                    <a:pt x="953" y="15941"/>
                    <a:pt x="953" y="15841"/>
                  </a:cubicBezTo>
                  <a:cubicBezTo>
                    <a:pt x="853" y="15114"/>
                    <a:pt x="752" y="14487"/>
                    <a:pt x="752" y="13760"/>
                  </a:cubicBezTo>
                  <a:lnTo>
                    <a:pt x="752" y="11680"/>
                  </a:lnTo>
                  <a:cubicBezTo>
                    <a:pt x="853" y="10302"/>
                    <a:pt x="953" y="8848"/>
                    <a:pt x="1379" y="7595"/>
                  </a:cubicBezTo>
                  <a:cubicBezTo>
                    <a:pt x="1680" y="6242"/>
                    <a:pt x="2206" y="4888"/>
                    <a:pt x="2833" y="3735"/>
                  </a:cubicBezTo>
                  <a:lnTo>
                    <a:pt x="3359" y="2783"/>
                  </a:lnTo>
                  <a:lnTo>
                    <a:pt x="3885" y="1956"/>
                  </a:lnTo>
                  <a:cubicBezTo>
                    <a:pt x="3985" y="1856"/>
                    <a:pt x="4086" y="1655"/>
                    <a:pt x="4186" y="1530"/>
                  </a:cubicBezTo>
                  <a:lnTo>
                    <a:pt x="4612" y="1129"/>
                  </a:lnTo>
                  <a:cubicBezTo>
                    <a:pt x="4813" y="903"/>
                    <a:pt x="5013" y="603"/>
                    <a:pt x="5239" y="277"/>
                  </a:cubicBezTo>
                  <a:cubicBezTo>
                    <a:pt x="5339" y="277"/>
                    <a:pt x="5339" y="76"/>
                    <a:pt x="5239" y="76"/>
                  </a:cubicBezTo>
                  <a:cubicBezTo>
                    <a:pt x="5188" y="26"/>
                    <a:pt x="5132" y="1"/>
                    <a:pt x="5076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8"/>
            <p:cNvSpPr/>
            <p:nvPr/>
          </p:nvSpPr>
          <p:spPr>
            <a:xfrm rot="-1310268">
              <a:off x="5010170" y="2965148"/>
              <a:ext cx="97642" cy="148777"/>
            </a:xfrm>
            <a:custGeom>
              <a:avLst/>
              <a:gdLst/>
              <a:ahLst/>
              <a:cxnLst/>
              <a:rect l="l" t="t" r="r" b="b"/>
              <a:pathLst>
                <a:path w="5809" h="8850" extrusionOk="0">
                  <a:moveTo>
                    <a:pt x="1901" y="1"/>
                  </a:moveTo>
                  <a:cubicBezTo>
                    <a:pt x="1616" y="1"/>
                    <a:pt x="1365" y="166"/>
                    <a:pt x="1181" y="531"/>
                  </a:cubicBezTo>
                  <a:cubicBezTo>
                    <a:pt x="0" y="2609"/>
                    <a:pt x="3649" y="8849"/>
                    <a:pt x="4241" y="8849"/>
                  </a:cubicBezTo>
                  <a:cubicBezTo>
                    <a:pt x="4278" y="8849"/>
                    <a:pt x="4302" y="8826"/>
                    <a:pt x="4314" y="8777"/>
                  </a:cubicBezTo>
                  <a:cubicBezTo>
                    <a:pt x="5809" y="4566"/>
                    <a:pt x="3395" y="1"/>
                    <a:pt x="1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8"/>
            <p:cNvSpPr/>
            <p:nvPr/>
          </p:nvSpPr>
          <p:spPr>
            <a:xfrm rot="-1310268">
              <a:off x="5064676" y="2997920"/>
              <a:ext cx="42156" cy="164176"/>
            </a:xfrm>
            <a:custGeom>
              <a:avLst/>
              <a:gdLst/>
              <a:ahLst/>
              <a:cxnLst/>
              <a:rect l="l" t="t" r="r" b="b"/>
              <a:pathLst>
                <a:path w="2508" h="9766" extrusionOk="0">
                  <a:moveTo>
                    <a:pt x="292" y="0"/>
                  </a:moveTo>
                  <a:cubicBezTo>
                    <a:pt x="262" y="0"/>
                    <a:pt x="231" y="12"/>
                    <a:pt x="201" y="42"/>
                  </a:cubicBezTo>
                  <a:cubicBezTo>
                    <a:pt x="101" y="42"/>
                    <a:pt x="1" y="142"/>
                    <a:pt x="1" y="267"/>
                  </a:cubicBezTo>
                  <a:lnTo>
                    <a:pt x="728" y="2548"/>
                  </a:lnTo>
                  <a:cubicBezTo>
                    <a:pt x="928" y="3400"/>
                    <a:pt x="1154" y="4127"/>
                    <a:pt x="1254" y="4954"/>
                  </a:cubicBezTo>
                  <a:cubicBezTo>
                    <a:pt x="1454" y="5681"/>
                    <a:pt x="1680" y="6408"/>
                    <a:pt x="1780" y="7260"/>
                  </a:cubicBezTo>
                  <a:cubicBezTo>
                    <a:pt x="1880" y="7986"/>
                    <a:pt x="1981" y="8814"/>
                    <a:pt x="1981" y="9540"/>
                  </a:cubicBezTo>
                  <a:cubicBezTo>
                    <a:pt x="1981" y="9666"/>
                    <a:pt x="1981" y="9766"/>
                    <a:pt x="2081" y="9766"/>
                  </a:cubicBezTo>
                  <a:cubicBezTo>
                    <a:pt x="2181" y="9766"/>
                    <a:pt x="2307" y="9766"/>
                    <a:pt x="2307" y="9666"/>
                  </a:cubicBezTo>
                  <a:cubicBezTo>
                    <a:pt x="2507" y="8814"/>
                    <a:pt x="2507" y="7986"/>
                    <a:pt x="2507" y="7159"/>
                  </a:cubicBezTo>
                  <a:cubicBezTo>
                    <a:pt x="2407" y="6307"/>
                    <a:pt x="2307" y="5480"/>
                    <a:pt x="2081" y="4753"/>
                  </a:cubicBezTo>
                  <a:cubicBezTo>
                    <a:pt x="1880" y="3901"/>
                    <a:pt x="1680" y="3174"/>
                    <a:pt x="1354" y="2347"/>
                  </a:cubicBezTo>
                  <a:cubicBezTo>
                    <a:pt x="1154" y="1621"/>
                    <a:pt x="828" y="894"/>
                    <a:pt x="427" y="142"/>
                  </a:cubicBezTo>
                  <a:cubicBezTo>
                    <a:pt x="427" y="71"/>
                    <a:pt x="364" y="0"/>
                    <a:pt x="292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8"/>
            <p:cNvSpPr/>
            <p:nvPr/>
          </p:nvSpPr>
          <p:spPr>
            <a:xfrm rot="-1310268">
              <a:off x="5119470" y="2957561"/>
              <a:ext cx="38761" cy="38783"/>
            </a:xfrm>
            <a:custGeom>
              <a:avLst/>
              <a:gdLst/>
              <a:ahLst/>
              <a:cxnLst/>
              <a:rect l="l" t="t" r="r" b="b"/>
              <a:pathLst>
                <a:path w="2306" h="2307" extrusionOk="0">
                  <a:moveTo>
                    <a:pt x="852" y="1"/>
                  </a:moveTo>
                  <a:cubicBezTo>
                    <a:pt x="752" y="101"/>
                    <a:pt x="752" y="101"/>
                    <a:pt x="627" y="101"/>
                  </a:cubicBezTo>
                  <a:cubicBezTo>
                    <a:pt x="526" y="201"/>
                    <a:pt x="426" y="201"/>
                    <a:pt x="426" y="301"/>
                  </a:cubicBezTo>
                  <a:lnTo>
                    <a:pt x="326" y="427"/>
                  </a:lnTo>
                  <a:cubicBezTo>
                    <a:pt x="226" y="527"/>
                    <a:pt x="226" y="527"/>
                    <a:pt x="125" y="727"/>
                  </a:cubicBezTo>
                  <a:cubicBezTo>
                    <a:pt x="125" y="828"/>
                    <a:pt x="0" y="928"/>
                    <a:pt x="0" y="928"/>
                  </a:cubicBezTo>
                  <a:lnTo>
                    <a:pt x="0" y="1153"/>
                  </a:lnTo>
                  <a:lnTo>
                    <a:pt x="0" y="1254"/>
                  </a:lnTo>
                  <a:lnTo>
                    <a:pt x="0" y="1454"/>
                  </a:lnTo>
                  <a:cubicBezTo>
                    <a:pt x="125" y="1554"/>
                    <a:pt x="125" y="1680"/>
                    <a:pt x="125" y="1680"/>
                  </a:cubicBezTo>
                  <a:lnTo>
                    <a:pt x="125" y="1780"/>
                  </a:lnTo>
                  <a:lnTo>
                    <a:pt x="226" y="1880"/>
                  </a:lnTo>
                  <a:lnTo>
                    <a:pt x="326" y="1880"/>
                  </a:lnTo>
                  <a:cubicBezTo>
                    <a:pt x="326" y="1980"/>
                    <a:pt x="426" y="2081"/>
                    <a:pt x="526" y="2081"/>
                  </a:cubicBezTo>
                  <a:cubicBezTo>
                    <a:pt x="627" y="2181"/>
                    <a:pt x="752" y="2181"/>
                    <a:pt x="852" y="2181"/>
                  </a:cubicBezTo>
                  <a:cubicBezTo>
                    <a:pt x="952" y="2306"/>
                    <a:pt x="1053" y="2306"/>
                    <a:pt x="1053" y="2306"/>
                  </a:cubicBezTo>
                  <a:lnTo>
                    <a:pt x="1153" y="2306"/>
                  </a:lnTo>
                  <a:cubicBezTo>
                    <a:pt x="1379" y="2306"/>
                    <a:pt x="1479" y="2181"/>
                    <a:pt x="1679" y="2181"/>
                  </a:cubicBezTo>
                  <a:lnTo>
                    <a:pt x="1780" y="2081"/>
                  </a:lnTo>
                  <a:lnTo>
                    <a:pt x="2005" y="1880"/>
                  </a:lnTo>
                  <a:cubicBezTo>
                    <a:pt x="2005" y="1880"/>
                    <a:pt x="2105" y="1780"/>
                    <a:pt x="2105" y="1680"/>
                  </a:cubicBezTo>
                  <a:cubicBezTo>
                    <a:pt x="2206" y="1680"/>
                    <a:pt x="2206" y="1554"/>
                    <a:pt x="2206" y="1454"/>
                  </a:cubicBezTo>
                  <a:cubicBezTo>
                    <a:pt x="2306" y="1354"/>
                    <a:pt x="2306" y="1254"/>
                    <a:pt x="2306" y="1153"/>
                  </a:cubicBezTo>
                  <a:lnTo>
                    <a:pt x="2306" y="828"/>
                  </a:lnTo>
                  <a:lnTo>
                    <a:pt x="2206" y="727"/>
                  </a:lnTo>
                  <a:cubicBezTo>
                    <a:pt x="2206" y="627"/>
                    <a:pt x="2105" y="427"/>
                    <a:pt x="2005" y="301"/>
                  </a:cubicBezTo>
                  <a:cubicBezTo>
                    <a:pt x="1880" y="201"/>
                    <a:pt x="1679" y="101"/>
                    <a:pt x="1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48" name="Google Shape;6048;p38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49" name="Google Shape;6049;p38">
            <a:hlinkClick r:id="rId4" action="ppaction://hlinksldjump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0" name="Google Shape;6050;p38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1" name="Google Shape;6051;p38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2" name="Google Shape;6052;p38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3" name="Google Shape;6053;p38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4" name="Google Shape;6054;p38">
            <a:hlinkClick r:id="rId5" action="ppaction://hlinksldjump"/>
          </p:cNvPr>
          <p:cNvSpPr/>
          <p:nvPr/>
        </p:nvSpPr>
        <p:spPr>
          <a:xfrm>
            <a:off x="855627" y="38592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5" name="Google Shape;6055;p38"/>
          <p:cNvGrpSpPr/>
          <p:nvPr/>
        </p:nvGrpSpPr>
        <p:grpSpPr>
          <a:xfrm>
            <a:off x="790775" y="119354"/>
            <a:ext cx="7447900" cy="745438"/>
            <a:chOff x="790775" y="119354"/>
            <a:chExt cx="7447900" cy="745438"/>
          </a:xfrm>
        </p:grpSpPr>
        <p:grpSp>
          <p:nvGrpSpPr>
            <p:cNvPr id="6056" name="Google Shape;6056;p38"/>
            <p:cNvGrpSpPr/>
            <p:nvPr/>
          </p:nvGrpSpPr>
          <p:grpSpPr>
            <a:xfrm>
              <a:off x="790775" y="119354"/>
              <a:ext cx="551700" cy="745438"/>
              <a:chOff x="790775" y="119354"/>
              <a:chExt cx="551700" cy="745438"/>
            </a:xfrm>
          </p:grpSpPr>
          <p:sp>
            <p:nvSpPr>
              <p:cNvPr id="6057" name="Google Shape;6057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8" name="Google Shape;6058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9" name="Google Shape;6059;p38"/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grpSp>
            <p:nvGrpSpPr>
              <p:cNvPr id="6060" name="Google Shape;6060;p38"/>
              <p:cNvGrpSpPr/>
              <p:nvPr/>
            </p:nvGrpSpPr>
            <p:grpSpPr>
              <a:xfrm>
                <a:off x="844850" y="596800"/>
                <a:ext cx="456034" cy="267991"/>
                <a:chOff x="-1126825" y="596800"/>
                <a:chExt cx="456034" cy="267991"/>
              </a:xfrm>
            </p:grpSpPr>
            <p:sp>
              <p:nvSpPr>
                <p:cNvPr id="6061" name="Google Shape;6061;p38"/>
                <p:cNvSpPr/>
                <p:nvPr/>
              </p:nvSpPr>
              <p:spPr>
                <a:xfrm>
                  <a:off x="-1126825" y="596800"/>
                  <a:ext cx="456034" cy="267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0" h="10580" extrusionOk="0">
                      <a:moveTo>
                        <a:pt x="13662" y="1"/>
                      </a:moveTo>
                      <a:lnTo>
                        <a:pt x="13662" y="1"/>
                      </a:lnTo>
                      <a:cubicBezTo>
                        <a:pt x="12786" y="845"/>
                        <a:pt x="9560" y="1166"/>
                        <a:pt x="6476" y="1166"/>
                      </a:cubicBezTo>
                      <a:cubicBezTo>
                        <a:pt x="3630" y="1166"/>
                        <a:pt x="905" y="893"/>
                        <a:pt x="254" y="507"/>
                      </a:cubicBezTo>
                      <a:cubicBezTo>
                        <a:pt x="195" y="433"/>
                        <a:pt x="61" y="373"/>
                        <a:pt x="1" y="314"/>
                      </a:cubicBezTo>
                      <a:lnTo>
                        <a:pt x="1" y="314"/>
                      </a:lnTo>
                      <a:lnTo>
                        <a:pt x="746" y="1058"/>
                      </a:lnTo>
                      <a:cubicBezTo>
                        <a:pt x="61" y="4976"/>
                        <a:pt x="3100" y="10250"/>
                        <a:pt x="6020" y="10563"/>
                      </a:cubicBezTo>
                      <a:cubicBezTo>
                        <a:pt x="6137" y="10574"/>
                        <a:pt x="6254" y="10580"/>
                        <a:pt x="6371" y="10580"/>
                      </a:cubicBezTo>
                      <a:cubicBezTo>
                        <a:pt x="10757" y="10580"/>
                        <a:pt x="14620" y="2845"/>
                        <a:pt x="136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2" name="Google Shape;6062;p38"/>
                <p:cNvSpPr/>
                <p:nvPr/>
              </p:nvSpPr>
              <p:spPr>
                <a:xfrm>
                  <a:off x="-1014138" y="741047"/>
                  <a:ext cx="19091" cy="37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17" extrusionOk="0">
                      <a:moveTo>
                        <a:pt x="341" y="0"/>
                      </a:moveTo>
                      <a:cubicBezTo>
                        <a:pt x="301" y="0"/>
                        <a:pt x="264" y="15"/>
                        <a:pt x="239" y="40"/>
                      </a:cubicBezTo>
                      <a:cubicBezTo>
                        <a:pt x="180" y="159"/>
                        <a:pt x="120" y="218"/>
                        <a:pt x="120" y="278"/>
                      </a:cubicBezTo>
                      <a:cubicBezTo>
                        <a:pt x="61" y="412"/>
                        <a:pt x="61" y="472"/>
                        <a:pt x="1" y="591"/>
                      </a:cubicBezTo>
                      <a:cubicBezTo>
                        <a:pt x="1" y="784"/>
                        <a:pt x="61" y="963"/>
                        <a:pt x="180" y="1157"/>
                      </a:cubicBezTo>
                      <a:lnTo>
                        <a:pt x="239" y="1217"/>
                      </a:lnTo>
                      <a:cubicBezTo>
                        <a:pt x="299" y="1217"/>
                        <a:pt x="433" y="1217"/>
                        <a:pt x="493" y="1157"/>
                      </a:cubicBezTo>
                      <a:cubicBezTo>
                        <a:pt x="552" y="963"/>
                        <a:pt x="612" y="784"/>
                        <a:pt x="612" y="650"/>
                      </a:cubicBezTo>
                      <a:lnTo>
                        <a:pt x="612" y="412"/>
                      </a:lnTo>
                      <a:cubicBezTo>
                        <a:pt x="612" y="278"/>
                        <a:pt x="612" y="218"/>
                        <a:pt x="552" y="99"/>
                      </a:cubicBezTo>
                      <a:lnTo>
                        <a:pt x="493" y="99"/>
                      </a:lnTo>
                      <a:cubicBezTo>
                        <a:pt x="458" y="29"/>
                        <a:pt x="397" y="0"/>
                        <a:pt x="341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3" name="Google Shape;6063;p38"/>
                <p:cNvSpPr/>
                <p:nvPr/>
              </p:nvSpPr>
              <p:spPr>
                <a:xfrm>
                  <a:off x="-960202" y="696438"/>
                  <a:ext cx="17688" cy="3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202" extrusionOk="0">
                      <a:moveTo>
                        <a:pt x="276" y="0"/>
                      </a:moveTo>
                      <a:cubicBezTo>
                        <a:pt x="224" y="0"/>
                        <a:pt x="169" y="29"/>
                        <a:pt x="134" y="99"/>
                      </a:cubicBezTo>
                      <a:cubicBezTo>
                        <a:pt x="60" y="159"/>
                        <a:pt x="60" y="293"/>
                        <a:pt x="0" y="352"/>
                      </a:cubicBezTo>
                      <a:lnTo>
                        <a:pt x="0" y="591"/>
                      </a:lnTo>
                      <a:cubicBezTo>
                        <a:pt x="0" y="784"/>
                        <a:pt x="0" y="963"/>
                        <a:pt x="134" y="1157"/>
                      </a:cubicBezTo>
                      <a:lnTo>
                        <a:pt x="194" y="1157"/>
                      </a:lnTo>
                      <a:cubicBezTo>
                        <a:pt x="224" y="1187"/>
                        <a:pt x="268" y="1201"/>
                        <a:pt x="313" y="1201"/>
                      </a:cubicBezTo>
                      <a:cubicBezTo>
                        <a:pt x="358" y="1201"/>
                        <a:pt x="402" y="1187"/>
                        <a:pt x="432" y="1157"/>
                      </a:cubicBezTo>
                      <a:cubicBezTo>
                        <a:pt x="566" y="963"/>
                        <a:pt x="566" y="784"/>
                        <a:pt x="566" y="591"/>
                      </a:cubicBezTo>
                      <a:lnTo>
                        <a:pt x="566" y="352"/>
                      </a:lnTo>
                      <a:cubicBezTo>
                        <a:pt x="507" y="218"/>
                        <a:pt x="507" y="159"/>
                        <a:pt x="432" y="99"/>
                      </a:cubicBezTo>
                      <a:lnTo>
                        <a:pt x="373" y="39"/>
                      </a:lnTo>
                      <a:cubicBezTo>
                        <a:pt x="348" y="15"/>
                        <a:pt x="313" y="0"/>
                        <a:pt x="276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4" name="Google Shape;6064;p38"/>
                <p:cNvSpPr/>
                <p:nvPr/>
              </p:nvSpPr>
              <p:spPr>
                <a:xfrm>
                  <a:off x="-963945" y="802844"/>
                  <a:ext cx="19559" cy="3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024" extrusionOk="0">
                      <a:moveTo>
                        <a:pt x="335" y="1"/>
                      </a:moveTo>
                      <a:cubicBezTo>
                        <a:pt x="288" y="1"/>
                        <a:pt x="235" y="15"/>
                        <a:pt x="180" y="40"/>
                      </a:cubicBezTo>
                      <a:cubicBezTo>
                        <a:pt x="120" y="100"/>
                        <a:pt x="120" y="159"/>
                        <a:pt x="60" y="293"/>
                      </a:cubicBezTo>
                      <a:cubicBezTo>
                        <a:pt x="1" y="353"/>
                        <a:pt x="1" y="412"/>
                        <a:pt x="1" y="472"/>
                      </a:cubicBezTo>
                      <a:cubicBezTo>
                        <a:pt x="1" y="666"/>
                        <a:pt x="60" y="844"/>
                        <a:pt x="180" y="979"/>
                      </a:cubicBezTo>
                      <a:cubicBezTo>
                        <a:pt x="217" y="1008"/>
                        <a:pt x="265" y="1023"/>
                        <a:pt x="312" y="1023"/>
                      </a:cubicBezTo>
                      <a:cubicBezTo>
                        <a:pt x="358" y="1023"/>
                        <a:pt x="403" y="1008"/>
                        <a:pt x="433" y="979"/>
                      </a:cubicBezTo>
                      <a:cubicBezTo>
                        <a:pt x="552" y="785"/>
                        <a:pt x="627" y="666"/>
                        <a:pt x="627" y="532"/>
                      </a:cubicBezTo>
                      <a:cubicBezTo>
                        <a:pt x="627" y="472"/>
                        <a:pt x="627" y="412"/>
                        <a:pt x="552" y="353"/>
                      </a:cubicBezTo>
                      <a:cubicBezTo>
                        <a:pt x="552" y="293"/>
                        <a:pt x="552" y="159"/>
                        <a:pt x="493" y="100"/>
                      </a:cubicBezTo>
                      <a:cubicBezTo>
                        <a:pt x="458" y="30"/>
                        <a:pt x="402" y="1"/>
                        <a:pt x="33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5" name="Google Shape;6065;p38"/>
                <p:cNvSpPr/>
                <p:nvPr/>
              </p:nvSpPr>
              <p:spPr>
                <a:xfrm>
                  <a:off x="-911881" y="749688"/>
                  <a:ext cx="17688" cy="48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566" extrusionOk="0">
                      <a:moveTo>
                        <a:pt x="373" y="1"/>
                      </a:moveTo>
                      <a:cubicBezTo>
                        <a:pt x="313" y="1"/>
                        <a:pt x="194" y="1"/>
                        <a:pt x="135" y="75"/>
                      </a:cubicBezTo>
                      <a:cubicBezTo>
                        <a:pt x="75" y="195"/>
                        <a:pt x="75" y="314"/>
                        <a:pt x="0" y="448"/>
                      </a:cubicBezTo>
                      <a:lnTo>
                        <a:pt x="0" y="746"/>
                      </a:lnTo>
                      <a:cubicBezTo>
                        <a:pt x="0" y="999"/>
                        <a:pt x="0" y="1252"/>
                        <a:pt x="135" y="1491"/>
                      </a:cubicBezTo>
                      <a:cubicBezTo>
                        <a:pt x="194" y="1491"/>
                        <a:pt x="194" y="1491"/>
                        <a:pt x="194" y="1565"/>
                      </a:cubicBezTo>
                      <a:cubicBezTo>
                        <a:pt x="313" y="1565"/>
                        <a:pt x="373" y="1565"/>
                        <a:pt x="447" y="1431"/>
                      </a:cubicBezTo>
                      <a:cubicBezTo>
                        <a:pt x="567" y="1252"/>
                        <a:pt x="567" y="999"/>
                        <a:pt x="567" y="746"/>
                      </a:cubicBezTo>
                      <a:lnTo>
                        <a:pt x="567" y="448"/>
                      </a:lnTo>
                      <a:cubicBezTo>
                        <a:pt x="507" y="314"/>
                        <a:pt x="507" y="195"/>
                        <a:pt x="447" y="75"/>
                      </a:cubicBezTo>
                      <a:cubicBezTo>
                        <a:pt x="447" y="75"/>
                        <a:pt x="373" y="75"/>
                        <a:pt x="37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6" name="Google Shape;6066;p38"/>
                <p:cNvSpPr/>
                <p:nvPr/>
              </p:nvSpPr>
              <p:spPr>
                <a:xfrm>
                  <a:off x="-863092" y="690417"/>
                  <a:ext cx="19091" cy="3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76" extrusionOk="0">
                      <a:moveTo>
                        <a:pt x="303" y="1"/>
                      </a:moveTo>
                      <a:cubicBezTo>
                        <a:pt x="251" y="1"/>
                        <a:pt x="215" y="33"/>
                        <a:pt x="179" y="113"/>
                      </a:cubicBezTo>
                      <a:cubicBezTo>
                        <a:pt x="120" y="173"/>
                        <a:pt x="60" y="292"/>
                        <a:pt x="60" y="352"/>
                      </a:cubicBezTo>
                      <a:cubicBezTo>
                        <a:pt x="1" y="411"/>
                        <a:pt x="1" y="545"/>
                        <a:pt x="1" y="605"/>
                      </a:cubicBezTo>
                      <a:cubicBezTo>
                        <a:pt x="1" y="784"/>
                        <a:pt x="1" y="977"/>
                        <a:pt x="60" y="1156"/>
                      </a:cubicBezTo>
                      <a:lnTo>
                        <a:pt x="120" y="1231"/>
                      </a:lnTo>
                      <a:cubicBezTo>
                        <a:pt x="150" y="1260"/>
                        <a:pt x="194" y="1275"/>
                        <a:pt x="241" y="1275"/>
                      </a:cubicBezTo>
                      <a:cubicBezTo>
                        <a:pt x="287" y="1275"/>
                        <a:pt x="336" y="1260"/>
                        <a:pt x="373" y="1231"/>
                      </a:cubicBezTo>
                      <a:cubicBezTo>
                        <a:pt x="492" y="1037"/>
                        <a:pt x="552" y="858"/>
                        <a:pt x="552" y="664"/>
                      </a:cubicBezTo>
                      <a:cubicBezTo>
                        <a:pt x="611" y="545"/>
                        <a:pt x="611" y="486"/>
                        <a:pt x="552" y="352"/>
                      </a:cubicBezTo>
                      <a:cubicBezTo>
                        <a:pt x="552" y="292"/>
                        <a:pt x="492" y="173"/>
                        <a:pt x="433" y="113"/>
                      </a:cubicBezTo>
                      <a:lnTo>
                        <a:pt x="433" y="39"/>
                      </a:lnTo>
                      <a:cubicBezTo>
                        <a:pt x="379" y="15"/>
                        <a:pt x="337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7" name="Google Shape;6067;p38"/>
                <p:cNvSpPr/>
                <p:nvPr/>
              </p:nvSpPr>
              <p:spPr>
                <a:xfrm>
                  <a:off x="-791531" y="672543"/>
                  <a:ext cx="19091" cy="40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83" extrusionOk="0">
                      <a:moveTo>
                        <a:pt x="314" y="1"/>
                      </a:moveTo>
                      <a:cubicBezTo>
                        <a:pt x="180" y="1"/>
                        <a:pt x="120" y="61"/>
                        <a:pt x="60" y="120"/>
                      </a:cubicBezTo>
                      <a:cubicBezTo>
                        <a:pt x="1" y="239"/>
                        <a:pt x="1" y="314"/>
                        <a:pt x="1" y="433"/>
                      </a:cubicBezTo>
                      <a:lnTo>
                        <a:pt x="1" y="686"/>
                      </a:lnTo>
                      <a:cubicBezTo>
                        <a:pt x="60" y="865"/>
                        <a:pt x="60" y="984"/>
                        <a:pt x="180" y="1178"/>
                      </a:cubicBezTo>
                      <a:lnTo>
                        <a:pt x="180" y="1237"/>
                      </a:lnTo>
                      <a:lnTo>
                        <a:pt x="239" y="1237"/>
                      </a:lnTo>
                      <a:cubicBezTo>
                        <a:pt x="277" y="1267"/>
                        <a:pt x="325" y="1282"/>
                        <a:pt x="364" y="1282"/>
                      </a:cubicBezTo>
                      <a:cubicBezTo>
                        <a:pt x="403" y="1282"/>
                        <a:pt x="433" y="1267"/>
                        <a:pt x="433" y="1237"/>
                      </a:cubicBezTo>
                      <a:cubicBezTo>
                        <a:pt x="612" y="1059"/>
                        <a:pt x="612" y="805"/>
                        <a:pt x="612" y="612"/>
                      </a:cubicBezTo>
                      <a:cubicBezTo>
                        <a:pt x="612" y="493"/>
                        <a:pt x="552" y="433"/>
                        <a:pt x="552" y="314"/>
                      </a:cubicBezTo>
                      <a:cubicBezTo>
                        <a:pt x="493" y="239"/>
                        <a:pt x="433" y="120"/>
                        <a:pt x="373" y="61"/>
                      </a:cubicBez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8" name="Google Shape;6068;p38"/>
                <p:cNvSpPr/>
                <p:nvPr/>
              </p:nvSpPr>
              <p:spPr>
                <a:xfrm>
                  <a:off x="-844032" y="770308"/>
                  <a:ext cx="19559" cy="39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277" extrusionOk="0">
                      <a:moveTo>
                        <a:pt x="345" y="1"/>
                      </a:moveTo>
                      <a:cubicBezTo>
                        <a:pt x="318" y="1"/>
                        <a:pt x="289" y="8"/>
                        <a:pt x="254" y="25"/>
                      </a:cubicBezTo>
                      <a:cubicBezTo>
                        <a:pt x="194" y="159"/>
                        <a:pt x="135" y="219"/>
                        <a:pt x="60" y="338"/>
                      </a:cubicBezTo>
                      <a:cubicBezTo>
                        <a:pt x="60" y="398"/>
                        <a:pt x="0" y="532"/>
                        <a:pt x="0" y="651"/>
                      </a:cubicBezTo>
                      <a:cubicBezTo>
                        <a:pt x="0" y="830"/>
                        <a:pt x="60" y="1023"/>
                        <a:pt x="194" y="1202"/>
                      </a:cubicBezTo>
                      <a:lnTo>
                        <a:pt x="254" y="1277"/>
                      </a:lnTo>
                      <a:cubicBezTo>
                        <a:pt x="313" y="1277"/>
                        <a:pt x="433" y="1277"/>
                        <a:pt x="507" y="1202"/>
                      </a:cubicBezTo>
                      <a:lnTo>
                        <a:pt x="507" y="1143"/>
                      </a:lnTo>
                      <a:cubicBezTo>
                        <a:pt x="567" y="964"/>
                        <a:pt x="626" y="830"/>
                        <a:pt x="626" y="651"/>
                      </a:cubicBezTo>
                      <a:lnTo>
                        <a:pt x="626" y="398"/>
                      </a:lnTo>
                      <a:cubicBezTo>
                        <a:pt x="626" y="338"/>
                        <a:pt x="626" y="219"/>
                        <a:pt x="567" y="159"/>
                      </a:cubicBezTo>
                      <a:lnTo>
                        <a:pt x="507" y="85"/>
                      </a:lnTo>
                      <a:cubicBezTo>
                        <a:pt x="454" y="43"/>
                        <a:pt x="409" y="1"/>
                        <a:pt x="34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9" name="Google Shape;6069;p38"/>
                <p:cNvSpPr/>
                <p:nvPr/>
              </p:nvSpPr>
              <p:spPr>
                <a:xfrm>
                  <a:off x="-907701" y="687566"/>
                  <a:ext cx="19091" cy="2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802" extrusionOk="0">
                      <a:moveTo>
                        <a:pt x="239" y="1"/>
                      </a:moveTo>
                      <a:cubicBezTo>
                        <a:pt x="120" y="75"/>
                        <a:pt x="120" y="135"/>
                        <a:pt x="60" y="195"/>
                      </a:cubicBezTo>
                      <a:cubicBezTo>
                        <a:pt x="60" y="254"/>
                        <a:pt x="60" y="314"/>
                        <a:pt x="1" y="373"/>
                      </a:cubicBezTo>
                      <a:cubicBezTo>
                        <a:pt x="1" y="507"/>
                        <a:pt x="60" y="627"/>
                        <a:pt x="179" y="746"/>
                      </a:cubicBezTo>
                      <a:cubicBezTo>
                        <a:pt x="209" y="783"/>
                        <a:pt x="257" y="802"/>
                        <a:pt x="313" y="802"/>
                      </a:cubicBezTo>
                      <a:cubicBezTo>
                        <a:pt x="369" y="802"/>
                        <a:pt x="433" y="783"/>
                        <a:pt x="492" y="746"/>
                      </a:cubicBezTo>
                      <a:lnTo>
                        <a:pt x="492" y="686"/>
                      </a:lnTo>
                      <a:cubicBezTo>
                        <a:pt x="611" y="627"/>
                        <a:pt x="611" y="507"/>
                        <a:pt x="611" y="448"/>
                      </a:cubicBezTo>
                      <a:lnTo>
                        <a:pt x="611" y="254"/>
                      </a:lnTo>
                      <a:cubicBezTo>
                        <a:pt x="552" y="195"/>
                        <a:pt x="552" y="135"/>
                        <a:pt x="492" y="75"/>
                      </a:cubicBezTo>
                      <a:cubicBezTo>
                        <a:pt x="433" y="1"/>
                        <a:pt x="313" y="1"/>
                        <a:pt x="239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0" name="Google Shape;6070;p38"/>
                <p:cNvSpPr/>
                <p:nvPr/>
              </p:nvSpPr>
              <p:spPr>
                <a:xfrm>
                  <a:off x="-1018318" y="685133"/>
                  <a:ext cx="19559" cy="20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657" extrusionOk="0">
                      <a:moveTo>
                        <a:pt x="314" y="1"/>
                      </a:moveTo>
                      <a:cubicBezTo>
                        <a:pt x="269" y="1"/>
                        <a:pt x="224" y="15"/>
                        <a:pt x="195" y="45"/>
                      </a:cubicBezTo>
                      <a:cubicBezTo>
                        <a:pt x="135" y="105"/>
                        <a:pt x="60" y="164"/>
                        <a:pt x="60" y="239"/>
                      </a:cubicBezTo>
                      <a:cubicBezTo>
                        <a:pt x="1" y="299"/>
                        <a:pt x="1" y="299"/>
                        <a:pt x="1" y="358"/>
                      </a:cubicBezTo>
                      <a:cubicBezTo>
                        <a:pt x="60" y="418"/>
                        <a:pt x="60" y="537"/>
                        <a:pt x="195" y="611"/>
                      </a:cubicBezTo>
                      <a:cubicBezTo>
                        <a:pt x="254" y="641"/>
                        <a:pt x="314" y="656"/>
                        <a:pt x="368" y="656"/>
                      </a:cubicBezTo>
                      <a:cubicBezTo>
                        <a:pt x="422" y="656"/>
                        <a:pt x="470" y="641"/>
                        <a:pt x="507" y="611"/>
                      </a:cubicBezTo>
                      <a:cubicBezTo>
                        <a:pt x="627" y="477"/>
                        <a:pt x="627" y="418"/>
                        <a:pt x="627" y="299"/>
                      </a:cubicBezTo>
                      <a:cubicBezTo>
                        <a:pt x="627" y="299"/>
                        <a:pt x="627" y="239"/>
                        <a:pt x="567" y="164"/>
                      </a:cubicBezTo>
                      <a:cubicBezTo>
                        <a:pt x="567" y="105"/>
                        <a:pt x="507" y="105"/>
                        <a:pt x="433" y="45"/>
                      </a:cubicBezTo>
                      <a:cubicBezTo>
                        <a:pt x="403" y="15"/>
                        <a:pt x="358" y="1"/>
                        <a:pt x="314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071" name="Google Shape;6071;p3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6072" name="Google Shape;6072;p3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3" name="Google Shape;6073;p3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4" name="Google Shape;6074;p3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5" name="Google Shape;6075;p3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6" name="Google Shape;6076;p3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7" name="Google Shape;6077;p3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8" name="Google Shape;6078;p3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9" name="Google Shape;6079;p3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0" name="Google Shape;6080;p3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1" name="Google Shape;6081;p3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2" name="Google Shape;6082;p3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3" name="Google Shape;6083;p3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4" name="Google Shape;6084;p3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5" name="Google Shape;6085;p3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6" name="Google Shape;6086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7" name="Google Shape;6087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8" name="Google Shape;6088;p3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9" name="Google Shape;6089;p3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0" name="Google Shape;6090;p3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1" name="Google Shape;6091;p3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2" name="Google Shape;6092;p3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3" name="Google Shape;6093;p3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4" name="Google Shape;6094;p3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5" name="Google Shape;6095;p3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6" name="Google Shape;6096;p38">
                <a:hlinkClick r:id="rId5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7" name="Google Shape;6097;p3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8" name="Google Shape;6098;p3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9" name="Google Shape;6099;p3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0" name="Google Shape;6100;p3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1" name="Google Shape;6101;p3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2" name="Google Shape;6102;p3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3" name="Google Shape;6103;p3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4" name="Google Shape;6104;p3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5" name="Google Shape;6105;p3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6" name="Google Shape;6106;p3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7" name="Google Shape;6107;p3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8" name="Google Shape;6108;p38">
                <a:hlinkClick r:id="rId6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09" name="Google Shape;6109;p38">
            <a:hlinkClick r:id="rId6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0" name="Google Shape;6110;p38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1" name="Google Shape;6111;p38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2" name="Google Shape;6112;p38">
            <a:hlinkClick r:id="rId6" action="ppaction://hlinksldjump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3" name="Google Shape;6113;p38">
            <a:hlinkClick r:id="rId7" action="ppaction://hlinksldjump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4" name="Google Shape;6114;p38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5" name="Google Shape;6115;p38">
            <a:hlinkClick r:id="rId8" action="ppaction://hlinksldjump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6" name="Google Shape;6116;p38">
            <a:hlinkClick r:id="rId4" action="ppaction://hlinksldjump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7" name="Google Shape;6117;p38">
            <a:hlinkClick r:id="rId4" action="ppaction://hlinksldjump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8" name="Google Shape;6118;p38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9" name="Google Shape;6119;p38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0" name="Google Shape;6120;p38">
            <a:hlinkClick r:id="rId5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5680;p37"/>
          <p:cNvSpPr/>
          <p:nvPr/>
        </p:nvSpPr>
        <p:spPr>
          <a:xfrm>
            <a:off x="753200" y="2570913"/>
            <a:ext cx="4244366" cy="576152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" name="Google Shape;5680;p37"/>
          <p:cNvSpPr/>
          <p:nvPr/>
        </p:nvSpPr>
        <p:spPr>
          <a:xfrm>
            <a:off x="756481" y="1791584"/>
            <a:ext cx="7115748" cy="576152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2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1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6469">
        <p14:honeycomb/>
      </p:transition>
    </mc:Choice>
    <mc:Fallback xmlns="">
      <p:transition spd="slow" advTm="264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8" grpId="0" animBg="1"/>
      <p:bldP spid="278" grpId="0" animBg="1"/>
      <p:bldP spid="2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790775" y="119354"/>
            <a:ext cx="7447900" cy="745438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83" name="Google Shape;8783;p54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4" name="Google Shape;8784;p54">
            <a:hlinkClick r:id="rId5" action="ppaction://hlinksldjump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5" name="Google Shape;8785;p54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6" name="Google Shape;8786;p54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8" name="Google Shape;8788;p54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7" name="Google Shape;8797;p54">
            <a:hlinkClick r:id="rId5" action="ppaction://hlinksldjump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0" name="Google Shape;8800;p54">
            <a:hlinkClick r:id="rId8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15842;p97"/>
          <p:cNvGrpSpPr/>
          <p:nvPr/>
        </p:nvGrpSpPr>
        <p:grpSpPr>
          <a:xfrm>
            <a:off x="787589" y="686911"/>
            <a:ext cx="7482903" cy="632922"/>
            <a:chOff x="904649" y="3562447"/>
            <a:chExt cx="791400" cy="754200"/>
          </a:xfrm>
        </p:grpSpPr>
        <p:sp>
          <p:nvSpPr>
            <p:cNvPr id="278" name="Google Shape;15843;p97"/>
            <p:cNvSpPr/>
            <p:nvPr/>
          </p:nvSpPr>
          <p:spPr>
            <a:xfrm>
              <a:off x="904649" y="3562447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/>
            </a:p>
          </p:txBody>
        </p:sp>
        <p:sp>
          <p:nvSpPr>
            <p:cNvPr id="279" name="Google Shape;15844;p97"/>
            <p:cNvSpPr txBox="1"/>
            <p:nvPr/>
          </p:nvSpPr>
          <p:spPr>
            <a:xfrm>
              <a:off x="911703" y="3610139"/>
              <a:ext cx="441941" cy="679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000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1. </a:t>
              </a:r>
              <a:r>
                <a:rPr lang="en-US" sz="3000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3000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000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000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000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3" name="Google Shape;9542;p59">
            <a:extLst>
              <a:ext uri="{FF2B5EF4-FFF2-40B4-BE49-F238E27FC236}">
                <a16:creationId xmlns:a16="http://schemas.microsoft.com/office/drawing/2014/main" id="{93501E83-F4FA-4D36-8D58-C93F3AF8305C}"/>
              </a:ext>
            </a:extLst>
          </p:cNvPr>
          <p:cNvGrpSpPr/>
          <p:nvPr/>
        </p:nvGrpSpPr>
        <p:grpSpPr>
          <a:xfrm>
            <a:off x="837840" y="3299722"/>
            <a:ext cx="1746214" cy="1464465"/>
            <a:chOff x="6132434" y="2503786"/>
            <a:chExt cx="2285006" cy="2138803"/>
          </a:xfrm>
        </p:grpSpPr>
        <p:sp>
          <p:nvSpPr>
            <p:cNvPr id="204" name="Google Shape;9543;p59">
              <a:extLst>
                <a:ext uri="{FF2B5EF4-FFF2-40B4-BE49-F238E27FC236}">
                  <a16:creationId xmlns:a16="http://schemas.microsoft.com/office/drawing/2014/main" id="{FD0CC7E1-E801-48CA-BFBC-89A824373FCA}"/>
                </a:ext>
              </a:extLst>
            </p:cNvPr>
            <p:cNvSpPr/>
            <p:nvPr/>
          </p:nvSpPr>
          <p:spPr>
            <a:xfrm>
              <a:off x="7901710" y="3674681"/>
              <a:ext cx="238954" cy="147225"/>
            </a:xfrm>
            <a:custGeom>
              <a:avLst/>
              <a:gdLst/>
              <a:ahLst/>
              <a:cxnLst/>
              <a:rect l="l" t="t" r="r" b="b"/>
              <a:pathLst>
                <a:path w="9860" h="6075" extrusionOk="0">
                  <a:moveTo>
                    <a:pt x="9282" y="1"/>
                  </a:moveTo>
                  <a:cubicBezTo>
                    <a:pt x="8795" y="1"/>
                    <a:pt x="7870" y="289"/>
                    <a:pt x="6243" y="1148"/>
                  </a:cubicBezTo>
                  <a:cubicBezTo>
                    <a:pt x="1529" y="3553"/>
                    <a:pt x="0" y="6074"/>
                    <a:pt x="62" y="6074"/>
                  </a:cubicBezTo>
                  <a:cubicBezTo>
                    <a:pt x="64" y="6074"/>
                    <a:pt x="70" y="6070"/>
                    <a:pt x="78" y="6061"/>
                  </a:cubicBezTo>
                  <a:cubicBezTo>
                    <a:pt x="5090" y="4607"/>
                    <a:pt x="9075" y="1474"/>
                    <a:pt x="9602" y="747"/>
                  </a:cubicBezTo>
                  <a:cubicBezTo>
                    <a:pt x="9819" y="407"/>
                    <a:pt x="9860" y="1"/>
                    <a:pt x="9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9544;p59">
              <a:extLst>
                <a:ext uri="{FF2B5EF4-FFF2-40B4-BE49-F238E27FC236}">
                  <a16:creationId xmlns:a16="http://schemas.microsoft.com/office/drawing/2014/main" id="{E3E7F9DC-C2EE-4AC2-AC13-46BF42961DC2}"/>
                </a:ext>
              </a:extLst>
            </p:cNvPr>
            <p:cNvSpPr/>
            <p:nvPr/>
          </p:nvSpPr>
          <p:spPr>
            <a:xfrm>
              <a:off x="7812698" y="3836564"/>
              <a:ext cx="257081" cy="134478"/>
            </a:xfrm>
            <a:custGeom>
              <a:avLst/>
              <a:gdLst/>
              <a:ahLst/>
              <a:cxnLst/>
              <a:rect l="l" t="t" r="r" b="b"/>
              <a:pathLst>
                <a:path w="10608" h="5549" extrusionOk="0">
                  <a:moveTo>
                    <a:pt x="9613" y="0"/>
                  </a:moveTo>
                  <a:cubicBezTo>
                    <a:pt x="9060" y="0"/>
                    <a:pt x="8191" y="223"/>
                    <a:pt x="6884" y="859"/>
                  </a:cubicBezTo>
                  <a:cubicBezTo>
                    <a:pt x="3188" y="2707"/>
                    <a:pt x="0" y="5549"/>
                    <a:pt x="108" y="5549"/>
                  </a:cubicBezTo>
                  <a:cubicBezTo>
                    <a:pt x="110" y="5549"/>
                    <a:pt x="113" y="5548"/>
                    <a:pt x="117" y="5546"/>
                  </a:cubicBezTo>
                  <a:cubicBezTo>
                    <a:pt x="5129" y="4092"/>
                    <a:pt x="9189" y="1987"/>
                    <a:pt x="10242" y="1060"/>
                  </a:cubicBezTo>
                  <a:cubicBezTo>
                    <a:pt x="10580" y="722"/>
                    <a:pt x="10608" y="0"/>
                    <a:pt x="9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545;p59">
              <a:extLst>
                <a:ext uri="{FF2B5EF4-FFF2-40B4-BE49-F238E27FC236}">
                  <a16:creationId xmlns:a16="http://schemas.microsoft.com/office/drawing/2014/main" id="{8F932034-61CA-4CFA-B6E9-6768C4D36E1A}"/>
                </a:ext>
              </a:extLst>
            </p:cNvPr>
            <p:cNvSpPr/>
            <p:nvPr/>
          </p:nvSpPr>
          <p:spPr>
            <a:xfrm>
              <a:off x="7881111" y="3390731"/>
              <a:ext cx="105615" cy="271719"/>
            </a:xfrm>
            <a:custGeom>
              <a:avLst/>
              <a:gdLst/>
              <a:ahLst/>
              <a:cxnLst/>
              <a:rect l="l" t="t" r="r" b="b"/>
              <a:pathLst>
                <a:path w="4358" h="11212" extrusionOk="0">
                  <a:moveTo>
                    <a:pt x="2404" y="1"/>
                  </a:moveTo>
                  <a:cubicBezTo>
                    <a:pt x="2371" y="1"/>
                    <a:pt x="2339" y="11"/>
                    <a:pt x="2306" y="33"/>
                  </a:cubicBezTo>
                  <a:cubicBezTo>
                    <a:pt x="0" y="1387"/>
                    <a:pt x="3559" y="11211"/>
                    <a:pt x="3559" y="11211"/>
                  </a:cubicBezTo>
                  <a:cubicBezTo>
                    <a:pt x="4357" y="8091"/>
                    <a:pt x="3312" y="1"/>
                    <a:pt x="2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546;p59">
              <a:extLst>
                <a:ext uri="{FF2B5EF4-FFF2-40B4-BE49-F238E27FC236}">
                  <a16:creationId xmlns:a16="http://schemas.microsoft.com/office/drawing/2014/main" id="{7BDEECFD-CA8C-4E60-9B5F-5AF837A49A5E}"/>
                </a:ext>
              </a:extLst>
            </p:cNvPr>
            <p:cNvSpPr/>
            <p:nvPr/>
          </p:nvSpPr>
          <p:spPr>
            <a:xfrm>
              <a:off x="7731684" y="3704731"/>
              <a:ext cx="107965" cy="271113"/>
            </a:xfrm>
            <a:custGeom>
              <a:avLst/>
              <a:gdLst/>
              <a:ahLst/>
              <a:cxnLst/>
              <a:rect l="l" t="t" r="r" b="b"/>
              <a:pathLst>
                <a:path w="4455" h="11187" extrusionOk="0">
                  <a:moveTo>
                    <a:pt x="2505" y="1"/>
                  </a:moveTo>
                  <a:cubicBezTo>
                    <a:pt x="2472" y="1"/>
                    <a:pt x="2440" y="12"/>
                    <a:pt x="2407" y="34"/>
                  </a:cubicBezTo>
                  <a:cubicBezTo>
                    <a:pt x="1" y="1387"/>
                    <a:pt x="3560" y="11187"/>
                    <a:pt x="3560" y="11187"/>
                  </a:cubicBezTo>
                  <a:cubicBezTo>
                    <a:pt x="4455" y="8067"/>
                    <a:pt x="3413" y="1"/>
                    <a:pt x="2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547;p59">
              <a:extLst>
                <a:ext uri="{FF2B5EF4-FFF2-40B4-BE49-F238E27FC236}">
                  <a16:creationId xmlns:a16="http://schemas.microsoft.com/office/drawing/2014/main" id="{BD028C2B-4803-44E7-B62A-C57F75C61566}"/>
                </a:ext>
              </a:extLst>
            </p:cNvPr>
            <p:cNvSpPr/>
            <p:nvPr/>
          </p:nvSpPr>
          <p:spPr>
            <a:xfrm>
              <a:off x="7959459" y="3487764"/>
              <a:ext cx="210187" cy="214767"/>
            </a:xfrm>
            <a:custGeom>
              <a:avLst/>
              <a:gdLst/>
              <a:ahLst/>
              <a:cxnLst/>
              <a:rect l="l" t="t" r="r" b="b"/>
              <a:pathLst>
                <a:path w="8673" h="8862" extrusionOk="0">
                  <a:moveTo>
                    <a:pt x="7269" y="0"/>
                  </a:moveTo>
                  <a:cubicBezTo>
                    <a:pt x="6242" y="0"/>
                    <a:pt x="985" y="5932"/>
                    <a:pt x="1" y="8861"/>
                  </a:cubicBezTo>
                  <a:cubicBezTo>
                    <a:pt x="1" y="8861"/>
                    <a:pt x="8672" y="2596"/>
                    <a:pt x="7419" y="89"/>
                  </a:cubicBezTo>
                  <a:cubicBezTo>
                    <a:pt x="7391" y="29"/>
                    <a:pt x="7341" y="0"/>
                    <a:pt x="7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9548;p59">
              <a:extLst>
                <a:ext uri="{FF2B5EF4-FFF2-40B4-BE49-F238E27FC236}">
                  <a16:creationId xmlns:a16="http://schemas.microsoft.com/office/drawing/2014/main" id="{0E3C4A7D-4B6A-4FF7-897E-0402B59A7EFE}"/>
                </a:ext>
              </a:extLst>
            </p:cNvPr>
            <p:cNvSpPr/>
            <p:nvPr/>
          </p:nvSpPr>
          <p:spPr>
            <a:xfrm>
              <a:off x="7828281" y="3588166"/>
              <a:ext cx="88093" cy="278965"/>
            </a:xfrm>
            <a:custGeom>
              <a:avLst/>
              <a:gdLst/>
              <a:ahLst/>
              <a:cxnLst/>
              <a:rect l="l" t="t" r="r" b="b"/>
              <a:pathLst>
                <a:path w="3635" h="11511" extrusionOk="0">
                  <a:moveTo>
                    <a:pt x="1601" y="0"/>
                  </a:moveTo>
                  <a:cubicBezTo>
                    <a:pt x="0" y="0"/>
                    <a:pt x="2080" y="11510"/>
                    <a:pt x="2080" y="11510"/>
                  </a:cubicBezTo>
                  <a:cubicBezTo>
                    <a:pt x="3634" y="7550"/>
                    <a:pt x="3333" y="658"/>
                    <a:pt x="1754" y="32"/>
                  </a:cubicBezTo>
                  <a:cubicBezTo>
                    <a:pt x="1700" y="11"/>
                    <a:pt x="1649" y="0"/>
                    <a:pt x="16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9549;p59">
              <a:extLst>
                <a:ext uri="{FF2B5EF4-FFF2-40B4-BE49-F238E27FC236}">
                  <a16:creationId xmlns:a16="http://schemas.microsoft.com/office/drawing/2014/main" id="{C328A540-37C5-4B88-8736-D272DE1E3B0D}"/>
                </a:ext>
              </a:extLst>
            </p:cNvPr>
            <p:cNvSpPr/>
            <p:nvPr/>
          </p:nvSpPr>
          <p:spPr>
            <a:xfrm>
              <a:off x="8007443" y="3291324"/>
              <a:ext cx="93570" cy="254512"/>
            </a:xfrm>
            <a:custGeom>
              <a:avLst/>
              <a:gdLst/>
              <a:ahLst/>
              <a:cxnLst/>
              <a:rect l="l" t="t" r="r" b="b"/>
              <a:pathLst>
                <a:path w="3861" h="10502" extrusionOk="0">
                  <a:moveTo>
                    <a:pt x="2276" y="1"/>
                  </a:moveTo>
                  <a:cubicBezTo>
                    <a:pt x="1211" y="1"/>
                    <a:pt x="0" y="10501"/>
                    <a:pt x="0" y="10501"/>
                  </a:cubicBezTo>
                  <a:cubicBezTo>
                    <a:pt x="1153" y="9047"/>
                    <a:pt x="3860" y="2982"/>
                    <a:pt x="2607" y="376"/>
                  </a:cubicBezTo>
                  <a:cubicBezTo>
                    <a:pt x="2499" y="117"/>
                    <a:pt x="2389" y="1"/>
                    <a:pt x="2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550;p59">
              <a:extLst>
                <a:ext uri="{FF2B5EF4-FFF2-40B4-BE49-F238E27FC236}">
                  <a16:creationId xmlns:a16="http://schemas.microsoft.com/office/drawing/2014/main" id="{A197F553-3A40-49A8-B859-DBBC77A4E944}"/>
                </a:ext>
              </a:extLst>
            </p:cNvPr>
            <p:cNvSpPr/>
            <p:nvPr/>
          </p:nvSpPr>
          <p:spPr>
            <a:xfrm>
              <a:off x="7749302" y="3456115"/>
              <a:ext cx="278819" cy="610834"/>
            </a:xfrm>
            <a:custGeom>
              <a:avLst/>
              <a:gdLst/>
              <a:ahLst/>
              <a:cxnLst/>
              <a:rect l="l" t="t" r="r" b="b"/>
              <a:pathLst>
                <a:path w="11505" h="25205" extrusionOk="0">
                  <a:moveTo>
                    <a:pt x="11294" y="0"/>
                  </a:moveTo>
                  <a:cubicBezTo>
                    <a:pt x="11229" y="0"/>
                    <a:pt x="11179" y="71"/>
                    <a:pt x="11179" y="142"/>
                  </a:cubicBezTo>
                  <a:cubicBezTo>
                    <a:pt x="11179" y="142"/>
                    <a:pt x="11079" y="568"/>
                    <a:pt x="10978" y="1295"/>
                  </a:cubicBezTo>
                  <a:cubicBezTo>
                    <a:pt x="10878" y="1621"/>
                    <a:pt x="10753" y="2147"/>
                    <a:pt x="10652" y="2548"/>
                  </a:cubicBezTo>
                  <a:cubicBezTo>
                    <a:pt x="10552" y="3075"/>
                    <a:pt x="10352" y="3701"/>
                    <a:pt x="10126" y="4328"/>
                  </a:cubicBezTo>
                  <a:cubicBezTo>
                    <a:pt x="10026" y="4854"/>
                    <a:pt x="9825" y="5581"/>
                    <a:pt x="9500" y="6207"/>
                  </a:cubicBezTo>
                  <a:cubicBezTo>
                    <a:pt x="9399" y="6633"/>
                    <a:pt x="9299" y="6934"/>
                    <a:pt x="9199" y="7360"/>
                  </a:cubicBezTo>
                  <a:cubicBezTo>
                    <a:pt x="9099" y="7661"/>
                    <a:pt x="8873" y="8087"/>
                    <a:pt x="8773" y="8413"/>
                  </a:cubicBezTo>
                  <a:cubicBezTo>
                    <a:pt x="8673" y="8814"/>
                    <a:pt x="8472" y="9140"/>
                    <a:pt x="8372" y="9541"/>
                  </a:cubicBezTo>
                  <a:cubicBezTo>
                    <a:pt x="8146" y="9967"/>
                    <a:pt x="8046" y="10293"/>
                    <a:pt x="7845" y="10694"/>
                  </a:cubicBezTo>
                  <a:cubicBezTo>
                    <a:pt x="7620" y="11120"/>
                    <a:pt x="7520" y="11420"/>
                    <a:pt x="7319" y="11846"/>
                  </a:cubicBezTo>
                  <a:cubicBezTo>
                    <a:pt x="7219" y="12273"/>
                    <a:pt x="6993" y="12674"/>
                    <a:pt x="6793" y="12999"/>
                  </a:cubicBezTo>
                  <a:cubicBezTo>
                    <a:pt x="6492" y="13826"/>
                    <a:pt x="6166" y="14553"/>
                    <a:pt x="5740" y="15405"/>
                  </a:cubicBezTo>
                  <a:cubicBezTo>
                    <a:pt x="5439" y="16132"/>
                    <a:pt x="5013" y="16859"/>
                    <a:pt x="4612" y="17486"/>
                  </a:cubicBezTo>
                  <a:cubicBezTo>
                    <a:pt x="4387" y="17912"/>
                    <a:pt x="4186" y="18212"/>
                    <a:pt x="3986" y="18538"/>
                  </a:cubicBezTo>
                  <a:cubicBezTo>
                    <a:pt x="3760" y="18839"/>
                    <a:pt x="3660" y="19165"/>
                    <a:pt x="3459" y="19466"/>
                  </a:cubicBezTo>
                  <a:cubicBezTo>
                    <a:pt x="3033" y="20192"/>
                    <a:pt x="2733" y="20719"/>
                    <a:pt x="2407" y="21345"/>
                  </a:cubicBezTo>
                  <a:cubicBezTo>
                    <a:pt x="1680" y="22398"/>
                    <a:pt x="1154" y="23325"/>
                    <a:pt x="728" y="23952"/>
                  </a:cubicBezTo>
                  <a:cubicBezTo>
                    <a:pt x="327" y="24578"/>
                    <a:pt x="101" y="24904"/>
                    <a:pt x="101" y="24904"/>
                  </a:cubicBezTo>
                  <a:cubicBezTo>
                    <a:pt x="1" y="25004"/>
                    <a:pt x="1" y="25105"/>
                    <a:pt x="101" y="25205"/>
                  </a:cubicBezTo>
                  <a:cubicBezTo>
                    <a:pt x="226" y="25205"/>
                    <a:pt x="327" y="25205"/>
                    <a:pt x="427" y="25105"/>
                  </a:cubicBezTo>
                  <a:cubicBezTo>
                    <a:pt x="427" y="25105"/>
                    <a:pt x="728" y="24804"/>
                    <a:pt x="1154" y="24177"/>
                  </a:cubicBezTo>
                  <a:cubicBezTo>
                    <a:pt x="1354" y="23952"/>
                    <a:pt x="1680" y="23551"/>
                    <a:pt x="1981" y="23125"/>
                  </a:cubicBezTo>
                  <a:cubicBezTo>
                    <a:pt x="2307" y="22699"/>
                    <a:pt x="2607" y="22197"/>
                    <a:pt x="2933" y="21671"/>
                  </a:cubicBezTo>
                  <a:cubicBezTo>
                    <a:pt x="3359" y="21145"/>
                    <a:pt x="3660" y="20518"/>
                    <a:pt x="4086" y="19892"/>
                  </a:cubicBezTo>
                  <a:cubicBezTo>
                    <a:pt x="4487" y="19265"/>
                    <a:pt x="4913" y="18638"/>
                    <a:pt x="5239" y="17912"/>
                  </a:cubicBezTo>
                  <a:cubicBezTo>
                    <a:pt x="5640" y="17185"/>
                    <a:pt x="5966" y="16433"/>
                    <a:pt x="6367" y="15706"/>
                  </a:cubicBezTo>
                  <a:cubicBezTo>
                    <a:pt x="6793" y="14879"/>
                    <a:pt x="7219" y="14152"/>
                    <a:pt x="7520" y="13425"/>
                  </a:cubicBezTo>
                  <a:cubicBezTo>
                    <a:pt x="7946" y="12573"/>
                    <a:pt x="8372" y="11846"/>
                    <a:pt x="8572" y="11019"/>
                  </a:cubicBezTo>
                  <a:cubicBezTo>
                    <a:pt x="8773" y="10593"/>
                    <a:pt x="8873" y="10167"/>
                    <a:pt x="9099" y="9867"/>
                  </a:cubicBezTo>
                  <a:cubicBezTo>
                    <a:pt x="9199" y="9440"/>
                    <a:pt x="9299" y="9039"/>
                    <a:pt x="9399" y="8613"/>
                  </a:cubicBezTo>
                  <a:cubicBezTo>
                    <a:pt x="9625" y="8288"/>
                    <a:pt x="9725" y="7887"/>
                    <a:pt x="9825" y="7561"/>
                  </a:cubicBezTo>
                  <a:cubicBezTo>
                    <a:pt x="9926" y="7160"/>
                    <a:pt x="10026" y="6834"/>
                    <a:pt x="10126" y="6408"/>
                  </a:cubicBezTo>
                  <a:cubicBezTo>
                    <a:pt x="10352" y="5681"/>
                    <a:pt x="10552" y="5054"/>
                    <a:pt x="10652" y="4428"/>
                  </a:cubicBezTo>
                  <a:cubicBezTo>
                    <a:pt x="10878" y="3801"/>
                    <a:pt x="10978" y="3175"/>
                    <a:pt x="11079" y="2648"/>
                  </a:cubicBezTo>
                  <a:cubicBezTo>
                    <a:pt x="11179" y="2147"/>
                    <a:pt x="11279" y="1721"/>
                    <a:pt x="11279" y="1295"/>
                  </a:cubicBezTo>
                  <a:cubicBezTo>
                    <a:pt x="11379" y="568"/>
                    <a:pt x="11505" y="142"/>
                    <a:pt x="11505" y="142"/>
                  </a:cubicBezTo>
                  <a:cubicBezTo>
                    <a:pt x="11505" y="42"/>
                    <a:pt x="11505" y="42"/>
                    <a:pt x="11379" y="42"/>
                  </a:cubicBezTo>
                  <a:cubicBezTo>
                    <a:pt x="11350" y="13"/>
                    <a:pt x="11321" y="0"/>
                    <a:pt x="11294" y="0"/>
                  </a:cubicBezTo>
                  <a:close/>
                </a:path>
              </a:pathLst>
            </a:custGeom>
            <a:solidFill>
              <a:srgbClr val="2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551;p59">
              <a:extLst>
                <a:ext uri="{FF2B5EF4-FFF2-40B4-BE49-F238E27FC236}">
                  <a16:creationId xmlns:a16="http://schemas.microsoft.com/office/drawing/2014/main" id="{6922205E-E250-4596-A14C-79FD3EA1A5E6}"/>
                </a:ext>
              </a:extLst>
            </p:cNvPr>
            <p:cNvSpPr/>
            <p:nvPr/>
          </p:nvSpPr>
          <p:spPr>
            <a:xfrm>
              <a:off x="7200257" y="4567098"/>
              <a:ext cx="246733" cy="75491"/>
            </a:xfrm>
            <a:custGeom>
              <a:avLst/>
              <a:gdLst/>
              <a:ahLst/>
              <a:cxnLst/>
              <a:rect l="l" t="t" r="r" b="b"/>
              <a:pathLst>
                <a:path w="10181" h="3115" extrusionOk="0">
                  <a:moveTo>
                    <a:pt x="3731" y="0"/>
                  </a:moveTo>
                  <a:cubicBezTo>
                    <a:pt x="3371" y="0"/>
                    <a:pt x="3026" y="12"/>
                    <a:pt x="2707" y="38"/>
                  </a:cubicBezTo>
                  <a:lnTo>
                    <a:pt x="2607" y="163"/>
                  </a:lnTo>
                  <a:cubicBezTo>
                    <a:pt x="1880" y="364"/>
                    <a:pt x="952" y="664"/>
                    <a:pt x="0" y="890"/>
                  </a:cubicBezTo>
                  <a:lnTo>
                    <a:pt x="0" y="990"/>
                  </a:lnTo>
                  <a:cubicBezTo>
                    <a:pt x="0" y="1917"/>
                    <a:pt x="1579" y="1817"/>
                    <a:pt x="3233" y="2043"/>
                  </a:cubicBezTo>
                  <a:cubicBezTo>
                    <a:pt x="5600" y="2366"/>
                    <a:pt x="7346" y="3114"/>
                    <a:pt x="7984" y="3114"/>
                  </a:cubicBezTo>
                  <a:cubicBezTo>
                    <a:pt x="8137" y="3114"/>
                    <a:pt x="8226" y="3072"/>
                    <a:pt x="8246" y="2970"/>
                  </a:cubicBezTo>
                  <a:cubicBezTo>
                    <a:pt x="8246" y="2870"/>
                    <a:pt x="7845" y="2444"/>
                    <a:pt x="7318" y="2143"/>
                  </a:cubicBezTo>
                  <a:cubicBezTo>
                    <a:pt x="7160" y="2073"/>
                    <a:pt x="7113" y="1990"/>
                    <a:pt x="7142" y="1990"/>
                  </a:cubicBezTo>
                  <a:cubicBezTo>
                    <a:pt x="7154" y="1990"/>
                    <a:pt x="7181" y="2005"/>
                    <a:pt x="7218" y="2043"/>
                  </a:cubicBezTo>
                  <a:cubicBezTo>
                    <a:pt x="8003" y="2297"/>
                    <a:pt x="9022" y="2714"/>
                    <a:pt x="9316" y="2714"/>
                  </a:cubicBezTo>
                  <a:cubicBezTo>
                    <a:pt x="9369" y="2714"/>
                    <a:pt x="9399" y="2700"/>
                    <a:pt x="9399" y="2669"/>
                  </a:cubicBezTo>
                  <a:cubicBezTo>
                    <a:pt x="9488" y="2198"/>
                    <a:pt x="8754" y="1807"/>
                    <a:pt x="8222" y="1659"/>
                  </a:cubicBezTo>
                  <a:lnTo>
                    <a:pt x="8222" y="1659"/>
                  </a:lnTo>
                  <a:cubicBezTo>
                    <a:pt x="8502" y="1696"/>
                    <a:pt x="8746" y="1711"/>
                    <a:pt x="8957" y="1711"/>
                  </a:cubicBezTo>
                  <a:cubicBezTo>
                    <a:pt x="9914" y="1711"/>
                    <a:pt x="10181" y="1388"/>
                    <a:pt x="10025" y="1291"/>
                  </a:cubicBezTo>
                  <a:cubicBezTo>
                    <a:pt x="9391" y="569"/>
                    <a:pt x="6199" y="0"/>
                    <a:pt x="3731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9552;p59">
              <a:extLst>
                <a:ext uri="{FF2B5EF4-FFF2-40B4-BE49-F238E27FC236}">
                  <a16:creationId xmlns:a16="http://schemas.microsoft.com/office/drawing/2014/main" id="{0DBFA7EC-7DE3-42CB-8820-CEDAD1DA3795}"/>
                </a:ext>
              </a:extLst>
            </p:cNvPr>
            <p:cNvSpPr/>
            <p:nvPr/>
          </p:nvSpPr>
          <p:spPr>
            <a:xfrm>
              <a:off x="7301676" y="2999110"/>
              <a:ext cx="95557" cy="131885"/>
            </a:xfrm>
            <a:custGeom>
              <a:avLst/>
              <a:gdLst/>
              <a:ahLst/>
              <a:cxnLst/>
              <a:rect l="l" t="t" r="r" b="b"/>
              <a:pathLst>
                <a:path w="3943" h="5442" extrusionOk="0">
                  <a:moveTo>
                    <a:pt x="3356" y="0"/>
                  </a:moveTo>
                  <a:cubicBezTo>
                    <a:pt x="3349" y="0"/>
                    <a:pt x="3341" y="1"/>
                    <a:pt x="3334" y="3"/>
                  </a:cubicBezTo>
                  <a:cubicBezTo>
                    <a:pt x="2181" y="103"/>
                    <a:pt x="1" y="3135"/>
                    <a:pt x="1" y="3135"/>
                  </a:cubicBezTo>
                  <a:cubicBezTo>
                    <a:pt x="928" y="3762"/>
                    <a:pt x="1880" y="4489"/>
                    <a:pt x="2707" y="5441"/>
                  </a:cubicBezTo>
                  <a:cubicBezTo>
                    <a:pt x="3943" y="3366"/>
                    <a:pt x="3863" y="0"/>
                    <a:pt x="335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9553;p59">
              <a:extLst>
                <a:ext uri="{FF2B5EF4-FFF2-40B4-BE49-F238E27FC236}">
                  <a16:creationId xmlns:a16="http://schemas.microsoft.com/office/drawing/2014/main" id="{36D4B733-8177-49B7-BD16-C7ADFF911389}"/>
                </a:ext>
              </a:extLst>
            </p:cNvPr>
            <p:cNvSpPr/>
            <p:nvPr/>
          </p:nvSpPr>
          <p:spPr>
            <a:xfrm>
              <a:off x="6807884" y="3014353"/>
              <a:ext cx="99023" cy="134236"/>
            </a:xfrm>
            <a:custGeom>
              <a:avLst/>
              <a:gdLst/>
              <a:ahLst/>
              <a:cxnLst/>
              <a:rect l="l" t="t" r="r" b="b"/>
              <a:pathLst>
                <a:path w="4086" h="5539" extrusionOk="0">
                  <a:moveTo>
                    <a:pt x="627" y="0"/>
                  </a:moveTo>
                  <a:cubicBezTo>
                    <a:pt x="101" y="0"/>
                    <a:pt x="0" y="3459"/>
                    <a:pt x="1254" y="5539"/>
                  </a:cubicBezTo>
                  <a:cubicBezTo>
                    <a:pt x="2106" y="4712"/>
                    <a:pt x="3033" y="3860"/>
                    <a:pt x="4086" y="3233"/>
                  </a:cubicBezTo>
                  <a:cubicBezTo>
                    <a:pt x="4086" y="3233"/>
                    <a:pt x="1780" y="201"/>
                    <a:pt x="627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9554;p59">
              <a:extLst>
                <a:ext uri="{FF2B5EF4-FFF2-40B4-BE49-F238E27FC236}">
                  <a16:creationId xmlns:a16="http://schemas.microsoft.com/office/drawing/2014/main" id="{072E47C1-B273-416A-805E-0CF19FD048BB}"/>
                </a:ext>
              </a:extLst>
            </p:cNvPr>
            <p:cNvSpPr/>
            <p:nvPr/>
          </p:nvSpPr>
          <p:spPr>
            <a:xfrm>
              <a:off x="7961883" y="4321026"/>
              <a:ext cx="202892" cy="237281"/>
            </a:xfrm>
            <a:custGeom>
              <a:avLst/>
              <a:gdLst/>
              <a:ahLst/>
              <a:cxnLst/>
              <a:rect l="l" t="t" r="r" b="b"/>
              <a:pathLst>
                <a:path w="8372" h="9791" extrusionOk="0">
                  <a:moveTo>
                    <a:pt x="1719" y="1"/>
                  </a:moveTo>
                  <a:cubicBezTo>
                    <a:pt x="1108" y="1"/>
                    <a:pt x="559" y="49"/>
                    <a:pt x="1" y="167"/>
                  </a:cubicBezTo>
                  <a:cubicBezTo>
                    <a:pt x="1" y="167"/>
                    <a:pt x="3033" y="5305"/>
                    <a:pt x="1981" y="9791"/>
                  </a:cubicBezTo>
                  <a:cubicBezTo>
                    <a:pt x="8146" y="7184"/>
                    <a:pt x="8372" y="392"/>
                    <a:pt x="3134" y="66"/>
                  </a:cubicBezTo>
                  <a:cubicBezTo>
                    <a:pt x="2615" y="25"/>
                    <a:pt x="2151" y="1"/>
                    <a:pt x="1719" y="1"/>
                  </a:cubicBezTo>
                  <a:close/>
                </a:path>
              </a:pathLst>
            </a:custGeom>
            <a:solidFill>
              <a:srgbClr val="7E3525"/>
            </a:solidFill>
            <a:ln w="9525" cap="flat" cmpd="sng">
              <a:solidFill>
                <a:srgbClr val="7E35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555;p59">
              <a:extLst>
                <a:ext uri="{FF2B5EF4-FFF2-40B4-BE49-F238E27FC236}">
                  <a16:creationId xmlns:a16="http://schemas.microsoft.com/office/drawing/2014/main" id="{A6F18E9A-C215-4078-9641-3C6E0D5D0A8D}"/>
                </a:ext>
              </a:extLst>
            </p:cNvPr>
            <p:cNvSpPr/>
            <p:nvPr/>
          </p:nvSpPr>
          <p:spPr>
            <a:xfrm>
              <a:off x="7833128" y="4345697"/>
              <a:ext cx="111164" cy="237524"/>
            </a:xfrm>
            <a:custGeom>
              <a:avLst/>
              <a:gdLst/>
              <a:ahLst/>
              <a:cxnLst/>
              <a:rect l="l" t="t" r="r" b="b"/>
              <a:pathLst>
                <a:path w="4587" h="9801" extrusionOk="0">
                  <a:moveTo>
                    <a:pt x="2181" y="1"/>
                  </a:moveTo>
                  <a:cubicBezTo>
                    <a:pt x="1554" y="201"/>
                    <a:pt x="928" y="402"/>
                    <a:pt x="201" y="627"/>
                  </a:cubicBezTo>
                  <a:cubicBezTo>
                    <a:pt x="301" y="828"/>
                    <a:pt x="2181" y="6993"/>
                    <a:pt x="0" y="9800"/>
                  </a:cubicBezTo>
                  <a:lnTo>
                    <a:pt x="2181" y="9800"/>
                  </a:lnTo>
                  <a:lnTo>
                    <a:pt x="2181" y="9700"/>
                  </a:lnTo>
                  <a:cubicBezTo>
                    <a:pt x="4587" y="5941"/>
                    <a:pt x="2181" y="1"/>
                    <a:pt x="2181" y="1"/>
                  </a:cubicBezTo>
                  <a:close/>
                </a:path>
              </a:pathLst>
            </a:custGeom>
            <a:solidFill>
              <a:srgbClr val="7E3525"/>
            </a:solidFill>
            <a:ln w="9525" cap="flat" cmpd="sng">
              <a:solidFill>
                <a:srgbClr val="7E35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556;p59">
              <a:extLst>
                <a:ext uri="{FF2B5EF4-FFF2-40B4-BE49-F238E27FC236}">
                  <a16:creationId xmlns:a16="http://schemas.microsoft.com/office/drawing/2014/main" id="{2F231EB6-35D1-4542-AFDA-BE70A4318D10}"/>
                </a:ext>
              </a:extLst>
            </p:cNvPr>
            <p:cNvSpPr/>
            <p:nvPr/>
          </p:nvSpPr>
          <p:spPr>
            <a:xfrm>
              <a:off x="7675825" y="4376062"/>
              <a:ext cx="94152" cy="191963"/>
            </a:xfrm>
            <a:custGeom>
              <a:avLst/>
              <a:gdLst/>
              <a:ahLst/>
              <a:cxnLst/>
              <a:rect l="l" t="t" r="r" b="b"/>
              <a:pathLst>
                <a:path w="3885" h="7921" extrusionOk="0">
                  <a:moveTo>
                    <a:pt x="3760" y="1"/>
                  </a:moveTo>
                  <a:cubicBezTo>
                    <a:pt x="3133" y="101"/>
                    <a:pt x="2406" y="101"/>
                    <a:pt x="1579" y="101"/>
                  </a:cubicBezTo>
                  <a:cubicBezTo>
                    <a:pt x="1579" y="302"/>
                    <a:pt x="2105" y="5214"/>
                    <a:pt x="0" y="7520"/>
                  </a:cubicBezTo>
                  <a:cubicBezTo>
                    <a:pt x="527" y="7620"/>
                    <a:pt x="1053" y="7820"/>
                    <a:pt x="1679" y="7921"/>
                  </a:cubicBezTo>
                  <a:cubicBezTo>
                    <a:pt x="3885" y="6041"/>
                    <a:pt x="3760" y="101"/>
                    <a:pt x="3760" y="101"/>
                  </a:cubicBezTo>
                  <a:lnTo>
                    <a:pt x="3760" y="1"/>
                  </a:lnTo>
                  <a:close/>
                </a:path>
              </a:pathLst>
            </a:custGeom>
            <a:solidFill>
              <a:srgbClr val="7E3525"/>
            </a:solidFill>
            <a:ln w="9525" cap="flat" cmpd="sng">
              <a:solidFill>
                <a:srgbClr val="7E35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9557;p59">
              <a:extLst>
                <a:ext uri="{FF2B5EF4-FFF2-40B4-BE49-F238E27FC236}">
                  <a16:creationId xmlns:a16="http://schemas.microsoft.com/office/drawing/2014/main" id="{00B5C685-461D-4996-B254-1B6B83164BC4}"/>
                </a:ext>
              </a:extLst>
            </p:cNvPr>
            <p:cNvSpPr/>
            <p:nvPr/>
          </p:nvSpPr>
          <p:spPr>
            <a:xfrm>
              <a:off x="7562240" y="4360891"/>
              <a:ext cx="78375" cy="167049"/>
            </a:xfrm>
            <a:custGeom>
              <a:avLst/>
              <a:gdLst/>
              <a:ahLst/>
              <a:cxnLst/>
              <a:rect l="l" t="t" r="r" b="b"/>
              <a:pathLst>
                <a:path w="3234" h="6893" extrusionOk="0">
                  <a:moveTo>
                    <a:pt x="1053" y="0"/>
                  </a:moveTo>
                  <a:cubicBezTo>
                    <a:pt x="1053" y="201"/>
                    <a:pt x="1780" y="3334"/>
                    <a:pt x="0" y="6266"/>
                  </a:cubicBezTo>
                  <a:cubicBezTo>
                    <a:pt x="427" y="6467"/>
                    <a:pt x="828" y="6667"/>
                    <a:pt x="1254" y="6893"/>
                  </a:cubicBezTo>
                  <a:cubicBezTo>
                    <a:pt x="3234" y="4913"/>
                    <a:pt x="2707" y="527"/>
                    <a:pt x="2607" y="301"/>
                  </a:cubicBezTo>
                  <a:cubicBezTo>
                    <a:pt x="2081" y="301"/>
                    <a:pt x="1554" y="201"/>
                    <a:pt x="1053" y="0"/>
                  </a:cubicBezTo>
                  <a:close/>
                </a:path>
              </a:pathLst>
            </a:custGeom>
            <a:solidFill>
              <a:srgbClr val="7E3525"/>
            </a:solidFill>
            <a:ln w="9525" cap="flat" cmpd="sng">
              <a:solidFill>
                <a:srgbClr val="7E35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9558;p59">
              <a:extLst>
                <a:ext uri="{FF2B5EF4-FFF2-40B4-BE49-F238E27FC236}">
                  <a16:creationId xmlns:a16="http://schemas.microsoft.com/office/drawing/2014/main" id="{54F91A16-183A-4F90-9520-9B8AE0EE6467}"/>
                </a:ext>
              </a:extLst>
            </p:cNvPr>
            <p:cNvSpPr/>
            <p:nvPr/>
          </p:nvSpPr>
          <p:spPr>
            <a:xfrm>
              <a:off x="7885958" y="4325049"/>
              <a:ext cx="149455" cy="258172"/>
            </a:xfrm>
            <a:custGeom>
              <a:avLst/>
              <a:gdLst/>
              <a:ahLst/>
              <a:cxnLst/>
              <a:rect l="l" t="t" r="r" b="b"/>
              <a:pathLst>
                <a:path w="6167" h="10653" extrusionOk="0">
                  <a:moveTo>
                    <a:pt x="3134" y="1"/>
                  </a:moveTo>
                  <a:cubicBezTo>
                    <a:pt x="1981" y="126"/>
                    <a:pt x="1054" y="427"/>
                    <a:pt x="1" y="853"/>
                  </a:cubicBezTo>
                  <a:cubicBezTo>
                    <a:pt x="1" y="853"/>
                    <a:pt x="2407" y="6793"/>
                    <a:pt x="1" y="10552"/>
                  </a:cubicBezTo>
                  <a:lnTo>
                    <a:pt x="1" y="10652"/>
                  </a:lnTo>
                  <a:cubicBezTo>
                    <a:pt x="427" y="10652"/>
                    <a:pt x="853" y="10652"/>
                    <a:pt x="1154" y="10552"/>
                  </a:cubicBezTo>
                  <a:cubicBezTo>
                    <a:pt x="2733" y="10452"/>
                    <a:pt x="3986" y="10026"/>
                    <a:pt x="5114" y="9625"/>
                  </a:cubicBezTo>
                  <a:cubicBezTo>
                    <a:pt x="6166" y="5139"/>
                    <a:pt x="3134" y="1"/>
                    <a:pt x="31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9559;p59">
              <a:extLst>
                <a:ext uri="{FF2B5EF4-FFF2-40B4-BE49-F238E27FC236}">
                  <a16:creationId xmlns:a16="http://schemas.microsoft.com/office/drawing/2014/main" id="{2AE07D67-DB7C-4BBD-A4A2-064185C56885}"/>
                </a:ext>
              </a:extLst>
            </p:cNvPr>
            <p:cNvSpPr/>
            <p:nvPr/>
          </p:nvSpPr>
          <p:spPr>
            <a:xfrm>
              <a:off x="7716514" y="4360891"/>
              <a:ext cx="169473" cy="222329"/>
            </a:xfrm>
            <a:custGeom>
              <a:avLst/>
              <a:gdLst/>
              <a:ahLst/>
              <a:cxnLst/>
              <a:rect l="l" t="t" r="r" b="b"/>
              <a:pathLst>
                <a:path w="6993" h="9174" extrusionOk="0">
                  <a:moveTo>
                    <a:pt x="5013" y="0"/>
                  </a:moveTo>
                  <a:lnTo>
                    <a:pt x="5013" y="0"/>
                  </a:lnTo>
                  <a:cubicBezTo>
                    <a:pt x="4186" y="301"/>
                    <a:pt x="3234" y="527"/>
                    <a:pt x="2081" y="627"/>
                  </a:cubicBezTo>
                  <a:lnTo>
                    <a:pt x="2081" y="727"/>
                  </a:lnTo>
                  <a:cubicBezTo>
                    <a:pt x="2081" y="727"/>
                    <a:pt x="2206" y="6667"/>
                    <a:pt x="0" y="8547"/>
                  </a:cubicBezTo>
                  <a:cubicBezTo>
                    <a:pt x="1454" y="8873"/>
                    <a:pt x="3133" y="9073"/>
                    <a:pt x="4812" y="9173"/>
                  </a:cubicBezTo>
                  <a:cubicBezTo>
                    <a:pt x="6993" y="6366"/>
                    <a:pt x="5113" y="201"/>
                    <a:pt x="501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9560;p59">
              <a:extLst>
                <a:ext uri="{FF2B5EF4-FFF2-40B4-BE49-F238E27FC236}">
                  <a16:creationId xmlns:a16="http://schemas.microsoft.com/office/drawing/2014/main" id="{F391870C-FDA7-4849-8AEA-D1D1CCDB8511}"/>
                </a:ext>
              </a:extLst>
            </p:cNvPr>
            <p:cNvSpPr/>
            <p:nvPr/>
          </p:nvSpPr>
          <p:spPr>
            <a:xfrm>
              <a:off x="7592605" y="4368186"/>
              <a:ext cx="134260" cy="190121"/>
            </a:xfrm>
            <a:custGeom>
              <a:avLst/>
              <a:gdLst/>
              <a:ahLst/>
              <a:cxnLst/>
              <a:rect l="l" t="t" r="r" b="b"/>
              <a:pathLst>
                <a:path w="5540" h="7845" extrusionOk="0">
                  <a:moveTo>
                    <a:pt x="1354" y="0"/>
                  </a:moveTo>
                  <a:cubicBezTo>
                    <a:pt x="1454" y="226"/>
                    <a:pt x="1981" y="4612"/>
                    <a:pt x="1" y="6592"/>
                  </a:cubicBezTo>
                  <a:cubicBezTo>
                    <a:pt x="1053" y="6993"/>
                    <a:pt x="2181" y="7419"/>
                    <a:pt x="3434" y="7845"/>
                  </a:cubicBezTo>
                  <a:cubicBezTo>
                    <a:pt x="5539" y="5539"/>
                    <a:pt x="5013" y="627"/>
                    <a:pt x="5013" y="426"/>
                  </a:cubicBezTo>
                  <a:lnTo>
                    <a:pt x="4387" y="426"/>
                  </a:lnTo>
                  <a:cubicBezTo>
                    <a:pt x="3234" y="326"/>
                    <a:pt x="2181" y="226"/>
                    <a:pt x="13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9561;p59">
              <a:extLst>
                <a:ext uri="{FF2B5EF4-FFF2-40B4-BE49-F238E27FC236}">
                  <a16:creationId xmlns:a16="http://schemas.microsoft.com/office/drawing/2014/main" id="{263C14A8-CF95-4085-9523-ABC16AA37029}"/>
                </a:ext>
              </a:extLst>
            </p:cNvPr>
            <p:cNvSpPr/>
            <p:nvPr/>
          </p:nvSpPr>
          <p:spPr>
            <a:xfrm>
              <a:off x="7466273" y="4328078"/>
              <a:ext cx="139107" cy="184692"/>
            </a:xfrm>
            <a:custGeom>
              <a:avLst/>
              <a:gdLst/>
              <a:ahLst/>
              <a:cxnLst/>
              <a:rect l="l" t="t" r="r" b="b"/>
              <a:pathLst>
                <a:path w="5740" h="7621" extrusionOk="0">
                  <a:moveTo>
                    <a:pt x="1554" y="1"/>
                  </a:moveTo>
                  <a:cubicBezTo>
                    <a:pt x="1254" y="1655"/>
                    <a:pt x="727" y="3134"/>
                    <a:pt x="1" y="4487"/>
                  </a:cubicBezTo>
                  <a:cubicBezTo>
                    <a:pt x="727" y="5515"/>
                    <a:pt x="2081" y="6668"/>
                    <a:pt x="3960" y="7620"/>
                  </a:cubicBezTo>
                  <a:cubicBezTo>
                    <a:pt x="5740" y="4688"/>
                    <a:pt x="5013" y="1555"/>
                    <a:pt x="5013" y="1354"/>
                  </a:cubicBezTo>
                  <a:cubicBezTo>
                    <a:pt x="3008" y="928"/>
                    <a:pt x="1981" y="402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9562;p59">
              <a:extLst>
                <a:ext uri="{FF2B5EF4-FFF2-40B4-BE49-F238E27FC236}">
                  <a16:creationId xmlns:a16="http://schemas.microsoft.com/office/drawing/2014/main" id="{4AC2FDB8-EA43-4B89-BD66-EA70CA1FB6EA}"/>
                </a:ext>
              </a:extLst>
            </p:cNvPr>
            <p:cNvSpPr/>
            <p:nvPr/>
          </p:nvSpPr>
          <p:spPr>
            <a:xfrm>
              <a:off x="6673652" y="3687307"/>
              <a:ext cx="871017" cy="907248"/>
            </a:xfrm>
            <a:custGeom>
              <a:avLst/>
              <a:gdLst/>
              <a:ahLst/>
              <a:cxnLst/>
              <a:rect l="l" t="t" r="r" b="b"/>
              <a:pathLst>
                <a:path w="35941" h="37436" extrusionOk="0">
                  <a:moveTo>
                    <a:pt x="27169" y="1"/>
                  </a:moveTo>
                  <a:cubicBezTo>
                    <a:pt x="24337" y="1154"/>
                    <a:pt x="21003" y="1880"/>
                    <a:pt x="17244" y="1880"/>
                  </a:cubicBezTo>
                  <a:cubicBezTo>
                    <a:pt x="13910" y="1880"/>
                    <a:pt x="10978" y="1254"/>
                    <a:pt x="8472" y="427"/>
                  </a:cubicBezTo>
                  <a:cubicBezTo>
                    <a:pt x="8472" y="427"/>
                    <a:pt x="3033" y="7745"/>
                    <a:pt x="1479" y="17144"/>
                  </a:cubicBezTo>
                  <a:cubicBezTo>
                    <a:pt x="1" y="25389"/>
                    <a:pt x="1580" y="31028"/>
                    <a:pt x="5966" y="34362"/>
                  </a:cubicBezTo>
                  <a:cubicBezTo>
                    <a:pt x="6692" y="34988"/>
                    <a:pt x="7645" y="35515"/>
                    <a:pt x="8898" y="35941"/>
                  </a:cubicBezTo>
                  <a:cubicBezTo>
                    <a:pt x="9625" y="36241"/>
                    <a:pt x="10552" y="36467"/>
                    <a:pt x="11504" y="36768"/>
                  </a:cubicBezTo>
                  <a:cubicBezTo>
                    <a:pt x="13398" y="37196"/>
                    <a:pt x="15540" y="37436"/>
                    <a:pt x="17729" y="37436"/>
                  </a:cubicBezTo>
                  <a:cubicBezTo>
                    <a:pt x="19770" y="37436"/>
                    <a:pt x="21851" y="37227"/>
                    <a:pt x="23810" y="36768"/>
                  </a:cubicBezTo>
                  <a:cubicBezTo>
                    <a:pt x="24562" y="36567"/>
                    <a:pt x="25389" y="36342"/>
                    <a:pt x="26116" y="36041"/>
                  </a:cubicBezTo>
                  <a:cubicBezTo>
                    <a:pt x="28622" y="35089"/>
                    <a:pt x="30828" y="33635"/>
                    <a:pt x="32281" y="31555"/>
                  </a:cubicBezTo>
                  <a:cubicBezTo>
                    <a:pt x="32382" y="31329"/>
                    <a:pt x="32482" y="31129"/>
                    <a:pt x="32708" y="30928"/>
                  </a:cubicBezTo>
                  <a:cubicBezTo>
                    <a:pt x="33434" y="29575"/>
                    <a:pt x="33961" y="28096"/>
                    <a:pt x="34261" y="26442"/>
                  </a:cubicBezTo>
                  <a:cubicBezTo>
                    <a:pt x="35941" y="17244"/>
                    <a:pt x="30502" y="3986"/>
                    <a:pt x="271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9563;p59">
              <a:extLst>
                <a:ext uri="{FF2B5EF4-FFF2-40B4-BE49-F238E27FC236}">
                  <a16:creationId xmlns:a16="http://schemas.microsoft.com/office/drawing/2014/main" id="{94C3A887-4AFB-49AF-B258-A6DAB7B9D061}"/>
                </a:ext>
              </a:extLst>
            </p:cNvPr>
            <p:cNvSpPr/>
            <p:nvPr/>
          </p:nvSpPr>
          <p:spPr>
            <a:xfrm>
              <a:off x="6871062" y="3687307"/>
              <a:ext cx="473763" cy="81428"/>
            </a:xfrm>
            <a:custGeom>
              <a:avLst/>
              <a:gdLst/>
              <a:ahLst/>
              <a:cxnLst/>
              <a:rect l="l" t="t" r="r" b="b"/>
              <a:pathLst>
                <a:path w="19549" h="3360" extrusionOk="0">
                  <a:moveTo>
                    <a:pt x="19023" y="1"/>
                  </a:moveTo>
                  <a:cubicBezTo>
                    <a:pt x="16191" y="1154"/>
                    <a:pt x="12857" y="1880"/>
                    <a:pt x="9098" y="1880"/>
                  </a:cubicBezTo>
                  <a:cubicBezTo>
                    <a:pt x="5764" y="1880"/>
                    <a:pt x="2832" y="1254"/>
                    <a:pt x="326" y="427"/>
                  </a:cubicBezTo>
                  <a:cubicBezTo>
                    <a:pt x="326" y="427"/>
                    <a:pt x="226" y="627"/>
                    <a:pt x="0" y="953"/>
                  </a:cubicBezTo>
                  <a:cubicBezTo>
                    <a:pt x="2632" y="2632"/>
                    <a:pt x="5539" y="3359"/>
                    <a:pt x="8371" y="3359"/>
                  </a:cubicBezTo>
                  <a:cubicBezTo>
                    <a:pt x="12130" y="3359"/>
                    <a:pt x="15890" y="2206"/>
                    <a:pt x="19549" y="853"/>
                  </a:cubicBezTo>
                  <a:cubicBezTo>
                    <a:pt x="19323" y="527"/>
                    <a:pt x="19223" y="226"/>
                    <a:pt x="19023" y="1"/>
                  </a:cubicBezTo>
                  <a:close/>
                </a:path>
              </a:pathLst>
            </a:custGeom>
            <a:solidFill>
              <a:srgbClr val="C57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9564;p59">
              <a:extLst>
                <a:ext uri="{FF2B5EF4-FFF2-40B4-BE49-F238E27FC236}">
                  <a16:creationId xmlns:a16="http://schemas.microsoft.com/office/drawing/2014/main" id="{3979193C-AB51-4B92-8861-BCF71AA0278F}"/>
                </a:ext>
              </a:extLst>
            </p:cNvPr>
            <p:cNvSpPr/>
            <p:nvPr/>
          </p:nvSpPr>
          <p:spPr>
            <a:xfrm>
              <a:off x="6570391" y="3052619"/>
              <a:ext cx="1087869" cy="690614"/>
            </a:xfrm>
            <a:custGeom>
              <a:avLst/>
              <a:gdLst/>
              <a:ahLst/>
              <a:cxnLst/>
              <a:rect l="l" t="t" r="r" b="b"/>
              <a:pathLst>
                <a:path w="44889" h="28497" extrusionOk="0">
                  <a:moveTo>
                    <a:pt x="27971" y="0"/>
                  </a:moveTo>
                  <a:cubicBezTo>
                    <a:pt x="23911" y="7293"/>
                    <a:pt x="23184" y="16917"/>
                    <a:pt x="23059" y="17318"/>
                  </a:cubicBezTo>
                  <a:cubicBezTo>
                    <a:pt x="23059" y="17727"/>
                    <a:pt x="22690" y="18803"/>
                    <a:pt x="22019" y="18803"/>
                  </a:cubicBezTo>
                  <a:cubicBezTo>
                    <a:pt x="21990" y="18803"/>
                    <a:pt x="21961" y="18801"/>
                    <a:pt x="21931" y="18797"/>
                  </a:cubicBezTo>
                  <a:cubicBezTo>
                    <a:pt x="21304" y="18572"/>
                    <a:pt x="21079" y="17845"/>
                    <a:pt x="21079" y="17845"/>
                  </a:cubicBezTo>
                  <a:cubicBezTo>
                    <a:pt x="19525" y="6667"/>
                    <a:pt x="15139" y="827"/>
                    <a:pt x="15139" y="827"/>
                  </a:cubicBezTo>
                  <a:cubicBezTo>
                    <a:pt x="14713" y="1128"/>
                    <a:pt x="14287" y="1353"/>
                    <a:pt x="13886" y="1654"/>
                  </a:cubicBezTo>
                  <a:cubicBezTo>
                    <a:pt x="12833" y="2281"/>
                    <a:pt x="11906" y="3133"/>
                    <a:pt x="11054" y="3960"/>
                  </a:cubicBezTo>
                  <a:cubicBezTo>
                    <a:pt x="10653" y="4386"/>
                    <a:pt x="10227" y="4787"/>
                    <a:pt x="9800" y="5313"/>
                  </a:cubicBezTo>
                  <a:cubicBezTo>
                    <a:pt x="7921" y="7394"/>
                    <a:pt x="6467" y="9699"/>
                    <a:pt x="5114" y="11278"/>
                  </a:cubicBezTo>
                  <a:cubicBezTo>
                    <a:pt x="1755" y="15339"/>
                    <a:pt x="1" y="16291"/>
                    <a:pt x="1" y="16291"/>
                  </a:cubicBezTo>
                  <a:cubicBezTo>
                    <a:pt x="1" y="16291"/>
                    <a:pt x="402" y="17018"/>
                    <a:pt x="1254" y="18271"/>
                  </a:cubicBezTo>
                  <a:lnTo>
                    <a:pt x="1354" y="18171"/>
                  </a:lnTo>
                  <a:cubicBezTo>
                    <a:pt x="1354" y="18171"/>
                    <a:pt x="6267" y="14186"/>
                    <a:pt x="11054" y="12531"/>
                  </a:cubicBezTo>
                  <a:cubicBezTo>
                    <a:pt x="12321" y="12093"/>
                    <a:pt x="13429" y="11910"/>
                    <a:pt x="14384" y="11910"/>
                  </a:cubicBezTo>
                  <a:cubicBezTo>
                    <a:pt x="17524" y="11910"/>
                    <a:pt x="18999" y="13897"/>
                    <a:pt x="18999" y="15339"/>
                  </a:cubicBezTo>
                  <a:cubicBezTo>
                    <a:pt x="18999" y="19298"/>
                    <a:pt x="12407" y="22857"/>
                    <a:pt x="11580" y="26517"/>
                  </a:cubicBezTo>
                  <a:cubicBezTo>
                    <a:pt x="11906" y="26717"/>
                    <a:pt x="12307" y="26943"/>
                    <a:pt x="12733" y="27043"/>
                  </a:cubicBezTo>
                  <a:cubicBezTo>
                    <a:pt x="15239" y="27870"/>
                    <a:pt x="18171" y="28496"/>
                    <a:pt x="21505" y="28496"/>
                  </a:cubicBezTo>
                  <a:cubicBezTo>
                    <a:pt x="25264" y="28496"/>
                    <a:pt x="28598" y="27770"/>
                    <a:pt x="31430" y="26617"/>
                  </a:cubicBezTo>
                  <a:cubicBezTo>
                    <a:pt x="31956" y="26416"/>
                    <a:pt x="32357" y="26191"/>
                    <a:pt x="32883" y="25990"/>
                  </a:cubicBezTo>
                  <a:cubicBezTo>
                    <a:pt x="32056" y="22231"/>
                    <a:pt x="25565" y="19198"/>
                    <a:pt x="25264" y="15664"/>
                  </a:cubicBezTo>
                  <a:cubicBezTo>
                    <a:pt x="25184" y="14483"/>
                    <a:pt x="25823" y="11448"/>
                    <a:pt x="29978" y="11448"/>
                  </a:cubicBezTo>
                  <a:cubicBezTo>
                    <a:pt x="31025" y="11448"/>
                    <a:pt x="32296" y="11641"/>
                    <a:pt x="33836" y="12105"/>
                  </a:cubicBezTo>
                  <a:cubicBezTo>
                    <a:pt x="38723" y="13559"/>
                    <a:pt x="42282" y="17218"/>
                    <a:pt x="43009" y="18045"/>
                  </a:cubicBezTo>
                  <a:cubicBezTo>
                    <a:pt x="44262" y="16491"/>
                    <a:pt x="44888" y="15439"/>
                    <a:pt x="44888" y="15439"/>
                  </a:cubicBezTo>
                  <a:cubicBezTo>
                    <a:pt x="44888" y="15439"/>
                    <a:pt x="42708" y="15138"/>
                    <a:pt x="37470" y="8872"/>
                  </a:cubicBezTo>
                  <a:cubicBezTo>
                    <a:pt x="36116" y="7293"/>
                    <a:pt x="35089" y="5840"/>
                    <a:pt x="34136" y="4687"/>
                  </a:cubicBezTo>
                  <a:cubicBezTo>
                    <a:pt x="33710" y="4161"/>
                    <a:pt x="33309" y="3634"/>
                    <a:pt x="32883" y="3233"/>
                  </a:cubicBezTo>
                  <a:cubicBezTo>
                    <a:pt x="32056" y="2281"/>
                    <a:pt x="31104" y="1554"/>
                    <a:pt x="30177" y="927"/>
                  </a:cubicBezTo>
                  <a:cubicBezTo>
                    <a:pt x="29550" y="501"/>
                    <a:pt x="28823" y="201"/>
                    <a:pt x="2797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9565;p59">
              <a:extLst>
                <a:ext uri="{FF2B5EF4-FFF2-40B4-BE49-F238E27FC236}">
                  <a16:creationId xmlns:a16="http://schemas.microsoft.com/office/drawing/2014/main" id="{4698E84F-811A-4D12-878A-F58B2967A5F9}"/>
                </a:ext>
              </a:extLst>
            </p:cNvPr>
            <p:cNvSpPr/>
            <p:nvPr/>
          </p:nvSpPr>
          <p:spPr>
            <a:xfrm>
              <a:off x="6767801" y="2963656"/>
              <a:ext cx="197415" cy="217748"/>
            </a:xfrm>
            <a:custGeom>
              <a:avLst/>
              <a:gdLst/>
              <a:ahLst/>
              <a:cxnLst/>
              <a:rect l="l" t="t" r="r" b="b"/>
              <a:pathLst>
                <a:path w="8146" h="8985" extrusionOk="0">
                  <a:moveTo>
                    <a:pt x="1807" y="1"/>
                  </a:moveTo>
                  <a:cubicBezTo>
                    <a:pt x="1722" y="1"/>
                    <a:pt x="1638" y="4"/>
                    <a:pt x="1554" y="12"/>
                  </a:cubicBezTo>
                  <a:cubicBezTo>
                    <a:pt x="301" y="212"/>
                    <a:pt x="0" y="6378"/>
                    <a:pt x="1654" y="8984"/>
                  </a:cubicBezTo>
                  <a:cubicBezTo>
                    <a:pt x="2081" y="8458"/>
                    <a:pt x="2507" y="8057"/>
                    <a:pt x="2908" y="7631"/>
                  </a:cubicBezTo>
                  <a:cubicBezTo>
                    <a:pt x="1654" y="5551"/>
                    <a:pt x="1755" y="2092"/>
                    <a:pt x="2281" y="2092"/>
                  </a:cubicBezTo>
                  <a:cubicBezTo>
                    <a:pt x="3434" y="2293"/>
                    <a:pt x="5740" y="5325"/>
                    <a:pt x="5740" y="5325"/>
                  </a:cubicBezTo>
                  <a:cubicBezTo>
                    <a:pt x="6141" y="5024"/>
                    <a:pt x="6567" y="4799"/>
                    <a:pt x="6993" y="4498"/>
                  </a:cubicBezTo>
                  <a:cubicBezTo>
                    <a:pt x="7394" y="4298"/>
                    <a:pt x="7820" y="4172"/>
                    <a:pt x="8146" y="3972"/>
                  </a:cubicBezTo>
                  <a:cubicBezTo>
                    <a:pt x="7322" y="3075"/>
                    <a:pt x="4273" y="1"/>
                    <a:pt x="180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9566;p59">
              <a:extLst>
                <a:ext uri="{FF2B5EF4-FFF2-40B4-BE49-F238E27FC236}">
                  <a16:creationId xmlns:a16="http://schemas.microsoft.com/office/drawing/2014/main" id="{BF30FE62-4329-4A60-9FB7-1B3309DB6A39}"/>
                </a:ext>
              </a:extLst>
            </p:cNvPr>
            <p:cNvSpPr/>
            <p:nvPr/>
          </p:nvSpPr>
          <p:spPr>
            <a:xfrm>
              <a:off x="7235469" y="2948315"/>
              <a:ext cx="205316" cy="217894"/>
            </a:xfrm>
            <a:custGeom>
              <a:avLst/>
              <a:gdLst/>
              <a:ahLst/>
              <a:cxnLst/>
              <a:rect l="l" t="t" r="r" b="b"/>
              <a:pathLst>
                <a:path w="8472" h="8991" extrusionOk="0">
                  <a:moveTo>
                    <a:pt x="6474" y="0"/>
                  </a:moveTo>
                  <a:cubicBezTo>
                    <a:pt x="3709" y="0"/>
                    <a:pt x="218" y="3886"/>
                    <a:pt x="1" y="4079"/>
                  </a:cubicBezTo>
                  <a:cubicBezTo>
                    <a:pt x="226" y="4179"/>
                    <a:pt x="427" y="4179"/>
                    <a:pt x="527" y="4304"/>
                  </a:cubicBezTo>
                  <a:cubicBezTo>
                    <a:pt x="1379" y="4505"/>
                    <a:pt x="2106" y="4805"/>
                    <a:pt x="2733" y="5231"/>
                  </a:cubicBezTo>
                  <a:cubicBezTo>
                    <a:pt x="2733" y="5231"/>
                    <a:pt x="4913" y="2199"/>
                    <a:pt x="6066" y="2099"/>
                  </a:cubicBezTo>
                  <a:cubicBezTo>
                    <a:pt x="6073" y="2097"/>
                    <a:pt x="6081" y="2096"/>
                    <a:pt x="6088" y="2096"/>
                  </a:cubicBezTo>
                  <a:cubicBezTo>
                    <a:pt x="6595" y="2096"/>
                    <a:pt x="6675" y="5462"/>
                    <a:pt x="5439" y="7537"/>
                  </a:cubicBezTo>
                  <a:cubicBezTo>
                    <a:pt x="5865" y="7938"/>
                    <a:pt x="6266" y="8465"/>
                    <a:pt x="6692" y="8991"/>
                  </a:cubicBezTo>
                  <a:cubicBezTo>
                    <a:pt x="8472" y="6384"/>
                    <a:pt x="8046" y="119"/>
                    <a:pt x="6793" y="18"/>
                  </a:cubicBezTo>
                  <a:cubicBezTo>
                    <a:pt x="6688" y="6"/>
                    <a:pt x="6581" y="0"/>
                    <a:pt x="6474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9567;p59">
              <a:extLst>
                <a:ext uri="{FF2B5EF4-FFF2-40B4-BE49-F238E27FC236}">
                  <a16:creationId xmlns:a16="http://schemas.microsoft.com/office/drawing/2014/main" id="{FD1475CE-A239-4B16-9525-5D505A292754}"/>
                </a:ext>
              </a:extLst>
            </p:cNvPr>
            <p:cNvSpPr/>
            <p:nvPr/>
          </p:nvSpPr>
          <p:spPr>
            <a:xfrm>
              <a:off x="6937245" y="3031947"/>
              <a:ext cx="311003" cy="476380"/>
            </a:xfrm>
            <a:custGeom>
              <a:avLst/>
              <a:gdLst/>
              <a:ahLst/>
              <a:cxnLst/>
              <a:rect l="l" t="t" r="r" b="b"/>
              <a:pathLst>
                <a:path w="12833" h="19657" extrusionOk="0">
                  <a:moveTo>
                    <a:pt x="6567" y="1"/>
                  </a:moveTo>
                  <a:cubicBezTo>
                    <a:pt x="4587" y="1"/>
                    <a:pt x="2808" y="427"/>
                    <a:pt x="1154" y="1154"/>
                  </a:cubicBezTo>
                  <a:cubicBezTo>
                    <a:pt x="828" y="1354"/>
                    <a:pt x="402" y="1480"/>
                    <a:pt x="1" y="1680"/>
                  </a:cubicBezTo>
                  <a:cubicBezTo>
                    <a:pt x="1" y="1680"/>
                    <a:pt x="4387" y="7520"/>
                    <a:pt x="5941" y="18698"/>
                  </a:cubicBezTo>
                  <a:cubicBezTo>
                    <a:pt x="5941" y="18698"/>
                    <a:pt x="6166" y="19425"/>
                    <a:pt x="6793" y="19650"/>
                  </a:cubicBezTo>
                  <a:cubicBezTo>
                    <a:pt x="6823" y="19654"/>
                    <a:pt x="6852" y="19656"/>
                    <a:pt x="6881" y="19656"/>
                  </a:cubicBezTo>
                  <a:cubicBezTo>
                    <a:pt x="7552" y="19656"/>
                    <a:pt x="7921" y="18580"/>
                    <a:pt x="7921" y="18171"/>
                  </a:cubicBezTo>
                  <a:cubicBezTo>
                    <a:pt x="8046" y="17770"/>
                    <a:pt x="8773" y="8146"/>
                    <a:pt x="12833" y="853"/>
                  </a:cubicBezTo>
                  <a:cubicBezTo>
                    <a:pt x="12733" y="728"/>
                    <a:pt x="12532" y="728"/>
                    <a:pt x="12307" y="628"/>
                  </a:cubicBezTo>
                  <a:cubicBezTo>
                    <a:pt x="10853" y="227"/>
                    <a:pt x="8973" y="1"/>
                    <a:pt x="6567" y="1"/>
                  </a:cubicBezTo>
                  <a:close/>
                </a:path>
              </a:pathLst>
            </a:custGeom>
            <a:solidFill>
              <a:srgbClr val="914A31"/>
            </a:solidFill>
            <a:ln w="9525" cap="flat" cmpd="sng">
              <a:solidFill>
                <a:srgbClr val="914A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9568;p59">
              <a:extLst>
                <a:ext uri="{FF2B5EF4-FFF2-40B4-BE49-F238E27FC236}">
                  <a16:creationId xmlns:a16="http://schemas.microsoft.com/office/drawing/2014/main" id="{823E0196-67D0-44CF-8EC0-CBAFA08F84A9}"/>
                </a:ext>
              </a:extLst>
            </p:cNvPr>
            <p:cNvSpPr/>
            <p:nvPr/>
          </p:nvSpPr>
          <p:spPr>
            <a:xfrm>
              <a:off x="7180700" y="3330049"/>
              <a:ext cx="431982" cy="352444"/>
            </a:xfrm>
            <a:custGeom>
              <a:avLst/>
              <a:gdLst/>
              <a:ahLst/>
              <a:cxnLst/>
              <a:rect l="l" t="t" r="r" b="b"/>
              <a:pathLst>
                <a:path w="17825" h="14543" extrusionOk="0">
                  <a:moveTo>
                    <a:pt x="4794" y="0"/>
                  </a:moveTo>
                  <a:cubicBezTo>
                    <a:pt x="639" y="0"/>
                    <a:pt x="0" y="3035"/>
                    <a:pt x="80" y="4216"/>
                  </a:cubicBezTo>
                  <a:cubicBezTo>
                    <a:pt x="381" y="7750"/>
                    <a:pt x="6872" y="10783"/>
                    <a:pt x="7699" y="14542"/>
                  </a:cubicBezTo>
                  <a:cubicBezTo>
                    <a:pt x="12612" y="12236"/>
                    <a:pt x="15945" y="8903"/>
                    <a:pt x="17825" y="6597"/>
                  </a:cubicBezTo>
                  <a:cubicBezTo>
                    <a:pt x="17098" y="5770"/>
                    <a:pt x="13539" y="2111"/>
                    <a:pt x="8652" y="657"/>
                  </a:cubicBezTo>
                  <a:cubicBezTo>
                    <a:pt x="7112" y="193"/>
                    <a:pt x="5841" y="0"/>
                    <a:pt x="4794" y="0"/>
                  </a:cubicBezTo>
                  <a:close/>
                </a:path>
              </a:pathLst>
            </a:custGeom>
            <a:solidFill>
              <a:srgbClr val="914A31"/>
            </a:solidFill>
            <a:ln w="9525" cap="flat" cmpd="sng">
              <a:solidFill>
                <a:srgbClr val="914A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569;p59">
              <a:extLst>
                <a:ext uri="{FF2B5EF4-FFF2-40B4-BE49-F238E27FC236}">
                  <a16:creationId xmlns:a16="http://schemas.microsoft.com/office/drawing/2014/main" id="{F9C51809-2D95-4E17-9815-FC61414CCC00}"/>
                </a:ext>
              </a:extLst>
            </p:cNvPr>
            <p:cNvSpPr/>
            <p:nvPr/>
          </p:nvSpPr>
          <p:spPr>
            <a:xfrm>
              <a:off x="6600780" y="3341221"/>
              <a:ext cx="430044" cy="354020"/>
            </a:xfrm>
            <a:custGeom>
              <a:avLst/>
              <a:gdLst/>
              <a:ahLst/>
              <a:cxnLst/>
              <a:rect l="l" t="t" r="r" b="b"/>
              <a:pathLst>
                <a:path w="17745" h="14608" extrusionOk="0">
                  <a:moveTo>
                    <a:pt x="13130" y="1"/>
                  </a:moveTo>
                  <a:cubicBezTo>
                    <a:pt x="12175" y="1"/>
                    <a:pt x="11067" y="184"/>
                    <a:pt x="9800" y="622"/>
                  </a:cubicBezTo>
                  <a:cubicBezTo>
                    <a:pt x="5013" y="2277"/>
                    <a:pt x="100" y="6262"/>
                    <a:pt x="100" y="6262"/>
                  </a:cubicBezTo>
                  <a:lnTo>
                    <a:pt x="0" y="6362"/>
                  </a:lnTo>
                  <a:cubicBezTo>
                    <a:pt x="1554" y="8643"/>
                    <a:pt x="4887" y="12402"/>
                    <a:pt x="10326" y="14608"/>
                  </a:cubicBezTo>
                  <a:cubicBezTo>
                    <a:pt x="11153" y="10948"/>
                    <a:pt x="17745" y="7389"/>
                    <a:pt x="17745" y="3430"/>
                  </a:cubicBezTo>
                  <a:cubicBezTo>
                    <a:pt x="17745" y="1988"/>
                    <a:pt x="16270" y="1"/>
                    <a:pt x="13130" y="1"/>
                  </a:cubicBezTo>
                  <a:close/>
                </a:path>
              </a:pathLst>
            </a:custGeom>
            <a:solidFill>
              <a:srgbClr val="914A31"/>
            </a:solidFill>
            <a:ln w="9525" cap="flat" cmpd="sng">
              <a:solidFill>
                <a:srgbClr val="914A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570;p59">
              <a:extLst>
                <a:ext uri="{FF2B5EF4-FFF2-40B4-BE49-F238E27FC236}">
                  <a16:creationId xmlns:a16="http://schemas.microsoft.com/office/drawing/2014/main" id="{D565C985-8CCE-4C6F-BBC5-8B546A9738C0}"/>
                </a:ext>
              </a:extLst>
            </p:cNvPr>
            <p:cNvSpPr/>
            <p:nvPr/>
          </p:nvSpPr>
          <p:spPr>
            <a:xfrm>
              <a:off x="6705519" y="4557163"/>
              <a:ext cx="246951" cy="74885"/>
            </a:xfrm>
            <a:custGeom>
              <a:avLst/>
              <a:gdLst/>
              <a:ahLst/>
              <a:cxnLst/>
              <a:rect l="l" t="t" r="r" b="b"/>
              <a:pathLst>
                <a:path w="10190" h="3090" extrusionOk="0">
                  <a:moveTo>
                    <a:pt x="6364" y="0"/>
                  </a:moveTo>
                  <a:cubicBezTo>
                    <a:pt x="3991" y="0"/>
                    <a:pt x="875" y="554"/>
                    <a:pt x="164" y="1200"/>
                  </a:cubicBezTo>
                  <a:cubicBezTo>
                    <a:pt x="1" y="1345"/>
                    <a:pt x="233" y="1662"/>
                    <a:pt x="1053" y="1662"/>
                  </a:cubicBezTo>
                  <a:cubicBezTo>
                    <a:pt x="1363" y="1662"/>
                    <a:pt x="1757" y="1617"/>
                    <a:pt x="2245" y="1500"/>
                  </a:cubicBezTo>
                  <a:lnTo>
                    <a:pt x="2245" y="1500"/>
                  </a:lnTo>
                  <a:lnTo>
                    <a:pt x="2144" y="1601"/>
                  </a:lnTo>
                  <a:cubicBezTo>
                    <a:pt x="1618" y="1701"/>
                    <a:pt x="691" y="2127"/>
                    <a:pt x="791" y="2553"/>
                  </a:cubicBezTo>
                  <a:cubicBezTo>
                    <a:pt x="791" y="2615"/>
                    <a:pt x="844" y="2642"/>
                    <a:pt x="937" y="2642"/>
                  </a:cubicBezTo>
                  <a:cubicBezTo>
                    <a:pt x="1294" y="2642"/>
                    <a:pt x="2235" y="2245"/>
                    <a:pt x="2971" y="1926"/>
                  </a:cubicBezTo>
                  <a:cubicBezTo>
                    <a:pt x="3197" y="1926"/>
                    <a:pt x="3072" y="1926"/>
                    <a:pt x="2871" y="2027"/>
                  </a:cubicBezTo>
                  <a:cubicBezTo>
                    <a:pt x="2445" y="2453"/>
                    <a:pt x="1944" y="2754"/>
                    <a:pt x="2044" y="2954"/>
                  </a:cubicBezTo>
                  <a:cubicBezTo>
                    <a:pt x="2044" y="3050"/>
                    <a:pt x="2109" y="3090"/>
                    <a:pt x="2234" y="3090"/>
                  </a:cubicBezTo>
                  <a:cubicBezTo>
                    <a:pt x="2794" y="3090"/>
                    <a:pt x="4556" y="2273"/>
                    <a:pt x="6956" y="2027"/>
                  </a:cubicBezTo>
                  <a:cubicBezTo>
                    <a:pt x="8610" y="1826"/>
                    <a:pt x="10189" y="1926"/>
                    <a:pt x="10189" y="874"/>
                  </a:cubicBezTo>
                  <a:cubicBezTo>
                    <a:pt x="9237" y="573"/>
                    <a:pt x="8310" y="347"/>
                    <a:pt x="7583" y="47"/>
                  </a:cubicBezTo>
                  <a:lnTo>
                    <a:pt x="7458" y="47"/>
                  </a:lnTo>
                  <a:cubicBezTo>
                    <a:pt x="7122" y="15"/>
                    <a:pt x="6753" y="0"/>
                    <a:pt x="6364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571;p59">
              <a:extLst>
                <a:ext uri="{FF2B5EF4-FFF2-40B4-BE49-F238E27FC236}">
                  <a16:creationId xmlns:a16="http://schemas.microsoft.com/office/drawing/2014/main" id="{2E4C05FB-01B7-40BD-929B-91B84B599942}"/>
                </a:ext>
              </a:extLst>
            </p:cNvPr>
            <p:cNvSpPr/>
            <p:nvPr/>
          </p:nvSpPr>
          <p:spPr>
            <a:xfrm>
              <a:off x="6861344" y="3779736"/>
              <a:ext cx="490776" cy="709954"/>
            </a:xfrm>
            <a:custGeom>
              <a:avLst/>
              <a:gdLst/>
              <a:ahLst/>
              <a:cxnLst/>
              <a:rect l="l" t="t" r="r" b="b"/>
              <a:pathLst>
                <a:path w="20251" h="29295" extrusionOk="0">
                  <a:moveTo>
                    <a:pt x="9978" y="0"/>
                  </a:moveTo>
                  <a:cubicBezTo>
                    <a:pt x="8468" y="0"/>
                    <a:pt x="6988" y="499"/>
                    <a:pt x="5840" y="1425"/>
                  </a:cubicBezTo>
                  <a:cubicBezTo>
                    <a:pt x="4587" y="2352"/>
                    <a:pt x="0" y="9971"/>
                    <a:pt x="627" y="19169"/>
                  </a:cubicBezTo>
                  <a:cubicBezTo>
                    <a:pt x="1153" y="27014"/>
                    <a:pt x="6366" y="29295"/>
                    <a:pt x="10426" y="29295"/>
                  </a:cubicBezTo>
                  <a:cubicBezTo>
                    <a:pt x="15138" y="29295"/>
                    <a:pt x="20251" y="23355"/>
                    <a:pt x="19424" y="14884"/>
                  </a:cubicBezTo>
                  <a:cubicBezTo>
                    <a:pt x="18897" y="10397"/>
                    <a:pt x="16592" y="3204"/>
                    <a:pt x="13985" y="1325"/>
                  </a:cubicBezTo>
                  <a:cubicBezTo>
                    <a:pt x="12783" y="423"/>
                    <a:pt x="11368" y="0"/>
                    <a:pt x="997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572;p59">
              <a:extLst>
                <a:ext uri="{FF2B5EF4-FFF2-40B4-BE49-F238E27FC236}">
                  <a16:creationId xmlns:a16="http://schemas.microsoft.com/office/drawing/2014/main" id="{140F3947-1E72-475A-B3F5-F745F5DADDBF}"/>
                </a:ext>
              </a:extLst>
            </p:cNvPr>
            <p:cNvSpPr/>
            <p:nvPr/>
          </p:nvSpPr>
          <p:spPr>
            <a:xfrm>
              <a:off x="6937245" y="3424320"/>
              <a:ext cx="48009" cy="60756"/>
            </a:xfrm>
            <a:custGeom>
              <a:avLst/>
              <a:gdLst/>
              <a:ahLst/>
              <a:cxnLst/>
              <a:rect l="l" t="t" r="r" b="b"/>
              <a:pathLst>
                <a:path w="1981" h="2507" extrusionOk="0">
                  <a:moveTo>
                    <a:pt x="1028" y="1"/>
                  </a:moveTo>
                  <a:cubicBezTo>
                    <a:pt x="527" y="1"/>
                    <a:pt x="1" y="627"/>
                    <a:pt x="1" y="1254"/>
                  </a:cubicBezTo>
                  <a:cubicBezTo>
                    <a:pt x="1" y="1880"/>
                    <a:pt x="527" y="2507"/>
                    <a:pt x="1028" y="2507"/>
                  </a:cubicBezTo>
                  <a:cubicBezTo>
                    <a:pt x="1555" y="2507"/>
                    <a:pt x="1981" y="1880"/>
                    <a:pt x="1981" y="1254"/>
                  </a:cubicBezTo>
                  <a:cubicBezTo>
                    <a:pt x="1981" y="627"/>
                    <a:pt x="1555" y="1"/>
                    <a:pt x="1028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573;p59">
              <a:extLst>
                <a:ext uri="{FF2B5EF4-FFF2-40B4-BE49-F238E27FC236}">
                  <a16:creationId xmlns:a16="http://schemas.microsoft.com/office/drawing/2014/main" id="{E1F8E60E-2A13-4C54-A85C-A76B38FCA5F1}"/>
                </a:ext>
              </a:extLst>
            </p:cNvPr>
            <p:cNvSpPr/>
            <p:nvPr/>
          </p:nvSpPr>
          <p:spPr>
            <a:xfrm>
              <a:off x="7235469" y="3424320"/>
              <a:ext cx="48615" cy="60756"/>
            </a:xfrm>
            <a:custGeom>
              <a:avLst/>
              <a:gdLst/>
              <a:ahLst/>
              <a:cxnLst/>
              <a:rect l="l" t="t" r="r" b="b"/>
              <a:pathLst>
                <a:path w="2006" h="2507" extrusionOk="0">
                  <a:moveTo>
                    <a:pt x="1053" y="1"/>
                  </a:moveTo>
                  <a:cubicBezTo>
                    <a:pt x="427" y="1"/>
                    <a:pt x="1" y="627"/>
                    <a:pt x="1" y="1254"/>
                  </a:cubicBezTo>
                  <a:cubicBezTo>
                    <a:pt x="1" y="1880"/>
                    <a:pt x="427" y="2507"/>
                    <a:pt x="1053" y="2507"/>
                  </a:cubicBezTo>
                  <a:cubicBezTo>
                    <a:pt x="1580" y="2507"/>
                    <a:pt x="2006" y="1880"/>
                    <a:pt x="2006" y="1254"/>
                  </a:cubicBezTo>
                  <a:cubicBezTo>
                    <a:pt x="2006" y="627"/>
                    <a:pt x="1580" y="1"/>
                    <a:pt x="1053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574;p59">
              <a:extLst>
                <a:ext uri="{FF2B5EF4-FFF2-40B4-BE49-F238E27FC236}">
                  <a16:creationId xmlns:a16="http://schemas.microsoft.com/office/drawing/2014/main" id="{FCABAC75-6E94-46AA-B1E4-E58CC8333486}"/>
                </a:ext>
              </a:extLst>
            </p:cNvPr>
            <p:cNvSpPr/>
            <p:nvPr/>
          </p:nvSpPr>
          <p:spPr>
            <a:xfrm>
              <a:off x="7260987" y="3489921"/>
              <a:ext cx="156725" cy="154908"/>
            </a:xfrm>
            <a:custGeom>
              <a:avLst/>
              <a:gdLst/>
              <a:ahLst/>
              <a:cxnLst/>
              <a:rect l="l" t="t" r="r" b="b"/>
              <a:pathLst>
                <a:path w="6467" h="6392" extrusionOk="0">
                  <a:moveTo>
                    <a:pt x="3233" y="0"/>
                  </a:moveTo>
                  <a:cubicBezTo>
                    <a:pt x="1454" y="0"/>
                    <a:pt x="0" y="1479"/>
                    <a:pt x="0" y="3258"/>
                  </a:cubicBezTo>
                  <a:cubicBezTo>
                    <a:pt x="0" y="5013"/>
                    <a:pt x="1454" y="6391"/>
                    <a:pt x="3233" y="6391"/>
                  </a:cubicBezTo>
                  <a:cubicBezTo>
                    <a:pt x="5013" y="6391"/>
                    <a:pt x="6467" y="5013"/>
                    <a:pt x="6467" y="3258"/>
                  </a:cubicBezTo>
                  <a:cubicBezTo>
                    <a:pt x="6467" y="1479"/>
                    <a:pt x="5013" y="0"/>
                    <a:pt x="3233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575;p59">
              <a:extLst>
                <a:ext uri="{FF2B5EF4-FFF2-40B4-BE49-F238E27FC236}">
                  <a16:creationId xmlns:a16="http://schemas.microsoft.com/office/drawing/2014/main" id="{085DB96C-7233-48C1-99B3-2266492144C5}"/>
                </a:ext>
              </a:extLst>
            </p:cNvPr>
            <p:cNvSpPr/>
            <p:nvPr/>
          </p:nvSpPr>
          <p:spPr>
            <a:xfrm>
              <a:off x="6800589" y="3485050"/>
              <a:ext cx="156725" cy="154302"/>
            </a:xfrm>
            <a:custGeom>
              <a:avLst/>
              <a:gdLst/>
              <a:ahLst/>
              <a:cxnLst/>
              <a:rect l="l" t="t" r="r" b="b"/>
              <a:pathLst>
                <a:path w="6467" h="6367" extrusionOk="0">
                  <a:moveTo>
                    <a:pt x="3234" y="1"/>
                  </a:moveTo>
                  <a:cubicBezTo>
                    <a:pt x="1454" y="1"/>
                    <a:pt x="1" y="1454"/>
                    <a:pt x="1" y="3134"/>
                  </a:cubicBezTo>
                  <a:cubicBezTo>
                    <a:pt x="1" y="4913"/>
                    <a:pt x="1454" y="6367"/>
                    <a:pt x="3234" y="6367"/>
                  </a:cubicBezTo>
                  <a:cubicBezTo>
                    <a:pt x="5114" y="6367"/>
                    <a:pt x="6467" y="4913"/>
                    <a:pt x="6467" y="3134"/>
                  </a:cubicBezTo>
                  <a:cubicBezTo>
                    <a:pt x="6467" y="1454"/>
                    <a:pt x="5114" y="1"/>
                    <a:pt x="323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576;p59">
              <a:extLst>
                <a:ext uri="{FF2B5EF4-FFF2-40B4-BE49-F238E27FC236}">
                  <a16:creationId xmlns:a16="http://schemas.microsoft.com/office/drawing/2014/main" id="{F94BF3CB-F783-4B77-A510-43216F570461}"/>
                </a:ext>
              </a:extLst>
            </p:cNvPr>
            <p:cNvSpPr/>
            <p:nvPr/>
          </p:nvSpPr>
          <p:spPr>
            <a:xfrm>
              <a:off x="7048406" y="3470025"/>
              <a:ext cx="108741" cy="68511"/>
            </a:xfrm>
            <a:custGeom>
              <a:avLst/>
              <a:gdLst/>
              <a:ahLst/>
              <a:cxnLst/>
              <a:rect l="l" t="t" r="r" b="b"/>
              <a:pathLst>
                <a:path w="4487" h="2827" extrusionOk="0">
                  <a:moveTo>
                    <a:pt x="2247" y="0"/>
                  </a:moveTo>
                  <a:cubicBezTo>
                    <a:pt x="1435" y="0"/>
                    <a:pt x="627" y="207"/>
                    <a:pt x="426" y="621"/>
                  </a:cubicBezTo>
                  <a:cubicBezTo>
                    <a:pt x="0" y="1348"/>
                    <a:pt x="1153" y="2826"/>
                    <a:pt x="2406" y="2826"/>
                  </a:cubicBezTo>
                  <a:cubicBezTo>
                    <a:pt x="3133" y="2826"/>
                    <a:pt x="4487" y="1448"/>
                    <a:pt x="4086" y="621"/>
                  </a:cubicBezTo>
                  <a:cubicBezTo>
                    <a:pt x="3873" y="207"/>
                    <a:pt x="3058" y="0"/>
                    <a:pt x="2247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577;p59">
              <a:extLst>
                <a:ext uri="{FF2B5EF4-FFF2-40B4-BE49-F238E27FC236}">
                  <a16:creationId xmlns:a16="http://schemas.microsoft.com/office/drawing/2014/main" id="{9DCB1269-9FAD-4985-A3C0-17D96C4557CD}"/>
                </a:ext>
              </a:extLst>
            </p:cNvPr>
            <p:cNvSpPr/>
            <p:nvPr/>
          </p:nvSpPr>
          <p:spPr>
            <a:xfrm>
              <a:off x="6998000" y="3533033"/>
              <a:ext cx="210163" cy="63204"/>
            </a:xfrm>
            <a:custGeom>
              <a:avLst/>
              <a:gdLst/>
              <a:ahLst/>
              <a:cxnLst/>
              <a:rect l="l" t="t" r="r" b="b"/>
              <a:pathLst>
                <a:path w="8672" h="2608" extrusionOk="0">
                  <a:moveTo>
                    <a:pt x="8446" y="1"/>
                  </a:moveTo>
                  <a:cubicBezTo>
                    <a:pt x="8346" y="1"/>
                    <a:pt x="8246" y="1"/>
                    <a:pt x="8146" y="101"/>
                  </a:cubicBezTo>
                  <a:cubicBezTo>
                    <a:pt x="8246" y="101"/>
                    <a:pt x="8146" y="226"/>
                    <a:pt x="7920" y="327"/>
                  </a:cubicBezTo>
                  <a:cubicBezTo>
                    <a:pt x="7820" y="527"/>
                    <a:pt x="7519" y="728"/>
                    <a:pt x="7193" y="953"/>
                  </a:cubicBezTo>
                  <a:cubicBezTo>
                    <a:pt x="6892" y="1154"/>
                    <a:pt x="6366" y="1354"/>
                    <a:pt x="5940" y="1580"/>
                  </a:cubicBezTo>
                  <a:cubicBezTo>
                    <a:pt x="5740" y="1680"/>
                    <a:pt x="5414" y="1680"/>
                    <a:pt x="5213" y="1680"/>
                  </a:cubicBezTo>
                  <a:cubicBezTo>
                    <a:pt x="5113" y="1780"/>
                    <a:pt x="4912" y="1780"/>
                    <a:pt x="4787" y="1780"/>
                  </a:cubicBezTo>
                  <a:lnTo>
                    <a:pt x="3534" y="1780"/>
                  </a:lnTo>
                  <a:cubicBezTo>
                    <a:pt x="3434" y="1780"/>
                    <a:pt x="3333" y="1680"/>
                    <a:pt x="3233" y="1680"/>
                  </a:cubicBezTo>
                  <a:cubicBezTo>
                    <a:pt x="3033" y="1680"/>
                    <a:pt x="2907" y="1680"/>
                    <a:pt x="2807" y="1580"/>
                  </a:cubicBezTo>
                  <a:cubicBezTo>
                    <a:pt x="2281" y="1479"/>
                    <a:pt x="1880" y="1354"/>
                    <a:pt x="1454" y="1154"/>
                  </a:cubicBezTo>
                  <a:cubicBezTo>
                    <a:pt x="1354" y="1053"/>
                    <a:pt x="1153" y="953"/>
                    <a:pt x="1028" y="853"/>
                  </a:cubicBezTo>
                  <a:cubicBezTo>
                    <a:pt x="927" y="728"/>
                    <a:pt x="727" y="728"/>
                    <a:pt x="727" y="627"/>
                  </a:cubicBezTo>
                  <a:cubicBezTo>
                    <a:pt x="627" y="527"/>
                    <a:pt x="526" y="527"/>
                    <a:pt x="526" y="427"/>
                  </a:cubicBezTo>
                  <a:lnTo>
                    <a:pt x="401" y="427"/>
                  </a:lnTo>
                  <a:cubicBezTo>
                    <a:pt x="301" y="327"/>
                    <a:pt x="201" y="327"/>
                    <a:pt x="201" y="327"/>
                  </a:cubicBezTo>
                  <a:cubicBezTo>
                    <a:pt x="100" y="427"/>
                    <a:pt x="0" y="527"/>
                    <a:pt x="100" y="627"/>
                  </a:cubicBezTo>
                  <a:lnTo>
                    <a:pt x="100" y="728"/>
                  </a:lnTo>
                  <a:cubicBezTo>
                    <a:pt x="201" y="728"/>
                    <a:pt x="201" y="853"/>
                    <a:pt x="301" y="953"/>
                  </a:cubicBezTo>
                  <a:cubicBezTo>
                    <a:pt x="401" y="1053"/>
                    <a:pt x="526" y="1154"/>
                    <a:pt x="627" y="1354"/>
                  </a:cubicBezTo>
                  <a:cubicBezTo>
                    <a:pt x="827" y="1479"/>
                    <a:pt x="927" y="1580"/>
                    <a:pt x="1153" y="1680"/>
                  </a:cubicBezTo>
                  <a:cubicBezTo>
                    <a:pt x="1354" y="1880"/>
                    <a:pt x="1554" y="1981"/>
                    <a:pt x="1780" y="2106"/>
                  </a:cubicBezTo>
                  <a:cubicBezTo>
                    <a:pt x="2080" y="2206"/>
                    <a:pt x="2281" y="2307"/>
                    <a:pt x="2607" y="2407"/>
                  </a:cubicBezTo>
                  <a:cubicBezTo>
                    <a:pt x="2707" y="2407"/>
                    <a:pt x="2907" y="2407"/>
                    <a:pt x="3033" y="2507"/>
                  </a:cubicBezTo>
                  <a:lnTo>
                    <a:pt x="3434" y="2507"/>
                  </a:lnTo>
                  <a:cubicBezTo>
                    <a:pt x="3760" y="2607"/>
                    <a:pt x="4060" y="2607"/>
                    <a:pt x="4386" y="2607"/>
                  </a:cubicBezTo>
                  <a:lnTo>
                    <a:pt x="4787" y="2607"/>
                  </a:lnTo>
                  <a:cubicBezTo>
                    <a:pt x="5013" y="2607"/>
                    <a:pt x="5113" y="2507"/>
                    <a:pt x="5313" y="2507"/>
                  </a:cubicBezTo>
                  <a:cubicBezTo>
                    <a:pt x="5639" y="2507"/>
                    <a:pt x="5940" y="2407"/>
                    <a:pt x="6166" y="2307"/>
                  </a:cubicBezTo>
                  <a:cubicBezTo>
                    <a:pt x="6792" y="2106"/>
                    <a:pt x="7193" y="1780"/>
                    <a:pt x="7619" y="1479"/>
                  </a:cubicBezTo>
                  <a:cubicBezTo>
                    <a:pt x="7920" y="1254"/>
                    <a:pt x="8146" y="953"/>
                    <a:pt x="8346" y="728"/>
                  </a:cubicBezTo>
                  <a:cubicBezTo>
                    <a:pt x="8446" y="427"/>
                    <a:pt x="8547" y="327"/>
                    <a:pt x="8547" y="327"/>
                  </a:cubicBezTo>
                  <a:cubicBezTo>
                    <a:pt x="8672" y="226"/>
                    <a:pt x="8547" y="101"/>
                    <a:pt x="8446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78;p59">
              <a:extLst>
                <a:ext uri="{FF2B5EF4-FFF2-40B4-BE49-F238E27FC236}">
                  <a16:creationId xmlns:a16="http://schemas.microsoft.com/office/drawing/2014/main" id="{B536F755-C98D-4527-8983-EC9ADF5C864D}"/>
                </a:ext>
              </a:extLst>
            </p:cNvPr>
            <p:cNvSpPr/>
            <p:nvPr/>
          </p:nvSpPr>
          <p:spPr>
            <a:xfrm>
              <a:off x="6970058" y="3864555"/>
              <a:ext cx="111164" cy="128322"/>
            </a:xfrm>
            <a:custGeom>
              <a:avLst/>
              <a:gdLst/>
              <a:ahLst/>
              <a:cxnLst/>
              <a:rect l="l" t="t" r="r" b="b"/>
              <a:pathLst>
                <a:path w="4587" h="5295" extrusionOk="0">
                  <a:moveTo>
                    <a:pt x="3402" y="0"/>
                  </a:moveTo>
                  <a:cubicBezTo>
                    <a:pt x="3079" y="0"/>
                    <a:pt x="2306" y="1358"/>
                    <a:pt x="2306" y="1358"/>
                  </a:cubicBezTo>
                  <a:cubicBezTo>
                    <a:pt x="2306" y="1358"/>
                    <a:pt x="2109" y="722"/>
                    <a:pt x="1919" y="722"/>
                  </a:cubicBezTo>
                  <a:cubicBezTo>
                    <a:pt x="1906" y="722"/>
                    <a:pt x="1893" y="725"/>
                    <a:pt x="1880" y="732"/>
                  </a:cubicBezTo>
                  <a:cubicBezTo>
                    <a:pt x="1554" y="832"/>
                    <a:pt x="1780" y="2211"/>
                    <a:pt x="1780" y="2211"/>
                  </a:cubicBezTo>
                  <a:cubicBezTo>
                    <a:pt x="1780" y="2211"/>
                    <a:pt x="1053" y="3138"/>
                    <a:pt x="0" y="3238"/>
                  </a:cubicBezTo>
                  <a:cubicBezTo>
                    <a:pt x="0" y="3713"/>
                    <a:pt x="604" y="3770"/>
                    <a:pt x="897" y="3770"/>
                  </a:cubicBezTo>
                  <a:cubicBezTo>
                    <a:pt x="991" y="3770"/>
                    <a:pt x="1053" y="3764"/>
                    <a:pt x="1053" y="3764"/>
                  </a:cubicBezTo>
                  <a:lnTo>
                    <a:pt x="1053" y="3764"/>
                  </a:lnTo>
                  <a:cubicBezTo>
                    <a:pt x="1053" y="3764"/>
                    <a:pt x="527" y="4491"/>
                    <a:pt x="627" y="4491"/>
                  </a:cubicBezTo>
                  <a:cubicBezTo>
                    <a:pt x="647" y="4511"/>
                    <a:pt x="692" y="4519"/>
                    <a:pt x="751" y="4519"/>
                  </a:cubicBezTo>
                  <a:cubicBezTo>
                    <a:pt x="989" y="4519"/>
                    <a:pt x="1454" y="4391"/>
                    <a:pt x="1454" y="4391"/>
                  </a:cubicBezTo>
                  <a:lnTo>
                    <a:pt x="1454" y="4391"/>
                  </a:lnTo>
                  <a:cubicBezTo>
                    <a:pt x="1454" y="4391"/>
                    <a:pt x="1053" y="4817"/>
                    <a:pt x="1053" y="5118"/>
                  </a:cubicBezTo>
                  <a:cubicBezTo>
                    <a:pt x="1053" y="5254"/>
                    <a:pt x="1141" y="5294"/>
                    <a:pt x="1253" y="5294"/>
                  </a:cubicBezTo>
                  <a:cubicBezTo>
                    <a:pt x="1407" y="5294"/>
                    <a:pt x="1607" y="5218"/>
                    <a:pt x="1679" y="5218"/>
                  </a:cubicBezTo>
                  <a:cubicBezTo>
                    <a:pt x="2707" y="4491"/>
                    <a:pt x="3233" y="3464"/>
                    <a:pt x="3334" y="3138"/>
                  </a:cubicBezTo>
                  <a:cubicBezTo>
                    <a:pt x="3434" y="2837"/>
                    <a:pt x="4587" y="1985"/>
                    <a:pt x="4486" y="1784"/>
                  </a:cubicBezTo>
                  <a:cubicBezTo>
                    <a:pt x="4486" y="1734"/>
                    <a:pt x="4441" y="1716"/>
                    <a:pt x="4371" y="1716"/>
                  </a:cubicBezTo>
                  <a:cubicBezTo>
                    <a:pt x="4162" y="1716"/>
                    <a:pt x="3735" y="1885"/>
                    <a:pt x="3659" y="1885"/>
                  </a:cubicBezTo>
                  <a:cubicBezTo>
                    <a:pt x="3760" y="1885"/>
                    <a:pt x="4587" y="732"/>
                    <a:pt x="4386" y="632"/>
                  </a:cubicBezTo>
                  <a:cubicBezTo>
                    <a:pt x="4381" y="626"/>
                    <a:pt x="4372" y="623"/>
                    <a:pt x="4360" y="623"/>
                  </a:cubicBezTo>
                  <a:cubicBezTo>
                    <a:pt x="4169" y="623"/>
                    <a:pt x="3233" y="1358"/>
                    <a:pt x="3233" y="1358"/>
                  </a:cubicBezTo>
                  <a:cubicBezTo>
                    <a:pt x="3233" y="1358"/>
                    <a:pt x="3659" y="5"/>
                    <a:pt x="3434" y="5"/>
                  </a:cubicBezTo>
                  <a:cubicBezTo>
                    <a:pt x="3424" y="2"/>
                    <a:pt x="3413" y="0"/>
                    <a:pt x="34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79;p59">
              <a:extLst>
                <a:ext uri="{FF2B5EF4-FFF2-40B4-BE49-F238E27FC236}">
                  <a16:creationId xmlns:a16="http://schemas.microsoft.com/office/drawing/2014/main" id="{A68849ED-E95B-457F-9BDE-EF1732D4159B}"/>
                </a:ext>
              </a:extLst>
            </p:cNvPr>
            <p:cNvSpPr/>
            <p:nvPr/>
          </p:nvSpPr>
          <p:spPr>
            <a:xfrm>
              <a:off x="7101842" y="3864555"/>
              <a:ext cx="108765" cy="128322"/>
            </a:xfrm>
            <a:custGeom>
              <a:avLst/>
              <a:gdLst/>
              <a:ahLst/>
              <a:cxnLst/>
              <a:rect l="l" t="t" r="r" b="b"/>
              <a:pathLst>
                <a:path w="4488" h="5295" extrusionOk="0">
                  <a:moveTo>
                    <a:pt x="1163" y="0"/>
                  </a:moveTo>
                  <a:cubicBezTo>
                    <a:pt x="1151" y="0"/>
                    <a:pt x="1140" y="2"/>
                    <a:pt x="1129" y="5"/>
                  </a:cubicBezTo>
                  <a:cubicBezTo>
                    <a:pt x="828" y="5"/>
                    <a:pt x="1354" y="1358"/>
                    <a:pt x="1354" y="1358"/>
                  </a:cubicBezTo>
                  <a:cubicBezTo>
                    <a:pt x="1354" y="1358"/>
                    <a:pt x="418" y="623"/>
                    <a:pt x="143" y="623"/>
                  </a:cubicBezTo>
                  <a:cubicBezTo>
                    <a:pt x="127" y="623"/>
                    <a:pt x="113" y="626"/>
                    <a:pt x="101" y="632"/>
                  </a:cubicBezTo>
                  <a:cubicBezTo>
                    <a:pt x="1" y="732"/>
                    <a:pt x="828" y="1885"/>
                    <a:pt x="828" y="1885"/>
                  </a:cubicBezTo>
                  <a:cubicBezTo>
                    <a:pt x="828" y="1885"/>
                    <a:pt x="419" y="1716"/>
                    <a:pt x="172" y="1716"/>
                  </a:cubicBezTo>
                  <a:cubicBezTo>
                    <a:pt x="90" y="1716"/>
                    <a:pt x="26" y="1734"/>
                    <a:pt x="1" y="1784"/>
                  </a:cubicBezTo>
                  <a:cubicBezTo>
                    <a:pt x="1" y="1985"/>
                    <a:pt x="1028" y="2837"/>
                    <a:pt x="1254" y="3138"/>
                  </a:cubicBezTo>
                  <a:cubicBezTo>
                    <a:pt x="1354" y="3464"/>
                    <a:pt x="1755" y="4491"/>
                    <a:pt x="2908" y="5218"/>
                  </a:cubicBezTo>
                  <a:cubicBezTo>
                    <a:pt x="2966" y="5218"/>
                    <a:pt x="3168" y="5294"/>
                    <a:pt x="3327" y="5294"/>
                  </a:cubicBezTo>
                  <a:cubicBezTo>
                    <a:pt x="3442" y="5294"/>
                    <a:pt x="3535" y="5254"/>
                    <a:pt x="3535" y="5118"/>
                  </a:cubicBezTo>
                  <a:cubicBezTo>
                    <a:pt x="3535" y="4817"/>
                    <a:pt x="3134" y="4391"/>
                    <a:pt x="3134" y="4391"/>
                  </a:cubicBezTo>
                  <a:lnTo>
                    <a:pt x="3134" y="4391"/>
                  </a:lnTo>
                  <a:cubicBezTo>
                    <a:pt x="3134" y="4391"/>
                    <a:pt x="3599" y="4519"/>
                    <a:pt x="3836" y="4519"/>
                  </a:cubicBezTo>
                  <a:cubicBezTo>
                    <a:pt x="3896" y="4519"/>
                    <a:pt x="3941" y="4511"/>
                    <a:pt x="3961" y="4491"/>
                  </a:cubicBezTo>
                  <a:lnTo>
                    <a:pt x="3434" y="3764"/>
                  </a:lnTo>
                  <a:lnTo>
                    <a:pt x="3434" y="3764"/>
                  </a:lnTo>
                  <a:cubicBezTo>
                    <a:pt x="3435" y="3764"/>
                    <a:pt x="3496" y="3770"/>
                    <a:pt x="3590" y="3770"/>
                  </a:cubicBezTo>
                  <a:cubicBezTo>
                    <a:pt x="3883" y="3770"/>
                    <a:pt x="4487" y="3713"/>
                    <a:pt x="4487" y="3238"/>
                  </a:cubicBezTo>
                  <a:cubicBezTo>
                    <a:pt x="3535" y="3138"/>
                    <a:pt x="2808" y="2211"/>
                    <a:pt x="2808" y="2211"/>
                  </a:cubicBezTo>
                  <a:cubicBezTo>
                    <a:pt x="2808" y="2211"/>
                    <a:pt x="2908" y="832"/>
                    <a:pt x="2708" y="732"/>
                  </a:cubicBezTo>
                  <a:cubicBezTo>
                    <a:pt x="2695" y="725"/>
                    <a:pt x="2682" y="722"/>
                    <a:pt x="2669" y="722"/>
                  </a:cubicBezTo>
                  <a:cubicBezTo>
                    <a:pt x="2479" y="722"/>
                    <a:pt x="2282" y="1358"/>
                    <a:pt x="2282" y="1358"/>
                  </a:cubicBezTo>
                  <a:cubicBezTo>
                    <a:pt x="2282" y="1358"/>
                    <a:pt x="1509" y="0"/>
                    <a:pt x="1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80;p59">
              <a:extLst>
                <a:ext uri="{FF2B5EF4-FFF2-40B4-BE49-F238E27FC236}">
                  <a16:creationId xmlns:a16="http://schemas.microsoft.com/office/drawing/2014/main" id="{6FD5F025-633E-48B9-9F49-0C014B1AF407}"/>
                </a:ext>
              </a:extLst>
            </p:cNvPr>
            <p:cNvSpPr/>
            <p:nvPr/>
          </p:nvSpPr>
          <p:spPr>
            <a:xfrm>
              <a:off x="7172315" y="3768806"/>
              <a:ext cx="212610" cy="240165"/>
            </a:xfrm>
            <a:custGeom>
              <a:avLst/>
              <a:gdLst/>
              <a:ahLst/>
              <a:cxnLst/>
              <a:rect l="l" t="t" r="r" b="b"/>
              <a:pathLst>
                <a:path w="8773" h="9910" extrusionOk="0">
                  <a:moveTo>
                    <a:pt x="5233" y="1"/>
                  </a:moveTo>
                  <a:cubicBezTo>
                    <a:pt x="4028" y="1"/>
                    <a:pt x="3233" y="2076"/>
                    <a:pt x="3233" y="2076"/>
                  </a:cubicBezTo>
                  <a:cubicBezTo>
                    <a:pt x="3233" y="2076"/>
                    <a:pt x="4812" y="6162"/>
                    <a:pt x="2832" y="7089"/>
                  </a:cubicBezTo>
                  <a:cubicBezTo>
                    <a:pt x="2583" y="7206"/>
                    <a:pt x="2333" y="7255"/>
                    <a:pt x="2089" y="7255"/>
                  </a:cubicBezTo>
                  <a:cubicBezTo>
                    <a:pt x="1916" y="7255"/>
                    <a:pt x="1745" y="7231"/>
                    <a:pt x="1579" y="7189"/>
                  </a:cubicBezTo>
                  <a:cubicBezTo>
                    <a:pt x="1579" y="7664"/>
                    <a:pt x="975" y="7721"/>
                    <a:pt x="682" y="7721"/>
                  </a:cubicBezTo>
                  <a:cubicBezTo>
                    <a:pt x="588" y="7721"/>
                    <a:pt x="527" y="7715"/>
                    <a:pt x="526" y="7715"/>
                  </a:cubicBezTo>
                  <a:lnTo>
                    <a:pt x="526" y="7715"/>
                  </a:lnTo>
                  <a:lnTo>
                    <a:pt x="1053" y="8442"/>
                  </a:lnTo>
                  <a:cubicBezTo>
                    <a:pt x="1033" y="8462"/>
                    <a:pt x="988" y="8470"/>
                    <a:pt x="928" y="8470"/>
                  </a:cubicBezTo>
                  <a:cubicBezTo>
                    <a:pt x="691" y="8470"/>
                    <a:pt x="226" y="8342"/>
                    <a:pt x="226" y="8342"/>
                  </a:cubicBezTo>
                  <a:lnTo>
                    <a:pt x="226" y="8342"/>
                  </a:lnTo>
                  <a:cubicBezTo>
                    <a:pt x="226" y="8342"/>
                    <a:pt x="627" y="8768"/>
                    <a:pt x="627" y="9069"/>
                  </a:cubicBezTo>
                  <a:cubicBezTo>
                    <a:pt x="627" y="9205"/>
                    <a:pt x="534" y="9245"/>
                    <a:pt x="419" y="9245"/>
                  </a:cubicBezTo>
                  <a:cubicBezTo>
                    <a:pt x="260" y="9245"/>
                    <a:pt x="58" y="9169"/>
                    <a:pt x="0" y="9169"/>
                  </a:cubicBezTo>
                  <a:cubicBezTo>
                    <a:pt x="646" y="9568"/>
                    <a:pt x="1450" y="9909"/>
                    <a:pt x="2533" y="9909"/>
                  </a:cubicBezTo>
                  <a:cubicBezTo>
                    <a:pt x="2879" y="9909"/>
                    <a:pt x="3253" y="9875"/>
                    <a:pt x="3659" y="9796"/>
                  </a:cubicBezTo>
                  <a:cubicBezTo>
                    <a:pt x="8772" y="8969"/>
                    <a:pt x="6692" y="1024"/>
                    <a:pt x="6692" y="1024"/>
                  </a:cubicBezTo>
                  <a:cubicBezTo>
                    <a:pt x="6164" y="275"/>
                    <a:pt x="5672" y="1"/>
                    <a:pt x="5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81;p59">
              <a:extLst>
                <a:ext uri="{FF2B5EF4-FFF2-40B4-BE49-F238E27FC236}">
                  <a16:creationId xmlns:a16="http://schemas.microsoft.com/office/drawing/2014/main" id="{98AFF931-C9BF-47E1-A479-10733EB194C1}"/>
                </a:ext>
              </a:extLst>
            </p:cNvPr>
            <p:cNvSpPr/>
            <p:nvPr/>
          </p:nvSpPr>
          <p:spPr>
            <a:xfrm>
              <a:off x="6795137" y="3781117"/>
              <a:ext cx="215640" cy="227854"/>
            </a:xfrm>
            <a:custGeom>
              <a:avLst/>
              <a:gdLst/>
              <a:ahLst/>
              <a:cxnLst/>
              <a:rect l="l" t="t" r="r" b="b"/>
              <a:pathLst>
                <a:path w="8898" h="9402" extrusionOk="0">
                  <a:moveTo>
                    <a:pt x="3535" y="1"/>
                  </a:moveTo>
                  <a:cubicBezTo>
                    <a:pt x="2852" y="1"/>
                    <a:pt x="2248" y="213"/>
                    <a:pt x="2206" y="516"/>
                  </a:cubicBezTo>
                  <a:cubicBezTo>
                    <a:pt x="2206" y="516"/>
                    <a:pt x="0" y="8461"/>
                    <a:pt x="5138" y="9288"/>
                  </a:cubicBezTo>
                  <a:cubicBezTo>
                    <a:pt x="5538" y="9367"/>
                    <a:pt x="5915" y="9401"/>
                    <a:pt x="6269" y="9401"/>
                  </a:cubicBezTo>
                  <a:cubicBezTo>
                    <a:pt x="7375" y="9401"/>
                    <a:pt x="8252" y="9060"/>
                    <a:pt x="8897" y="8661"/>
                  </a:cubicBezTo>
                  <a:cubicBezTo>
                    <a:pt x="8825" y="8661"/>
                    <a:pt x="8625" y="8737"/>
                    <a:pt x="8471" y="8737"/>
                  </a:cubicBezTo>
                  <a:cubicBezTo>
                    <a:pt x="8359" y="8737"/>
                    <a:pt x="8271" y="8697"/>
                    <a:pt x="8271" y="8561"/>
                  </a:cubicBezTo>
                  <a:cubicBezTo>
                    <a:pt x="8271" y="8260"/>
                    <a:pt x="8672" y="7834"/>
                    <a:pt x="8672" y="7834"/>
                  </a:cubicBezTo>
                  <a:lnTo>
                    <a:pt x="8672" y="7834"/>
                  </a:lnTo>
                  <a:cubicBezTo>
                    <a:pt x="8672" y="7834"/>
                    <a:pt x="8207" y="7962"/>
                    <a:pt x="7969" y="7962"/>
                  </a:cubicBezTo>
                  <a:cubicBezTo>
                    <a:pt x="7910" y="7962"/>
                    <a:pt x="7865" y="7954"/>
                    <a:pt x="7845" y="7934"/>
                  </a:cubicBezTo>
                  <a:cubicBezTo>
                    <a:pt x="7745" y="7934"/>
                    <a:pt x="8271" y="7207"/>
                    <a:pt x="8271" y="7207"/>
                  </a:cubicBezTo>
                  <a:lnTo>
                    <a:pt x="8271" y="7207"/>
                  </a:lnTo>
                  <a:cubicBezTo>
                    <a:pt x="8271" y="7207"/>
                    <a:pt x="8209" y="7213"/>
                    <a:pt x="8115" y="7213"/>
                  </a:cubicBezTo>
                  <a:cubicBezTo>
                    <a:pt x="7822" y="7213"/>
                    <a:pt x="7218" y="7156"/>
                    <a:pt x="7218" y="6681"/>
                  </a:cubicBezTo>
                  <a:cubicBezTo>
                    <a:pt x="7083" y="6723"/>
                    <a:pt x="6935" y="6747"/>
                    <a:pt x="6778" y="6747"/>
                  </a:cubicBezTo>
                  <a:cubicBezTo>
                    <a:pt x="6556" y="6747"/>
                    <a:pt x="6315" y="6698"/>
                    <a:pt x="6065" y="6581"/>
                  </a:cubicBezTo>
                  <a:cubicBezTo>
                    <a:pt x="4085" y="5654"/>
                    <a:pt x="5539" y="1568"/>
                    <a:pt x="5539" y="1568"/>
                  </a:cubicBezTo>
                  <a:cubicBezTo>
                    <a:pt x="5597" y="414"/>
                    <a:pt x="4489" y="1"/>
                    <a:pt x="3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82;p59">
              <a:extLst>
                <a:ext uri="{FF2B5EF4-FFF2-40B4-BE49-F238E27FC236}">
                  <a16:creationId xmlns:a16="http://schemas.microsoft.com/office/drawing/2014/main" id="{AA9672B1-34AA-4027-A563-BC1BECE2DE45}"/>
                </a:ext>
              </a:extLst>
            </p:cNvPr>
            <p:cNvSpPr/>
            <p:nvPr/>
          </p:nvSpPr>
          <p:spPr>
            <a:xfrm>
              <a:off x="7187485" y="3791174"/>
              <a:ext cx="162202" cy="220511"/>
            </a:xfrm>
            <a:custGeom>
              <a:avLst/>
              <a:gdLst/>
              <a:ahLst/>
              <a:cxnLst/>
              <a:rect l="l" t="t" r="r" b="b"/>
              <a:pathLst>
                <a:path w="6693" h="9099" extrusionOk="0">
                  <a:moveTo>
                    <a:pt x="6066" y="0"/>
                  </a:moveTo>
                  <a:lnTo>
                    <a:pt x="5966" y="101"/>
                  </a:lnTo>
                  <a:cubicBezTo>
                    <a:pt x="5966" y="101"/>
                    <a:pt x="6166" y="953"/>
                    <a:pt x="6266" y="2206"/>
                  </a:cubicBezTo>
                  <a:cubicBezTo>
                    <a:pt x="6367" y="2833"/>
                    <a:pt x="6367" y="3559"/>
                    <a:pt x="6266" y="4286"/>
                  </a:cubicBezTo>
                  <a:cubicBezTo>
                    <a:pt x="6266" y="5113"/>
                    <a:pt x="6066" y="5965"/>
                    <a:pt x="5740" y="6692"/>
                  </a:cubicBezTo>
                  <a:cubicBezTo>
                    <a:pt x="5540" y="7118"/>
                    <a:pt x="5339" y="7419"/>
                    <a:pt x="5114" y="7745"/>
                  </a:cubicBezTo>
                  <a:cubicBezTo>
                    <a:pt x="4813" y="8046"/>
                    <a:pt x="4487" y="8246"/>
                    <a:pt x="4186" y="8371"/>
                  </a:cubicBezTo>
                  <a:cubicBezTo>
                    <a:pt x="3986" y="8472"/>
                    <a:pt x="3860" y="8572"/>
                    <a:pt x="3660" y="8572"/>
                  </a:cubicBezTo>
                  <a:cubicBezTo>
                    <a:pt x="3459" y="8672"/>
                    <a:pt x="3234" y="8672"/>
                    <a:pt x="3134" y="8772"/>
                  </a:cubicBezTo>
                  <a:cubicBezTo>
                    <a:pt x="2833" y="8873"/>
                    <a:pt x="2407" y="8873"/>
                    <a:pt x="2106" y="8873"/>
                  </a:cubicBezTo>
                  <a:cubicBezTo>
                    <a:pt x="1479" y="8873"/>
                    <a:pt x="953" y="8873"/>
                    <a:pt x="627" y="8772"/>
                  </a:cubicBezTo>
                  <a:cubicBezTo>
                    <a:pt x="226" y="8672"/>
                    <a:pt x="101" y="8572"/>
                    <a:pt x="101" y="8572"/>
                  </a:cubicBezTo>
                  <a:lnTo>
                    <a:pt x="1" y="8572"/>
                  </a:lnTo>
                  <a:lnTo>
                    <a:pt x="1" y="8672"/>
                  </a:lnTo>
                  <a:cubicBezTo>
                    <a:pt x="1" y="8672"/>
                    <a:pt x="101" y="8672"/>
                    <a:pt x="226" y="8772"/>
                  </a:cubicBezTo>
                  <a:cubicBezTo>
                    <a:pt x="226" y="8772"/>
                    <a:pt x="427" y="8772"/>
                    <a:pt x="527" y="8873"/>
                  </a:cubicBezTo>
                  <a:cubicBezTo>
                    <a:pt x="953" y="8998"/>
                    <a:pt x="1479" y="9098"/>
                    <a:pt x="2106" y="9098"/>
                  </a:cubicBezTo>
                  <a:cubicBezTo>
                    <a:pt x="2407" y="9098"/>
                    <a:pt x="2833" y="9098"/>
                    <a:pt x="3134" y="8998"/>
                  </a:cubicBezTo>
                  <a:cubicBezTo>
                    <a:pt x="3560" y="8998"/>
                    <a:pt x="3986" y="8873"/>
                    <a:pt x="4286" y="8672"/>
                  </a:cubicBezTo>
                  <a:cubicBezTo>
                    <a:pt x="4713" y="8472"/>
                    <a:pt x="5013" y="8246"/>
                    <a:pt x="5339" y="7945"/>
                  </a:cubicBezTo>
                  <a:cubicBezTo>
                    <a:pt x="5640" y="7620"/>
                    <a:pt x="5865" y="7219"/>
                    <a:pt x="6066" y="6792"/>
                  </a:cubicBezTo>
                  <a:cubicBezTo>
                    <a:pt x="6367" y="6066"/>
                    <a:pt x="6592" y="5113"/>
                    <a:pt x="6592" y="4386"/>
                  </a:cubicBezTo>
                  <a:cubicBezTo>
                    <a:pt x="6692" y="3559"/>
                    <a:pt x="6592" y="2833"/>
                    <a:pt x="6492" y="2106"/>
                  </a:cubicBezTo>
                  <a:cubicBezTo>
                    <a:pt x="6492" y="1479"/>
                    <a:pt x="6266" y="953"/>
                    <a:pt x="6266" y="627"/>
                  </a:cubicBezTo>
                  <a:cubicBezTo>
                    <a:pt x="6166" y="226"/>
                    <a:pt x="6066" y="0"/>
                    <a:pt x="6066" y="0"/>
                  </a:cubicBezTo>
                  <a:close/>
                </a:path>
              </a:pathLst>
            </a:custGeom>
            <a:solidFill>
              <a:srgbClr val="C57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83;p59">
              <a:extLst>
                <a:ext uri="{FF2B5EF4-FFF2-40B4-BE49-F238E27FC236}">
                  <a16:creationId xmlns:a16="http://schemas.microsoft.com/office/drawing/2014/main" id="{EC3F8496-7586-4011-984B-6579F9520135}"/>
                </a:ext>
              </a:extLst>
            </p:cNvPr>
            <p:cNvSpPr/>
            <p:nvPr/>
          </p:nvSpPr>
          <p:spPr>
            <a:xfrm>
              <a:off x="7213004" y="3819116"/>
              <a:ext cx="55909" cy="126359"/>
            </a:xfrm>
            <a:custGeom>
              <a:avLst/>
              <a:gdLst/>
              <a:ahLst/>
              <a:cxnLst/>
              <a:rect l="l" t="t" r="r" b="b"/>
              <a:pathLst>
                <a:path w="2307" h="5214" extrusionOk="0">
                  <a:moveTo>
                    <a:pt x="1554" y="0"/>
                  </a:moveTo>
                  <a:cubicBezTo>
                    <a:pt x="1554" y="0"/>
                    <a:pt x="1680" y="426"/>
                    <a:pt x="1780" y="1053"/>
                  </a:cubicBezTo>
                  <a:cubicBezTo>
                    <a:pt x="1880" y="1579"/>
                    <a:pt x="1980" y="2406"/>
                    <a:pt x="1980" y="3233"/>
                  </a:cubicBezTo>
                  <a:cubicBezTo>
                    <a:pt x="1980" y="3559"/>
                    <a:pt x="1880" y="3960"/>
                    <a:pt x="1680" y="4286"/>
                  </a:cubicBezTo>
                  <a:cubicBezTo>
                    <a:pt x="1554" y="4386"/>
                    <a:pt x="1554" y="4587"/>
                    <a:pt x="1354" y="4712"/>
                  </a:cubicBezTo>
                  <a:cubicBezTo>
                    <a:pt x="1254" y="4812"/>
                    <a:pt x="1153" y="4812"/>
                    <a:pt x="1053" y="4913"/>
                  </a:cubicBezTo>
                  <a:cubicBezTo>
                    <a:pt x="727" y="5013"/>
                    <a:pt x="527" y="5113"/>
                    <a:pt x="301" y="5113"/>
                  </a:cubicBezTo>
                  <a:lnTo>
                    <a:pt x="0" y="5113"/>
                  </a:lnTo>
                  <a:lnTo>
                    <a:pt x="101" y="5213"/>
                  </a:lnTo>
                  <a:lnTo>
                    <a:pt x="301" y="5213"/>
                  </a:lnTo>
                  <a:cubicBezTo>
                    <a:pt x="527" y="5213"/>
                    <a:pt x="827" y="5213"/>
                    <a:pt x="1153" y="5113"/>
                  </a:cubicBezTo>
                  <a:cubicBezTo>
                    <a:pt x="1254" y="5013"/>
                    <a:pt x="1354" y="5013"/>
                    <a:pt x="1554" y="4812"/>
                  </a:cubicBezTo>
                  <a:cubicBezTo>
                    <a:pt x="1680" y="4712"/>
                    <a:pt x="1880" y="4587"/>
                    <a:pt x="1980" y="4386"/>
                  </a:cubicBezTo>
                  <a:cubicBezTo>
                    <a:pt x="2181" y="4086"/>
                    <a:pt x="2306" y="3659"/>
                    <a:pt x="2306" y="3233"/>
                  </a:cubicBezTo>
                  <a:cubicBezTo>
                    <a:pt x="2306" y="2832"/>
                    <a:pt x="2306" y="2406"/>
                    <a:pt x="2181" y="1980"/>
                  </a:cubicBezTo>
                  <a:cubicBezTo>
                    <a:pt x="2181" y="1579"/>
                    <a:pt x="2081" y="1253"/>
                    <a:pt x="1980" y="953"/>
                  </a:cubicBezTo>
                  <a:cubicBezTo>
                    <a:pt x="1880" y="426"/>
                    <a:pt x="1680" y="0"/>
                    <a:pt x="1680" y="0"/>
                  </a:cubicBezTo>
                  <a:close/>
                </a:path>
              </a:pathLst>
            </a:custGeom>
            <a:solidFill>
              <a:srgbClr val="C57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84;p59">
              <a:extLst>
                <a:ext uri="{FF2B5EF4-FFF2-40B4-BE49-F238E27FC236}">
                  <a16:creationId xmlns:a16="http://schemas.microsoft.com/office/drawing/2014/main" id="{FC05D26C-807D-490B-B519-980D1E72B4DE}"/>
                </a:ext>
              </a:extLst>
            </p:cNvPr>
            <p:cNvSpPr/>
            <p:nvPr/>
          </p:nvSpPr>
          <p:spPr>
            <a:xfrm>
              <a:off x="6833402" y="3791174"/>
              <a:ext cx="171896" cy="220511"/>
            </a:xfrm>
            <a:custGeom>
              <a:avLst/>
              <a:gdLst/>
              <a:ahLst/>
              <a:cxnLst/>
              <a:rect l="l" t="t" r="r" b="b"/>
              <a:pathLst>
                <a:path w="7093" h="9099" extrusionOk="0">
                  <a:moveTo>
                    <a:pt x="526" y="0"/>
                  </a:moveTo>
                  <a:cubicBezTo>
                    <a:pt x="526" y="0"/>
                    <a:pt x="526" y="226"/>
                    <a:pt x="426" y="627"/>
                  </a:cubicBezTo>
                  <a:cubicBezTo>
                    <a:pt x="301" y="1053"/>
                    <a:pt x="201" y="1579"/>
                    <a:pt x="100" y="2206"/>
                  </a:cubicBezTo>
                  <a:cubicBezTo>
                    <a:pt x="100" y="2507"/>
                    <a:pt x="100" y="2933"/>
                    <a:pt x="0" y="3234"/>
                  </a:cubicBezTo>
                  <a:cubicBezTo>
                    <a:pt x="0" y="3660"/>
                    <a:pt x="0" y="4086"/>
                    <a:pt x="100" y="4487"/>
                  </a:cubicBezTo>
                  <a:cubicBezTo>
                    <a:pt x="100" y="5339"/>
                    <a:pt x="301" y="6266"/>
                    <a:pt x="727" y="6993"/>
                  </a:cubicBezTo>
                  <a:cubicBezTo>
                    <a:pt x="927" y="7419"/>
                    <a:pt x="1153" y="7845"/>
                    <a:pt x="1554" y="8146"/>
                  </a:cubicBezTo>
                  <a:cubicBezTo>
                    <a:pt x="1880" y="8472"/>
                    <a:pt x="2306" y="8672"/>
                    <a:pt x="2607" y="8772"/>
                  </a:cubicBezTo>
                  <a:cubicBezTo>
                    <a:pt x="3033" y="8998"/>
                    <a:pt x="3434" y="9098"/>
                    <a:pt x="3860" y="9098"/>
                  </a:cubicBezTo>
                  <a:lnTo>
                    <a:pt x="4912" y="9098"/>
                  </a:lnTo>
                  <a:cubicBezTo>
                    <a:pt x="5639" y="9098"/>
                    <a:pt x="6166" y="8873"/>
                    <a:pt x="6466" y="8772"/>
                  </a:cubicBezTo>
                  <a:cubicBezTo>
                    <a:pt x="6692" y="8672"/>
                    <a:pt x="6792" y="8572"/>
                    <a:pt x="6892" y="8572"/>
                  </a:cubicBezTo>
                  <a:cubicBezTo>
                    <a:pt x="6993" y="8472"/>
                    <a:pt x="7093" y="8472"/>
                    <a:pt x="7093" y="8472"/>
                  </a:cubicBezTo>
                  <a:lnTo>
                    <a:pt x="7093" y="8371"/>
                  </a:lnTo>
                  <a:lnTo>
                    <a:pt x="6993" y="8371"/>
                  </a:lnTo>
                  <a:lnTo>
                    <a:pt x="6892" y="8472"/>
                  </a:lnTo>
                  <a:cubicBezTo>
                    <a:pt x="6792" y="8472"/>
                    <a:pt x="6692" y="8572"/>
                    <a:pt x="6466" y="8572"/>
                  </a:cubicBezTo>
                  <a:cubicBezTo>
                    <a:pt x="6065" y="8672"/>
                    <a:pt x="5539" y="8873"/>
                    <a:pt x="4912" y="8873"/>
                  </a:cubicBezTo>
                  <a:cubicBezTo>
                    <a:pt x="4587" y="8873"/>
                    <a:pt x="4286" y="8873"/>
                    <a:pt x="3860" y="8772"/>
                  </a:cubicBezTo>
                  <a:cubicBezTo>
                    <a:pt x="3559" y="8772"/>
                    <a:pt x="3133" y="8672"/>
                    <a:pt x="2707" y="8572"/>
                  </a:cubicBezTo>
                  <a:cubicBezTo>
                    <a:pt x="2406" y="8371"/>
                    <a:pt x="2080" y="8146"/>
                    <a:pt x="1780" y="7945"/>
                  </a:cubicBezTo>
                  <a:cubicBezTo>
                    <a:pt x="1454" y="7620"/>
                    <a:pt x="1153" y="7319"/>
                    <a:pt x="927" y="6893"/>
                  </a:cubicBezTo>
                  <a:cubicBezTo>
                    <a:pt x="627" y="6166"/>
                    <a:pt x="426" y="5339"/>
                    <a:pt x="301" y="4487"/>
                  </a:cubicBezTo>
                  <a:lnTo>
                    <a:pt x="301" y="2206"/>
                  </a:lnTo>
                  <a:cubicBezTo>
                    <a:pt x="426" y="953"/>
                    <a:pt x="627" y="101"/>
                    <a:pt x="627" y="101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C57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85;p59">
              <a:extLst>
                <a:ext uri="{FF2B5EF4-FFF2-40B4-BE49-F238E27FC236}">
                  <a16:creationId xmlns:a16="http://schemas.microsoft.com/office/drawing/2014/main" id="{939A1631-0A0A-48F3-8EF6-0B5AB8743C58}"/>
                </a:ext>
              </a:extLst>
            </p:cNvPr>
            <p:cNvSpPr/>
            <p:nvPr/>
          </p:nvSpPr>
          <p:spPr>
            <a:xfrm>
              <a:off x="6911751" y="3819116"/>
              <a:ext cx="55885" cy="126359"/>
            </a:xfrm>
            <a:custGeom>
              <a:avLst/>
              <a:gdLst/>
              <a:ahLst/>
              <a:cxnLst/>
              <a:rect l="l" t="t" r="r" b="b"/>
              <a:pathLst>
                <a:path w="2306" h="5214" extrusionOk="0">
                  <a:moveTo>
                    <a:pt x="727" y="0"/>
                  </a:moveTo>
                  <a:cubicBezTo>
                    <a:pt x="727" y="0"/>
                    <a:pt x="527" y="426"/>
                    <a:pt x="326" y="953"/>
                  </a:cubicBezTo>
                  <a:cubicBezTo>
                    <a:pt x="326" y="1253"/>
                    <a:pt x="201" y="1579"/>
                    <a:pt x="100" y="1980"/>
                  </a:cubicBezTo>
                  <a:cubicBezTo>
                    <a:pt x="100" y="2406"/>
                    <a:pt x="0" y="2832"/>
                    <a:pt x="100" y="3233"/>
                  </a:cubicBezTo>
                  <a:cubicBezTo>
                    <a:pt x="100" y="3659"/>
                    <a:pt x="201" y="4086"/>
                    <a:pt x="426" y="4386"/>
                  </a:cubicBezTo>
                  <a:cubicBezTo>
                    <a:pt x="527" y="4587"/>
                    <a:pt x="627" y="4712"/>
                    <a:pt x="827" y="4812"/>
                  </a:cubicBezTo>
                  <a:cubicBezTo>
                    <a:pt x="953" y="4913"/>
                    <a:pt x="1053" y="5013"/>
                    <a:pt x="1253" y="5113"/>
                  </a:cubicBezTo>
                  <a:cubicBezTo>
                    <a:pt x="1579" y="5213"/>
                    <a:pt x="1780" y="5213"/>
                    <a:pt x="1980" y="5213"/>
                  </a:cubicBezTo>
                  <a:lnTo>
                    <a:pt x="2306" y="5213"/>
                  </a:lnTo>
                  <a:lnTo>
                    <a:pt x="2306" y="5113"/>
                  </a:lnTo>
                  <a:lnTo>
                    <a:pt x="1980" y="5113"/>
                  </a:lnTo>
                  <a:cubicBezTo>
                    <a:pt x="1780" y="5113"/>
                    <a:pt x="1579" y="5013"/>
                    <a:pt x="1354" y="4913"/>
                  </a:cubicBezTo>
                  <a:cubicBezTo>
                    <a:pt x="1153" y="4812"/>
                    <a:pt x="1053" y="4812"/>
                    <a:pt x="953" y="4712"/>
                  </a:cubicBezTo>
                  <a:cubicBezTo>
                    <a:pt x="827" y="4587"/>
                    <a:pt x="727" y="4386"/>
                    <a:pt x="627" y="4286"/>
                  </a:cubicBezTo>
                  <a:cubicBezTo>
                    <a:pt x="527" y="3960"/>
                    <a:pt x="426" y="3559"/>
                    <a:pt x="426" y="3133"/>
                  </a:cubicBezTo>
                  <a:cubicBezTo>
                    <a:pt x="326" y="2406"/>
                    <a:pt x="426" y="1579"/>
                    <a:pt x="627" y="1053"/>
                  </a:cubicBezTo>
                  <a:cubicBezTo>
                    <a:pt x="727" y="426"/>
                    <a:pt x="827" y="0"/>
                    <a:pt x="827" y="0"/>
                  </a:cubicBezTo>
                  <a:close/>
                </a:path>
              </a:pathLst>
            </a:custGeom>
            <a:solidFill>
              <a:srgbClr val="C57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6;p59">
              <a:extLst>
                <a:ext uri="{FF2B5EF4-FFF2-40B4-BE49-F238E27FC236}">
                  <a16:creationId xmlns:a16="http://schemas.microsoft.com/office/drawing/2014/main" id="{3B0C6733-854E-400D-906C-00D897138840}"/>
                </a:ext>
              </a:extLst>
            </p:cNvPr>
            <p:cNvSpPr/>
            <p:nvPr/>
          </p:nvSpPr>
          <p:spPr>
            <a:xfrm>
              <a:off x="8164746" y="2886761"/>
              <a:ext cx="252695" cy="266702"/>
            </a:xfrm>
            <a:custGeom>
              <a:avLst/>
              <a:gdLst/>
              <a:ahLst/>
              <a:cxnLst/>
              <a:rect l="l" t="t" r="r" b="b"/>
              <a:pathLst>
                <a:path w="10427" h="11005" extrusionOk="0">
                  <a:moveTo>
                    <a:pt x="4387" y="2859"/>
                  </a:moveTo>
                  <a:lnTo>
                    <a:pt x="4387" y="3486"/>
                  </a:lnTo>
                  <a:cubicBezTo>
                    <a:pt x="4261" y="4212"/>
                    <a:pt x="3860" y="5265"/>
                    <a:pt x="3635" y="5892"/>
                  </a:cubicBezTo>
                  <a:lnTo>
                    <a:pt x="3635" y="5265"/>
                  </a:lnTo>
                  <a:cubicBezTo>
                    <a:pt x="3760" y="4438"/>
                    <a:pt x="3961" y="3586"/>
                    <a:pt x="4387" y="2859"/>
                  </a:cubicBezTo>
                  <a:close/>
                  <a:moveTo>
                    <a:pt x="7394" y="3912"/>
                  </a:moveTo>
                  <a:lnTo>
                    <a:pt x="7394" y="3912"/>
                  </a:lnTo>
                  <a:cubicBezTo>
                    <a:pt x="6667" y="5265"/>
                    <a:pt x="5640" y="6418"/>
                    <a:pt x="5114" y="6719"/>
                  </a:cubicBezTo>
                  <a:cubicBezTo>
                    <a:pt x="5214" y="6318"/>
                    <a:pt x="5740" y="5365"/>
                    <a:pt x="7194" y="4112"/>
                  </a:cubicBezTo>
                  <a:cubicBezTo>
                    <a:pt x="7194" y="4012"/>
                    <a:pt x="7294" y="4012"/>
                    <a:pt x="7394" y="3912"/>
                  </a:cubicBezTo>
                  <a:close/>
                  <a:moveTo>
                    <a:pt x="7326" y="647"/>
                  </a:moveTo>
                  <a:cubicBezTo>
                    <a:pt x="7591" y="647"/>
                    <a:pt x="7845" y="744"/>
                    <a:pt x="8021" y="979"/>
                  </a:cubicBezTo>
                  <a:cubicBezTo>
                    <a:pt x="8447" y="1305"/>
                    <a:pt x="8246" y="2032"/>
                    <a:pt x="8146" y="2558"/>
                  </a:cubicBezTo>
                  <a:cubicBezTo>
                    <a:pt x="8021" y="2659"/>
                    <a:pt x="8021" y="2759"/>
                    <a:pt x="7921" y="2959"/>
                  </a:cubicBezTo>
                  <a:cubicBezTo>
                    <a:pt x="7520" y="3085"/>
                    <a:pt x="7094" y="3285"/>
                    <a:pt x="6768" y="3711"/>
                  </a:cubicBezTo>
                  <a:cubicBezTo>
                    <a:pt x="5214" y="4964"/>
                    <a:pt x="4261" y="6418"/>
                    <a:pt x="4587" y="7045"/>
                  </a:cubicBezTo>
                  <a:cubicBezTo>
                    <a:pt x="4587" y="7245"/>
                    <a:pt x="4788" y="7345"/>
                    <a:pt x="5013" y="7345"/>
                  </a:cubicBezTo>
                  <a:cubicBezTo>
                    <a:pt x="5840" y="7345"/>
                    <a:pt x="7620" y="5165"/>
                    <a:pt x="8347" y="3486"/>
                  </a:cubicBezTo>
                  <a:cubicBezTo>
                    <a:pt x="8523" y="3444"/>
                    <a:pt x="8661" y="3420"/>
                    <a:pt x="8776" y="3420"/>
                  </a:cubicBezTo>
                  <a:cubicBezTo>
                    <a:pt x="8939" y="3420"/>
                    <a:pt x="9056" y="3468"/>
                    <a:pt x="9174" y="3586"/>
                  </a:cubicBezTo>
                  <a:cubicBezTo>
                    <a:pt x="9399" y="3811"/>
                    <a:pt x="9399" y="4839"/>
                    <a:pt x="7520" y="6619"/>
                  </a:cubicBezTo>
                  <a:cubicBezTo>
                    <a:pt x="5414" y="8724"/>
                    <a:pt x="3334" y="9651"/>
                    <a:pt x="1880" y="10077"/>
                  </a:cubicBezTo>
                  <a:cubicBezTo>
                    <a:pt x="2181" y="9751"/>
                    <a:pt x="2507" y="9225"/>
                    <a:pt x="2607" y="8724"/>
                  </a:cubicBezTo>
                  <a:cubicBezTo>
                    <a:pt x="2808" y="8097"/>
                    <a:pt x="2607" y="7345"/>
                    <a:pt x="2507" y="6518"/>
                  </a:cubicBezTo>
                  <a:cubicBezTo>
                    <a:pt x="2181" y="5265"/>
                    <a:pt x="1981" y="3811"/>
                    <a:pt x="2808" y="1932"/>
                  </a:cubicBezTo>
                  <a:cubicBezTo>
                    <a:pt x="3134" y="979"/>
                    <a:pt x="3535" y="679"/>
                    <a:pt x="3760" y="679"/>
                  </a:cubicBezTo>
                  <a:lnTo>
                    <a:pt x="3860" y="679"/>
                  </a:lnTo>
                  <a:cubicBezTo>
                    <a:pt x="4061" y="779"/>
                    <a:pt x="4261" y="1205"/>
                    <a:pt x="4387" y="1832"/>
                  </a:cubicBezTo>
                  <a:cubicBezTo>
                    <a:pt x="3635" y="2759"/>
                    <a:pt x="3134" y="3912"/>
                    <a:pt x="3008" y="5265"/>
                  </a:cubicBezTo>
                  <a:cubicBezTo>
                    <a:pt x="2908" y="6318"/>
                    <a:pt x="3008" y="6944"/>
                    <a:pt x="3434" y="6944"/>
                  </a:cubicBezTo>
                  <a:cubicBezTo>
                    <a:pt x="3635" y="6944"/>
                    <a:pt x="3961" y="6844"/>
                    <a:pt x="4487" y="5591"/>
                  </a:cubicBezTo>
                  <a:cubicBezTo>
                    <a:pt x="4688" y="4839"/>
                    <a:pt x="4888" y="4012"/>
                    <a:pt x="5013" y="3486"/>
                  </a:cubicBezTo>
                  <a:cubicBezTo>
                    <a:pt x="5114" y="2959"/>
                    <a:pt x="5114" y="2458"/>
                    <a:pt x="5013" y="2032"/>
                  </a:cubicBezTo>
                  <a:cubicBezTo>
                    <a:pt x="5515" y="1405"/>
                    <a:pt x="6141" y="979"/>
                    <a:pt x="6768" y="779"/>
                  </a:cubicBezTo>
                  <a:cubicBezTo>
                    <a:pt x="6944" y="696"/>
                    <a:pt x="7138" y="647"/>
                    <a:pt x="7326" y="647"/>
                  </a:cubicBezTo>
                  <a:close/>
                  <a:moveTo>
                    <a:pt x="7300" y="1"/>
                  </a:moveTo>
                  <a:cubicBezTo>
                    <a:pt x="7074" y="1"/>
                    <a:pt x="6831" y="49"/>
                    <a:pt x="6567" y="152"/>
                  </a:cubicBezTo>
                  <a:cubicBezTo>
                    <a:pt x="6041" y="353"/>
                    <a:pt x="5414" y="679"/>
                    <a:pt x="4888" y="1305"/>
                  </a:cubicBezTo>
                  <a:cubicBezTo>
                    <a:pt x="4688" y="578"/>
                    <a:pt x="4387" y="152"/>
                    <a:pt x="3961" y="52"/>
                  </a:cubicBezTo>
                  <a:cubicBezTo>
                    <a:pt x="3907" y="36"/>
                    <a:pt x="3842" y="24"/>
                    <a:pt x="3769" y="24"/>
                  </a:cubicBezTo>
                  <a:cubicBezTo>
                    <a:pt x="3395" y="24"/>
                    <a:pt x="2788" y="308"/>
                    <a:pt x="2181" y="1606"/>
                  </a:cubicBezTo>
                  <a:cubicBezTo>
                    <a:pt x="1254" y="3711"/>
                    <a:pt x="1655" y="5365"/>
                    <a:pt x="1880" y="6719"/>
                  </a:cubicBezTo>
                  <a:cubicBezTo>
                    <a:pt x="1981" y="7471"/>
                    <a:pt x="2181" y="8097"/>
                    <a:pt x="1981" y="8498"/>
                  </a:cubicBezTo>
                  <a:cubicBezTo>
                    <a:pt x="1655" y="9852"/>
                    <a:pt x="302" y="10378"/>
                    <a:pt x="302" y="10378"/>
                  </a:cubicBezTo>
                  <a:cubicBezTo>
                    <a:pt x="101" y="10378"/>
                    <a:pt x="1" y="10604"/>
                    <a:pt x="101" y="10704"/>
                  </a:cubicBezTo>
                  <a:cubicBezTo>
                    <a:pt x="101" y="10904"/>
                    <a:pt x="201" y="11005"/>
                    <a:pt x="402" y="11005"/>
                  </a:cubicBezTo>
                  <a:cubicBezTo>
                    <a:pt x="502" y="11005"/>
                    <a:pt x="4387" y="10704"/>
                    <a:pt x="7921" y="7145"/>
                  </a:cubicBezTo>
                  <a:cubicBezTo>
                    <a:pt x="10427" y="4639"/>
                    <a:pt x="9901" y="3486"/>
                    <a:pt x="9600" y="3185"/>
                  </a:cubicBezTo>
                  <a:cubicBezTo>
                    <a:pt x="9399" y="2859"/>
                    <a:pt x="9073" y="2759"/>
                    <a:pt x="8647" y="2759"/>
                  </a:cubicBezTo>
                  <a:cubicBezTo>
                    <a:pt x="8973" y="1832"/>
                    <a:pt x="8973" y="1080"/>
                    <a:pt x="8547" y="578"/>
                  </a:cubicBezTo>
                  <a:cubicBezTo>
                    <a:pt x="8188" y="220"/>
                    <a:pt x="7783" y="1"/>
                    <a:pt x="7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87;p59">
              <a:extLst>
                <a:ext uri="{FF2B5EF4-FFF2-40B4-BE49-F238E27FC236}">
                  <a16:creationId xmlns:a16="http://schemas.microsoft.com/office/drawing/2014/main" id="{8E9EFFA2-1D49-4993-8453-30582B786371}"/>
                </a:ext>
              </a:extLst>
            </p:cNvPr>
            <p:cNvSpPr/>
            <p:nvPr/>
          </p:nvSpPr>
          <p:spPr>
            <a:xfrm>
              <a:off x="6643286" y="3763232"/>
              <a:ext cx="75951" cy="60756"/>
            </a:xfrm>
            <a:custGeom>
              <a:avLst/>
              <a:gdLst/>
              <a:ahLst/>
              <a:cxnLst/>
              <a:rect l="l" t="t" r="r" b="b"/>
              <a:pathLst>
                <a:path w="3134" h="2507" extrusionOk="0">
                  <a:moveTo>
                    <a:pt x="1579" y="1"/>
                  </a:moveTo>
                  <a:cubicBezTo>
                    <a:pt x="0" y="1"/>
                    <a:pt x="0" y="2507"/>
                    <a:pt x="1579" y="2507"/>
                  </a:cubicBezTo>
                  <a:cubicBezTo>
                    <a:pt x="3133" y="2507"/>
                    <a:pt x="3133" y="1"/>
                    <a:pt x="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588;p59">
              <a:extLst>
                <a:ext uri="{FF2B5EF4-FFF2-40B4-BE49-F238E27FC236}">
                  <a16:creationId xmlns:a16="http://schemas.microsoft.com/office/drawing/2014/main" id="{F52E5E2D-ADF9-4AD7-AB57-711215324361}"/>
                </a:ext>
              </a:extLst>
            </p:cNvPr>
            <p:cNvSpPr/>
            <p:nvPr/>
          </p:nvSpPr>
          <p:spPr>
            <a:xfrm>
              <a:off x="8035385" y="4042020"/>
              <a:ext cx="60756" cy="61968"/>
            </a:xfrm>
            <a:custGeom>
              <a:avLst/>
              <a:gdLst/>
              <a:ahLst/>
              <a:cxnLst/>
              <a:rect l="l" t="t" r="r" b="b"/>
              <a:pathLst>
                <a:path w="2507" h="2557" extrusionOk="0">
                  <a:moveTo>
                    <a:pt x="1254" y="0"/>
                  </a:moveTo>
                  <a:cubicBezTo>
                    <a:pt x="953" y="0"/>
                    <a:pt x="627" y="101"/>
                    <a:pt x="426" y="301"/>
                  </a:cubicBezTo>
                  <a:cubicBezTo>
                    <a:pt x="201" y="527"/>
                    <a:pt x="0" y="827"/>
                    <a:pt x="0" y="1153"/>
                  </a:cubicBezTo>
                  <a:cubicBezTo>
                    <a:pt x="101" y="1454"/>
                    <a:pt x="101" y="1655"/>
                    <a:pt x="201" y="1880"/>
                  </a:cubicBezTo>
                  <a:cubicBezTo>
                    <a:pt x="326" y="2081"/>
                    <a:pt x="527" y="2281"/>
                    <a:pt x="727" y="2406"/>
                  </a:cubicBezTo>
                  <a:cubicBezTo>
                    <a:pt x="890" y="2507"/>
                    <a:pt x="1072" y="2557"/>
                    <a:pt x="1254" y="2557"/>
                  </a:cubicBezTo>
                  <a:cubicBezTo>
                    <a:pt x="1435" y="2557"/>
                    <a:pt x="1617" y="2507"/>
                    <a:pt x="1780" y="2406"/>
                  </a:cubicBezTo>
                  <a:cubicBezTo>
                    <a:pt x="1980" y="2281"/>
                    <a:pt x="2206" y="2081"/>
                    <a:pt x="2306" y="1880"/>
                  </a:cubicBezTo>
                  <a:cubicBezTo>
                    <a:pt x="2406" y="1655"/>
                    <a:pt x="2406" y="1454"/>
                    <a:pt x="2507" y="1153"/>
                  </a:cubicBezTo>
                  <a:cubicBezTo>
                    <a:pt x="2507" y="928"/>
                    <a:pt x="2306" y="527"/>
                    <a:pt x="2081" y="301"/>
                  </a:cubicBezTo>
                  <a:cubicBezTo>
                    <a:pt x="1880" y="101"/>
                    <a:pt x="1579" y="0"/>
                    <a:pt x="1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589;p59">
              <a:extLst>
                <a:ext uri="{FF2B5EF4-FFF2-40B4-BE49-F238E27FC236}">
                  <a16:creationId xmlns:a16="http://schemas.microsoft.com/office/drawing/2014/main" id="{A48CAC1B-4E3D-48C7-9F1F-FF9AD18FA0C6}"/>
                </a:ext>
              </a:extLst>
            </p:cNvPr>
            <p:cNvSpPr/>
            <p:nvPr/>
          </p:nvSpPr>
          <p:spPr>
            <a:xfrm>
              <a:off x="8197559" y="4003755"/>
              <a:ext cx="85645" cy="66233"/>
            </a:xfrm>
            <a:custGeom>
              <a:avLst/>
              <a:gdLst/>
              <a:ahLst/>
              <a:cxnLst/>
              <a:rect l="l" t="t" r="r" b="b"/>
              <a:pathLst>
                <a:path w="3534" h="2733" extrusionOk="0">
                  <a:moveTo>
                    <a:pt x="1780" y="0"/>
                  </a:moveTo>
                  <a:cubicBezTo>
                    <a:pt x="0" y="0"/>
                    <a:pt x="0" y="2732"/>
                    <a:pt x="1780" y="2732"/>
                  </a:cubicBezTo>
                  <a:cubicBezTo>
                    <a:pt x="3534" y="2732"/>
                    <a:pt x="3534" y="0"/>
                    <a:pt x="1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590;p59">
              <a:extLst>
                <a:ext uri="{FF2B5EF4-FFF2-40B4-BE49-F238E27FC236}">
                  <a16:creationId xmlns:a16="http://schemas.microsoft.com/office/drawing/2014/main" id="{556BA191-D075-4E7F-B462-5EAF8C8EC75B}"/>
                </a:ext>
              </a:extLst>
            </p:cNvPr>
            <p:cNvSpPr/>
            <p:nvPr/>
          </p:nvSpPr>
          <p:spPr>
            <a:xfrm>
              <a:off x="7635742" y="4181099"/>
              <a:ext cx="63180" cy="71541"/>
            </a:xfrm>
            <a:custGeom>
              <a:avLst/>
              <a:gdLst/>
              <a:ahLst/>
              <a:cxnLst/>
              <a:rect l="l" t="t" r="r" b="b"/>
              <a:pathLst>
                <a:path w="2607" h="2952" extrusionOk="0">
                  <a:moveTo>
                    <a:pt x="1353" y="1"/>
                  </a:moveTo>
                  <a:cubicBezTo>
                    <a:pt x="727" y="1"/>
                    <a:pt x="0" y="627"/>
                    <a:pt x="0" y="1254"/>
                  </a:cubicBezTo>
                  <a:cubicBezTo>
                    <a:pt x="100" y="1555"/>
                    <a:pt x="100" y="1780"/>
                    <a:pt x="201" y="1981"/>
                  </a:cubicBezTo>
                  <a:cubicBezTo>
                    <a:pt x="201" y="2181"/>
                    <a:pt x="301" y="2307"/>
                    <a:pt x="301" y="2407"/>
                  </a:cubicBezTo>
                  <a:cubicBezTo>
                    <a:pt x="464" y="2770"/>
                    <a:pt x="884" y="2952"/>
                    <a:pt x="1300" y="2952"/>
                  </a:cubicBezTo>
                  <a:cubicBezTo>
                    <a:pt x="1717" y="2952"/>
                    <a:pt x="2130" y="2770"/>
                    <a:pt x="2281" y="2407"/>
                  </a:cubicBezTo>
                  <a:cubicBezTo>
                    <a:pt x="2281" y="2307"/>
                    <a:pt x="2406" y="2181"/>
                    <a:pt x="2506" y="1981"/>
                  </a:cubicBezTo>
                  <a:cubicBezTo>
                    <a:pt x="2506" y="1780"/>
                    <a:pt x="2607" y="1555"/>
                    <a:pt x="2607" y="1254"/>
                  </a:cubicBezTo>
                  <a:cubicBezTo>
                    <a:pt x="2607" y="928"/>
                    <a:pt x="2406" y="627"/>
                    <a:pt x="2181" y="427"/>
                  </a:cubicBezTo>
                  <a:cubicBezTo>
                    <a:pt x="1980" y="201"/>
                    <a:pt x="1654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591;p59">
              <a:extLst>
                <a:ext uri="{FF2B5EF4-FFF2-40B4-BE49-F238E27FC236}">
                  <a16:creationId xmlns:a16="http://schemas.microsoft.com/office/drawing/2014/main" id="{163FCD8A-39B1-4555-A55B-1FA9DDD6E6B5}"/>
                </a:ext>
              </a:extLst>
            </p:cNvPr>
            <p:cNvSpPr/>
            <p:nvPr/>
          </p:nvSpPr>
          <p:spPr>
            <a:xfrm flipH="1">
              <a:off x="6161417" y="2887144"/>
              <a:ext cx="238957" cy="147228"/>
            </a:xfrm>
            <a:custGeom>
              <a:avLst/>
              <a:gdLst/>
              <a:ahLst/>
              <a:cxnLst/>
              <a:rect l="l" t="t" r="r" b="b"/>
              <a:pathLst>
                <a:path w="9860" h="6075" extrusionOk="0">
                  <a:moveTo>
                    <a:pt x="9282" y="1"/>
                  </a:moveTo>
                  <a:cubicBezTo>
                    <a:pt x="8795" y="1"/>
                    <a:pt x="7870" y="289"/>
                    <a:pt x="6243" y="1148"/>
                  </a:cubicBezTo>
                  <a:cubicBezTo>
                    <a:pt x="1529" y="3553"/>
                    <a:pt x="0" y="6074"/>
                    <a:pt x="62" y="6074"/>
                  </a:cubicBezTo>
                  <a:cubicBezTo>
                    <a:pt x="64" y="6074"/>
                    <a:pt x="70" y="6070"/>
                    <a:pt x="78" y="6061"/>
                  </a:cubicBezTo>
                  <a:cubicBezTo>
                    <a:pt x="5090" y="4607"/>
                    <a:pt x="9075" y="1474"/>
                    <a:pt x="9602" y="747"/>
                  </a:cubicBezTo>
                  <a:cubicBezTo>
                    <a:pt x="9819" y="407"/>
                    <a:pt x="9860" y="1"/>
                    <a:pt x="9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592;p59">
              <a:extLst>
                <a:ext uri="{FF2B5EF4-FFF2-40B4-BE49-F238E27FC236}">
                  <a16:creationId xmlns:a16="http://schemas.microsoft.com/office/drawing/2014/main" id="{D49A6593-6863-4447-B8F9-034A0EB228BD}"/>
                </a:ext>
              </a:extLst>
            </p:cNvPr>
            <p:cNvSpPr/>
            <p:nvPr/>
          </p:nvSpPr>
          <p:spPr>
            <a:xfrm flipH="1">
              <a:off x="6232300" y="3049027"/>
              <a:ext cx="257085" cy="134480"/>
            </a:xfrm>
            <a:custGeom>
              <a:avLst/>
              <a:gdLst/>
              <a:ahLst/>
              <a:cxnLst/>
              <a:rect l="l" t="t" r="r" b="b"/>
              <a:pathLst>
                <a:path w="10608" h="5549" extrusionOk="0">
                  <a:moveTo>
                    <a:pt x="9613" y="0"/>
                  </a:moveTo>
                  <a:cubicBezTo>
                    <a:pt x="9060" y="0"/>
                    <a:pt x="8191" y="223"/>
                    <a:pt x="6884" y="859"/>
                  </a:cubicBezTo>
                  <a:cubicBezTo>
                    <a:pt x="3188" y="2707"/>
                    <a:pt x="0" y="5549"/>
                    <a:pt x="108" y="5549"/>
                  </a:cubicBezTo>
                  <a:cubicBezTo>
                    <a:pt x="110" y="5549"/>
                    <a:pt x="113" y="5548"/>
                    <a:pt x="117" y="5546"/>
                  </a:cubicBezTo>
                  <a:cubicBezTo>
                    <a:pt x="5129" y="4092"/>
                    <a:pt x="9189" y="1987"/>
                    <a:pt x="10242" y="1060"/>
                  </a:cubicBezTo>
                  <a:cubicBezTo>
                    <a:pt x="10580" y="722"/>
                    <a:pt x="10608" y="0"/>
                    <a:pt x="9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593;p59">
              <a:extLst>
                <a:ext uri="{FF2B5EF4-FFF2-40B4-BE49-F238E27FC236}">
                  <a16:creationId xmlns:a16="http://schemas.microsoft.com/office/drawing/2014/main" id="{13A980E7-BBF1-4874-94AA-0C0DEB017460}"/>
                </a:ext>
              </a:extLst>
            </p:cNvPr>
            <p:cNvSpPr/>
            <p:nvPr/>
          </p:nvSpPr>
          <p:spPr>
            <a:xfrm flipH="1">
              <a:off x="6315357" y="2603194"/>
              <a:ext cx="105616" cy="271723"/>
            </a:xfrm>
            <a:custGeom>
              <a:avLst/>
              <a:gdLst/>
              <a:ahLst/>
              <a:cxnLst/>
              <a:rect l="l" t="t" r="r" b="b"/>
              <a:pathLst>
                <a:path w="4358" h="11212" extrusionOk="0">
                  <a:moveTo>
                    <a:pt x="2404" y="1"/>
                  </a:moveTo>
                  <a:cubicBezTo>
                    <a:pt x="2371" y="1"/>
                    <a:pt x="2339" y="11"/>
                    <a:pt x="2306" y="33"/>
                  </a:cubicBezTo>
                  <a:cubicBezTo>
                    <a:pt x="0" y="1387"/>
                    <a:pt x="3559" y="11211"/>
                    <a:pt x="3559" y="11211"/>
                  </a:cubicBezTo>
                  <a:cubicBezTo>
                    <a:pt x="4357" y="8091"/>
                    <a:pt x="3312" y="1"/>
                    <a:pt x="2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594;p59">
              <a:extLst>
                <a:ext uri="{FF2B5EF4-FFF2-40B4-BE49-F238E27FC236}">
                  <a16:creationId xmlns:a16="http://schemas.microsoft.com/office/drawing/2014/main" id="{12FBF0FA-284A-4EB1-A7DB-720F59A50F23}"/>
                </a:ext>
              </a:extLst>
            </p:cNvPr>
            <p:cNvSpPr/>
            <p:nvPr/>
          </p:nvSpPr>
          <p:spPr>
            <a:xfrm flipH="1">
              <a:off x="6462433" y="2917194"/>
              <a:ext cx="107967" cy="271117"/>
            </a:xfrm>
            <a:custGeom>
              <a:avLst/>
              <a:gdLst/>
              <a:ahLst/>
              <a:cxnLst/>
              <a:rect l="l" t="t" r="r" b="b"/>
              <a:pathLst>
                <a:path w="4455" h="11187" extrusionOk="0">
                  <a:moveTo>
                    <a:pt x="2505" y="1"/>
                  </a:moveTo>
                  <a:cubicBezTo>
                    <a:pt x="2472" y="1"/>
                    <a:pt x="2440" y="12"/>
                    <a:pt x="2407" y="34"/>
                  </a:cubicBezTo>
                  <a:cubicBezTo>
                    <a:pt x="1" y="1387"/>
                    <a:pt x="3560" y="11187"/>
                    <a:pt x="3560" y="11187"/>
                  </a:cubicBezTo>
                  <a:cubicBezTo>
                    <a:pt x="4455" y="8067"/>
                    <a:pt x="3413" y="1"/>
                    <a:pt x="2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595;p59">
              <a:extLst>
                <a:ext uri="{FF2B5EF4-FFF2-40B4-BE49-F238E27FC236}">
                  <a16:creationId xmlns:a16="http://schemas.microsoft.com/office/drawing/2014/main" id="{15A51042-7646-416C-A7FE-4428CDD90611}"/>
                </a:ext>
              </a:extLst>
            </p:cNvPr>
            <p:cNvSpPr/>
            <p:nvPr/>
          </p:nvSpPr>
          <p:spPr>
            <a:xfrm flipH="1">
              <a:off x="6132434" y="2700227"/>
              <a:ext cx="210190" cy="214771"/>
            </a:xfrm>
            <a:custGeom>
              <a:avLst/>
              <a:gdLst/>
              <a:ahLst/>
              <a:cxnLst/>
              <a:rect l="l" t="t" r="r" b="b"/>
              <a:pathLst>
                <a:path w="8673" h="8862" extrusionOk="0">
                  <a:moveTo>
                    <a:pt x="7269" y="0"/>
                  </a:moveTo>
                  <a:cubicBezTo>
                    <a:pt x="6242" y="0"/>
                    <a:pt x="985" y="5932"/>
                    <a:pt x="1" y="8861"/>
                  </a:cubicBezTo>
                  <a:cubicBezTo>
                    <a:pt x="1" y="8861"/>
                    <a:pt x="8672" y="2596"/>
                    <a:pt x="7419" y="89"/>
                  </a:cubicBezTo>
                  <a:cubicBezTo>
                    <a:pt x="7391" y="29"/>
                    <a:pt x="7341" y="0"/>
                    <a:pt x="7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596;p59">
              <a:extLst>
                <a:ext uri="{FF2B5EF4-FFF2-40B4-BE49-F238E27FC236}">
                  <a16:creationId xmlns:a16="http://schemas.microsoft.com/office/drawing/2014/main" id="{47AAF91D-AA04-46FE-B175-EFEDB53D4F75}"/>
                </a:ext>
              </a:extLst>
            </p:cNvPr>
            <p:cNvSpPr/>
            <p:nvPr/>
          </p:nvSpPr>
          <p:spPr>
            <a:xfrm flipH="1">
              <a:off x="6385709" y="2800628"/>
              <a:ext cx="88094" cy="278969"/>
            </a:xfrm>
            <a:custGeom>
              <a:avLst/>
              <a:gdLst/>
              <a:ahLst/>
              <a:cxnLst/>
              <a:rect l="l" t="t" r="r" b="b"/>
              <a:pathLst>
                <a:path w="3635" h="11511" extrusionOk="0">
                  <a:moveTo>
                    <a:pt x="1601" y="0"/>
                  </a:moveTo>
                  <a:cubicBezTo>
                    <a:pt x="0" y="0"/>
                    <a:pt x="2080" y="11510"/>
                    <a:pt x="2080" y="11510"/>
                  </a:cubicBezTo>
                  <a:cubicBezTo>
                    <a:pt x="3634" y="7550"/>
                    <a:pt x="3333" y="658"/>
                    <a:pt x="1754" y="32"/>
                  </a:cubicBezTo>
                  <a:cubicBezTo>
                    <a:pt x="1700" y="11"/>
                    <a:pt x="1649" y="0"/>
                    <a:pt x="1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597;p59">
              <a:extLst>
                <a:ext uri="{FF2B5EF4-FFF2-40B4-BE49-F238E27FC236}">
                  <a16:creationId xmlns:a16="http://schemas.microsoft.com/office/drawing/2014/main" id="{DF37EC95-E850-4100-8C44-540AEB14A012}"/>
                </a:ext>
              </a:extLst>
            </p:cNvPr>
            <p:cNvSpPr/>
            <p:nvPr/>
          </p:nvSpPr>
          <p:spPr>
            <a:xfrm flipH="1">
              <a:off x="6201070" y="2503786"/>
              <a:ext cx="93571" cy="254516"/>
            </a:xfrm>
            <a:custGeom>
              <a:avLst/>
              <a:gdLst/>
              <a:ahLst/>
              <a:cxnLst/>
              <a:rect l="l" t="t" r="r" b="b"/>
              <a:pathLst>
                <a:path w="3861" h="10502" extrusionOk="0">
                  <a:moveTo>
                    <a:pt x="2276" y="1"/>
                  </a:moveTo>
                  <a:cubicBezTo>
                    <a:pt x="1211" y="1"/>
                    <a:pt x="0" y="10501"/>
                    <a:pt x="0" y="10501"/>
                  </a:cubicBezTo>
                  <a:cubicBezTo>
                    <a:pt x="1153" y="9047"/>
                    <a:pt x="3860" y="2982"/>
                    <a:pt x="2607" y="376"/>
                  </a:cubicBezTo>
                  <a:cubicBezTo>
                    <a:pt x="2499" y="117"/>
                    <a:pt x="2389" y="1"/>
                    <a:pt x="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598;p59">
              <a:extLst>
                <a:ext uri="{FF2B5EF4-FFF2-40B4-BE49-F238E27FC236}">
                  <a16:creationId xmlns:a16="http://schemas.microsoft.com/office/drawing/2014/main" id="{FD8E582B-E45A-4A2A-9558-F9E44CD4B6C5}"/>
                </a:ext>
              </a:extLst>
            </p:cNvPr>
            <p:cNvSpPr/>
            <p:nvPr/>
          </p:nvSpPr>
          <p:spPr>
            <a:xfrm flipH="1">
              <a:off x="6273958" y="2668577"/>
              <a:ext cx="278824" cy="610843"/>
            </a:xfrm>
            <a:custGeom>
              <a:avLst/>
              <a:gdLst/>
              <a:ahLst/>
              <a:cxnLst/>
              <a:rect l="l" t="t" r="r" b="b"/>
              <a:pathLst>
                <a:path w="11505" h="25205" extrusionOk="0">
                  <a:moveTo>
                    <a:pt x="11294" y="0"/>
                  </a:moveTo>
                  <a:cubicBezTo>
                    <a:pt x="11229" y="0"/>
                    <a:pt x="11179" y="71"/>
                    <a:pt x="11179" y="142"/>
                  </a:cubicBezTo>
                  <a:cubicBezTo>
                    <a:pt x="11179" y="142"/>
                    <a:pt x="11079" y="568"/>
                    <a:pt x="10978" y="1295"/>
                  </a:cubicBezTo>
                  <a:cubicBezTo>
                    <a:pt x="10878" y="1621"/>
                    <a:pt x="10753" y="2147"/>
                    <a:pt x="10652" y="2548"/>
                  </a:cubicBezTo>
                  <a:cubicBezTo>
                    <a:pt x="10552" y="3075"/>
                    <a:pt x="10352" y="3701"/>
                    <a:pt x="10126" y="4328"/>
                  </a:cubicBezTo>
                  <a:cubicBezTo>
                    <a:pt x="10026" y="4854"/>
                    <a:pt x="9825" y="5581"/>
                    <a:pt x="9500" y="6207"/>
                  </a:cubicBezTo>
                  <a:cubicBezTo>
                    <a:pt x="9399" y="6633"/>
                    <a:pt x="9299" y="6934"/>
                    <a:pt x="9199" y="7360"/>
                  </a:cubicBezTo>
                  <a:cubicBezTo>
                    <a:pt x="9099" y="7661"/>
                    <a:pt x="8873" y="8087"/>
                    <a:pt x="8773" y="8413"/>
                  </a:cubicBezTo>
                  <a:cubicBezTo>
                    <a:pt x="8673" y="8814"/>
                    <a:pt x="8472" y="9140"/>
                    <a:pt x="8372" y="9541"/>
                  </a:cubicBezTo>
                  <a:cubicBezTo>
                    <a:pt x="8146" y="9967"/>
                    <a:pt x="8046" y="10293"/>
                    <a:pt x="7845" y="10694"/>
                  </a:cubicBezTo>
                  <a:cubicBezTo>
                    <a:pt x="7620" y="11120"/>
                    <a:pt x="7520" y="11420"/>
                    <a:pt x="7319" y="11846"/>
                  </a:cubicBezTo>
                  <a:cubicBezTo>
                    <a:pt x="7219" y="12273"/>
                    <a:pt x="6993" y="12674"/>
                    <a:pt x="6793" y="12999"/>
                  </a:cubicBezTo>
                  <a:cubicBezTo>
                    <a:pt x="6492" y="13826"/>
                    <a:pt x="6166" y="14553"/>
                    <a:pt x="5740" y="15405"/>
                  </a:cubicBezTo>
                  <a:cubicBezTo>
                    <a:pt x="5439" y="16132"/>
                    <a:pt x="5013" y="16859"/>
                    <a:pt x="4612" y="17486"/>
                  </a:cubicBezTo>
                  <a:cubicBezTo>
                    <a:pt x="4387" y="17912"/>
                    <a:pt x="4186" y="18212"/>
                    <a:pt x="3986" y="18538"/>
                  </a:cubicBezTo>
                  <a:cubicBezTo>
                    <a:pt x="3760" y="18839"/>
                    <a:pt x="3660" y="19165"/>
                    <a:pt x="3459" y="19466"/>
                  </a:cubicBezTo>
                  <a:cubicBezTo>
                    <a:pt x="3033" y="20192"/>
                    <a:pt x="2733" y="20719"/>
                    <a:pt x="2407" y="21345"/>
                  </a:cubicBezTo>
                  <a:cubicBezTo>
                    <a:pt x="1680" y="22398"/>
                    <a:pt x="1154" y="23325"/>
                    <a:pt x="728" y="23952"/>
                  </a:cubicBezTo>
                  <a:cubicBezTo>
                    <a:pt x="327" y="24578"/>
                    <a:pt x="101" y="24904"/>
                    <a:pt x="101" y="24904"/>
                  </a:cubicBezTo>
                  <a:cubicBezTo>
                    <a:pt x="1" y="25004"/>
                    <a:pt x="1" y="25105"/>
                    <a:pt x="101" y="25205"/>
                  </a:cubicBezTo>
                  <a:cubicBezTo>
                    <a:pt x="226" y="25205"/>
                    <a:pt x="327" y="25205"/>
                    <a:pt x="427" y="25105"/>
                  </a:cubicBezTo>
                  <a:cubicBezTo>
                    <a:pt x="427" y="25105"/>
                    <a:pt x="728" y="24804"/>
                    <a:pt x="1154" y="24177"/>
                  </a:cubicBezTo>
                  <a:cubicBezTo>
                    <a:pt x="1354" y="23952"/>
                    <a:pt x="1680" y="23551"/>
                    <a:pt x="1981" y="23125"/>
                  </a:cubicBezTo>
                  <a:cubicBezTo>
                    <a:pt x="2307" y="22699"/>
                    <a:pt x="2607" y="22197"/>
                    <a:pt x="2933" y="21671"/>
                  </a:cubicBezTo>
                  <a:cubicBezTo>
                    <a:pt x="3359" y="21145"/>
                    <a:pt x="3660" y="20518"/>
                    <a:pt x="4086" y="19892"/>
                  </a:cubicBezTo>
                  <a:cubicBezTo>
                    <a:pt x="4487" y="19265"/>
                    <a:pt x="4913" y="18638"/>
                    <a:pt x="5239" y="17912"/>
                  </a:cubicBezTo>
                  <a:cubicBezTo>
                    <a:pt x="5640" y="17185"/>
                    <a:pt x="5966" y="16433"/>
                    <a:pt x="6367" y="15706"/>
                  </a:cubicBezTo>
                  <a:cubicBezTo>
                    <a:pt x="6793" y="14879"/>
                    <a:pt x="7219" y="14152"/>
                    <a:pt x="7520" y="13425"/>
                  </a:cubicBezTo>
                  <a:cubicBezTo>
                    <a:pt x="7946" y="12573"/>
                    <a:pt x="8372" y="11846"/>
                    <a:pt x="8572" y="11019"/>
                  </a:cubicBezTo>
                  <a:cubicBezTo>
                    <a:pt x="8773" y="10593"/>
                    <a:pt x="8873" y="10167"/>
                    <a:pt x="9099" y="9867"/>
                  </a:cubicBezTo>
                  <a:cubicBezTo>
                    <a:pt x="9199" y="9440"/>
                    <a:pt x="9299" y="9039"/>
                    <a:pt x="9399" y="8613"/>
                  </a:cubicBezTo>
                  <a:cubicBezTo>
                    <a:pt x="9625" y="8288"/>
                    <a:pt x="9725" y="7887"/>
                    <a:pt x="9825" y="7561"/>
                  </a:cubicBezTo>
                  <a:cubicBezTo>
                    <a:pt x="9926" y="7160"/>
                    <a:pt x="10026" y="6834"/>
                    <a:pt x="10126" y="6408"/>
                  </a:cubicBezTo>
                  <a:cubicBezTo>
                    <a:pt x="10352" y="5681"/>
                    <a:pt x="10552" y="5054"/>
                    <a:pt x="10652" y="4428"/>
                  </a:cubicBezTo>
                  <a:cubicBezTo>
                    <a:pt x="10878" y="3801"/>
                    <a:pt x="10978" y="3175"/>
                    <a:pt x="11079" y="2648"/>
                  </a:cubicBezTo>
                  <a:cubicBezTo>
                    <a:pt x="11179" y="2147"/>
                    <a:pt x="11279" y="1721"/>
                    <a:pt x="11279" y="1295"/>
                  </a:cubicBezTo>
                  <a:cubicBezTo>
                    <a:pt x="11379" y="568"/>
                    <a:pt x="11505" y="142"/>
                    <a:pt x="11505" y="142"/>
                  </a:cubicBezTo>
                  <a:cubicBezTo>
                    <a:pt x="11505" y="42"/>
                    <a:pt x="11505" y="42"/>
                    <a:pt x="11379" y="42"/>
                  </a:cubicBezTo>
                  <a:cubicBezTo>
                    <a:pt x="11350" y="13"/>
                    <a:pt x="11321" y="0"/>
                    <a:pt x="11294" y="0"/>
                  </a:cubicBezTo>
                  <a:close/>
                </a:path>
              </a:pathLst>
            </a:custGeom>
            <a:solidFill>
              <a:srgbClr val="2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9458;p59">
            <a:extLst>
              <a:ext uri="{FF2B5EF4-FFF2-40B4-BE49-F238E27FC236}">
                <a16:creationId xmlns:a16="http://schemas.microsoft.com/office/drawing/2014/main" id="{D1ABAB94-3D19-4049-9531-F6203B732D90}"/>
              </a:ext>
            </a:extLst>
          </p:cNvPr>
          <p:cNvSpPr txBox="1">
            <a:spLocks/>
          </p:cNvSpPr>
          <p:nvPr/>
        </p:nvSpPr>
        <p:spPr>
          <a:xfrm>
            <a:off x="831077" y="1330424"/>
            <a:ext cx="2008215" cy="4731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54322 : 346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1" name="Google Shape;9458;p59">
            <a:extLst>
              <a:ext uri="{FF2B5EF4-FFF2-40B4-BE49-F238E27FC236}">
                <a16:creationId xmlns:a16="http://schemas.microsoft.com/office/drawing/2014/main" id="{0538D596-5712-4041-87CA-BC2A8D31CACE}"/>
              </a:ext>
            </a:extLst>
          </p:cNvPr>
          <p:cNvSpPr txBox="1">
            <a:spLocks/>
          </p:cNvSpPr>
          <p:nvPr/>
        </p:nvSpPr>
        <p:spPr>
          <a:xfrm>
            <a:off x="3209375" y="1332189"/>
            <a:ext cx="2229801" cy="4731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25275 : 108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3" name="Google Shape;9458;p59">
            <a:extLst>
              <a:ext uri="{FF2B5EF4-FFF2-40B4-BE49-F238E27FC236}">
                <a16:creationId xmlns:a16="http://schemas.microsoft.com/office/drawing/2014/main" id="{D80476CB-B958-478A-8852-B7B29C0DBFAF}"/>
              </a:ext>
            </a:extLst>
          </p:cNvPr>
          <p:cNvSpPr txBox="1">
            <a:spLocks/>
          </p:cNvSpPr>
          <p:nvPr/>
        </p:nvSpPr>
        <p:spPr>
          <a:xfrm>
            <a:off x="6028981" y="1330381"/>
            <a:ext cx="2209693" cy="4731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86679 : 214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80F17A4-0DE9-4FA1-AA5F-90C2B121C6D3}"/>
              </a:ext>
            </a:extLst>
          </p:cNvPr>
          <p:cNvCxnSpPr/>
          <p:nvPr/>
        </p:nvCxnSpPr>
        <p:spPr>
          <a:xfrm>
            <a:off x="1966041" y="1218598"/>
            <a:ext cx="12166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F0CC974-8BD1-4FBA-B141-60AB86C40249}"/>
              </a:ext>
            </a:extLst>
          </p:cNvPr>
          <p:cNvCxnSpPr>
            <a:cxnSpLocks/>
          </p:cNvCxnSpPr>
          <p:nvPr/>
        </p:nvCxnSpPr>
        <p:spPr>
          <a:xfrm flipV="1">
            <a:off x="3759615" y="1229231"/>
            <a:ext cx="688194" cy="100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8178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668">
        <p14:shred/>
      </p:transition>
    </mc:Choice>
    <mc:Fallback xmlns="">
      <p:transition spd="slow" advTm="81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/>
      <p:bldP spid="261" grpId="0"/>
      <p:bldP spid="2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0F833F3-19F3-8D08-3928-8F57CDBCC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143000"/>
            <a:ext cx="237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54322 : 346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C584C196-A668-0BFD-9CC4-3C6105B67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610" y="1112838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25275 : 108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D22137CD-800D-C8E7-FA6B-2EFEDD7D5BF9}"/>
              </a:ext>
            </a:extLst>
          </p:cNvPr>
          <p:cNvGrpSpPr>
            <a:grpSpLocks/>
          </p:cNvGrpSpPr>
          <p:nvPr/>
        </p:nvGrpSpPr>
        <p:grpSpPr bwMode="auto">
          <a:xfrm>
            <a:off x="454025" y="2105025"/>
            <a:ext cx="2667000" cy="2071688"/>
            <a:chOff x="864" y="1824"/>
            <a:chExt cx="1284" cy="1305"/>
          </a:xfrm>
        </p:grpSpPr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28BADD5D-459C-B797-B612-4F76BE96C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824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Tahoma" panose="020B0604030504040204" pitchFamily="34" charset="0"/>
                  <a:cs typeface="Arial" panose="020B0604020202020204" pitchFamily="34" charset="0"/>
                </a:rPr>
                <a:t>   54322   346</a:t>
              </a:r>
            </a:p>
          </p:txBody>
        </p:sp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BA76CA40-E5C4-A45A-2AAC-096912DEF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0" y="1872"/>
              <a:ext cx="444" cy="720"/>
              <a:chOff x="1572" y="1704"/>
              <a:chExt cx="444" cy="720"/>
            </a:xfrm>
          </p:grpSpPr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B1485941-CA74-3F43-237B-B7A9DBF82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2" y="170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">
                <a:extLst>
                  <a:ext uri="{FF2B5EF4-FFF2-40B4-BE49-F238E27FC236}">
                    <a16:creationId xmlns:a16="http://schemas.microsoft.com/office/drawing/2014/main" id="{E91F6B1A-90D9-0677-140A-F88D4D78E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4">
              <a:extLst>
                <a:ext uri="{FF2B5EF4-FFF2-40B4-BE49-F238E27FC236}">
                  <a16:creationId xmlns:a16="http://schemas.microsoft.com/office/drawing/2014/main" id="{3C199131-5D5A-31A2-AE3E-D75F89D2E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" y="2160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latin typeface="Tahoma" panose="020B0604030504040204" pitchFamily="34" charset="0"/>
                  <a:cs typeface="Arial" panose="020B0604020202020204" pitchFamily="34" charset="0"/>
                </a:rPr>
                <a:t>     1972     157 </a:t>
              </a:r>
            </a:p>
          </p:txBody>
        </p:sp>
        <p:sp>
          <p:nvSpPr>
            <p:cNvPr id="10" name="Text Box 15">
              <a:extLst>
                <a:ext uri="{FF2B5EF4-FFF2-40B4-BE49-F238E27FC236}">
                  <a16:creationId xmlns:a16="http://schemas.microsoft.com/office/drawing/2014/main" id="{F2747146-F7CC-1C4C-4110-7CF7BCE5D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" y="2496"/>
              <a:ext cx="6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Tahoma" panose="020B0604030504040204" pitchFamily="34" charset="0"/>
                  <a:cs typeface="Arial" panose="020B0604020202020204" pitchFamily="34" charset="0"/>
                </a:rPr>
                <a:t>   2422</a:t>
              </a:r>
            </a:p>
          </p:txBody>
        </p:sp>
        <p:sp>
          <p:nvSpPr>
            <p:cNvPr id="11" name="Text Box 16">
              <a:extLst>
                <a:ext uri="{FF2B5EF4-FFF2-40B4-BE49-F238E27FC236}">
                  <a16:creationId xmlns:a16="http://schemas.microsoft.com/office/drawing/2014/main" id="{3756D203-A286-4ABB-679D-C7D3F594E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841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Tahoma" panose="020B0604030504040204" pitchFamily="34" charset="0"/>
                  <a:cs typeface="Arial" panose="020B0604020202020204" pitchFamily="34" charset="0"/>
                </a:rPr>
                <a:t>  000</a:t>
              </a:r>
            </a:p>
          </p:txBody>
        </p:sp>
      </p:grpSp>
      <p:grpSp>
        <p:nvGrpSpPr>
          <p:cNvPr id="14" name="Group 17">
            <a:extLst>
              <a:ext uri="{FF2B5EF4-FFF2-40B4-BE49-F238E27FC236}">
                <a16:creationId xmlns:a16="http://schemas.microsoft.com/office/drawing/2014/main" id="{58D42382-328D-E2E2-ACBF-251DD960A605}"/>
              </a:ext>
            </a:extLst>
          </p:cNvPr>
          <p:cNvGrpSpPr>
            <a:grpSpLocks/>
          </p:cNvGrpSpPr>
          <p:nvPr/>
        </p:nvGrpSpPr>
        <p:grpSpPr bwMode="auto">
          <a:xfrm>
            <a:off x="2940798" y="2151063"/>
            <a:ext cx="2743200" cy="2071687"/>
            <a:chOff x="864" y="1824"/>
            <a:chExt cx="1284" cy="1305"/>
          </a:xfrm>
        </p:grpSpPr>
        <p:sp>
          <p:nvSpPr>
            <p:cNvPr id="15" name="Text Box 18">
              <a:extLst>
                <a:ext uri="{FF2B5EF4-FFF2-40B4-BE49-F238E27FC236}">
                  <a16:creationId xmlns:a16="http://schemas.microsoft.com/office/drawing/2014/main" id="{2D888127-5460-7FC5-8AC4-FEB7A16B1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824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Tahoma" panose="020B0604030504040204" pitchFamily="34" charset="0"/>
                  <a:cs typeface="Arial" panose="020B0604020202020204" pitchFamily="34" charset="0"/>
                </a:rPr>
                <a:t>  25275   108</a:t>
              </a:r>
            </a:p>
          </p:txBody>
        </p:sp>
        <p:grpSp>
          <p:nvGrpSpPr>
            <p:cNvPr id="16" name="Group 19">
              <a:extLst>
                <a:ext uri="{FF2B5EF4-FFF2-40B4-BE49-F238E27FC236}">
                  <a16:creationId xmlns:a16="http://schemas.microsoft.com/office/drawing/2014/main" id="{20FEA32A-694C-8FDC-62B0-CEFAE10A6C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0" y="1872"/>
              <a:ext cx="444" cy="720"/>
              <a:chOff x="1572" y="1704"/>
              <a:chExt cx="444" cy="720"/>
            </a:xfrm>
          </p:grpSpPr>
          <p:sp>
            <p:nvSpPr>
              <p:cNvPr id="20" name="Line 20">
                <a:extLst>
                  <a:ext uri="{FF2B5EF4-FFF2-40B4-BE49-F238E27FC236}">
                    <a16:creationId xmlns:a16="http://schemas.microsoft.com/office/drawing/2014/main" id="{55D8277A-683F-58A6-5678-B056B2A26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2" y="170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1">
                <a:extLst>
                  <a:ext uri="{FF2B5EF4-FFF2-40B4-BE49-F238E27FC236}">
                    <a16:creationId xmlns:a16="http://schemas.microsoft.com/office/drawing/2014/main" id="{5EF743D5-304E-2CE5-902F-ADDDAC13E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 Box 22">
              <a:extLst>
                <a:ext uri="{FF2B5EF4-FFF2-40B4-BE49-F238E27FC236}">
                  <a16:creationId xmlns:a16="http://schemas.microsoft.com/office/drawing/2014/main" id="{8519102D-7001-2FD9-9ED0-4662C925B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" y="2160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Tahoma" panose="020B0604030504040204" pitchFamily="34" charset="0"/>
                  <a:cs typeface="Arial" panose="020B0604020202020204" pitchFamily="34" charset="0"/>
                </a:rPr>
                <a:t>     0367    234</a:t>
              </a:r>
            </a:p>
          </p:txBody>
        </p:sp>
        <p:sp>
          <p:nvSpPr>
            <p:cNvPr id="18" name="Text Box 23">
              <a:extLst>
                <a:ext uri="{FF2B5EF4-FFF2-40B4-BE49-F238E27FC236}">
                  <a16:creationId xmlns:a16="http://schemas.microsoft.com/office/drawing/2014/main" id="{293B861D-2662-5932-729D-7452BDD41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" y="2496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Tahoma" panose="020B0604030504040204" pitchFamily="34" charset="0"/>
                  <a:cs typeface="Arial" panose="020B0604020202020204" pitchFamily="34" charset="0"/>
                </a:rPr>
                <a:t>    0435</a:t>
              </a:r>
            </a:p>
          </p:txBody>
        </p:sp>
        <p:sp>
          <p:nvSpPr>
            <p:cNvPr id="19" name="Text Box 24">
              <a:extLst>
                <a:ext uri="{FF2B5EF4-FFF2-40B4-BE49-F238E27FC236}">
                  <a16:creationId xmlns:a16="http://schemas.microsoft.com/office/drawing/2014/main" id="{4A445C8F-5398-DFE0-D1D6-B6A674C7D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841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Tahoma" panose="020B0604030504040204" pitchFamily="34" charset="0"/>
                  <a:cs typeface="Arial" panose="020B0604020202020204" pitchFamily="34" charset="0"/>
                </a:rPr>
                <a:t>    003</a:t>
              </a:r>
            </a:p>
          </p:txBody>
        </p:sp>
      </p:grpSp>
      <p:sp>
        <p:nvSpPr>
          <p:cNvPr id="22" name="Text Box 25">
            <a:extLst>
              <a:ext uri="{FF2B5EF4-FFF2-40B4-BE49-F238E27FC236}">
                <a16:creationId xmlns:a16="http://schemas.microsoft.com/office/drawing/2014/main" id="{E996B906-B00E-03E8-FFB7-7B67837E8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3" name="Text Box 27">
            <a:extLst>
              <a:ext uri="{FF2B5EF4-FFF2-40B4-BE49-F238E27FC236}">
                <a16:creationId xmlns:a16="http://schemas.microsoft.com/office/drawing/2014/main" id="{A3C5BE4C-628D-ED8B-AB01-0B01AD70C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041" y="1099305"/>
            <a:ext cx="2514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86679 : 214</a:t>
            </a:r>
          </a:p>
        </p:txBody>
      </p:sp>
      <p:grpSp>
        <p:nvGrpSpPr>
          <p:cNvPr id="24" name="Group 28">
            <a:extLst>
              <a:ext uri="{FF2B5EF4-FFF2-40B4-BE49-F238E27FC236}">
                <a16:creationId xmlns:a16="http://schemas.microsoft.com/office/drawing/2014/main" id="{E337F2EF-4ECA-5D94-5131-208471687F3E}"/>
              </a:ext>
            </a:extLst>
          </p:cNvPr>
          <p:cNvGrpSpPr>
            <a:grpSpLocks/>
          </p:cNvGrpSpPr>
          <p:nvPr/>
        </p:nvGrpSpPr>
        <p:grpSpPr bwMode="auto">
          <a:xfrm>
            <a:off x="5960054" y="2128083"/>
            <a:ext cx="2819400" cy="1447800"/>
            <a:chOff x="864" y="1824"/>
            <a:chExt cx="1284" cy="912"/>
          </a:xfrm>
        </p:grpSpPr>
        <p:sp>
          <p:nvSpPr>
            <p:cNvPr id="25" name="Text Box 29">
              <a:extLst>
                <a:ext uri="{FF2B5EF4-FFF2-40B4-BE49-F238E27FC236}">
                  <a16:creationId xmlns:a16="http://schemas.microsoft.com/office/drawing/2014/main" id="{ADD7A80A-6B1C-02CF-96DF-693264303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824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latin typeface="Tahoma" panose="020B0604030504040204" pitchFamily="34" charset="0"/>
                  <a:cs typeface="Arial" panose="020B0604020202020204" pitchFamily="34" charset="0"/>
                </a:rPr>
                <a:t>  86679   214</a:t>
              </a:r>
            </a:p>
          </p:txBody>
        </p:sp>
        <p:grpSp>
          <p:nvGrpSpPr>
            <p:cNvPr id="26" name="Group 30">
              <a:extLst>
                <a:ext uri="{FF2B5EF4-FFF2-40B4-BE49-F238E27FC236}">
                  <a16:creationId xmlns:a16="http://schemas.microsoft.com/office/drawing/2014/main" id="{5558CBF2-9818-7D7C-9F69-56959EB99F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0" y="1872"/>
              <a:ext cx="444" cy="720"/>
              <a:chOff x="1572" y="1704"/>
              <a:chExt cx="444" cy="720"/>
            </a:xfrm>
          </p:grpSpPr>
          <p:sp>
            <p:nvSpPr>
              <p:cNvPr id="29" name="Line 31">
                <a:extLst>
                  <a:ext uri="{FF2B5EF4-FFF2-40B4-BE49-F238E27FC236}">
                    <a16:creationId xmlns:a16="http://schemas.microsoft.com/office/drawing/2014/main" id="{628C7629-95B9-CDAA-BAC9-107DDC391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2" y="1704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32">
                <a:extLst>
                  <a:ext uri="{FF2B5EF4-FFF2-40B4-BE49-F238E27FC236}">
                    <a16:creationId xmlns:a16="http://schemas.microsoft.com/office/drawing/2014/main" id="{67FE9CE0-D12E-2FD1-A014-3F119C25E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Text Box 33">
              <a:extLst>
                <a:ext uri="{FF2B5EF4-FFF2-40B4-BE49-F238E27FC236}">
                  <a16:creationId xmlns:a16="http://schemas.microsoft.com/office/drawing/2014/main" id="{30B79B9F-81AA-4F25-7205-D62A8CF23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" y="2160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Tahoma" panose="020B0604030504040204" pitchFamily="34" charset="0"/>
                  <a:cs typeface="Arial" panose="020B0604020202020204" pitchFamily="34" charset="0"/>
                </a:rPr>
                <a:t>     01079   405</a:t>
              </a:r>
            </a:p>
          </p:txBody>
        </p:sp>
        <p:sp>
          <p:nvSpPr>
            <p:cNvPr id="28" name="Text Box 35">
              <a:extLst>
                <a:ext uri="{FF2B5EF4-FFF2-40B4-BE49-F238E27FC236}">
                  <a16:creationId xmlns:a16="http://schemas.microsoft.com/office/drawing/2014/main" id="{3C61BB2C-20D2-D71E-EE9C-144A9206D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48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Tahoma" panose="020B0604030504040204" pitchFamily="34" charset="0"/>
                  <a:cs typeface="Arial" panose="020B0604020202020204" pitchFamily="34" charset="0"/>
                </a:rPr>
                <a:t>  009</a:t>
              </a:r>
            </a:p>
          </p:txBody>
        </p:sp>
      </p:grpSp>
      <p:sp>
        <p:nvSpPr>
          <p:cNvPr id="31" name="Text Box 36">
            <a:extLst>
              <a:ext uri="{FF2B5EF4-FFF2-40B4-BE49-F238E27FC236}">
                <a16:creationId xmlns:a16="http://schemas.microsoft.com/office/drawing/2014/main" id="{64E881E5-C106-6CA4-A9D9-99D82D035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385" y="4343400"/>
            <a:ext cx="342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25275 : 108 = 234(dư 3)</a:t>
            </a:r>
          </a:p>
        </p:txBody>
      </p:sp>
      <p:sp>
        <p:nvSpPr>
          <p:cNvPr id="32" name="Text Box 37">
            <a:extLst>
              <a:ext uri="{FF2B5EF4-FFF2-40B4-BE49-F238E27FC236}">
                <a16:creationId xmlns:a16="http://schemas.microsoft.com/office/drawing/2014/main" id="{8501F044-CACC-09F8-DE9F-3B24E9AD2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536" y="3488531"/>
            <a:ext cx="3355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86679 : 214 = 405 (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id="{69F8435A-F359-35C8-E4AC-47900FF2D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94003"/>
            <a:ext cx="57880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0"/>
                <a:cs typeface="Times New Roman" panose="02020603050405020304" pitchFamily="18" charset="0"/>
              </a:rPr>
              <a:t>Đặt tính rồi tín</a:t>
            </a:r>
            <a:r>
              <a:rPr lang="vi-VN" altLang="en-US" b="1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0"/>
                <a:cs typeface="Times New Roman" panose="02020603050405020304" pitchFamily="18" charset="0"/>
              </a:rPr>
              <a:t>h: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816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">
            <a:extLst>
              <a:ext uri="{FF2B5EF4-FFF2-40B4-BE49-F238E27FC236}">
                <a16:creationId xmlns:a16="http://schemas.microsoft.com/office/drawing/2014/main" id="{8CF3FEF9-4ECE-5E00-7E7B-FC80CA9DD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21" y="1761024"/>
            <a:ext cx="21624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23">
            <a:extLst>
              <a:ext uri="{FF2B5EF4-FFF2-40B4-BE49-F238E27FC236}">
                <a16:creationId xmlns:a16="http://schemas.microsoft.com/office/drawing/2014/main" id="{1A5D8956-1285-7FBA-1854-8F9A88888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95" y="2219440"/>
            <a:ext cx="10451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9BBA66AD-F287-A27C-73C7-71B0B8585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21" y="3166287"/>
            <a:ext cx="3013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0D710CE6-3A04-D92A-5EC4-A0648E5E8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95" y="543411"/>
            <a:ext cx="802706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chia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kg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240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45317B35-F7FB-BA47-665F-A81B4CE22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201" y="2212180"/>
            <a:ext cx="13335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18kg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id="{AF64A33E-CCA1-47AF-6047-CD982DEC4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547" y="3166287"/>
            <a:ext cx="14818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4">
            <a:extLst>
              <a:ext uri="{FF2B5EF4-FFF2-40B4-BE49-F238E27FC236}">
                <a16:creationId xmlns:a16="http://schemas.microsoft.com/office/drawing/2014/main" id="{5B58AD9C-3D27-C720-02F0-FD60F6FB4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93167"/>
            <a:ext cx="21295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5D29B92C-0EBF-6C5C-3DEF-4859012BB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50" y="2095328"/>
            <a:ext cx="6388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Đổi  18kg = 18000g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36">
            <a:extLst>
              <a:ext uri="{FF2B5EF4-FFF2-40B4-BE49-F238E27FC236}">
                <a16:creationId xmlns:a16="http://schemas.microsoft.com/office/drawing/2014/main" id="{79B2B463-37B6-EF31-07DA-02A41FF3B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9594" y="1658269"/>
            <a:ext cx="0" cy="3505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37">
            <a:extLst>
              <a:ext uri="{FF2B5EF4-FFF2-40B4-BE49-F238E27FC236}">
                <a16:creationId xmlns:a16="http://schemas.microsoft.com/office/drawing/2014/main" id="{0C33AFE0-06CB-3513-81D9-3B0FDE8CD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863" y="2619324"/>
            <a:ext cx="74424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gam muối có trong mỗi gói là: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8">
            <a:extLst>
              <a:ext uri="{FF2B5EF4-FFF2-40B4-BE49-F238E27FC236}">
                <a16:creationId xmlns:a16="http://schemas.microsoft.com/office/drawing/2014/main" id="{275D8CF8-6B00-C006-BAAB-0249939AC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984" y="3112669"/>
            <a:ext cx="6388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18000: 240 = 75 (g)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9">
            <a:extLst>
              <a:ext uri="{FF2B5EF4-FFF2-40B4-BE49-F238E27FC236}">
                <a16:creationId xmlns:a16="http://schemas.microsoft.com/office/drawing/2014/main" id="{FCA19E3D-5F44-CCCF-51D8-0BDE0E259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6796" y="3664754"/>
            <a:ext cx="30890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75g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10" y="1373840"/>
            <a:ext cx="7640945" cy="1444638"/>
          </a:xfrm>
        </p:spPr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vi-VN" sz="3000" b="1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 </a:t>
            </a:r>
            <a:r>
              <a:rPr lang="en-US" sz="300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sân bóng đá </a:t>
            </a:r>
            <a:r>
              <a:rPr lang="vi-VN" sz="3000" b="1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 </a:t>
            </a:r>
            <a:r>
              <a:rPr lang="vi-VN" sz="3000" b="1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 nhật có diện </a:t>
            </a:r>
            <a:r>
              <a:rPr lang="vi-VN" sz="3000" b="1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 </a:t>
            </a:r>
            <a:r>
              <a:rPr lang="en-US" sz="3000" b="1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7140</a:t>
            </a:r>
            <a:r>
              <a:rPr lang="vi-VN" sz="3000" b="1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3000" b="1" baseline="3000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000" b="1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sz="3000" b="1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3000" b="1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dài</a:t>
            </a:r>
            <a:r>
              <a:rPr lang="vi-VN" sz="3000" b="1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105</a:t>
            </a:r>
            <a:r>
              <a:rPr lang="vi-VN" sz="3000" b="1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m. </a:t>
            </a:r>
            <a:br>
              <a:rPr lang="en-US" sz="3000" b="1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lang="vi-VN" sz="3000" b="1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 chiều </a:t>
            </a:r>
            <a:r>
              <a:rPr lang="en-US" sz="3000" b="1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rộng </a:t>
            </a:r>
            <a:r>
              <a:rPr lang="vi-VN" sz="3000" b="1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sân bóng </a:t>
            </a:r>
            <a:r>
              <a:rPr lang="vi-VN" sz="3000" b="1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en-US" sz="300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lang="en-US" sz="3000" b="1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br>
              <a:rPr lang="en-US" sz="3000" b="1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Tính chu vi sân bóng đá.</a:t>
            </a:r>
            <a:endParaRPr lang="en-US" sz="3000" dirty="0">
              <a:solidFill>
                <a:schemeClr val="tx2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592" y="2837161"/>
            <a:ext cx="7340010" cy="694627"/>
          </a:xfrm>
        </p:spPr>
        <p:txBody>
          <a:bodyPr/>
          <a:lstStyle/>
          <a:p>
            <a:pPr algn="l"/>
            <a:r>
              <a:rPr lang="en-US" sz="2800" dirty="0" err="1">
                <a:solidFill>
                  <a:srgbClr val="0070C0"/>
                </a:solidFill>
              </a:rPr>
              <a:t>Diện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tích</a:t>
            </a:r>
            <a:r>
              <a:rPr lang="en-US" sz="2800" dirty="0">
                <a:solidFill>
                  <a:srgbClr val="0070C0"/>
                </a:solidFill>
              </a:rPr>
              <a:t> = </a:t>
            </a:r>
            <a:r>
              <a:rPr lang="en-US" sz="2800" dirty="0" err="1">
                <a:solidFill>
                  <a:srgbClr val="0070C0"/>
                </a:solidFill>
              </a:rPr>
              <a:t>Chiều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dài</a:t>
            </a:r>
            <a:r>
              <a:rPr lang="en-US" sz="2800" dirty="0">
                <a:solidFill>
                  <a:srgbClr val="0070C0"/>
                </a:solidFill>
              </a:rPr>
              <a:t> x </a:t>
            </a:r>
            <a:r>
              <a:rPr lang="en-US" sz="2800" dirty="0" err="1">
                <a:solidFill>
                  <a:srgbClr val="0070C0"/>
                </a:solidFill>
              </a:rPr>
              <a:t>chiều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rộng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5" name="Google Shape;8664;p54">
            <a:extLst>
              <a:ext uri="{FF2B5EF4-FFF2-40B4-BE49-F238E27FC236}">
                <a16:creationId xmlns:a16="http://schemas.microsoft.com/office/drawing/2014/main" id="{1F7B9886-54D8-4E1A-A352-183354B92C3B}"/>
              </a:ext>
            </a:extLst>
          </p:cNvPr>
          <p:cNvGrpSpPr/>
          <p:nvPr/>
        </p:nvGrpSpPr>
        <p:grpSpPr>
          <a:xfrm>
            <a:off x="7155712" y="2335143"/>
            <a:ext cx="1667589" cy="2581817"/>
            <a:chOff x="5100687" y="1114822"/>
            <a:chExt cx="3332715" cy="3697085"/>
          </a:xfrm>
        </p:grpSpPr>
        <p:sp>
          <p:nvSpPr>
            <p:cNvPr id="6" name="Google Shape;8665;p54">
              <a:extLst>
                <a:ext uri="{FF2B5EF4-FFF2-40B4-BE49-F238E27FC236}">
                  <a16:creationId xmlns:a16="http://schemas.microsoft.com/office/drawing/2014/main" id="{ACDB3D99-0B9C-4C65-B06E-DC7751AAFB4A}"/>
                </a:ext>
              </a:extLst>
            </p:cNvPr>
            <p:cNvSpPr/>
            <p:nvPr/>
          </p:nvSpPr>
          <p:spPr>
            <a:xfrm>
              <a:off x="7877818" y="3156824"/>
              <a:ext cx="222423" cy="660953"/>
            </a:xfrm>
            <a:custGeom>
              <a:avLst/>
              <a:gdLst/>
              <a:ahLst/>
              <a:cxnLst/>
              <a:rect l="l" t="t" r="r" b="b"/>
              <a:pathLst>
                <a:path w="7395" h="21975" extrusionOk="0">
                  <a:moveTo>
                    <a:pt x="131" y="0"/>
                  </a:moveTo>
                  <a:cubicBezTo>
                    <a:pt x="112" y="0"/>
                    <a:pt x="101" y="12"/>
                    <a:pt x="101" y="45"/>
                  </a:cubicBezTo>
                  <a:cubicBezTo>
                    <a:pt x="1" y="45"/>
                    <a:pt x="1" y="145"/>
                    <a:pt x="1" y="245"/>
                  </a:cubicBezTo>
                  <a:cubicBezTo>
                    <a:pt x="1" y="245"/>
                    <a:pt x="101" y="346"/>
                    <a:pt x="201" y="471"/>
                  </a:cubicBezTo>
                  <a:cubicBezTo>
                    <a:pt x="301" y="571"/>
                    <a:pt x="402" y="772"/>
                    <a:pt x="627" y="1098"/>
                  </a:cubicBezTo>
                  <a:cubicBezTo>
                    <a:pt x="727" y="1298"/>
                    <a:pt x="928" y="1599"/>
                    <a:pt x="1128" y="2025"/>
                  </a:cubicBezTo>
                  <a:cubicBezTo>
                    <a:pt x="1454" y="2451"/>
                    <a:pt x="1655" y="2852"/>
                    <a:pt x="1880" y="3278"/>
                  </a:cubicBezTo>
                  <a:cubicBezTo>
                    <a:pt x="2181" y="3804"/>
                    <a:pt x="2382" y="4331"/>
                    <a:pt x="2707" y="4857"/>
                  </a:cubicBezTo>
                  <a:cubicBezTo>
                    <a:pt x="2908" y="5358"/>
                    <a:pt x="3234" y="5985"/>
                    <a:pt x="3534" y="6611"/>
                  </a:cubicBezTo>
                  <a:cubicBezTo>
                    <a:pt x="3635" y="6937"/>
                    <a:pt x="3760" y="7238"/>
                    <a:pt x="3860" y="7564"/>
                  </a:cubicBezTo>
                  <a:cubicBezTo>
                    <a:pt x="4061" y="7865"/>
                    <a:pt x="4161" y="8190"/>
                    <a:pt x="4261" y="8491"/>
                  </a:cubicBezTo>
                  <a:cubicBezTo>
                    <a:pt x="4587" y="9243"/>
                    <a:pt x="4788" y="9870"/>
                    <a:pt x="5013" y="10596"/>
                  </a:cubicBezTo>
                  <a:cubicBezTo>
                    <a:pt x="5214" y="11223"/>
                    <a:pt x="5414" y="11950"/>
                    <a:pt x="5640" y="12576"/>
                  </a:cubicBezTo>
                  <a:cubicBezTo>
                    <a:pt x="5740" y="13303"/>
                    <a:pt x="5941" y="13930"/>
                    <a:pt x="6041" y="14657"/>
                  </a:cubicBezTo>
                  <a:cubicBezTo>
                    <a:pt x="6266" y="15283"/>
                    <a:pt x="6367" y="15910"/>
                    <a:pt x="6467" y="16536"/>
                  </a:cubicBezTo>
                  <a:cubicBezTo>
                    <a:pt x="6567" y="17163"/>
                    <a:pt x="6667" y="17689"/>
                    <a:pt x="6768" y="18215"/>
                  </a:cubicBezTo>
                  <a:cubicBezTo>
                    <a:pt x="6768" y="18842"/>
                    <a:pt x="6893" y="19268"/>
                    <a:pt x="6993" y="19669"/>
                  </a:cubicBezTo>
                  <a:cubicBezTo>
                    <a:pt x="6993" y="20195"/>
                    <a:pt x="6993" y="20521"/>
                    <a:pt x="7093" y="20822"/>
                  </a:cubicBezTo>
                  <a:cubicBezTo>
                    <a:pt x="7093" y="21449"/>
                    <a:pt x="7194" y="21875"/>
                    <a:pt x="7194" y="21875"/>
                  </a:cubicBezTo>
                  <a:cubicBezTo>
                    <a:pt x="7194" y="21875"/>
                    <a:pt x="7194" y="21975"/>
                    <a:pt x="7294" y="21975"/>
                  </a:cubicBezTo>
                  <a:cubicBezTo>
                    <a:pt x="7394" y="21975"/>
                    <a:pt x="7394" y="21875"/>
                    <a:pt x="7394" y="21875"/>
                  </a:cubicBezTo>
                  <a:lnTo>
                    <a:pt x="7394" y="20822"/>
                  </a:lnTo>
                  <a:lnTo>
                    <a:pt x="7394" y="19669"/>
                  </a:lnTo>
                  <a:cubicBezTo>
                    <a:pt x="7394" y="19268"/>
                    <a:pt x="7294" y="18742"/>
                    <a:pt x="7294" y="18215"/>
                  </a:cubicBezTo>
                  <a:cubicBezTo>
                    <a:pt x="7194" y="17689"/>
                    <a:pt x="7194" y="17063"/>
                    <a:pt x="7093" y="16436"/>
                  </a:cubicBezTo>
                  <a:cubicBezTo>
                    <a:pt x="6993" y="15809"/>
                    <a:pt x="6993" y="15183"/>
                    <a:pt x="6768" y="14456"/>
                  </a:cubicBezTo>
                  <a:cubicBezTo>
                    <a:pt x="6667" y="13830"/>
                    <a:pt x="6567" y="13103"/>
                    <a:pt x="6367" y="12376"/>
                  </a:cubicBezTo>
                  <a:cubicBezTo>
                    <a:pt x="6141" y="11749"/>
                    <a:pt x="6041" y="10997"/>
                    <a:pt x="5740" y="10271"/>
                  </a:cubicBezTo>
                  <a:cubicBezTo>
                    <a:pt x="5640" y="9970"/>
                    <a:pt x="5514" y="9644"/>
                    <a:pt x="5414" y="9243"/>
                  </a:cubicBezTo>
                  <a:cubicBezTo>
                    <a:pt x="5314" y="8917"/>
                    <a:pt x="5214" y="8616"/>
                    <a:pt x="5013" y="8291"/>
                  </a:cubicBezTo>
                  <a:cubicBezTo>
                    <a:pt x="4888" y="7865"/>
                    <a:pt x="4788" y="7564"/>
                    <a:pt x="4687" y="7238"/>
                  </a:cubicBezTo>
                  <a:cubicBezTo>
                    <a:pt x="4487" y="6937"/>
                    <a:pt x="4387" y="6611"/>
                    <a:pt x="4261" y="6311"/>
                  </a:cubicBezTo>
                  <a:cubicBezTo>
                    <a:pt x="3961" y="5684"/>
                    <a:pt x="3635" y="5058"/>
                    <a:pt x="3334" y="4531"/>
                  </a:cubicBezTo>
                  <a:lnTo>
                    <a:pt x="2382" y="2977"/>
                  </a:lnTo>
                  <a:cubicBezTo>
                    <a:pt x="2281" y="2752"/>
                    <a:pt x="2181" y="2551"/>
                    <a:pt x="1981" y="2351"/>
                  </a:cubicBezTo>
                  <a:cubicBezTo>
                    <a:pt x="1880" y="2125"/>
                    <a:pt x="1755" y="1925"/>
                    <a:pt x="1655" y="1724"/>
                  </a:cubicBezTo>
                  <a:cubicBezTo>
                    <a:pt x="1354" y="1398"/>
                    <a:pt x="1128" y="1098"/>
                    <a:pt x="928" y="772"/>
                  </a:cubicBezTo>
                  <a:cubicBezTo>
                    <a:pt x="727" y="571"/>
                    <a:pt x="502" y="346"/>
                    <a:pt x="402" y="245"/>
                  </a:cubicBezTo>
                  <a:cubicBezTo>
                    <a:pt x="301" y="145"/>
                    <a:pt x="301" y="45"/>
                    <a:pt x="301" y="45"/>
                  </a:cubicBezTo>
                  <a:cubicBezTo>
                    <a:pt x="235" y="45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666;p54">
              <a:extLst>
                <a:ext uri="{FF2B5EF4-FFF2-40B4-BE49-F238E27FC236}">
                  <a16:creationId xmlns:a16="http://schemas.microsoft.com/office/drawing/2014/main" id="{157A4544-84DE-4D02-AF7C-9D64F262867D}"/>
                </a:ext>
              </a:extLst>
            </p:cNvPr>
            <p:cNvSpPr/>
            <p:nvPr/>
          </p:nvSpPr>
          <p:spPr>
            <a:xfrm>
              <a:off x="8172573" y="4188615"/>
              <a:ext cx="75404" cy="75434"/>
            </a:xfrm>
            <a:custGeom>
              <a:avLst/>
              <a:gdLst/>
              <a:ahLst/>
              <a:cxnLst/>
              <a:rect l="l" t="t" r="r" b="b"/>
              <a:pathLst>
                <a:path w="2507" h="2508" extrusionOk="0">
                  <a:moveTo>
                    <a:pt x="1253" y="1"/>
                  </a:moveTo>
                  <a:cubicBezTo>
                    <a:pt x="527" y="1"/>
                    <a:pt x="0" y="502"/>
                    <a:pt x="0" y="1254"/>
                  </a:cubicBezTo>
                  <a:cubicBezTo>
                    <a:pt x="0" y="1881"/>
                    <a:pt x="527" y="2507"/>
                    <a:pt x="1253" y="2507"/>
                  </a:cubicBezTo>
                  <a:cubicBezTo>
                    <a:pt x="1880" y="2507"/>
                    <a:pt x="2506" y="1881"/>
                    <a:pt x="2506" y="1254"/>
                  </a:cubicBezTo>
                  <a:cubicBezTo>
                    <a:pt x="2506" y="502"/>
                    <a:pt x="1880" y="1"/>
                    <a:pt x="1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67;p54">
              <a:extLst>
                <a:ext uri="{FF2B5EF4-FFF2-40B4-BE49-F238E27FC236}">
                  <a16:creationId xmlns:a16="http://schemas.microsoft.com/office/drawing/2014/main" id="{D3B5BFB7-F983-47CD-ADC7-36A75547493C}"/>
                </a:ext>
              </a:extLst>
            </p:cNvPr>
            <p:cNvSpPr/>
            <p:nvPr/>
          </p:nvSpPr>
          <p:spPr>
            <a:xfrm>
              <a:off x="5367623" y="4168103"/>
              <a:ext cx="776481" cy="264592"/>
            </a:xfrm>
            <a:custGeom>
              <a:avLst/>
              <a:gdLst/>
              <a:ahLst/>
              <a:cxnLst/>
              <a:rect l="l" t="t" r="r" b="b"/>
              <a:pathLst>
                <a:path w="25816" h="8797" extrusionOk="0">
                  <a:moveTo>
                    <a:pt x="3249" y="1"/>
                  </a:moveTo>
                  <a:cubicBezTo>
                    <a:pt x="2482" y="1"/>
                    <a:pt x="1864" y="56"/>
                    <a:pt x="1379" y="56"/>
                  </a:cubicBezTo>
                  <a:cubicBezTo>
                    <a:pt x="627" y="156"/>
                    <a:pt x="126" y="156"/>
                    <a:pt x="126" y="156"/>
                  </a:cubicBezTo>
                  <a:cubicBezTo>
                    <a:pt x="1" y="257"/>
                    <a:pt x="1" y="257"/>
                    <a:pt x="1" y="457"/>
                  </a:cubicBezTo>
                  <a:cubicBezTo>
                    <a:pt x="1" y="527"/>
                    <a:pt x="62" y="610"/>
                    <a:pt x="133" y="610"/>
                  </a:cubicBezTo>
                  <a:cubicBezTo>
                    <a:pt x="164" y="610"/>
                    <a:pt x="196" y="595"/>
                    <a:pt x="226" y="557"/>
                  </a:cubicBezTo>
                  <a:lnTo>
                    <a:pt x="1379" y="557"/>
                  </a:lnTo>
                  <a:cubicBezTo>
                    <a:pt x="2106" y="557"/>
                    <a:pt x="3133" y="557"/>
                    <a:pt x="4512" y="683"/>
                  </a:cubicBezTo>
                  <a:cubicBezTo>
                    <a:pt x="5138" y="683"/>
                    <a:pt x="5765" y="683"/>
                    <a:pt x="6492" y="783"/>
                  </a:cubicBezTo>
                  <a:cubicBezTo>
                    <a:pt x="6893" y="783"/>
                    <a:pt x="7219" y="883"/>
                    <a:pt x="7645" y="883"/>
                  </a:cubicBezTo>
                  <a:cubicBezTo>
                    <a:pt x="8046" y="984"/>
                    <a:pt x="8372" y="984"/>
                    <a:pt x="8773" y="1084"/>
                  </a:cubicBezTo>
                  <a:cubicBezTo>
                    <a:pt x="9625" y="1184"/>
                    <a:pt x="10452" y="1309"/>
                    <a:pt x="11179" y="1510"/>
                  </a:cubicBezTo>
                  <a:cubicBezTo>
                    <a:pt x="12031" y="1610"/>
                    <a:pt x="12858" y="1811"/>
                    <a:pt x="13685" y="2036"/>
                  </a:cubicBezTo>
                  <a:cubicBezTo>
                    <a:pt x="14111" y="2237"/>
                    <a:pt x="14537" y="2337"/>
                    <a:pt x="14838" y="2437"/>
                  </a:cubicBezTo>
                  <a:lnTo>
                    <a:pt x="15464" y="2663"/>
                  </a:lnTo>
                  <a:cubicBezTo>
                    <a:pt x="15665" y="2763"/>
                    <a:pt x="15890" y="2863"/>
                    <a:pt x="16091" y="2863"/>
                  </a:cubicBezTo>
                  <a:cubicBezTo>
                    <a:pt x="16417" y="3064"/>
                    <a:pt x="16818" y="3289"/>
                    <a:pt x="17244" y="3390"/>
                  </a:cubicBezTo>
                  <a:cubicBezTo>
                    <a:pt x="17545" y="3590"/>
                    <a:pt x="17971" y="3690"/>
                    <a:pt x="18296" y="3916"/>
                  </a:cubicBezTo>
                  <a:cubicBezTo>
                    <a:pt x="18697" y="4116"/>
                    <a:pt x="19023" y="4217"/>
                    <a:pt x="19324" y="4442"/>
                  </a:cubicBezTo>
                  <a:cubicBezTo>
                    <a:pt x="19650" y="4643"/>
                    <a:pt x="20051" y="4843"/>
                    <a:pt x="20377" y="4943"/>
                  </a:cubicBezTo>
                  <a:cubicBezTo>
                    <a:pt x="21003" y="5370"/>
                    <a:pt x="21529" y="5695"/>
                    <a:pt x="22056" y="6096"/>
                  </a:cubicBezTo>
                  <a:cubicBezTo>
                    <a:pt x="22557" y="6422"/>
                    <a:pt x="23083" y="6723"/>
                    <a:pt x="23509" y="7049"/>
                  </a:cubicBezTo>
                  <a:cubicBezTo>
                    <a:pt x="23936" y="7350"/>
                    <a:pt x="24236" y="7675"/>
                    <a:pt x="24562" y="7876"/>
                  </a:cubicBezTo>
                  <a:cubicBezTo>
                    <a:pt x="24763" y="8202"/>
                    <a:pt x="24963" y="8402"/>
                    <a:pt x="25189" y="8502"/>
                  </a:cubicBezTo>
                  <a:lnTo>
                    <a:pt x="25389" y="8703"/>
                  </a:lnTo>
                  <a:cubicBezTo>
                    <a:pt x="25439" y="8766"/>
                    <a:pt x="25489" y="8797"/>
                    <a:pt x="25540" y="8797"/>
                  </a:cubicBezTo>
                  <a:cubicBezTo>
                    <a:pt x="25590" y="8797"/>
                    <a:pt x="25640" y="8766"/>
                    <a:pt x="25690" y="8703"/>
                  </a:cubicBezTo>
                  <a:cubicBezTo>
                    <a:pt x="25690" y="8703"/>
                    <a:pt x="25815" y="8502"/>
                    <a:pt x="25690" y="8402"/>
                  </a:cubicBezTo>
                  <a:cubicBezTo>
                    <a:pt x="25690" y="8402"/>
                    <a:pt x="25590" y="8402"/>
                    <a:pt x="25489" y="8202"/>
                  </a:cubicBezTo>
                  <a:cubicBezTo>
                    <a:pt x="25389" y="8076"/>
                    <a:pt x="25189" y="7776"/>
                    <a:pt x="24863" y="7575"/>
                  </a:cubicBezTo>
                  <a:cubicBezTo>
                    <a:pt x="24337" y="7049"/>
                    <a:pt x="23509" y="6322"/>
                    <a:pt x="22457" y="5570"/>
                  </a:cubicBezTo>
                  <a:cubicBezTo>
                    <a:pt x="21930" y="5169"/>
                    <a:pt x="21304" y="4743"/>
                    <a:pt x="20677" y="4317"/>
                  </a:cubicBezTo>
                  <a:cubicBezTo>
                    <a:pt x="20051" y="4016"/>
                    <a:pt x="19324" y="3590"/>
                    <a:pt x="18597" y="3189"/>
                  </a:cubicBezTo>
                  <a:cubicBezTo>
                    <a:pt x="18296" y="3064"/>
                    <a:pt x="17870" y="2863"/>
                    <a:pt x="17545" y="2663"/>
                  </a:cubicBezTo>
                  <a:cubicBezTo>
                    <a:pt x="17143" y="2437"/>
                    <a:pt x="16717" y="2337"/>
                    <a:pt x="16417" y="2136"/>
                  </a:cubicBezTo>
                  <a:cubicBezTo>
                    <a:pt x="16191" y="2136"/>
                    <a:pt x="15991" y="2036"/>
                    <a:pt x="15790" y="1936"/>
                  </a:cubicBezTo>
                  <a:lnTo>
                    <a:pt x="15164" y="1710"/>
                  </a:lnTo>
                  <a:cubicBezTo>
                    <a:pt x="14737" y="1510"/>
                    <a:pt x="14311" y="1410"/>
                    <a:pt x="13910" y="1309"/>
                  </a:cubicBezTo>
                  <a:cubicBezTo>
                    <a:pt x="13058" y="984"/>
                    <a:pt x="12231" y="883"/>
                    <a:pt x="11404" y="683"/>
                  </a:cubicBezTo>
                  <a:cubicBezTo>
                    <a:pt x="10552" y="457"/>
                    <a:pt x="9725" y="357"/>
                    <a:pt x="8898" y="257"/>
                  </a:cubicBezTo>
                  <a:cubicBezTo>
                    <a:pt x="8472" y="257"/>
                    <a:pt x="8146" y="156"/>
                    <a:pt x="7745" y="156"/>
                  </a:cubicBezTo>
                  <a:cubicBezTo>
                    <a:pt x="7319" y="156"/>
                    <a:pt x="6893" y="56"/>
                    <a:pt x="6592" y="56"/>
                  </a:cubicBezTo>
                  <a:lnTo>
                    <a:pt x="4512" y="56"/>
                  </a:lnTo>
                  <a:cubicBezTo>
                    <a:pt x="4052" y="14"/>
                    <a:pt x="3632" y="1"/>
                    <a:pt x="3249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68;p54">
              <a:extLst>
                <a:ext uri="{FF2B5EF4-FFF2-40B4-BE49-F238E27FC236}">
                  <a16:creationId xmlns:a16="http://schemas.microsoft.com/office/drawing/2014/main" id="{CF1A6568-C011-44A2-9762-F222813D329E}"/>
                </a:ext>
              </a:extLst>
            </p:cNvPr>
            <p:cNvSpPr/>
            <p:nvPr/>
          </p:nvSpPr>
          <p:spPr>
            <a:xfrm>
              <a:off x="5581711" y="4061390"/>
              <a:ext cx="219385" cy="262216"/>
            </a:xfrm>
            <a:custGeom>
              <a:avLst/>
              <a:gdLst/>
              <a:ahLst/>
              <a:cxnLst/>
              <a:rect l="l" t="t" r="r" b="b"/>
              <a:pathLst>
                <a:path w="7294" h="8718" extrusionOk="0">
                  <a:moveTo>
                    <a:pt x="1454" y="1"/>
                  </a:moveTo>
                  <a:cubicBezTo>
                    <a:pt x="1387" y="1"/>
                    <a:pt x="1320" y="45"/>
                    <a:pt x="1254" y="45"/>
                  </a:cubicBezTo>
                  <a:cubicBezTo>
                    <a:pt x="1153" y="146"/>
                    <a:pt x="1153" y="246"/>
                    <a:pt x="1254" y="346"/>
                  </a:cubicBezTo>
                  <a:cubicBezTo>
                    <a:pt x="2181" y="1198"/>
                    <a:pt x="3133" y="2025"/>
                    <a:pt x="4061" y="2852"/>
                  </a:cubicBezTo>
                  <a:cubicBezTo>
                    <a:pt x="4487" y="3278"/>
                    <a:pt x="4913" y="3704"/>
                    <a:pt x="5314" y="4105"/>
                  </a:cubicBezTo>
                  <a:cubicBezTo>
                    <a:pt x="5539" y="4331"/>
                    <a:pt x="5740" y="4532"/>
                    <a:pt x="5940" y="4732"/>
                  </a:cubicBezTo>
                  <a:cubicBezTo>
                    <a:pt x="6017" y="4828"/>
                    <a:pt x="6109" y="4910"/>
                    <a:pt x="6193" y="5034"/>
                  </a:cubicBezTo>
                  <a:lnTo>
                    <a:pt x="6193" y="5034"/>
                  </a:lnTo>
                  <a:cubicBezTo>
                    <a:pt x="5768" y="5211"/>
                    <a:pt x="5374" y="5418"/>
                    <a:pt x="4913" y="5584"/>
                  </a:cubicBezTo>
                  <a:cubicBezTo>
                    <a:pt x="4386" y="5785"/>
                    <a:pt x="3760" y="6111"/>
                    <a:pt x="3233" y="6311"/>
                  </a:cubicBezTo>
                  <a:cubicBezTo>
                    <a:pt x="2707" y="6612"/>
                    <a:pt x="2181" y="6938"/>
                    <a:pt x="1655" y="7238"/>
                  </a:cubicBezTo>
                  <a:cubicBezTo>
                    <a:pt x="1153" y="7564"/>
                    <a:pt x="627" y="7990"/>
                    <a:pt x="101" y="8291"/>
                  </a:cubicBezTo>
                  <a:cubicBezTo>
                    <a:pt x="0" y="8391"/>
                    <a:pt x="0" y="8491"/>
                    <a:pt x="0" y="8617"/>
                  </a:cubicBezTo>
                  <a:cubicBezTo>
                    <a:pt x="101" y="8717"/>
                    <a:pt x="201" y="8717"/>
                    <a:pt x="301" y="8717"/>
                  </a:cubicBezTo>
                  <a:cubicBezTo>
                    <a:pt x="627" y="8491"/>
                    <a:pt x="827" y="8391"/>
                    <a:pt x="1153" y="8291"/>
                  </a:cubicBezTo>
                  <a:cubicBezTo>
                    <a:pt x="1354" y="8090"/>
                    <a:pt x="1655" y="7990"/>
                    <a:pt x="1980" y="7765"/>
                  </a:cubicBezTo>
                  <a:cubicBezTo>
                    <a:pt x="2507" y="7564"/>
                    <a:pt x="3033" y="7238"/>
                    <a:pt x="3534" y="7038"/>
                  </a:cubicBezTo>
                  <a:cubicBezTo>
                    <a:pt x="4161" y="6837"/>
                    <a:pt x="4687" y="6512"/>
                    <a:pt x="5213" y="6311"/>
                  </a:cubicBezTo>
                  <a:cubicBezTo>
                    <a:pt x="5840" y="6111"/>
                    <a:pt x="6366" y="5885"/>
                    <a:pt x="6993" y="5684"/>
                  </a:cubicBezTo>
                  <a:lnTo>
                    <a:pt x="7093" y="5584"/>
                  </a:lnTo>
                  <a:cubicBezTo>
                    <a:pt x="7193" y="5484"/>
                    <a:pt x="7294" y="5258"/>
                    <a:pt x="7193" y="5058"/>
                  </a:cubicBezTo>
                  <a:cubicBezTo>
                    <a:pt x="7093" y="4958"/>
                    <a:pt x="6993" y="4732"/>
                    <a:pt x="6893" y="4632"/>
                  </a:cubicBezTo>
                  <a:cubicBezTo>
                    <a:pt x="6792" y="4532"/>
                    <a:pt x="6667" y="4331"/>
                    <a:pt x="6567" y="4231"/>
                  </a:cubicBezTo>
                  <a:cubicBezTo>
                    <a:pt x="6366" y="4005"/>
                    <a:pt x="6166" y="3805"/>
                    <a:pt x="5940" y="3604"/>
                  </a:cubicBezTo>
                  <a:cubicBezTo>
                    <a:pt x="5414" y="3078"/>
                    <a:pt x="5013" y="2652"/>
                    <a:pt x="4487" y="2351"/>
                  </a:cubicBezTo>
                  <a:cubicBezTo>
                    <a:pt x="4061" y="1925"/>
                    <a:pt x="3534" y="1499"/>
                    <a:pt x="3033" y="1098"/>
                  </a:cubicBezTo>
                  <a:cubicBezTo>
                    <a:pt x="2507" y="772"/>
                    <a:pt x="2081" y="346"/>
                    <a:pt x="1554" y="45"/>
                  </a:cubicBezTo>
                  <a:cubicBezTo>
                    <a:pt x="1521" y="12"/>
                    <a:pt x="1487" y="1"/>
                    <a:pt x="14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69;p54">
              <a:extLst>
                <a:ext uri="{FF2B5EF4-FFF2-40B4-BE49-F238E27FC236}">
                  <a16:creationId xmlns:a16="http://schemas.microsoft.com/office/drawing/2014/main" id="{9D2E74E6-2A5A-479F-802F-A5BD2DE4538E}"/>
                </a:ext>
              </a:extLst>
            </p:cNvPr>
            <p:cNvSpPr/>
            <p:nvPr/>
          </p:nvSpPr>
          <p:spPr>
            <a:xfrm>
              <a:off x="5449793" y="4100430"/>
              <a:ext cx="143440" cy="152042"/>
            </a:xfrm>
            <a:custGeom>
              <a:avLst/>
              <a:gdLst/>
              <a:ahLst/>
              <a:cxnLst/>
              <a:rect l="l" t="t" r="r" b="b"/>
              <a:pathLst>
                <a:path w="4769" h="5055" extrusionOk="0">
                  <a:moveTo>
                    <a:pt x="4061" y="3033"/>
                  </a:moveTo>
                  <a:lnTo>
                    <a:pt x="4087" y="3059"/>
                  </a:lnTo>
                  <a:lnTo>
                    <a:pt x="4087" y="3059"/>
                  </a:lnTo>
                  <a:cubicBezTo>
                    <a:pt x="4061" y="3050"/>
                    <a:pt x="4035" y="3041"/>
                    <a:pt x="4012" y="3033"/>
                  </a:cubicBezTo>
                  <a:close/>
                  <a:moveTo>
                    <a:pt x="827" y="0"/>
                  </a:moveTo>
                  <a:cubicBezTo>
                    <a:pt x="727" y="0"/>
                    <a:pt x="627" y="0"/>
                    <a:pt x="527" y="101"/>
                  </a:cubicBezTo>
                  <a:lnTo>
                    <a:pt x="527" y="301"/>
                  </a:lnTo>
                  <a:lnTo>
                    <a:pt x="827" y="627"/>
                  </a:lnTo>
                  <a:cubicBezTo>
                    <a:pt x="1028" y="727"/>
                    <a:pt x="1354" y="1053"/>
                    <a:pt x="1655" y="1254"/>
                  </a:cubicBezTo>
                  <a:cubicBezTo>
                    <a:pt x="1980" y="1554"/>
                    <a:pt x="2406" y="1880"/>
                    <a:pt x="2807" y="2181"/>
                  </a:cubicBezTo>
                  <a:cubicBezTo>
                    <a:pt x="3033" y="2306"/>
                    <a:pt x="3233" y="2507"/>
                    <a:pt x="3434" y="2607"/>
                  </a:cubicBezTo>
                  <a:cubicBezTo>
                    <a:pt x="3463" y="2636"/>
                    <a:pt x="3495" y="2666"/>
                    <a:pt x="3529" y="2695"/>
                  </a:cubicBezTo>
                  <a:lnTo>
                    <a:pt x="3529" y="2695"/>
                  </a:lnTo>
                  <a:cubicBezTo>
                    <a:pt x="3439" y="2736"/>
                    <a:pt x="3341" y="2772"/>
                    <a:pt x="3233" y="2807"/>
                  </a:cubicBezTo>
                  <a:cubicBezTo>
                    <a:pt x="3033" y="3033"/>
                    <a:pt x="2807" y="3133"/>
                    <a:pt x="2607" y="3234"/>
                  </a:cubicBezTo>
                  <a:cubicBezTo>
                    <a:pt x="2081" y="3559"/>
                    <a:pt x="1655" y="3760"/>
                    <a:pt x="1354" y="3960"/>
                  </a:cubicBezTo>
                  <a:cubicBezTo>
                    <a:pt x="928" y="4186"/>
                    <a:pt x="627" y="4386"/>
                    <a:pt x="401" y="4487"/>
                  </a:cubicBezTo>
                  <a:cubicBezTo>
                    <a:pt x="201" y="4587"/>
                    <a:pt x="101" y="4587"/>
                    <a:pt x="101" y="4587"/>
                  </a:cubicBezTo>
                  <a:cubicBezTo>
                    <a:pt x="0" y="4687"/>
                    <a:pt x="0" y="4813"/>
                    <a:pt x="0" y="4913"/>
                  </a:cubicBezTo>
                  <a:cubicBezTo>
                    <a:pt x="0" y="4984"/>
                    <a:pt x="51" y="5055"/>
                    <a:pt x="115" y="5055"/>
                  </a:cubicBezTo>
                  <a:cubicBezTo>
                    <a:pt x="142" y="5055"/>
                    <a:pt x="172" y="5042"/>
                    <a:pt x="201" y="5013"/>
                  </a:cubicBezTo>
                  <a:cubicBezTo>
                    <a:pt x="201" y="5013"/>
                    <a:pt x="401" y="5013"/>
                    <a:pt x="627" y="4913"/>
                  </a:cubicBezTo>
                  <a:cubicBezTo>
                    <a:pt x="827" y="4913"/>
                    <a:pt x="1254" y="4813"/>
                    <a:pt x="1554" y="4587"/>
                  </a:cubicBezTo>
                  <a:cubicBezTo>
                    <a:pt x="1980" y="4386"/>
                    <a:pt x="2507" y="4186"/>
                    <a:pt x="2908" y="3960"/>
                  </a:cubicBezTo>
                  <a:cubicBezTo>
                    <a:pt x="3233" y="3860"/>
                    <a:pt x="3434" y="3760"/>
                    <a:pt x="3660" y="3559"/>
                  </a:cubicBezTo>
                  <a:cubicBezTo>
                    <a:pt x="3960" y="3434"/>
                    <a:pt x="4161" y="3334"/>
                    <a:pt x="4386" y="3133"/>
                  </a:cubicBezTo>
                  <a:cubicBezTo>
                    <a:pt x="4487" y="3133"/>
                    <a:pt x="4487" y="3133"/>
                    <a:pt x="4587" y="3033"/>
                  </a:cubicBezTo>
                  <a:cubicBezTo>
                    <a:pt x="4587" y="3033"/>
                    <a:pt x="4687" y="2933"/>
                    <a:pt x="4687" y="2807"/>
                  </a:cubicBezTo>
                  <a:cubicBezTo>
                    <a:pt x="4769" y="2644"/>
                    <a:pt x="4651" y="2481"/>
                    <a:pt x="4605" y="2426"/>
                  </a:cubicBezTo>
                  <a:lnTo>
                    <a:pt x="4605" y="2426"/>
                  </a:lnTo>
                  <a:cubicBezTo>
                    <a:pt x="4619" y="2431"/>
                    <a:pt x="4630" y="2435"/>
                    <a:pt x="4633" y="2435"/>
                  </a:cubicBezTo>
                  <a:cubicBezTo>
                    <a:pt x="4639" y="2435"/>
                    <a:pt x="4627" y="2427"/>
                    <a:pt x="4587" y="2406"/>
                  </a:cubicBezTo>
                  <a:lnTo>
                    <a:pt x="4587" y="2406"/>
                  </a:lnTo>
                  <a:cubicBezTo>
                    <a:pt x="4587" y="2407"/>
                    <a:pt x="4594" y="2413"/>
                    <a:pt x="4605" y="2426"/>
                  </a:cubicBezTo>
                  <a:lnTo>
                    <a:pt x="4605" y="2426"/>
                  </a:lnTo>
                  <a:cubicBezTo>
                    <a:pt x="4525" y="2397"/>
                    <a:pt x="4319" y="2306"/>
                    <a:pt x="4386" y="2306"/>
                  </a:cubicBezTo>
                  <a:lnTo>
                    <a:pt x="4487" y="2306"/>
                  </a:lnTo>
                  <a:lnTo>
                    <a:pt x="4286" y="2181"/>
                  </a:lnTo>
                  <a:cubicBezTo>
                    <a:pt x="4161" y="2081"/>
                    <a:pt x="4061" y="2081"/>
                    <a:pt x="3960" y="1980"/>
                  </a:cubicBezTo>
                  <a:cubicBezTo>
                    <a:pt x="3660" y="1780"/>
                    <a:pt x="3434" y="1680"/>
                    <a:pt x="3233" y="1554"/>
                  </a:cubicBezTo>
                  <a:cubicBezTo>
                    <a:pt x="2807" y="1254"/>
                    <a:pt x="2406" y="928"/>
                    <a:pt x="1980" y="727"/>
                  </a:cubicBezTo>
                  <a:cubicBezTo>
                    <a:pt x="1655" y="527"/>
                    <a:pt x="1354" y="301"/>
                    <a:pt x="1153" y="201"/>
                  </a:cubicBezTo>
                  <a:cubicBezTo>
                    <a:pt x="928" y="101"/>
                    <a:pt x="827" y="0"/>
                    <a:pt x="827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70;p54">
              <a:extLst>
                <a:ext uri="{FF2B5EF4-FFF2-40B4-BE49-F238E27FC236}">
                  <a16:creationId xmlns:a16="http://schemas.microsoft.com/office/drawing/2014/main" id="{4EB3E695-32C5-4DCC-8A59-70B208F1C732}"/>
                </a:ext>
              </a:extLst>
            </p:cNvPr>
            <p:cNvSpPr/>
            <p:nvPr/>
          </p:nvSpPr>
          <p:spPr>
            <a:xfrm>
              <a:off x="5776189" y="4113243"/>
              <a:ext cx="169637" cy="275931"/>
            </a:xfrm>
            <a:custGeom>
              <a:avLst/>
              <a:gdLst/>
              <a:ahLst/>
              <a:cxnLst/>
              <a:rect l="l" t="t" r="r" b="b"/>
              <a:pathLst>
                <a:path w="5640" h="9174" extrusionOk="0">
                  <a:moveTo>
                    <a:pt x="4807" y="5394"/>
                  </a:moveTo>
                  <a:cubicBezTo>
                    <a:pt x="4811" y="5394"/>
                    <a:pt x="4813" y="5400"/>
                    <a:pt x="4813" y="5414"/>
                  </a:cubicBezTo>
                  <a:cubicBezTo>
                    <a:pt x="4795" y="5431"/>
                    <a:pt x="4777" y="5450"/>
                    <a:pt x="4758" y="5468"/>
                  </a:cubicBezTo>
                  <a:lnTo>
                    <a:pt x="4758" y="5468"/>
                  </a:lnTo>
                  <a:cubicBezTo>
                    <a:pt x="4777" y="5438"/>
                    <a:pt x="4798" y="5394"/>
                    <a:pt x="4807" y="5394"/>
                  </a:cubicBezTo>
                  <a:close/>
                  <a:moveTo>
                    <a:pt x="5631" y="5489"/>
                  </a:moveTo>
                  <a:cubicBezTo>
                    <a:pt x="5625" y="5489"/>
                    <a:pt x="5615" y="5499"/>
                    <a:pt x="5605" y="5514"/>
                  </a:cubicBezTo>
                  <a:lnTo>
                    <a:pt x="5640" y="5514"/>
                  </a:lnTo>
                  <a:cubicBezTo>
                    <a:pt x="5640" y="5496"/>
                    <a:pt x="5636" y="5489"/>
                    <a:pt x="5631" y="5489"/>
                  </a:cubicBezTo>
                  <a:close/>
                  <a:moveTo>
                    <a:pt x="3033" y="1"/>
                  </a:moveTo>
                  <a:cubicBezTo>
                    <a:pt x="2933" y="101"/>
                    <a:pt x="2833" y="201"/>
                    <a:pt x="2933" y="301"/>
                  </a:cubicBezTo>
                  <a:cubicBezTo>
                    <a:pt x="2933" y="301"/>
                    <a:pt x="3133" y="928"/>
                    <a:pt x="3660" y="1980"/>
                  </a:cubicBezTo>
                  <a:cubicBezTo>
                    <a:pt x="3860" y="2507"/>
                    <a:pt x="4086" y="3133"/>
                    <a:pt x="4286" y="3760"/>
                  </a:cubicBezTo>
                  <a:cubicBezTo>
                    <a:pt x="4387" y="4061"/>
                    <a:pt x="4487" y="4387"/>
                    <a:pt x="4587" y="4687"/>
                  </a:cubicBezTo>
                  <a:cubicBezTo>
                    <a:pt x="4712" y="4888"/>
                    <a:pt x="4712" y="5013"/>
                    <a:pt x="4712" y="5214"/>
                  </a:cubicBezTo>
                  <a:lnTo>
                    <a:pt x="4712" y="5414"/>
                  </a:lnTo>
                  <a:cubicBezTo>
                    <a:pt x="4712" y="5474"/>
                    <a:pt x="4719" y="5495"/>
                    <a:pt x="4730" y="5495"/>
                  </a:cubicBezTo>
                  <a:lnTo>
                    <a:pt x="4730" y="5495"/>
                  </a:lnTo>
                  <a:cubicBezTo>
                    <a:pt x="4643" y="5577"/>
                    <a:pt x="4536" y="5665"/>
                    <a:pt x="4387" y="5740"/>
                  </a:cubicBezTo>
                  <a:cubicBezTo>
                    <a:pt x="4286" y="5840"/>
                    <a:pt x="4186" y="5940"/>
                    <a:pt x="3961" y="6041"/>
                  </a:cubicBezTo>
                  <a:cubicBezTo>
                    <a:pt x="3760" y="6266"/>
                    <a:pt x="3459" y="6467"/>
                    <a:pt x="3133" y="6667"/>
                  </a:cubicBezTo>
                  <a:cubicBezTo>
                    <a:pt x="2607" y="7093"/>
                    <a:pt x="2081" y="7394"/>
                    <a:pt x="1680" y="7720"/>
                  </a:cubicBezTo>
                  <a:cubicBezTo>
                    <a:pt x="1153" y="8021"/>
                    <a:pt x="828" y="8346"/>
                    <a:pt x="527" y="8547"/>
                  </a:cubicBezTo>
                  <a:cubicBezTo>
                    <a:pt x="201" y="8647"/>
                    <a:pt x="101" y="8773"/>
                    <a:pt x="101" y="8773"/>
                  </a:cubicBezTo>
                  <a:cubicBezTo>
                    <a:pt x="1" y="8873"/>
                    <a:pt x="1" y="8973"/>
                    <a:pt x="1" y="9073"/>
                  </a:cubicBezTo>
                  <a:cubicBezTo>
                    <a:pt x="101" y="9174"/>
                    <a:pt x="201" y="9174"/>
                    <a:pt x="326" y="9174"/>
                  </a:cubicBezTo>
                  <a:cubicBezTo>
                    <a:pt x="326" y="9174"/>
                    <a:pt x="527" y="9073"/>
                    <a:pt x="727" y="8973"/>
                  </a:cubicBezTo>
                  <a:cubicBezTo>
                    <a:pt x="1053" y="8773"/>
                    <a:pt x="1454" y="8647"/>
                    <a:pt x="1981" y="8346"/>
                  </a:cubicBezTo>
                  <a:cubicBezTo>
                    <a:pt x="2507" y="8021"/>
                    <a:pt x="3033" y="7720"/>
                    <a:pt x="3660" y="7294"/>
                  </a:cubicBezTo>
                  <a:cubicBezTo>
                    <a:pt x="3860" y="7093"/>
                    <a:pt x="4186" y="6893"/>
                    <a:pt x="4487" y="6667"/>
                  </a:cubicBezTo>
                  <a:cubicBezTo>
                    <a:pt x="4587" y="6567"/>
                    <a:pt x="4813" y="6467"/>
                    <a:pt x="4913" y="6366"/>
                  </a:cubicBezTo>
                  <a:cubicBezTo>
                    <a:pt x="5113" y="6266"/>
                    <a:pt x="5214" y="6141"/>
                    <a:pt x="5439" y="5940"/>
                  </a:cubicBezTo>
                  <a:lnTo>
                    <a:pt x="5539" y="5840"/>
                  </a:lnTo>
                  <a:lnTo>
                    <a:pt x="5539" y="5640"/>
                  </a:lnTo>
                  <a:cubicBezTo>
                    <a:pt x="5539" y="5640"/>
                    <a:pt x="5576" y="5557"/>
                    <a:pt x="5605" y="5514"/>
                  </a:cubicBezTo>
                  <a:lnTo>
                    <a:pt x="5539" y="5514"/>
                  </a:lnTo>
                  <a:lnTo>
                    <a:pt x="5539" y="5414"/>
                  </a:lnTo>
                  <a:lnTo>
                    <a:pt x="5539" y="5113"/>
                  </a:lnTo>
                  <a:cubicBezTo>
                    <a:pt x="5539" y="4888"/>
                    <a:pt x="5439" y="4687"/>
                    <a:pt x="5439" y="4487"/>
                  </a:cubicBezTo>
                  <a:cubicBezTo>
                    <a:pt x="5339" y="4161"/>
                    <a:pt x="5113" y="3760"/>
                    <a:pt x="5013" y="3434"/>
                  </a:cubicBezTo>
                  <a:cubicBezTo>
                    <a:pt x="4712" y="2808"/>
                    <a:pt x="4487" y="2181"/>
                    <a:pt x="4186" y="1755"/>
                  </a:cubicBezTo>
                  <a:cubicBezTo>
                    <a:pt x="3961" y="1254"/>
                    <a:pt x="3660" y="828"/>
                    <a:pt x="3559" y="502"/>
                  </a:cubicBezTo>
                  <a:cubicBezTo>
                    <a:pt x="3334" y="301"/>
                    <a:pt x="3234" y="101"/>
                    <a:pt x="3234" y="101"/>
                  </a:cubicBezTo>
                  <a:cubicBezTo>
                    <a:pt x="3234" y="1"/>
                    <a:pt x="3133" y="1"/>
                    <a:pt x="30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71;p54">
              <a:extLst>
                <a:ext uri="{FF2B5EF4-FFF2-40B4-BE49-F238E27FC236}">
                  <a16:creationId xmlns:a16="http://schemas.microsoft.com/office/drawing/2014/main" id="{F4E1315F-C159-4132-A2A4-632C668DFB48}"/>
                </a:ext>
              </a:extLst>
            </p:cNvPr>
            <p:cNvSpPr/>
            <p:nvPr/>
          </p:nvSpPr>
          <p:spPr>
            <a:xfrm>
              <a:off x="5292250" y="3258424"/>
              <a:ext cx="682248" cy="398046"/>
            </a:xfrm>
            <a:custGeom>
              <a:avLst/>
              <a:gdLst/>
              <a:ahLst/>
              <a:cxnLst/>
              <a:rect l="l" t="t" r="r" b="b"/>
              <a:pathLst>
                <a:path w="22683" h="13234" extrusionOk="0">
                  <a:moveTo>
                    <a:pt x="22457" y="0"/>
                  </a:moveTo>
                  <a:cubicBezTo>
                    <a:pt x="22457" y="0"/>
                    <a:pt x="22156" y="0"/>
                    <a:pt x="21429" y="226"/>
                  </a:cubicBezTo>
                  <a:cubicBezTo>
                    <a:pt x="21003" y="226"/>
                    <a:pt x="20577" y="326"/>
                    <a:pt x="20176" y="426"/>
                  </a:cubicBezTo>
                  <a:cubicBezTo>
                    <a:pt x="19649" y="627"/>
                    <a:pt x="19123" y="727"/>
                    <a:pt x="18497" y="953"/>
                  </a:cubicBezTo>
                  <a:cubicBezTo>
                    <a:pt x="18396" y="953"/>
                    <a:pt x="18171" y="1053"/>
                    <a:pt x="18071" y="1053"/>
                  </a:cubicBezTo>
                  <a:cubicBezTo>
                    <a:pt x="17870" y="1153"/>
                    <a:pt x="17770" y="1153"/>
                    <a:pt x="17544" y="1253"/>
                  </a:cubicBezTo>
                  <a:lnTo>
                    <a:pt x="16617" y="1579"/>
                  </a:lnTo>
                  <a:cubicBezTo>
                    <a:pt x="15990" y="1780"/>
                    <a:pt x="15264" y="2106"/>
                    <a:pt x="14537" y="2406"/>
                  </a:cubicBezTo>
                  <a:cubicBezTo>
                    <a:pt x="13910" y="2732"/>
                    <a:pt x="13158" y="3133"/>
                    <a:pt x="12431" y="3459"/>
                  </a:cubicBezTo>
                  <a:lnTo>
                    <a:pt x="11905" y="3760"/>
                  </a:lnTo>
                  <a:lnTo>
                    <a:pt x="11404" y="4086"/>
                  </a:lnTo>
                  <a:cubicBezTo>
                    <a:pt x="10978" y="4286"/>
                    <a:pt x="10652" y="4487"/>
                    <a:pt x="10251" y="4712"/>
                  </a:cubicBezTo>
                  <a:cubicBezTo>
                    <a:pt x="9624" y="5113"/>
                    <a:pt x="8898" y="5639"/>
                    <a:pt x="8271" y="6066"/>
                  </a:cubicBezTo>
                  <a:cubicBezTo>
                    <a:pt x="7519" y="6492"/>
                    <a:pt x="6893" y="6893"/>
                    <a:pt x="6266" y="7419"/>
                  </a:cubicBezTo>
                  <a:cubicBezTo>
                    <a:pt x="5965" y="7619"/>
                    <a:pt x="5639" y="7845"/>
                    <a:pt x="5339" y="8146"/>
                  </a:cubicBezTo>
                  <a:cubicBezTo>
                    <a:pt x="5138" y="8371"/>
                    <a:pt x="4812" y="8572"/>
                    <a:pt x="4512" y="8772"/>
                  </a:cubicBezTo>
                  <a:cubicBezTo>
                    <a:pt x="3985" y="9198"/>
                    <a:pt x="3459" y="9725"/>
                    <a:pt x="3033" y="10025"/>
                  </a:cubicBezTo>
                  <a:cubicBezTo>
                    <a:pt x="2507" y="10452"/>
                    <a:pt x="2106" y="10878"/>
                    <a:pt x="1780" y="11178"/>
                  </a:cubicBezTo>
                  <a:lnTo>
                    <a:pt x="852" y="12131"/>
                  </a:lnTo>
                  <a:cubicBezTo>
                    <a:pt x="627" y="12431"/>
                    <a:pt x="426" y="12632"/>
                    <a:pt x="226" y="12757"/>
                  </a:cubicBezTo>
                  <a:cubicBezTo>
                    <a:pt x="126" y="12858"/>
                    <a:pt x="126" y="12958"/>
                    <a:pt x="126" y="12958"/>
                  </a:cubicBezTo>
                  <a:cubicBezTo>
                    <a:pt x="0" y="13058"/>
                    <a:pt x="0" y="13058"/>
                    <a:pt x="126" y="13158"/>
                  </a:cubicBezTo>
                  <a:cubicBezTo>
                    <a:pt x="126" y="13208"/>
                    <a:pt x="151" y="13233"/>
                    <a:pt x="188" y="13233"/>
                  </a:cubicBezTo>
                  <a:cubicBezTo>
                    <a:pt x="226" y="13233"/>
                    <a:pt x="276" y="13208"/>
                    <a:pt x="326" y="13158"/>
                  </a:cubicBezTo>
                  <a:cubicBezTo>
                    <a:pt x="326" y="13158"/>
                    <a:pt x="627" y="12858"/>
                    <a:pt x="1153" y="12431"/>
                  </a:cubicBezTo>
                  <a:cubicBezTo>
                    <a:pt x="1379" y="12231"/>
                    <a:pt x="1780" y="11905"/>
                    <a:pt x="2106" y="11604"/>
                  </a:cubicBezTo>
                  <a:cubicBezTo>
                    <a:pt x="2507" y="11279"/>
                    <a:pt x="2933" y="10978"/>
                    <a:pt x="3459" y="10552"/>
                  </a:cubicBezTo>
                  <a:cubicBezTo>
                    <a:pt x="3885" y="10126"/>
                    <a:pt x="4386" y="9725"/>
                    <a:pt x="4913" y="9399"/>
                  </a:cubicBezTo>
                  <a:cubicBezTo>
                    <a:pt x="5539" y="8873"/>
                    <a:pt x="6166" y="8472"/>
                    <a:pt x="6692" y="8045"/>
                  </a:cubicBezTo>
                  <a:cubicBezTo>
                    <a:pt x="7319" y="7619"/>
                    <a:pt x="8045" y="7218"/>
                    <a:pt x="8672" y="6692"/>
                  </a:cubicBezTo>
                  <a:cubicBezTo>
                    <a:pt x="9299" y="6266"/>
                    <a:pt x="10025" y="5865"/>
                    <a:pt x="10777" y="5439"/>
                  </a:cubicBezTo>
                  <a:cubicBezTo>
                    <a:pt x="11078" y="5238"/>
                    <a:pt x="11404" y="5013"/>
                    <a:pt x="11805" y="4812"/>
                  </a:cubicBezTo>
                  <a:lnTo>
                    <a:pt x="12231" y="4487"/>
                  </a:lnTo>
                  <a:lnTo>
                    <a:pt x="12857" y="4186"/>
                  </a:lnTo>
                  <a:cubicBezTo>
                    <a:pt x="13484" y="3860"/>
                    <a:pt x="14211" y="3459"/>
                    <a:pt x="14837" y="3133"/>
                  </a:cubicBezTo>
                  <a:cubicBezTo>
                    <a:pt x="15564" y="2832"/>
                    <a:pt x="16191" y="2406"/>
                    <a:pt x="16817" y="2206"/>
                  </a:cubicBezTo>
                  <a:cubicBezTo>
                    <a:pt x="17143" y="2106"/>
                    <a:pt x="17444" y="1880"/>
                    <a:pt x="17770" y="1780"/>
                  </a:cubicBezTo>
                  <a:cubicBezTo>
                    <a:pt x="17970" y="1680"/>
                    <a:pt x="18071" y="1680"/>
                    <a:pt x="18296" y="1579"/>
                  </a:cubicBezTo>
                  <a:cubicBezTo>
                    <a:pt x="18396" y="1579"/>
                    <a:pt x="18497" y="1479"/>
                    <a:pt x="18697" y="1479"/>
                  </a:cubicBezTo>
                  <a:cubicBezTo>
                    <a:pt x="19223" y="1253"/>
                    <a:pt x="19750" y="1053"/>
                    <a:pt x="20276" y="852"/>
                  </a:cubicBezTo>
                  <a:cubicBezTo>
                    <a:pt x="20677" y="727"/>
                    <a:pt x="21103" y="627"/>
                    <a:pt x="21529" y="527"/>
                  </a:cubicBezTo>
                  <a:cubicBezTo>
                    <a:pt x="22156" y="326"/>
                    <a:pt x="22557" y="226"/>
                    <a:pt x="22557" y="226"/>
                  </a:cubicBezTo>
                  <a:cubicBezTo>
                    <a:pt x="22682" y="226"/>
                    <a:pt x="22682" y="101"/>
                    <a:pt x="22682" y="101"/>
                  </a:cubicBezTo>
                  <a:cubicBezTo>
                    <a:pt x="22682" y="0"/>
                    <a:pt x="22557" y="0"/>
                    <a:pt x="22457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72;p54">
              <a:extLst>
                <a:ext uri="{FF2B5EF4-FFF2-40B4-BE49-F238E27FC236}">
                  <a16:creationId xmlns:a16="http://schemas.microsoft.com/office/drawing/2014/main" id="{DEE756C9-383F-4865-B80D-C39DD84E32FE}"/>
                </a:ext>
              </a:extLst>
            </p:cNvPr>
            <p:cNvSpPr/>
            <p:nvPr/>
          </p:nvSpPr>
          <p:spPr>
            <a:xfrm>
              <a:off x="5452801" y="3359423"/>
              <a:ext cx="185488" cy="169637"/>
            </a:xfrm>
            <a:custGeom>
              <a:avLst/>
              <a:gdLst/>
              <a:ahLst/>
              <a:cxnLst/>
              <a:rect l="l" t="t" r="r" b="b"/>
              <a:pathLst>
                <a:path w="6167" h="5640" extrusionOk="0">
                  <a:moveTo>
                    <a:pt x="1880" y="1"/>
                  </a:moveTo>
                  <a:cubicBezTo>
                    <a:pt x="1780" y="1"/>
                    <a:pt x="1680" y="1"/>
                    <a:pt x="1680" y="101"/>
                  </a:cubicBezTo>
                  <a:cubicBezTo>
                    <a:pt x="1555" y="502"/>
                    <a:pt x="1354" y="928"/>
                    <a:pt x="1254" y="1254"/>
                  </a:cubicBezTo>
                  <a:cubicBezTo>
                    <a:pt x="1154" y="1655"/>
                    <a:pt x="928" y="2081"/>
                    <a:pt x="828" y="2507"/>
                  </a:cubicBezTo>
                  <a:lnTo>
                    <a:pt x="427" y="3635"/>
                  </a:lnTo>
                  <a:cubicBezTo>
                    <a:pt x="301" y="4061"/>
                    <a:pt x="201" y="4487"/>
                    <a:pt x="1" y="4788"/>
                  </a:cubicBezTo>
                  <a:lnTo>
                    <a:pt x="1" y="4888"/>
                  </a:lnTo>
                  <a:cubicBezTo>
                    <a:pt x="1" y="5114"/>
                    <a:pt x="101" y="5314"/>
                    <a:pt x="427" y="5314"/>
                  </a:cubicBezTo>
                  <a:cubicBezTo>
                    <a:pt x="1254" y="5414"/>
                    <a:pt x="2181" y="5515"/>
                    <a:pt x="3234" y="5515"/>
                  </a:cubicBezTo>
                  <a:cubicBezTo>
                    <a:pt x="3660" y="5515"/>
                    <a:pt x="4186" y="5640"/>
                    <a:pt x="4587" y="5640"/>
                  </a:cubicBezTo>
                  <a:lnTo>
                    <a:pt x="6066" y="5640"/>
                  </a:lnTo>
                  <a:cubicBezTo>
                    <a:pt x="6066" y="5640"/>
                    <a:pt x="6166" y="5640"/>
                    <a:pt x="6166" y="5515"/>
                  </a:cubicBezTo>
                  <a:cubicBezTo>
                    <a:pt x="6166" y="5515"/>
                    <a:pt x="6166" y="5414"/>
                    <a:pt x="6066" y="5414"/>
                  </a:cubicBezTo>
                  <a:cubicBezTo>
                    <a:pt x="5640" y="5314"/>
                    <a:pt x="5113" y="5214"/>
                    <a:pt x="4687" y="5114"/>
                  </a:cubicBezTo>
                  <a:cubicBezTo>
                    <a:pt x="4186" y="5013"/>
                    <a:pt x="3760" y="4888"/>
                    <a:pt x="3234" y="4888"/>
                  </a:cubicBezTo>
                  <a:cubicBezTo>
                    <a:pt x="2485" y="4726"/>
                    <a:pt x="1720" y="4630"/>
                    <a:pt x="964" y="4546"/>
                  </a:cubicBezTo>
                  <a:lnTo>
                    <a:pt x="964" y="4546"/>
                  </a:lnTo>
                  <a:cubicBezTo>
                    <a:pt x="1055" y="4312"/>
                    <a:pt x="1143" y="4083"/>
                    <a:pt x="1254" y="3860"/>
                  </a:cubicBezTo>
                  <a:cubicBezTo>
                    <a:pt x="1354" y="3434"/>
                    <a:pt x="1454" y="3134"/>
                    <a:pt x="1555" y="2708"/>
                  </a:cubicBezTo>
                  <a:cubicBezTo>
                    <a:pt x="1680" y="2281"/>
                    <a:pt x="1680" y="1880"/>
                    <a:pt x="1780" y="1454"/>
                  </a:cubicBezTo>
                  <a:cubicBezTo>
                    <a:pt x="1880" y="1028"/>
                    <a:pt x="1981" y="627"/>
                    <a:pt x="1981" y="201"/>
                  </a:cubicBezTo>
                  <a:cubicBezTo>
                    <a:pt x="1981" y="101"/>
                    <a:pt x="1981" y="101"/>
                    <a:pt x="1880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73;p54">
              <a:extLst>
                <a:ext uri="{FF2B5EF4-FFF2-40B4-BE49-F238E27FC236}">
                  <a16:creationId xmlns:a16="http://schemas.microsoft.com/office/drawing/2014/main" id="{873D132D-95B3-49E3-8252-FA07A79D4ED4}"/>
                </a:ext>
              </a:extLst>
            </p:cNvPr>
            <p:cNvSpPr/>
            <p:nvPr/>
          </p:nvSpPr>
          <p:spPr>
            <a:xfrm>
              <a:off x="5544024" y="3276019"/>
              <a:ext cx="191503" cy="215355"/>
            </a:xfrm>
            <a:custGeom>
              <a:avLst/>
              <a:gdLst/>
              <a:ahLst/>
              <a:cxnLst/>
              <a:rect l="l" t="t" r="r" b="b"/>
              <a:pathLst>
                <a:path w="6367" h="7160" extrusionOk="0">
                  <a:moveTo>
                    <a:pt x="1433" y="0"/>
                  </a:moveTo>
                  <a:cubicBezTo>
                    <a:pt x="1404" y="0"/>
                    <a:pt x="1354" y="71"/>
                    <a:pt x="1354" y="142"/>
                  </a:cubicBezTo>
                  <a:cubicBezTo>
                    <a:pt x="1153" y="568"/>
                    <a:pt x="1028" y="994"/>
                    <a:pt x="928" y="1395"/>
                  </a:cubicBezTo>
                  <a:cubicBezTo>
                    <a:pt x="827" y="1922"/>
                    <a:pt x="727" y="2348"/>
                    <a:pt x="627" y="2774"/>
                  </a:cubicBezTo>
                  <a:lnTo>
                    <a:pt x="301" y="4127"/>
                  </a:lnTo>
                  <a:cubicBezTo>
                    <a:pt x="201" y="4528"/>
                    <a:pt x="100" y="5054"/>
                    <a:pt x="0" y="5481"/>
                  </a:cubicBezTo>
                  <a:cubicBezTo>
                    <a:pt x="0" y="5681"/>
                    <a:pt x="100" y="5907"/>
                    <a:pt x="301" y="6007"/>
                  </a:cubicBezTo>
                  <a:lnTo>
                    <a:pt x="6266" y="7160"/>
                  </a:lnTo>
                  <a:cubicBezTo>
                    <a:pt x="6266" y="7160"/>
                    <a:pt x="6366" y="7160"/>
                    <a:pt x="6366" y="7034"/>
                  </a:cubicBezTo>
                  <a:lnTo>
                    <a:pt x="6366" y="6934"/>
                  </a:lnTo>
                  <a:cubicBezTo>
                    <a:pt x="5840" y="6633"/>
                    <a:pt x="5314" y="6533"/>
                    <a:pt x="4913" y="6308"/>
                  </a:cubicBezTo>
                  <a:cubicBezTo>
                    <a:pt x="4386" y="6207"/>
                    <a:pt x="3960" y="6007"/>
                    <a:pt x="3434" y="5907"/>
                  </a:cubicBezTo>
                  <a:cubicBezTo>
                    <a:pt x="2638" y="5627"/>
                    <a:pt x="1750" y="5440"/>
                    <a:pt x="928" y="5250"/>
                  </a:cubicBezTo>
                  <a:lnTo>
                    <a:pt x="928" y="5250"/>
                  </a:lnTo>
                  <a:cubicBezTo>
                    <a:pt x="997" y="4942"/>
                    <a:pt x="1069" y="4613"/>
                    <a:pt x="1153" y="4328"/>
                  </a:cubicBezTo>
                  <a:cubicBezTo>
                    <a:pt x="1253" y="3801"/>
                    <a:pt x="1354" y="3400"/>
                    <a:pt x="1354" y="2974"/>
                  </a:cubicBezTo>
                  <a:cubicBezTo>
                    <a:pt x="1454" y="2448"/>
                    <a:pt x="1454" y="2022"/>
                    <a:pt x="1554" y="1521"/>
                  </a:cubicBezTo>
                  <a:cubicBezTo>
                    <a:pt x="1554" y="1095"/>
                    <a:pt x="1554" y="668"/>
                    <a:pt x="1654" y="142"/>
                  </a:cubicBezTo>
                  <a:cubicBezTo>
                    <a:pt x="1654" y="42"/>
                    <a:pt x="1554" y="42"/>
                    <a:pt x="1454" y="42"/>
                  </a:cubicBezTo>
                  <a:cubicBezTo>
                    <a:pt x="1454" y="13"/>
                    <a:pt x="1445" y="0"/>
                    <a:pt x="143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74;p54">
              <a:extLst>
                <a:ext uri="{FF2B5EF4-FFF2-40B4-BE49-F238E27FC236}">
                  <a16:creationId xmlns:a16="http://schemas.microsoft.com/office/drawing/2014/main" id="{FB009414-1776-4A0E-A173-EB7F200251FF}"/>
                </a:ext>
              </a:extLst>
            </p:cNvPr>
            <p:cNvSpPr/>
            <p:nvPr/>
          </p:nvSpPr>
          <p:spPr>
            <a:xfrm>
              <a:off x="5625443" y="3233551"/>
              <a:ext cx="194511" cy="213370"/>
            </a:xfrm>
            <a:custGeom>
              <a:avLst/>
              <a:gdLst/>
              <a:ahLst/>
              <a:cxnLst/>
              <a:rect l="l" t="t" r="r" b="b"/>
              <a:pathLst>
                <a:path w="6467" h="7094" extrusionOk="0">
                  <a:moveTo>
                    <a:pt x="1454" y="0"/>
                  </a:moveTo>
                  <a:cubicBezTo>
                    <a:pt x="1353" y="0"/>
                    <a:pt x="1353" y="0"/>
                    <a:pt x="1253" y="101"/>
                  </a:cubicBezTo>
                  <a:lnTo>
                    <a:pt x="727" y="2707"/>
                  </a:lnTo>
                  <a:cubicBezTo>
                    <a:pt x="627" y="3133"/>
                    <a:pt x="627" y="3559"/>
                    <a:pt x="526" y="3960"/>
                  </a:cubicBezTo>
                  <a:cubicBezTo>
                    <a:pt x="426" y="4186"/>
                    <a:pt x="326" y="4386"/>
                    <a:pt x="326" y="4486"/>
                  </a:cubicBezTo>
                  <a:cubicBezTo>
                    <a:pt x="201" y="4687"/>
                    <a:pt x="201" y="4913"/>
                    <a:pt x="100" y="5113"/>
                  </a:cubicBezTo>
                  <a:cubicBezTo>
                    <a:pt x="100" y="5113"/>
                    <a:pt x="0" y="5113"/>
                    <a:pt x="0" y="5213"/>
                  </a:cubicBezTo>
                  <a:cubicBezTo>
                    <a:pt x="0" y="5439"/>
                    <a:pt x="201" y="5639"/>
                    <a:pt x="426" y="5639"/>
                  </a:cubicBezTo>
                  <a:cubicBezTo>
                    <a:pt x="627" y="5740"/>
                    <a:pt x="952" y="5740"/>
                    <a:pt x="1153" y="5740"/>
                  </a:cubicBezTo>
                  <a:cubicBezTo>
                    <a:pt x="1353" y="5840"/>
                    <a:pt x="1679" y="5840"/>
                    <a:pt x="1880" y="5940"/>
                  </a:cubicBezTo>
                  <a:cubicBezTo>
                    <a:pt x="2406" y="5940"/>
                    <a:pt x="2932" y="6065"/>
                    <a:pt x="3333" y="6266"/>
                  </a:cubicBezTo>
                  <a:cubicBezTo>
                    <a:pt x="3659" y="6266"/>
                    <a:pt x="3860" y="6366"/>
                    <a:pt x="4186" y="6366"/>
                  </a:cubicBezTo>
                  <a:cubicBezTo>
                    <a:pt x="4386" y="6466"/>
                    <a:pt x="4587" y="6567"/>
                    <a:pt x="4912" y="6567"/>
                  </a:cubicBezTo>
                  <a:cubicBezTo>
                    <a:pt x="5113" y="6692"/>
                    <a:pt x="5338" y="6792"/>
                    <a:pt x="5639" y="6893"/>
                  </a:cubicBezTo>
                  <a:cubicBezTo>
                    <a:pt x="5840" y="6893"/>
                    <a:pt x="6065" y="6993"/>
                    <a:pt x="6366" y="7093"/>
                  </a:cubicBezTo>
                  <a:lnTo>
                    <a:pt x="6466" y="7093"/>
                  </a:lnTo>
                  <a:lnTo>
                    <a:pt x="6466" y="6893"/>
                  </a:lnTo>
                  <a:cubicBezTo>
                    <a:pt x="5965" y="6567"/>
                    <a:pt x="5539" y="6366"/>
                    <a:pt x="5013" y="6166"/>
                  </a:cubicBezTo>
                  <a:cubicBezTo>
                    <a:pt x="4587" y="5940"/>
                    <a:pt x="4085" y="5740"/>
                    <a:pt x="3559" y="5539"/>
                  </a:cubicBezTo>
                  <a:cubicBezTo>
                    <a:pt x="3133" y="5314"/>
                    <a:pt x="2607" y="5213"/>
                    <a:pt x="2080" y="5113"/>
                  </a:cubicBezTo>
                  <a:cubicBezTo>
                    <a:pt x="1779" y="5113"/>
                    <a:pt x="1579" y="5013"/>
                    <a:pt x="1253" y="5013"/>
                  </a:cubicBezTo>
                  <a:cubicBezTo>
                    <a:pt x="1191" y="4982"/>
                    <a:pt x="1117" y="4960"/>
                    <a:pt x="1039" y="4946"/>
                  </a:cubicBezTo>
                  <a:lnTo>
                    <a:pt x="1039" y="4946"/>
                  </a:lnTo>
                  <a:cubicBezTo>
                    <a:pt x="1048" y="4901"/>
                    <a:pt x="1053" y="4857"/>
                    <a:pt x="1053" y="4812"/>
                  </a:cubicBezTo>
                  <a:cubicBezTo>
                    <a:pt x="1153" y="4587"/>
                    <a:pt x="1253" y="4386"/>
                    <a:pt x="1253" y="4060"/>
                  </a:cubicBezTo>
                  <a:cubicBezTo>
                    <a:pt x="1353" y="3659"/>
                    <a:pt x="1454" y="3233"/>
                    <a:pt x="1454" y="2807"/>
                  </a:cubicBezTo>
                  <a:cubicBezTo>
                    <a:pt x="1579" y="2406"/>
                    <a:pt x="1579" y="1880"/>
                    <a:pt x="1579" y="1454"/>
                  </a:cubicBezTo>
                  <a:cubicBezTo>
                    <a:pt x="1579" y="1053"/>
                    <a:pt x="1679" y="627"/>
                    <a:pt x="1579" y="101"/>
                  </a:cubicBezTo>
                  <a:cubicBezTo>
                    <a:pt x="1579" y="101"/>
                    <a:pt x="1579" y="0"/>
                    <a:pt x="1454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675;p54">
              <a:extLst>
                <a:ext uri="{FF2B5EF4-FFF2-40B4-BE49-F238E27FC236}">
                  <a16:creationId xmlns:a16="http://schemas.microsoft.com/office/drawing/2014/main" id="{540DF1F2-E94B-4FB1-8A75-6B00611D57AC}"/>
                </a:ext>
              </a:extLst>
            </p:cNvPr>
            <p:cNvSpPr/>
            <p:nvPr/>
          </p:nvSpPr>
          <p:spPr>
            <a:xfrm>
              <a:off x="5713629" y="3214692"/>
              <a:ext cx="175653" cy="188496"/>
            </a:xfrm>
            <a:custGeom>
              <a:avLst/>
              <a:gdLst/>
              <a:ahLst/>
              <a:cxnLst/>
              <a:rect l="l" t="t" r="r" b="b"/>
              <a:pathLst>
                <a:path w="5840" h="6267" extrusionOk="0">
                  <a:moveTo>
                    <a:pt x="2181" y="1"/>
                  </a:moveTo>
                  <a:cubicBezTo>
                    <a:pt x="2081" y="1"/>
                    <a:pt x="1980" y="1"/>
                    <a:pt x="1980" y="101"/>
                  </a:cubicBezTo>
                  <a:lnTo>
                    <a:pt x="1153" y="2181"/>
                  </a:lnTo>
                  <a:cubicBezTo>
                    <a:pt x="928" y="2507"/>
                    <a:pt x="827" y="2808"/>
                    <a:pt x="627" y="3134"/>
                  </a:cubicBezTo>
                  <a:cubicBezTo>
                    <a:pt x="527" y="3334"/>
                    <a:pt x="527" y="3560"/>
                    <a:pt x="401" y="3660"/>
                  </a:cubicBezTo>
                  <a:cubicBezTo>
                    <a:pt x="301" y="3860"/>
                    <a:pt x="201" y="3961"/>
                    <a:pt x="101" y="4061"/>
                  </a:cubicBezTo>
                  <a:lnTo>
                    <a:pt x="101" y="4286"/>
                  </a:lnTo>
                  <a:cubicBezTo>
                    <a:pt x="0" y="4487"/>
                    <a:pt x="101" y="4687"/>
                    <a:pt x="401" y="4687"/>
                  </a:cubicBezTo>
                  <a:cubicBezTo>
                    <a:pt x="827" y="4813"/>
                    <a:pt x="1254" y="4913"/>
                    <a:pt x="1655" y="5113"/>
                  </a:cubicBezTo>
                  <a:cubicBezTo>
                    <a:pt x="2181" y="5214"/>
                    <a:pt x="2607" y="5314"/>
                    <a:pt x="3033" y="5439"/>
                  </a:cubicBezTo>
                  <a:cubicBezTo>
                    <a:pt x="3960" y="5640"/>
                    <a:pt x="4787" y="5941"/>
                    <a:pt x="5740" y="6266"/>
                  </a:cubicBezTo>
                  <a:cubicBezTo>
                    <a:pt x="5740" y="6266"/>
                    <a:pt x="5840" y="6266"/>
                    <a:pt x="5840" y="6166"/>
                  </a:cubicBezTo>
                  <a:lnTo>
                    <a:pt x="5840" y="6066"/>
                  </a:lnTo>
                  <a:cubicBezTo>
                    <a:pt x="5414" y="5740"/>
                    <a:pt x="5013" y="5540"/>
                    <a:pt x="4587" y="5314"/>
                  </a:cubicBezTo>
                  <a:cubicBezTo>
                    <a:pt x="4161" y="5113"/>
                    <a:pt x="3760" y="4913"/>
                    <a:pt x="3233" y="4813"/>
                  </a:cubicBezTo>
                  <a:cubicBezTo>
                    <a:pt x="2807" y="4587"/>
                    <a:pt x="2406" y="4487"/>
                    <a:pt x="1880" y="4286"/>
                  </a:cubicBezTo>
                  <a:cubicBezTo>
                    <a:pt x="1631" y="4228"/>
                    <a:pt x="1381" y="4161"/>
                    <a:pt x="1117" y="4095"/>
                  </a:cubicBezTo>
                  <a:lnTo>
                    <a:pt x="1117" y="4095"/>
                  </a:lnTo>
                  <a:cubicBezTo>
                    <a:pt x="1216" y="3906"/>
                    <a:pt x="1302" y="3716"/>
                    <a:pt x="1354" y="3560"/>
                  </a:cubicBezTo>
                  <a:cubicBezTo>
                    <a:pt x="1554" y="3134"/>
                    <a:pt x="1655" y="2808"/>
                    <a:pt x="1780" y="2407"/>
                  </a:cubicBezTo>
                  <a:cubicBezTo>
                    <a:pt x="1980" y="1680"/>
                    <a:pt x="2181" y="928"/>
                    <a:pt x="2281" y="201"/>
                  </a:cubicBezTo>
                  <a:cubicBezTo>
                    <a:pt x="2281" y="101"/>
                    <a:pt x="2281" y="1"/>
                    <a:pt x="218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76;p54">
              <a:extLst>
                <a:ext uri="{FF2B5EF4-FFF2-40B4-BE49-F238E27FC236}">
                  <a16:creationId xmlns:a16="http://schemas.microsoft.com/office/drawing/2014/main" id="{E3C7981E-512E-45FE-8211-884B7308DC3B}"/>
                </a:ext>
              </a:extLst>
            </p:cNvPr>
            <p:cNvSpPr/>
            <p:nvPr/>
          </p:nvSpPr>
          <p:spPr>
            <a:xfrm>
              <a:off x="5798055" y="3230543"/>
              <a:ext cx="125904" cy="116099"/>
            </a:xfrm>
            <a:custGeom>
              <a:avLst/>
              <a:gdLst/>
              <a:ahLst/>
              <a:cxnLst/>
              <a:rect l="l" t="t" r="r" b="b"/>
              <a:pathLst>
                <a:path w="4186" h="3860" extrusionOk="0">
                  <a:moveTo>
                    <a:pt x="1780" y="0"/>
                  </a:moveTo>
                  <a:cubicBezTo>
                    <a:pt x="1479" y="401"/>
                    <a:pt x="1254" y="827"/>
                    <a:pt x="953" y="1253"/>
                  </a:cubicBezTo>
                  <a:cubicBezTo>
                    <a:pt x="627" y="1554"/>
                    <a:pt x="426" y="1980"/>
                    <a:pt x="101" y="2281"/>
                  </a:cubicBezTo>
                  <a:cubicBezTo>
                    <a:pt x="101" y="2406"/>
                    <a:pt x="0" y="2406"/>
                    <a:pt x="0" y="2506"/>
                  </a:cubicBezTo>
                  <a:cubicBezTo>
                    <a:pt x="0" y="2707"/>
                    <a:pt x="101" y="2907"/>
                    <a:pt x="326" y="3033"/>
                  </a:cubicBezTo>
                  <a:lnTo>
                    <a:pt x="426" y="3033"/>
                  </a:lnTo>
                  <a:cubicBezTo>
                    <a:pt x="627" y="3033"/>
                    <a:pt x="953" y="3133"/>
                    <a:pt x="1254" y="3133"/>
                  </a:cubicBezTo>
                  <a:lnTo>
                    <a:pt x="1780" y="3233"/>
                  </a:lnTo>
                  <a:lnTo>
                    <a:pt x="2206" y="3333"/>
                  </a:lnTo>
                  <a:cubicBezTo>
                    <a:pt x="2832" y="3534"/>
                    <a:pt x="3459" y="3659"/>
                    <a:pt x="3985" y="3860"/>
                  </a:cubicBezTo>
                  <a:lnTo>
                    <a:pt x="4186" y="3860"/>
                  </a:lnTo>
                  <a:cubicBezTo>
                    <a:pt x="4186" y="3759"/>
                    <a:pt x="4186" y="3659"/>
                    <a:pt x="4086" y="3659"/>
                  </a:cubicBezTo>
                  <a:cubicBezTo>
                    <a:pt x="3660" y="3233"/>
                    <a:pt x="3033" y="2907"/>
                    <a:pt x="2406" y="2707"/>
                  </a:cubicBezTo>
                  <a:lnTo>
                    <a:pt x="1479" y="2406"/>
                  </a:lnTo>
                  <a:cubicBezTo>
                    <a:pt x="1359" y="2360"/>
                    <a:pt x="1243" y="2317"/>
                    <a:pt x="1127" y="2282"/>
                  </a:cubicBezTo>
                  <a:lnTo>
                    <a:pt x="1127" y="2282"/>
                  </a:lnTo>
                  <a:cubicBezTo>
                    <a:pt x="1296" y="2042"/>
                    <a:pt x="1450" y="1798"/>
                    <a:pt x="1579" y="1554"/>
                  </a:cubicBezTo>
                  <a:cubicBezTo>
                    <a:pt x="1780" y="1153"/>
                    <a:pt x="1980" y="627"/>
                    <a:pt x="2106" y="201"/>
                  </a:cubicBezTo>
                  <a:cubicBezTo>
                    <a:pt x="2106" y="100"/>
                    <a:pt x="2106" y="100"/>
                    <a:pt x="1980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677;p54">
              <a:extLst>
                <a:ext uri="{FF2B5EF4-FFF2-40B4-BE49-F238E27FC236}">
                  <a16:creationId xmlns:a16="http://schemas.microsoft.com/office/drawing/2014/main" id="{8A1EE027-59BE-417A-9D8A-ADDD7C72E9EE}"/>
                </a:ext>
              </a:extLst>
            </p:cNvPr>
            <p:cNvSpPr/>
            <p:nvPr/>
          </p:nvSpPr>
          <p:spPr>
            <a:xfrm>
              <a:off x="7760969" y="4502198"/>
              <a:ext cx="82202" cy="309708"/>
            </a:xfrm>
            <a:custGeom>
              <a:avLst/>
              <a:gdLst/>
              <a:ahLst/>
              <a:cxnLst/>
              <a:rect l="l" t="t" r="r" b="b"/>
              <a:pathLst>
                <a:path w="2733" h="10297" extrusionOk="0">
                  <a:moveTo>
                    <a:pt x="226" y="1"/>
                  </a:moveTo>
                  <a:cubicBezTo>
                    <a:pt x="126" y="1"/>
                    <a:pt x="126" y="1"/>
                    <a:pt x="126" y="101"/>
                  </a:cubicBezTo>
                  <a:cubicBezTo>
                    <a:pt x="126" y="101"/>
                    <a:pt x="126" y="226"/>
                    <a:pt x="1" y="527"/>
                  </a:cubicBezTo>
                  <a:lnTo>
                    <a:pt x="1" y="1780"/>
                  </a:lnTo>
                  <a:cubicBezTo>
                    <a:pt x="1" y="1981"/>
                    <a:pt x="1" y="2206"/>
                    <a:pt x="126" y="2507"/>
                  </a:cubicBezTo>
                  <a:lnTo>
                    <a:pt x="126" y="3460"/>
                  </a:lnTo>
                  <a:cubicBezTo>
                    <a:pt x="226" y="3760"/>
                    <a:pt x="226" y="4086"/>
                    <a:pt x="327" y="4387"/>
                  </a:cubicBezTo>
                  <a:cubicBezTo>
                    <a:pt x="327" y="4713"/>
                    <a:pt x="427" y="5013"/>
                    <a:pt x="527" y="5339"/>
                  </a:cubicBezTo>
                  <a:cubicBezTo>
                    <a:pt x="627" y="5966"/>
                    <a:pt x="853" y="6592"/>
                    <a:pt x="1054" y="7219"/>
                  </a:cubicBezTo>
                  <a:cubicBezTo>
                    <a:pt x="1154" y="7745"/>
                    <a:pt x="1379" y="8247"/>
                    <a:pt x="1580" y="8773"/>
                  </a:cubicBezTo>
                  <a:cubicBezTo>
                    <a:pt x="2006" y="9625"/>
                    <a:pt x="2407" y="10252"/>
                    <a:pt x="2407" y="10252"/>
                  </a:cubicBezTo>
                  <a:cubicBezTo>
                    <a:pt x="2407" y="10252"/>
                    <a:pt x="2451" y="10296"/>
                    <a:pt x="2481" y="10296"/>
                  </a:cubicBezTo>
                  <a:cubicBezTo>
                    <a:pt x="2496" y="10296"/>
                    <a:pt x="2507" y="10285"/>
                    <a:pt x="2507" y="10252"/>
                  </a:cubicBezTo>
                  <a:cubicBezTo>
                    <a:pt x="2633" y="10252"/>
                    <a:pt x="2733" y="10126"/>
                    <a:pt x="2633" y="10126"/>
                  </a:cubicBezTo>
                  <a:cubicBezTo>
                    <a:pt x="2633" y="10126"/>
                    <a:pt x="2507" y="9500"/>
                    <a:pt x="2206" y="8572"/>
                  </a:cubicBezTo>
                  <a:cubicBezTo>
                    <a:pt x="2106" y="8046"/>
                    <a:pt x="1881" y="7520"/>
                    <a:pt x="1780" y="6993"/>
                  </a:cubicBezTo>
                  <a:cubicBezTo>
                    <a:pt x="1680" y="6693"/>
                    <a:pt x="1580" y="6367"/>
                    <a:pt x="1580" y="6066"/>
                  </a:cubicBezTo>
                  <a:cubicBezTo>
                    <a:pt x="1480" y="5740"/>
                    <a:pt x="1379" y="5440"/>
                    <a:pt x="1254" y="5114"/>
                  </a:cubicBezTo>
                  <a:cubicBezTo>
                    <a:pt x="1154" y="4487"/>
                    <a:pt x="1054" y="3861"/>
                    <a:pt x="853" y="3234"/>
                  </a:cubicBezTo>
                  <a:cubicBezTo>
                    <a:pt x="753" y="2733"/>
                    <a:pt x="627" y="2206"/>
                    <a:pt x="627" y="1680"/>
                  </a:cubicBezTo>
                  <a:cubicBezTo>
                    <a:pt x="527" y="1480"/>
                    <a:pt x="527" y="1254"/>
                    <a:pt x="527" y="1054"/>
                  </a:cubicBezTo>
                  <a:cubicBezTo>
                    <a:pt x="427" y="853"/>
                    <a:pt x="427" y="628"/>
                    <a:pt x="427" y="527"/>
                  </a:cubicBezTo>
                  <a:cubicBezTo>
                    <a:pt x="327" y="226"/>
                    <a:pt x="327" y="101"/>
                    <a:pt x="327" y="101"/>
                  </a:cubicBezTo>
                  <a:cubicBezTo>
                    <a:pt x="327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678;p54">
              <a:extLst>
                <a:ext uri="{FF2B5EF4-FFF2-40B4-BE49-F238E27FC236}">
                  <a16:creationId xmlns:a16="http://schemas.microsoft.com/office/drawing/2014/main" id="{6FE8CA8F-43B0-47A3-839D-02AAB4C526CE}"/>
                </a:ext>
              </a:extLst>
            </p:cNvPr>
            <p:cNvSpPr/>
            <p:nvPr/>
          </p:nvSpPr>
          <p:spPr>
            <a:xfrm>
              <a:off x="6294806" y="3020876"/>
              <a:ext cx="323423" cy="328777"/>
            </a:xfrm>
            <a:custGeom>
              <a:avLst/>
              <a:gdLst/>
              <a:ahLst/>
              <a:cxnLst/>
              <a:rect l="l" t="t" r="r" b="b"/>
              <a:pathLst>
                <a:path w="10753" h="10931" extrusionOk="0">
                  <a:moveTo>
                    <a:pt x="6041" y="2485"/>
                  </a:moveTo>
                  <a:cubicBezTo>
                    <a:pt x="6041" y="2585"/>
                    <a:pt x="5941" y="2685"/>
                    <a:pt x="5941" y="2786"/>
                  </a:cubicBezTo>
                  <a:cubicBezTo>
                    <a:pt x="5013" y="4364"/>
                    <a:pt x="4161" y="5091"/>
                    <a:pt x="3760" y="5192"/>
                  </a:cubicBezTo>
                  <a:cubicBezTo>
                    <a:pt x="3961" y="4765"/>
                    <a:pt x="4888" y="3412"/>
                    <a:pt x="6041" y="2485"/>
                  </a:cubicBezTo>
                  <a:close/>
                  <a:moveTo>
                    <a:pt x="7620" y="5192"/>
                  </a:moveTo>
                  <a:cubicBezTo>
                    <a:pt x="7094" y="5718"/>
                    <a:pt x="6266" y="6244"/>
                    <a:pt x="5414" y="6445"/>
                  </a:cubicBezTo>
                  <a:cubicBezTo>
                    <a:pt x="5214" y="6445"/>
                    <a:pt x="5013" y="6545"/>
                    <a:pt x="4788" y="6545"/>
                  </a:cubicBezTo>
                  <a:cubicBezTo>
                    <a:pt x="5314" y="6119"/>
                    <a:pt x="6367" y="5618"/>
                    <a:pt x="7094" y="5392"/>
                  </a:cubicBezTo>
                  <a:cubicBezTo>
                    <a:pt x="7294" y="5292"/>
                    <a:pt x="7520" y="5192"/>
                    <a:pt x="7620" y="5192"/>
                  </a:cubicBezTo>
                  <a:close/>
                  <a:moveTo>
                    <a:pt x="5840" y="605"/>
                  </a:moveTo>
                  <a:cubicBezTo>
                    <a:pt x="5941" y="605"/>
                    <a:pt x="6041" y="705"/>
                    <a:pt x="6041" y="705"/>
                  </a:cubicBezTo>
                  <a:cubicBezTo>
                    <a:pt x="6266" y="806"/>
                    <a:pt x="6367" y="1106"/>
                    <a:pt x="6266" y="1432"/>
                  </a:cubicBezTo>
                  <a:cubicBezTo>
                    <a:pt x="4788" y="2585"/>
                    <a:pt x="2908" y="4765"/>
                    <a:pt x="3134" y="5492"/>
                  </a:cubicBezTo>
                  <a:cubicBezTo>
                    <a:pt x="3134" y="5718"/>
                    <a:pt x="3334" y="5818"/>
                    <a:pt x="3535" y="5918"/>
                  </a:cubicBezTo>
                  <a:cubicBezTo>
                    <a:pt x="3558" y="5922"/>
                    <a:pt x="3583" y="5924"/>
                    <a:pt x="3608" y="5924"/>
                  </a:cubicBezTo>
                  <a:cubicBezTo>
                    <a:pt x="4255" y="5924"/>
                    <a:pt x="5454" y="4703"/>
                    <a:pt x="6467" y="3111"/>
                  </a:cubicBezTo>
                  <a:cubicBezTo>
                    <a:pt x="6667" y="2585"/>
                    <a:pt x="6893" y="2159"/>
                    <a:pt x="6893" y="1733"/>
                  </a:cubicBezTo>
                  <a:cubicBezTo>
                    <a:pt x="7094" y="1633"/>
                    <a:pt x="7194" y="1633"/>
                    <a:pt x="7294" y="1532"/>
                  </a:cubicBezTo>
                  <a:cubicBezTo>
                    <a:pt x="7671" y="1317"/>
                    <a:pt x="8100" y="1140"/>
                    <a:pt x="8469" y="1140"/>
                  </a:cubicBezTo>
                  <a:cubicBezTo>
                    <a:pt x="8615" y="1140"/>
                    <a:pt x="8752" y="1168"/>
                    <a:pt x="8873" y="1232"/>
                  </a:cubicBezTo>
                  <a:cubicBezTo>
                    <a:pt x="9274" y="1532"/>
                    <a:pt x="9399" y="2059"/>
                    <a:pt x="9274" y="2485"/>
                  </a:cubicBezTo>
                  <a:cubicBezTo>
                    <a:pt x="9174" y="3111"/>
                    <a:pt x="8873" y="3838"/>
                    <a:pt x="8347" y="4465"/>
                  </a:cubicBezTo>
                  <a:cubicBezTo>
                    <a:pt x="7921" y="4465"/>
                    <a:pt x="7394" y="4565"/>
                    <a:pt x="6893" y="4765"/>
                  </a:cubicBezTo>
                  <a:cubicBezTo>
                    <a:pt x="6467" y="4866"/>
                    <a:pt x="5640" y="5292"/>
                    <a:pt x="5013" y="5718"/>
                  </a:cubicBezTo>
                  <a:cubicBezTo>
                    <a:pt x="3860" y="6445"/>
                    <a:pt x="3760" y="6745"/>
                    <a:pt x="3860" y="6971"/>
                  </a:cubicBezTo>
                  <a:cubicBezTo>
                    <a:pt x="3911" y="7172"/>
                    <a:pt x="4092" y="7247"/>
                    <a:pt x="4393" y="7247"/>
                  </a:cubicBezTo>
                  <a:cubicBezTo>
                    <a:pt x="4694" y="7247"/>
                    <a:pt x="5114" y="7172"/>
                    <a:pt x="5640" y="7071"/>
                  </a:cubicBezTo>
                  <a:cubicBezTo>
                    <a:pt x="6893" y="6645"/>
                    <a:pt x="7921" y="5918"/>
                    <a:pt x="8647" y="5091"/>
                  </a:cubicBezTo>
                  <a:cubicBezTo>
                    <a:pt x="8785" y="5073"/>
                    <a:pt x="8912" y="5065"/>
                    <a:pt x="9026" y="5065"/>
                  </a:cubicBezTo>
                  <a:cubicBezTo>
                    <a:pt x="9536" y="5065"/>
                    <a:pt x="9819" y="5228"/>
                    <a:pt x="9901" y="5392"/>
                  </a:cubicBezTo>
                  <a:cubicBezTo>
                    <a:pt x="10026" y="5618"/>
                    <a:pt x="9800" y="6019"/>
                    <a:pt x="8973" y="6645"/>
                  </a:cubicBezTo>
                  <a:cubicBezTo>
                    <a:pt x="7194" y="7798"/>
                    <a:pt x="5740" y="7798"/>
                    <a:pt x="4387" y="7798"/>
                  </a:cubicBezTo>
                  <a:cubicBezTo>
                    <a:pt x="3635" y="7798"/>
                    <a:pt x="2908" y="7798"/>
                    <a:pt x="2281" y="8124"/>
                  </a:cubicBezTo>
                  <a:cubicBezTo>
                    <a:pt x="1755" y="8324"/>
                    <a:pt x="1354" y="8625"/>
                    <a:pt x="1129" y="9051"/>
                  </a:cubicBezTo>
                  <a:cubicBezTo>
                    <a:pt x="1254" y="7598"/>
                    <a:pt x="1755" y="5292"/>
                    <a:pt x="3334" y="2886"/>
                  </a:cubicBezTo>
                  <a:cubicBezTo>
                    <a:pt x="4587" y="1106"/>
                    <a:pt x="5414" y="605"/>
                    <a:pt x="5840" y="605"/>
                  </a:cubicBezTo>
                  <a:close/>
                  <a:moveTo>
                    <a:pt x="5810" y="0"/>
                  </a:moveTo>
                  <a:cubicBezTo>
                    <a:pt x="5202" y="0"/>
                    <a:pt x="4213" y="503"/>
                    <a:pt x="2808" y="2585"/>
                  </a:cubicBezTo>
                  <a:cubicBezTo>
                    <a:pt x="1" y="6745"/>
                    <a:pt x="402" y="10505"/>
                    <a:pt x="502" y="10730"/>
                  </a:cubicBezTo>
                  <a:cubicBezTo>
                    <a:pt x="502" y="10831"/>
                    <a:pt x="627" y="10931"/>
                    <a:pt x="828" y="10931"/>
                  </a:cubicBezTo>
                  <a:cubicBezTo>
                    <a:pt x="928" y="10931"/>
                    <a:pt x="1028" y="10831"/>
                    <a:pt x="1129" y="10730"/>
                  </a:cubicBezTo>
                  <a:cubicBezTo>
                    <a:pt x="1129" y="10730"/>
                    <a:pt x="1254" y="9252"/>
                    <a:pt x="2607" y="8625"/>
                  </a:cubicBezTo>
                  <a:cubicBezTo>
                    <a:pt x="3008" y="8425"/>
                    <a:pt x="3635" y="8425"/>
                    <a:pt x="4387" y="8425"/>
                  </a:cubicBezTo>
                  <a:cubicBezTo>
                    <a:pt x="5740" y="8425"/>
                    <a:pt x="7394" y="8425"/>
                    <a:pt x="9274" y="7172"/>
                  </a:cubicBezTo>
                  <a:cubicBezTo>
                    <a:pt x="10753" y="6119"/>
                    <a:pt x="10652" y="5392"/>
                    <a:pt x="10527" y="5091"/>
                  </a:cubicBezTo>
                  <a:cubicBezTo>
                    <a:pt x="10327" y="4665"/>
                    <a:pt x="9800" y="4465"/>
                    <a:pt x="9174" y="4364"/>
                  </a:cubicBezTo>
                  <a:cubicBezTo>
                    <a:pt x="9600" y="3838"/>
                    <a:pt x="9800" y="3111"/>
                    <a:pt x="9901" y="2585"/>
                  </a:cubicBezTo>
                  <a:cubicBezTo>
                    <a:pt x="10026" y="1733"/>
                    <a:pt x="9700" y="1106"/>
                    <a:pt x="9174" y="705"/>
                  </a:cubicBezTo>
                  <a:cubicBezTo>
                    <a:pt x="8934" y="581"/>
                    <a:pt x="8680" y="518"/>
                    <a:pt x="8405" y="518"/>
                  </a:cubicBezTo>
                  <a:cubicBezTo>
                    <a:pt x="7962" y="518"/>
                    <a:pt x="7466" y="681"/>
                    <a:pt x="6893" y="1006"/>
                  </a:cubicBezTo>
                  <a:cubicBezTo>
                    <a:pt x="6893" y="605"/>
                    <a:pt x="6667" y="379"/>
                    <a:pt x="6367" y="179"/>
                  </a:cubicBezTo>
                  <a:cubicBezTo>
                    <a:pt x="6243" y="84"/>
                    <a:pt x="6058" y="0"/>
                    <a:pt x="5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679;p54">
              <a:extLst>
                <a:ext uri="{FF2B5EF4-FFF2-40B4-BE49-F238E27FC236}">
                  <a16:creationId xmlns:a16="http://schemas.microsoft.com/office/drawing/2014/main" id="{36E9C139-918E-44AD-9821-15C883768583}"/>
                </a:ext>
              </a:extLst>
            </p:cNvPr>
            <p:cNvSpPr/>
            <p:nvPr/>
          </p:nvSpPr>
          <p:spPr>
            <a:xfrm>
              <a:off x="5598698" y="2723159"/>
              <a:ext cx="69359" cy="49778"/>
            </a:xfrm>
            <a:custGeom>
              <a:avLst/>
              <a:gdLst/>
              <a:ahLst/>
              <a:cxnLst/>
              <a:rect l="l" t="t" r="r" b="b"/>
              <a:pathLst>
                <a:path w="2306" h="1655" extrusionOk="0">
                  <a:moveTo>
                    <a:pt x="1153" y="1"/>
                  </a:moveTo>
                  <a:cubicBezTo>
                    <a:pt x="0" y="1"/>
                    <a:pt x="0" y="1655"/>
                    <a:pt x="1153" y="1655"/>
                  </a:cubicBezTo>
                  <a:cubicBezTo>
                    <a:pt x="2306" y="1655"/>
                    <a:pt x="2306" y="1"/>
                    <a:pt x="11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80;p54">
              <a:extLst>
                <a:ext uri="{FF2B5EF4-FFF2-40B4-BE49-F238E27FC236}">
                  <a16:creationId xmlns:a16="http://schemas.microsoft.com/office/drawing/2014/main" id="{BF619BC4-BCF0-477B-9EC2-8D7E75DC7E87}"/>
                </a:ext>
              </a:extLst>
            </p:cNvPr>
            <p:cNvSpPr/>
            <p:nvPr/>
          </p:nvSpPr>
          <p:spPr>
            <a:xfrm>
              <a:off x="5100687" y="4185614"/>
              <a:ext cx="103316" cy="81450"/>
            </a:xfrm>
            <a:custGeom>
              <a:avLst/>
              <a:gdLst/>
              <a:ahLst/>
              <a:cxnLst/>
              <a:rect l="l" t="t" r="r" b="b"/>
              <a:pathLst>
                <a:path w="3435" h="2708" extrusionOk="0">
                  <a:moveTo>
                    <a:pt x="1655" y="0"/>
                  </a:moveTo>
                  <a:cubicBezTo>
                    <a:pt x="0" y="0"/>
                    <a:pt x="0" y="2707"/>
                    <a:pt x="1655" y="2707"/>
                  </a:cubicBezTo>
                  <a:cubicBezTo>
                    <a:pt x="3434" y="2707"/>
                    <a:pt x="3434" y="0"/>
                    <a:pt x="1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681;p54">
              <a:extLst>
                <a:ext uri="{FF2B5EF4-FFF2-40B4-BE49-F238E27FC236}">
                  <a16:creationId xmlns:a16="http://schemas.microsoft.com/office/drawing/2014/main" id="{94A913E7-4151-46A3-96FA-E8B408430642}"/>
                </a:ext>
              </a:extLst>
            </p:cNvPr>
            <p:cNvSpPr/>
            <p:nvPr/>
          </p:nvSpPr>
          <p:spPr>
            <a:xfrm>
              <a:off x="6931777" y="3104641"/>
              <a:ext cx="82202" cy="75404"/>
            </a:xfrm>
            <a:custGeom>
              <a:avLst/>
              <a:gdLst/>
              <a:ahLst/>
              <a:cxnLst/>
              <a:rect l="l" t="t" r="r" b="b"/>
              <a:pathLst>
                <a:path w="2733" h="2507" extrusionOk="0">
                  <a:moveTo>
                    <a:pt x="1254" y="1"/>
                  </a:moveTo>
                  <a:cubicBezTo>
                    <a:pt x="627" y="1"/>
                    <a:pt x="1" y="627"/>
                    <a:pt x="1" y="1254"/>
                  </a:cubicBezTo>
                  <a:cubicBezTo>
                    <a:pt x="1" y="1880"/>
                    <a:pt x="527" y="2507"/>
                    <a:pt x="1254" y="2507"/>
                  </a:cubicBezTo>
                  <a:lnTo>
                    <a:pt x="1480" y="2507"/>
                  </a:lnTo>
                  <a:cubicBezTo>
                    <a:pt x="1780" y="2407"/>
                    <a:pt x="2106" y="2407"/>
                    <a:pt x="2307" y="2081"/>
                  </a:cubicBezTo>
                  <a:cubicBezTo>
                    <a:pt x="2507" y="1880"/>
                    <a:pt x="2733" y="1579"/>
                    <a:pt x="2733" y="1254"/>
                  </a:cubicBezTo>
                  <a:cubicBezTo>
                    <a:pt x="2632" y="527"/>
                    <a:pt x="2206" y="101"/>
                    <a:pt x="1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682;p54">
              <a:extLst>
                <a:ext uri="{FF2B5EF4-FFF2-40B4-BE49-F238E27FC236}">
                  <a16:creationId xmlns:a16="http://schemas.microsoft.com/office/drawing/2014/main" id="{95239BC4-6194-4E23-A453-0F8281621473}"/>
                </a:ext>
              </a:extLst>
            </p:cNvPr>
            <p:cNvSpPr/>
            <p:nvPr/>
          </p:nvSpPr>
          <p:spPr>
            <a:xfrm>
              <a:off x="5424168" y="3074684"/>
              <a:ext cx="75404" cy="69178"/>
            </a:xfrm>
            <a:custGeom>
              <a:avLst/>
              <a:gdLst/>
              <a:ahLst/>
              <a:cxnLst/>
              <a:rect l="l" t="t" r="r" b="b"/>
              <a:pathLst>
                <a:path w="2507" h="2300" extrusionOk="0">
                  <a:moveTo>
                    <a:pt x="1382" y="0"/>
                  </a:moveTo>
                  <a:cubicBezTo>
                    <a:pt x="1184" y="0"/>
                    <a:pt x="1003" y="57"/>
                    <a:pt x="852" y="169"/>
                  </a:cubicBezTo>
                  <a:cubicBezTo>
                    <a:pt x="752" y="169"/>
                    <a:pt x="752" y="169"/>
                    <a:pt x="627" y="270"/>
                  </a:cubicBezTo>
                  <a:cubicBezTo>
                    <a:pt x="0" y="570"/>
                    <a:pt x="0" y="1723"/>
                    <a:pt x="627" y="2049"/>
                  </a:cubicBezTo>
                  <a:cubicBezTo>
                    <a:pt x="752" y="2049"/>
                    <a:pt x="752" y="2149"/>
                    <a:pt x="852" y="2149"/>
                  </a:cubicBezTo>
                  <a:cubicBezTo>
                    <a:pt x="1003" y="2250"/>
                    <a:pt x="1184" y="2300"/>
                    <a:pt x="1382" y="2300"/>
                  </a:cubicBezTo>
                  <a:cubicBezTo>
                    <a:pt x="1579" y="2300"/>
                    <a:pt x="1792" y="2250"/>
                    <a:pt x="2005" y="2149"/>
                  </a:cubicBezTo>
                  <a:cubicBezTo>
                    <a:pt x="2306" y="1949"/>
                    <a:pt x="2507" y="1523"/>
                    <a:pt x="2507" y="1097"/>
                  </a:cubicBezTo>
                  <a:cubicBezTo>
                    <a:pt x="2507" y="696"/>
                    <a:pt x="2306" y="370"/>
                    <a:pt x="2005" y="169"/>
                  </a:cubicBezTo>
                  <a:cubicBezTo>
                    <a:pt x="1792" y="57"/>
                    <a:pt x="1579" y="0"/>
                    <a:pt x="13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683;p54">
              <a:extLst>
                <a:ext uri="{FF2B5EF4-FFF2-40B4-BE49-F238E27FC236}">
                  <a16:creationId xmlns:a16="http://schemas.microsoft.com/office/drawing/2014/main" id="{9B20DE9C-DED5-464F-A91D-FC134FFFC261}"/>
                </a:ext>
              </a:extLst>
            </p:cNvPr>
            <p:cNvSpPr/>
            <p:nvPr/>
          </p:nvSpPr>
          <p:spPr>
            <a:xfrm>
              <a:off x="7541618" y="3351843"/>
              <a:ext cx="72397" cy="67163"/>
            </a:xfrm>
            <a:custGeom>
              <a:avLst/>
              <a:gdLst/>
              <a:ahLst/>
              <a:cxnLst/>
              <a:rect l="l" t="t" r="r" b="b"/>
              <a:pathLst>
                <a:path w="2407" h="2233" extrusionOk="0">
                  <a:moveTo>
                    <a:pt x="1419" y="1"/>
                  </a:moveTo>
                  <a:cubicBezTo>
                    <a:pt x="1364" y="1"/>
                    <a:pt x="1308" y="9"/>
                    <a:pt x="1254" y="27"/>
                  </a:cubicBezTo>
                  <a:lnTo>
                    <a:pt x="1028" y="27"/>
                  </a:lnTo>
                  <a:cubicBezTo>
                    <a:pt x="727" y="27"/>
                    <a:pt x="527" y="127"/>
                    <a:pt x="301" y="353"/>
                  </a:cubicBezTo>
                  <a:cubicBezTo>
                    <a:pt x="101" y="553"/>
                    <a:pt x="1" y="879"/>
                    <a:pt x="1" y="1080"/>
                  </a:cubicBezTo>
                  <a:cubicBezTo>
                    <a:pt x="1" y="1381"/>
                    <a:pt x="101" y="1706"/>
                    <a:pt x="301" y="1907"/>
                  </a:cubicBezTo>
                  <a:cubicBezTo>
                    <a:pt x="527" y="2132"/>
                    <a:pt x="727" y="2132"/>
                    <a:pt x="1028" y="2233"/>
                  </a:cubicBezTo>
                  <a:lnTo>
                    <a:pt x="1254" y="2233"/>
                  </a:lnTo>
                  <a:cubicBezTo>
                    <a:pt x="1555" y="2233"/>
                    <a:pt x="1880" y="2132"/>
                    <a:pt x="2081" y="1907"/>
                  </a:cubicBezTo>
                  <a:cubicBezTo>
                    <a:pt x="2181" y="1706"/>
                    <a:pt x="2407" y="1381"/>
                    <a:pt x="2407" y="1080"/>
                  </a:cubicBezTo>
                  <a:cubicBezTo>
                    <a:pt x="2407" y="879"/>
                    <a:pt x="2281" y="553"/>
                    <a:pt x="2081" y="353"/>
                  </a:cubicBezTo>
                  <a:cubicBezTo>
                    <a:pt x="1917" y="168"/>
                    <a:pt x="1669" y="1"/>
                    <a:pt x="1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684;p54">
              <a:extLst>
                <a:ext uri="{FF2B5EF4-FFF2-40B4-BE49-F238E27FC236}">
                  <a16:creationId xmlns:a16="http://schemas.microsoft.com/office/drawing/2014/main" id="{A93551F9-9872-458B-AC80-A35E6BE31A0B}"/>
                </a:ext>
              </a:extLst>
            </p:cNvPr>
            <p:cNvSpPr/>
            <p:nvPr/>
          </p:nvSpPr>
          <p:spPr>
            <a:xfrm>
              <a:off x="7428558" y="3192826"/>
              <a:ext cx="84458" cy="65629"/>
            </a:xfrm>
            <a:custGeom>
              <a:avLst/>
              <a:gdLst/>
              <a:ahLst/>
              <a:cxnLst/>
              <a:rect l="l" t="t" r="r" b="b"/>
              <a:pathLst>
                <a:path w="2808" h="2182" extrusionOk="0">
                  <a:moveTo>
                    <a:pt x="1354" y="1"/>
                  </a:moveTo>
                  <a:cubicBezTo>
                    <a:pt x="0" y="1"/>
                    <a:pt x="0" y="2181"/>
                    <a:pt x="1354" y="2181"/>
                  </a:cubicBezTo>
                  <a:cubicBezTo>
                    <a:pt x="2807" y="2181"/>
                    <a:pt x="2807" y="1"/>
                    <a:pt x="1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685;p54">
              <a:extLst>
                <a:ext uri="{FF2B5EF4-FFF2-40B4-BE49-F238E27FC236}">
                  <a16:creationId xmlns:a16="http://schemas.microsoft.com/office/drawing/2014/main" id="{4F3D4C13-1E45-4DEE-886E-9F3931CCAC70}"/>
                </a:ext>
              </a:extLst>
            </p:cNvPr>
            <p:cNvSpPr/>
            <p:nvPr/>
          </p:nvSpPr>
          <p:spPr>
            <a:xfrm>
              <a:off x="8144661" y="2997597"/>
              <a:ext cx="91255" cy="69389"/>
            </a:xfrm>
            <a:custGeom>
              <a:avLst/>
              <a:gdLst/>
              <a:ahLst/>
              <a:cxnLst/>
              <a:rect l="l" t="t" r="r" b="b"/>
              <a:pathLst>
                <a:path w="3034" h="2307" extrusionOk="0">
                  <a:moveTo>
                    <a:pt x="1555" y="1"/>
                  </a:moveTo>
                  <a:cubicBezTo>
                    <a:pt x="1" y="1"/>
                    <a:pt x="1" y="2306"/>
                    <a:pt x="1555" y="2306"/>
                  </a:cubicBezTo>
                  <a:cubicBezTo>
                    <a:pt x="3033" y="2306"/>
                    <a:pt x="3033" y="1"/>
                    <a:pt x="1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686;p54">
              <a:extLst>
                <a:ext uri="{FF2B5EF4-FFF2-40B4-BE49-F238E27FC236}">
                  <a16:creationId xmlns:a16="http://schemas.microsoft.com/office/drawing/2014/main" id="{62DBC583-E9A8-4ACF-A73C-41952023DA26}"/>
                </a:ext>
              </a:extLst>
            </p:cNvPr>
            <p:cNvSpPr/>
            <p:nvPr/>
          </p:nvSpPr>
          <p:spPr>
            <a:xfrm>
              <a:off x="8348944" y="3755176"/>
              <a:ext cx="84458" cy="65629"/>
            </a:xfrm>
            <a:custGeom>
              <a:avLst/>
              <a:gdLst/>
              <a:ahLst/>
              <a:cxnLst/>
              <a:rect l="l" t="t" r="r" b="b"/>
              <a:pathLst>
                <a:path w="2808" h="2182" extrusionOk="0">
                  <a:moveTo>
                    <a:pt x="1455" y="1"/>
                  </a:moveTo>
                  <a:cubicBezTo>
                    <a:pt x="1" y="1"/>
                    <a:pt x="1" y="2181"/>
                    <a:pt x="1455" y="2181"/>
                  </a:cubicBezTo>
                  <a:cubicBezTo>
                    <a:pt x="2808" y="2181"/>
                    <a:pt x="2808" y="1"/>
                    <a:pt x="1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687;p54">
              <a:extLst>
                <a:ext uri="{FF2B5EF4-FFF2-40B4-BE49-F238E27FC236}">
                  <a16:creationId xmlns:a16="http://schemas.microsoft.com/office/drawing/2014/main" id="{894770C1-D8A8-4B73-8D08-528D089B9EE6}"/>
                </a:ext>
              </a:extLst>
            </p:cNvPr>
            <p:cNvSpPr/>
            <p:nvPr/>
          </p:nvSpPr>
          <p:spPr>
            <a:xfrm>
              <a:off x="6247315" y="3316744"/>
              <a:ext cx="1523516" cy="1066277"/>
            </a:xfrm>
            <a:custGeom>
              <a:avLst/>
              <a:gdLst/>
              <a:ahLst/>
              <a:cxnLst/>
              <a:rect l="l" t="t" r="r" b="b"/>
              <a:pathLst>
                <a:path w="50653" h="35451" extrusionOk="0">
                  <a:moveTo>
                    <a:pt x="22160" y="0"/>
                  </a:moveTo>
                  <a:cubicBezTo>
                    <a:pt x="17342" y="0"/>
                    <a:pt x="12406" y="1710"/>
                    <a:pt x="7845" y="6106"/>
                  </a:cubicBezTo>
                  <a:cubicBezTo>
                    <a:pt x="7845" y="6106"/>
                    <a:pt x="8286" y="4824"/>
                    <a:pt x="7588" y="4824"/>
                  </a:cubicBezTo>
                  <a:cubicBezTo>
                    <a:pt x="7330" y="4824"/>
                    <a:pt x="6916" y="5000"/>
                    <a:pt x="6267" y="5480"/>
                  </a:cubicBezTo>
                  <a:cubicBezTo>
                    <a:pt x="3134" y="7886"/>
                    <a:pt x="101" y="15405"/>
                    <a:pt x="1" y="19164"/>
                  </a:cubicBezTo>
                  <a:cubicBezTo>
                    <a:pt x="1808" y="18025"/>
                    <a:pt x="3738" y="17902"/>
                    <a:pt x="4489" y="17902"/>
                  </a:cubicBezTo>
                  <a:cubicBezTo>
                    <a:pt x="4696" y="17902"/>
                    <a:pt x="4813" y="17911"/>
                    <a:pt x="4813" y="17911"/>
                  </a:cubicBezTo>
                  <a:cubicBezTo>
                    <a:pt x="4813" y="17911"/>
                    <a:pt x="4609" y="14324"/>
                    <a:pt x="6491" y="14324"/>
                  </a:cubicBezTo>
                  <a:cubicBezTo>
                    <a:pt x="6586" y="14324"/>
                    <a:pt x="6687" y="14333"/>
                    <a:pt x="6793" y="14352"/>
                  </a:cubicBezTo>
                  <a:cubicBezTo>
                    <a:pt x="8973" y="14878"/>
                    <a:pt x="9500" y="18838"/>
                    <a:pt x="9500" y="18838"/>
                  </a:cubicBezTo>
                  <a:cubicBezTo>
                    <a:pt x="9500" y="18838"/>
                    <a:pt x="12231" y="31996"/>
                    <a:pt x="21505" y="33876"/>
                  </a:cubicBezTo>
                  <a:cubicBezTo>
                    <a:pt x="27120" y="35048"/>
                    <a:pt x="32333" y="35451"/>
                    <a:pt x="36103" y="35451"/>
                  </a:cubicBezTo>
                  <a:cubicBezTo>
                    <a:pt x="37734" y="35451"/>
                    <a:pt x="39095" y="35376"/>
                    <a:pt x="40101" y="35255"/>
                  </a:cubicBezTo>
                  <a:cubicBezTo>
                    <a:pt x="40728" y="35255"/>
                    <a:pt x="41154" y="35129"/>
                    <a:pt x="41455" y="35029"/>
                  </a:cubicBezTo>
                  <a:cubicBezTo>
                    <a:pt x="44061" y="34402"/>
                    <a:pt x="46066" y="31595"/>
                    <a:pt x="46793" y="30117"/>
                  </a:cubicBezTo>
                  <a:cubicBezTo>
                    <a:pt x="47720" y="27936"/>
                    <a:pt x="50653" y="11445"/>
                    <a:pt x="33635" y="2974"/>
                  </a:cubicBezTo>
                  <a:cubicBezTo>
                    <a:pt x="30077" y="1178"/>
                    <a:pt x="26159" y="0"/>
                    <a:pt x="22160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688;p54">
              <a:extLst>
                <a:ext uri="{FF2B5EF4-FFF2-40B4-BE49-F238E27FC236}">
                  <a16:creationId xmlns:a16="http://schemas.microsoft.com/office/drawing/2014/main" id="{05F8E8D7-CE6F-4D55-AF8E-46D64BD0E7F0}"/>
                </a:ext>
              </a:extLst>
            </p:cNvPr>
            <p:cNvSpPr/>
            <p:nvPr/>
          </p:nvSpPr>
          <p:spPr>
            <a:xfrm>
              <a:off x="6919716" y="4429833"/>
              <a:ext cx="147801" cy="94504"/>
            </a:xfrm>
            <a:custGeom>
              <a:avLst/>
              <a:gdLst/>
              <a:ahLst/>
              <a:cxnLst/>
              <a:rect l="l" t="t" r="r" b="b"/>
              <a:pathLst>
                <a:path w="4914" h="3142" extrusionOk="0">
                  <a:moveTo>
                    <a:pt x="1254" y="1"/>
                  </a:moveTo>
                  <a:lnTo>
                    <a:pt x="1254" y="1780"/>
                  </a:lnTo>
                  <a:cubicBezTo>
                    <a:pt x="1254" y="1780"/>
                    <a:pt x="1" y="2733"/>
                    <a:pt x="101" y="3034"/>
                  </a:cubicBezTo>
                  <a:cubicBezTo>
                    <a:pt x="165" y="3105"/>
                    <a:pt x="494" y="3141"/>
                    <a:pt x="944" y="3141"/>
                  </a:cubicBezTo>
                  <a:cubicBezTo>
                    <a:pt x="1909" y="3141"/>
                    <a:pt x="3428" y="2974"/>
                    <a:pt x="4061" y="2632"/>
                  </a:cubicBezTo>
                  <a:cubicBezTo>
                    <a:pt x="4587" y="2307"/>
                    <a:pt x="4788" y="953"/>
                    <a:pt x="4913" y="1"/>
                  </a:cubicBezTo>
                  <a:close/>
                </a:path>
              </a:pathLst>
            </a:custGeom>
            <a:solidFill>
              <a:srgbClr val="D6A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689;p54">
              <a:extLst>
                <a:ext uri="{FF2B5EF4-FFF2-40B4-BE49-F238E27FC236}">
                  <a16:creationId xmlns:a16="http://schemas.microsoft.com/office/drawing/2014/main" id="{A664E0F5-AC6B-4061-B475-F760AEB08827}"/>
                </a:ext>
              </a:extLst>
            </p:cNvPr>
            <p:cNvSpPr/>
            <p:nvPr/>
          </p:nvSpPr>
          <p:spPr>
            <a:xfrm>
              <a:off x="6422964" y="4364265"/>
              <a:ext cx="138717" cy="126446"/>
            </a:xfrm>
            <a:custGeom>
              <a:avLst/>
              <a:gdLst/>
              <a:ahLst/>
              <a:cxnLst/>
              <a:rect l="l" t="t" r="r" b="b"/>
              <a:pathLst>
                <a:path w="4612" h="4204" extrusionOk="0">
                  <a:moveTo>
                    <a:pt x="1780" y="0"/>
                  </a:moveTo>
                  <a:lnTo>
                    <a:pt x="1680" y="101"/>
                  </a:lnTo>
                  <a:cubicBezTo>
                    <a:pt x="1680" y="828"/>
                    <a:pt x="1254" y="2707"/>
                    <a:pt x="1254" y="2707"/>
                  </a:cubicBezTo>
                  <a:cubicBezTo>
                    <a:pt x="1254" y="2707"/>
                    <a:pt x="0" y="3559"/>
                    <a:pt x="126" y="3860"/>
                  </a:cubicBezTo>
                  <a:cubicBezTo>
                    <a:pt x="185" y="4054"/>
                    <a:pt x="1059" y="4203"/>
                    <a:pt x="1910" y="4203"/>
                  </a:cubicBezTo>
                  <a:cubicBezTo>
                    <a:pt x="2492" y="4203"/>
                    <a:pt x="3064" y="4133"/>
                    <a:pt x="3359" y="3960"/>
                  </a:cubicBezTo>
                  <a:cubicBezTo>
                    <a:pt x="4186" y="3559"/>
                    <a:pt x="4612" y="727"/>
                    <a:pt x="4612" y="727"/>
                  </a:cubicBezTo>
                  <a:cubicBezTo>
                    <a:pt x="3660" y="527"/>
                    <a:pt x="2732" y="301"/>
                    <a:pt x="1780" y="0"/>
                  </a:cubicBezTo>
                  <a:close/>
                </a:path>
              </a:pathLst>
            </a:custGeom>
            <a:solidFill>
              <a:srgbClr val="D6A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690;p54">
              <a:extLst>
                <a:ext uri="{FF2B5EF4-FFF2-40B4-BE49-F238E27FC236}">
                  <a16:creationId xmlns:a16="http://schemas.microsoft.com/office/drawing/2014/main" id="{2352098D-1F58-4210-BC09-E6BC5BD51816}"/>
                </a:ext>
              </a:extLst>
            </p:cNvPr>
            <p:cNvSpPr/>
            <p:nvPr/>
          </p:nvSpPr>
          <p:spPr>
            <a:xfrm>
              <a:off x="6021196" y="3747536"/>
              <a:ext cx="1435298" cy="793324"/>
            </a:xfrm>
            <a:custGeom>
              <a:avLst/>
              <a:gdLst/>
              <a:ahLst/>
              <a:cxnLst/>
              <a:rect l="l" t="t" r="r" b="b"/>
              <a:pathLst>
                <a:path w="47720" h="26376" extrusionOk="0">
                  <a:moveTo>
                    <a:pt x="14009" y="1"/>
                  </a:moveTo>
                  <a:cubicBezTo>
                    <a:pt x="12127" y="1"/>
                    <a:pt x="12331" y="3588"/>
                    <a:pt x="12331" y="3588"/>
                  </a:cubicBezTo>
                  <a:cubicBezTo>
                    <a:pt x="12331" y="3588"/>
                    <a:pt x="12214" y="3579"/>
                    <a:pt x="12007" y="3579"/>
                  </a:cubicBezTo>
                  <a:cubicBezTo>
                    <a:pt x="11256" y="3579"/>
                    <a:pt x="9326" y="3702"/>
                    <a:pt x="7519" y="4841"/>
                  </a:cubicBezTo>
                  <a:cubicBezTo>
                    <a:pt x="6317" y="5576"/>
                    <a:pt x="4779" y="7892"/>
                    <a:pt x="2045" y="7892"/>
                  </a:cubicBezTo>
                  <a:cubicBezTo>
                    <a:pt x="1700" y="7892"/>
                    <a:pt x="1337" y="7855"/>
                    <a:pt x="952" y="7774"/>
                  </a:cubicBezTo>
                  <a:lnTo>
                    <a:pt x="952" y="7774"/>
                  </a:lnTo>
                  <a:cubicBezTo>
                    <a:pt x="952" y="7774"/>
                    <a:pt x="0" y="14140"/>
                    <a:pt x="8772" y="18626"/>
                  </a:cubicBezTo>
                  <a:cubicBezTo>
                    <a:pt x="10652" y="19553"/>
                    <a:pt x="12732" y="20305"/>
                    <a:pt x="15138" y="21032"/>
                  </a:cubicBezTo>
                  <a:cubicBezTo>
                    <a:pt x="16090" y="21232"/>
                    <a:pt x="17018" y="21433"/>
                    <a:pt x="17970" y="21658"/>
                  </a:cubicBezTo>
                  <a:cubicBezTo>
                    <a:pt x="18697" y="21859"/>
                    <a:pt x="19323" y="21959"/>
                    <a:pt x="20050" y="22059"/>
                  </a:cubicBezTo>
                  <a:lnTo>
                    <a:pt x="20050" y="24791"/>
                  </a:lnTo>
                  <a:cubicBezTo>
                    <a:pt x="20050" y="24791"/>
                    <a:pt x="18697" y="25719"/>
                    <a:pt x="18797" y="26044"/>
                  </a:cubicBezTo>
                  <a:cubicBezTo>
                    <a:pt x="18883" y="26174"/>
                    <a:pt x="19457" y="26248"/>
                    <a:pt x="20157" y="26248"/>
                  </a:cubicBezTo>
                  <a:cubicBezTo>
                    <a:pt x="21083" y="26248"/>
                    <a:pt x="22229" y="26118"/>
                    <a:pt x="22757" y="25819"/>
                  </a:cubicBezTo>
                  <a:cubicBezTo>
                    <a:pt x="23509" y="25418"/>
                    <a:pt x="23810" y="23438"/>
                    <a:pt x="23810" y="22586"/>
                  </a:cubicBezTo>
                  <a:cubicBezTo>
                    <a:pt x="26316" y="22911"/>
                    <a:pt x="28722" y="23112"/>
                    <a:pt x="31128" y="23112"/>
                  </a:cubicBezTo>
                  <a:lnTo>
                    <a:pt x="34787" y="23112"/>
                  </a:lnTo>
                  <a:cubicBezTo>
                    <a:pt x="36341" y="23112"/>
                    <a:pt x="37795" y="23012"/>
                    <a:pt x="39273" y="22911"/>
                  </a:cubicBezTo>
                  <a:cubicBezTo>
                    <a:pt x="39273" y="23739"/>
                    <a:pt x="39374" y="24992"/>
                    <a:pt x="39374" y="24992"/>
                  </a:cubicBezTo>
                  <a:cubicBezTo>
                    <a:pt x="39374" y="24992"/>
                    <a:pt x="38020" y="26044"/>
                    <a:pt x="38221" y="26245"/>
                  </a:cubicBezTo>
                  <a:cubicBezTo>
                    <a:pt x="38276" y="26335"/>
                    <a:pt x="38533" y="26375"/>
                    <a:pt x="38895" y="26375"/>
                  </a:cubicBezTo>
                  <a:cubicBezTo>
                    <a:pt x="39842" y="26375"/>
                    <a:pt x="41510" y="26099"/>
                    <a:pt x="42181" y="25719"/>
                  </a:cubicBezTo>
                  <a:cubicBezTo>
                    <a:pt x="42807" y="25317"/>
                    <a:pt x="42933" y="23212"/>
                    <a:pt x="43033" y="22385"/>
                  </a:cubicBezTo>
                  <a:cubicBezTo>
                    <a:pt x="44913" y="22059"/>
                    <a:pt x="46567" y="21558"/>
                    <a:pt x="47720" y="21032"/>
                  </a:cubicBezTo>
                  <a:lnTo>
                    <a:pt x="47619" y="20932"/>
                  </a:lnTo>
                  <a:cubicBezTo>
                    <a:pt x="46613" y="21053"/>
                    <a:pt x="45252" y="21128"/>
                    <a:pt x="43621" y="21128"/>
                  </a:cubicBezTo>
                  <a:cubicBezTo>
                    <a:pt x="39851" y="21128"/>
                    <a:pt x="34638" y="20725"/>
                    <a:pt x="29023" y="19553"/>
                  </a:cubicBezTo>
                  <a:cubicBezTo>
                    <a:pt x="19749" y="17673"/>
                    <a:pt x="17018" y="4515"/>
                    <a:pt x="17018" y="4515"/>
                  </a:cubicBezTo>
                  <a:cubicBezTo>
                    <a:pt x="17018" y="4515"/>
                    <a:pt x="16491" y="555"/>
                    <a:pt x="14311" y="29"/>
                  </a:cubicBezTo>
                  <a:cubicBezTo>
                    <a:pt x="14205" y="10"/>
                    <a:pt x="14104" y="1"/>
                    <a:pt x="14009" y="1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691;p54">
              <a:extLst>
                <a:ext uri="{FF2B5EF4-FFF2-40B4-BE49-F238E27FC236}">
                  <a16:creationId xmlns:a16="http://schemas.microsoft.com/office/drawing/2014/main" id="{C39CC079-C55C-489D-9FD3-C135A083B154}"/>
                </a:ext>
              </a:extLst>
            </p:cNvPr>
            <p:cNvSpPr/>
            <p:nvPr/>
          </p:nvSpPr>
          <p:spPr>
            <a:xfrm>
              <a:off x="6410903" y="3801765"/>
              <a:ext cx="53538" cy="63133"/>
            </a:xfrm>
            <a:custGeom>
              <a:avLst/>
              <a:gdLst/>
              <a:ahLst/>
              <a:cxnLst/>
              <a:rect l="l" t="t" r="r" b="b"/>
              <a:pathLst>
                <a:path w="1780" h="2099" extrusionOk="0">
                  <a:moveTo>
                    <a:pt x="657" y="1"/>
                  </a:moveTo>
                  <a:cubicBezTo>
                    <a:pt x="1" y="1"/>
                    <a:pt x="4" y="1376"/>
                    <a:pt x="101" y="1885"/>
                  </a:cubicBezTo>
                  <a:cubicBezTo>
                    <a:pt x="176" y="2045"/>
                    <a:pt x="384" y="2099"/>
                    <a:pt x="621" y="2099"/>
                  </a:cubicBezTo>
                  <a:cubicBezTo>
                    <a:pt x="1017" y="2099"/>
                    <a:pt x="1492" y="1948"/>
                    <a:pt x="1554" y="1885"/>
                  </a:cubicBezTo>
                  <a:cubicBezTo>
                    <a:pt x="1780" y="1685"/>
                    <a:pt x="1454" y="6"/>
                    <a:pt x="727" y="6"/>
                  </a:cubicBezTo>
                  <a:cubicBezTo>
                    <a:pt x="703" y="2"/>
                    <a:pt x="680" y="1"/>
                    <a:pt x="657" y="1"/>
                  </a:cubicBezTo>
                  <a:close/>
                </a:path>
              </a:pathLst>
            </a:custGeom>
            <a:solidFill>
              <a:srgbClr val="F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692;p54">
              <a:extLst>
                <a:ext uri="{FF2B5EF4-FFF2-40B4-BE49-F238E27FC236}">
                  <a16:creationId xmlns:a16="http://schemas.microsoft.com/office/drawing/2014/main" id="{59C82C83-32DD-4A3E-8426-4FFE7D45694D}"/>
                </a:ext>
              </a:extLst>
            </p:cNvPr>
            <p:cNvSpPr/>
            <p:nvPr/>
          </p:nvSpPr>
          <p:spPr>
            <a:xfrm>
              <a:off x="6266173" y="3971520"/>
              <a:ext cx="37717" cy="43763"/>
            </a:xfrm>
            <a:custGeom>
              <a:avLst/>
              <a:gdLst/>
              <a:ahLst/>
              <a:cxnLst/>
              <a:rect l="l" t="t" r="r" b="b"/>
              <a:pathLst>
                <a:path w="1254" h="1455" extrusionOk="0">
                  <a:moveTo>
                    <a:pt x="627" y="1"/>
                  </a:moveTo>
                  <a:cubicBezTo>
                    <a:pt x="326" y="1"/>
                    <a:pt x="0" y="327"/>
                    <a:pt x="0" y="728"/>
                  </a:cubicBezTo>
                  <a:cubicBezTo>
                    <a:pt x="0" y="1154"/>
                    <a:pt x="326" y="1454"/>
                    <a:pt x="627" y="1454"/>
                  </a:cubicBezTo>
                  <a:cubicBezTo>
                    <a:pt x="953" y="1454"/>
                    <a:pt x="1254" y="1154"/>
                    <a:pt x="1254" y="728"/>
                  </a:cubicBezTo>
                  <a:cubicBezTo>
                    <a:pt x="1254" y="327"/>
                    <a:pt x="953" y="1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693;p54">
              <a:extLst>
                <a:ext uri="{FF2B5EF4-FFF2-40B4-BE49-F238E27FC236}">
                  <a16:creationId xmlns:a16="http://schemas.microsoft.com/office/drawing/2014/main" id="{F195D5ED-88CE-464B-A714-58DD396D9D99}"/>
                </a:ext>
              </a:extLst>
            </p:cNvPr>
            <p:cNvSpPr/>
            <p:nvPr/>
          </p:nvSpPr>
          <p:spPr>
            <a:xfrm>
              <a:off x="6278986" y="4031072"/>
              <a:ext cx="128942" cy="125934"/>
            </a:xfrm>
            <a:custGeom>
              <a:avLst/>
              <a:gdLst/>
              <a:ahLst/>
              <a:cxnLst/>
              <a:rect l="l" t="t" r="r" b="b"/>
              <a:pathLst>
                <a:path w="4287" h="4187" extrusionOk="0">
                  <a:moveTo>
                    <a:pt x="2081" y="1"/>
                  </a:moveTo>
                  <a:cubicBezTo>
                    <a:pt x="928" y="1"/>
                    <a:pt x="0" y="953"/>
                    <a:pt x="0" y="2106"/>
                  </a:cubicBezTo>
                  <a:cubicBezTo>
                    <a:pt x="0" y="3234"/>
                    <a:pt x="928" y="4186"/>
                    <a:pt x="2081" y="4186"/>
                  </a:cubicBezTo>
                  <a:cubicBezTo>
                    <a:pt x="3234" y="4186"/>
                    <a:pt x="4286" y="3234"/>
                    <a:pt x="4286" y="2106"/>
                  </a:cubicBezTo>
                  <a:cubicBezTo>
                    <a:pt x="4286" y="953"/>
                    <a:pt x="3234" y="1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694;p54">
              <a:extLst>
                <a:ext uri="{FF2B5EF4-FFF2-40B4-BE49-F238E27FC236}">
                  <a16:creationId xmlns:a16="http://schemas.microsoft.com/office/drawing/2014/main" id="{67A585EF-5C63-4E0D-8990-7A61FF14BD0F}"/>
                </a:ext>
              </a:extLst>
            </p:cNvPr>
            <p:cNvSpPr/>
            <p:nvPr/>
          </p:nvSpPr>
          <p:spPr>
            <a:xfrm>
              <a:off x="6184755" y="4071796"/>
              <a:ext cx="131950" cy="68607"/>
            </a:xfrm>
            <a:custGeom>
              <a:avLst/>
              <a:gdLst/>
              <a:ahLst/>
              <a:cxnLst/>
              <a:rect l="l" t="t" r="r" b="b"/>
              <a:pathLst>
                <a:path w="4387" h="2281" extrusionOk="0">
                  <a:moveTo>
                    <a:pt x="4286" y="0"/>
                  </a:moveTo>
                  <a:cubicBezTo>
                    <a:pt x="4161" y="0"/>
                    <a:pt x="4061" y="0"/>
                    <a:pt x="4061" y="125"/>
                  </a:cubicBezTo>
                  <a:cubicBezTo>
                    <a:pt x="4061" y="125"/>
                    <a:pt x="4061" y="226"/>
                    <a:pt x="3961" y="326"/>
                  </a:cubicBezTo>
                  <a:cubicBezTo>
                    <a:pt x="3860" y="426"/>
                    <a:pt x="3860" y="627"/>
                    <a:pt x="3660" y="752"/>
                  </a:cubicBezTo>
                  <a:cubicBezTo>
                    <a:pt x="3534" y="952"/>
                    <a:pt x="3334" y="1153"/>
                    <a:pt x="3133" y="1253"/>
                  </a:cubicBezTo>
                  <a:cubicBezTo>
                    <a:pt x="3033" y="1379"/>
                    <a:pt x="2908" y="1379"/>
                    <a:pt x="2808" y="1479"/>
                  </a:cubicBezTo>
                  <a:cubicBezTo>
                    <a:pt x="2707" y="1479"/>
                    <a:pt x="2607" y="1579"/>
                    <a:pt x="2507" y="1579"/>
                  </a:cubicBezTo>
                  <a:cubicBezTo>
                    <a:pt x="2281" y="1579"/>
                    <a:pt x="2181" y="1679"/>
                    <a:pt x="2081" y="1679"/>
                  </a:cubicBezTo>
                  <a:lnTo>
                    <a:pt x="1655" y="1679"/>
                  </a:lnTo>
                  <a:cubicBezTo>
                    <a:pt x="1354" y="1579"/>
                    <a:pt x="1154" y="1579"/>
                    <a:pt x="928" y="1479"/>
                  </a:cubicBezTo>
                  <a:cubicBezTo>
                    <a:pt x="527" y="1379"/>
                    <a:pt x="301" y="1253"/>
                    <a:pt x="301" y="1253"/>
                  </a:cubicBezTo>
                  <a:cubicBezTo>
                    <a:pt x="251" y="1203"/>
                    <a:pt x="201" y="1178"/>
                    <a:pt x="164" y="1178"/>
                  </a:cubicBezTo>
                  <a:cubicBezTo>
                    <a:pt x="126" y="1178"/>
                    <a:pt x="101" y="1203"/>
                    <a:pt x="101" y="1253"/>
                  </a:cubicBezTo>
                  <a:cubicBezTo>
                    <a:pt x="1" y="1253"/>
                    <a:pt x="1" y="1379"/>
                    <a:pt x="101" y="1479"/>
                  </a:cubicBezTo>
                  <a:lnTo>
                    <a:pt x="201" y="1579"/>
                  </a:lnTo>
                  <a:cubicBezTo>
                    <a:pt x="301" y="1679"/>
                    <a:pt x="527" y="1880"/>
                    <a:pt x="727" y="2005"/>
                  </a:cubicBezTo>
                  <a:cubicBezTo>
                    <a:pt x="928" y="2105"/>
                    <a:pt x="1254" y="2206"/>
                    <a:pt x="1555" y="2206"/>
                  </a:cubicBezTo>
                  <a:lnTo>
                    <a:pt x="1880" y="2206"/>
                  </a:lnTo>
                  <a:cubicBezTo>
                    <a:pt x="1880" y="2256"/>
                    <a:pt x="1905" y="2281"/>
                    <a:pt x="1943" y="2281"/>
                  </a:cubicBezTo>
                  <a:cubicBezTo>
                    <a:pt x="1981" y="2281"/>
                    <a:pt x="2031" y="2256"/>
                    <a:pt x="2081" y="2206"/>
                  </a:cubicBezTo>
                  <a:lnTo>
                    <a:pt x="2607" y="2206"/>
                  </a:lnTo>
                  <a:cubicBezTo>
                    <a:pt x="2808" y="2105"/>
                    <a:pt x="2908" y="2105"/>
                    <a:pt x="3133" y="2005"/>
                  </a:cubicBezTo>
                  <a:cubicBezTo>
                    <a:pt x="3234" y="1880"/>
                    <a:pt x="3434" y="1780"/>
                    <a:pt x="3534" y="1679"/>
                  </a:cubicBezTo>
                  <a:cubicBezTo>
                    <a:pt x="3760" y="1479"/>
                    <a:pt x="3961" y="1253"/>
                    <a:pt x="4061" y="1053"/>
                  </a:cubicBezTo>
                  <a:cubicBezTo>
                    <a:pt x="4387" y="526"/>
                    <a:pt x="4387" y="226"/>
                    <a:pt x="4387" y="226"/>
                  </a:cubicBezTo>
                  <a:cubicBezTo>
                    <a:pt x="4387" y="125"/>
                    <a:pt x="4286" y="125"/>
                    <a:pt x="4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695;p54">
              <a:extLst>
                <a:ext uri="{FF2B5EF4-FFF2-40B4-BE49-F238E27FC236}">
                  <a16:creationId xmlns:a16="http://schemas.microsoft.com/office/drawing/2014/main" id="{48EDDDA0-3BA6-4FBE-A57D-288A6FF633E6}"/>
                </a:ext>
              </a:extLst>
            </p:cNvPr>
            <p:cNvSpPr/>
            <p:nvPr/>
          </p:nvSpPr>
          <p:spPr>
            <a:xfrm>
              <a:off x="6005315" y="3955248"/>
              <a:ext cx="76036" cy="50079"/>
            </a:xfrm>
            <a:custGeom>
              <a:avLst/>
              <a:gdLst/>
              <a:ahLst/>
              <a:cxnLst/>
              <a:rect l="l" t="t" r="r" b="b"/>
              <a:pathLst>
                <a:path w="2528" h="1665" extrusionOk="0">
                  <a:moveTo>
                    <a:pt x="1253" y="0"/>
                  </a:moveTo>
                  <a:cubicBezTo>
                    <a:pt x="1122" y="0"/>
                    <a:pt x="986" y="35"/>
                    <a:pt x="854" y="116"/>
                  </a:cubicBezTo>
                  <a:cubicBezTo>
                    <a:pt x="1" y="725"/>
                    <a:pt x="1008" y="1664"/>
                    <a:pt x="1701" y="1664"/>
                  </a:cubicBezTo>
                  <a:cubicBezTo>
                    <a:pt x="1863" y="1664"/>
                    <a:pt x="2007" y="1613"/>
                    <a:pt x="2107" y="1494"/>
                  </a:cubicBezTo>
                  <a:cubicBezTo>
                    <a:pt x="2528" y="968"/>
                    <a:pt x="1941" y="0"/>
                    <a:pt x="1253" y="0"/>
                  </a:cubicBezTo>
                  <a:close/>
                </a:path>
              </a:pathLst>
            </a:custGeom>
            <a:solidFill>
              <a:srgbClr val="42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696;p54">
              <a:extLst>
                <a:ext uri="{FF2B5EF4-FFF2-40B4-BE49-F238E27FC236}">
                  <a16:creationId xmlns:a16="http://schemas.microsoft.com/office/drawing/2014/main" id="{9C4C2DB5-0811-44C7-82AA-ED17F688B99B}"/>
                </a:ext>
              </a:extLst>
            </p:cNvPr>
            <p:cNvSpPr/>
            <p:nvPr/>
          </p:nvSpPr>
          <p:spPr>
            <a:xfrm>
              <a:off x="6285001" y="3501988"/>
              <a:ext cx="71374" cy="252290"/>
            </a:xfrm>
            <a:custGeom>
              <a:avLst/>
              <a:gdLst/>
              <a:ahLst/>
              <a:cxnLst/>
              <a:rect l="l" t="t" r="r" b="b"/>
              <a:pathLst>
                <a:path w="2373" h="8388" extrusionOk="0">
                  <a:moveTo>
                    <a:pt x="2065" y="0"/>
                  </a:moveTo>
                  <a:cubicBezTo>
                    <a:pt x="1988" y="0"/>
                    <a:pt x="1915" y="44"/>
                    <a:pt x="1881" y="148"/>
                  </a:cubicBezTo>
                  <a:cubicBezTo>
                    <a:pt x="828" y="2554"/>
                    <a:pt x="1" y="5587"/>
                    <a:pt x="628" y="8293"/>
                  </a:cubicBezTo>
                  <a:cubicBezTo>
                    <a:pt x="678" y="8356"/>
                    <a:pt x="759" y="8387"/>
                    <a:pt x="841" y="8387"/>
                  </a:cubicBezTo>
                  <a:cubicBezTo>
                    <a:pt x="922" y="8387"/>
                    <a:pt x="1003" y="8356"/>
                    <a:pt x="1054" y="8293"/>
                  </a:cubicBezTo>
                  <a:cubicBezTo>
                    <a:pt x="1580" y="5587"/>
                    <a:pt x="1680" y="2980"/>
                    <a:pt x="2307" y="374"/>
                  </a:cubicBezTo>
                  <a:cubicBezTo>
                    <a:pt x="2372" y="160"/>
                    <a:pt x="2212" y="0"/>
                    <a:pt x="2065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697;p54">
              <a:extLst>
                <a:ext uri="{FF2B5EF4-FFF2-40B4-BE49-F238E27FC236}">
                  <a16:creationId xmlns:a16="http://schemas.microsoft.com/office/drawing/2014/main" id="{D30C124B-DCF7-43D1-B8C9-C56C6FC1286C}"/>
                </a:ext>
              </a:extLst>
            </p:cNvPr>
            <p:cNvSpPr/>
            <p:nvPr/>
          </p:nvSpPr>
          <p:spPr>
            <a:xfrm>
              <a:off x="6357366" y="3529298"/>
              <a:ext cx="74562" cy="169366"/>
            </a:xfrm>
            <a:custGeom>
              <a:avLst/>
              <a:gdLst/>
              <a:ahLst/>
              <a:cxnLst/>
              <a:rect l="l" t="t" r="r" b="b"/>
              <a:pathLst>
                <a:path w="2479" h="5631" extrusionOk="0">
                  <a:moveTo>
                    <a:pt x="2088" y="0"/>
                  </a:moveTo>
                  <a:cubicBezTo>
                    <a:pt x="2013" y="0"/>
                    <a:pt x="1938" y="28"/>
                    <a:pt x="1881" y="92"/>
                  </a:cubicBezTo>
                  <a:cubicBezTo>
                    <a:pt x="1455" y="1019"/>
                    <a:pt x="1054" y="1972"/>
                    <a:pt x="628" y="2899"/>
                  </a:cubicBezTo>
                  <a:cubicBezTo>
                    <a:pt x="427" y="3751"/>
                    <a:pt x="1" y="4679"/>
                    <a:pt x="101" y="5506"/>
                  </a:cubicBezTo>
                  <a:cubicBezTo>
                    <a:pt x="101" y="5631"/>
                    <a:pt x="201" y="5631"/>
                    <a:pt x="302" y="5631"/>
                  </a:cubicBezTo>
                  <a:cubicBezTo>
                    <a:pt x="928" y="5004"/>
                    <a:pt x="1254" y="4152"/>
                    <a:pt x="1455" y="3325"/>
                  </a:cubicBezTo>
                  <a:cubicBezTo>
                    <a:pt x="1881" y="2373"/>
                    <a:pt x="2181" y="1345"/>
                    <a:pt x="2407" y="393"/>
                  </a:cubicBezTo>
                  <a:cubicBezTo>
                    <a:pt x="2479" y="177"/>
                    <a:pt x="2280" y="0"/>
                    <a:pt x="2088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698;p54">
              <a:extLst>
                <a:ext uri="{FF2B5EF4-FFF2-40B4-BE49-F238E27FC236}">
                  <a16:creationId xmlns:a16="http://schemas.microsoft.com/office/drawing/2014/main" id="{2966B944-8733-4EC8-9A17-ADF0D028A0D9}"/>
                </a:ext>
              </a:extLst>
            </p:cNvPr>
            <p:cNvSpPr/>
            <p:nvPr/>
          </p:nvSpPr>
          <p:spPr>
            <a:xfrm>
              <a:off x="6495329" y="3382311"/>
              <a:ext cx="118325" cy="218363"/>
            </a:xfrm>
            <a:custGeom>
              <a:avLst/>
              <a:gdLst/>
              <a:ahLst/>
              <a:cxnLst/>
              <a:rect l="l" t="t" r="r" b="b"/>
              <a:pathLst>
                <a:path w="3934" h="7260" extrusionOk="0">
                  <a:moveTo>
                    <a:pt x="3570" y="1"/>
                  </a:moveTo>
                  <a:cubicBezTo>
                    <a:pt x="3523" y="1"/>
                    <a:pt x="3482" y="20"/>
                    <a:pt x="3459" y="67"/>
                  </a:cubicBezTo>
                  <a:cubicBezTo>
                    <a:pt x="1680" y="2047"/>
                    <a:pt x="101" y="4453"/>
                    <a:pt x="0" y="7160"/>
                  </a:cubicBezTo>
                  <a:cubicBezTo>
                    <a:pt x="0" y="7260"/>
                    <a:pt x="101" y="7260"/>
                    <a:pt x="226" y="7260"/>
                  </a:cubicBezTo>
                  <a:cubicBezTo>
                    <a:pt x="1479" y="4979"/>
                    <a:pt x="2407" y="2573"/>
                    <a:pt x="3760" y="368"/>
                  </a:cubicBezTo>
                  <a:cubicBezTo>
                    <a:pt x="3933" y="214"/>
                    <a:pt x="3722" y="1"/>
                    <a:pt x="3570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699;p54">
              <a:extLst>
                <a:ext uri="{FF2B5EF4-FFF2-40B4-BE49-F238E27FC236}">
                  <a16:creationId xmlns:a16="http://schemas.microsoft.com/office/drawing/2014/main" id="{22E14588-B502-4521-9619-BDAF01A9B7D1}"/>
                </a:ext>
              </a:extLst>
            </p:cNvPr>
            <p:cNvSpPr/>
            <p:nvPr/>
          </p:nvSpPr>
          <p:spPr>
            <a:xfrm>
              <a:off x="6640060" y="3251567"/>
              <a:ext cx="193940" cy="223987"/>
            </a:xfrm>
            <a:custGeom>
              <a:avLst/>
              <a:gdLst/>
              <a:ahLst/>
              <a:cxnLst/>
              <a:rect l="l" t="t" r="r" b="b"/>
              <a:pathLst>
                <a:path w="6448" h="7447" extrusionOk="0">
                  <a:moveTo>
                    <a:pt x="6322" y="0"/>
                  </a:moveTo>
                  <a:cubicBezTo>
                    <a:pt x="6305" y="0"/>
                    <a:pt x="6285" y="9"/>
                    <a:pt x="6266" y="28"/>
                  </a:cubicBezTo>
                  <a:cubicBezTo>
                    <a:pt x="3860" y="2208"/>
                    <a:pt x="1880" y="4614"/>
                    <a:pt x="101" y="7346"/>
                  </a:cubicBezTo>
                  <a:cubicBezTo>
                    <a:pt x="1" y="7446"/>
                    <a:pt x="101" y="7446"/>
                    <a:pt x="201" y="7446"/>
                  </a:cubicBezTo>
                  <a:cubicBezTo>
                    <a:pt x="2081" y="4840"/>
                    <a:pt x="4186" y="2434"/>
                    <a:pt x="6366" y="228"/>
                  </a:cubicBezTo>
                  <a:cubicBezTo>
                    <a:pt x="6448" y="147"/>
                    <a:pt x="6397" y="0"/>
                    <a:pt x="6322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700;p54">
              <a:extLst>
                <a:ext uri="{FF2B5EF4-FFF2-40B4-BE49-F238E27FC236}">
                  <a16:creationId xmlns:a16="http://schemas.microsoft.com/office/drawing/2014/main" id="{8518AAB5-19FD-499F-8E4A-802FC009A428}"/>
                </a:ext>
              </a:extLst>
            </p:cNvPr>
            <p:cNvSpPr/>
            <p:nvPr/>
          </p:nvSpPr>
          <p:spPr>
            <a:xfrm>
              <a:off x="6760037" y="3272621"/>
              <a:ext cx="196135" cy="163441"/>
            </a:xfrm>
            <a:custGeom>
              <a:avLst/>
              <a:gdLst/>
              <a:ahLst/>
              <a:cxnLst/>
              <a:rect l="l" t="t" r="r" b="b"/>
              <a:pathLst>
                <a:path w="6521" h="5434" extrusionOk="0">
                  <a:moveTo>
                    <a:pt x="6160" y="0"/>
                  </a:moveTo>
                  <a:cubicBezTo>
                    <a:pt x="6117" y="0"/>
                    <a:pt x="6075" y="17"/>
                    <a:pt x="6037" y="55"/>
                  </a:cubicBezTo>
                  <a:cubicBezTo>
                    <a:pt x="3631" y="1308"/>
                    <a:pt x="1751" y="3187"/>
                    <a:pt x="72" y="5268"/>
                  </a:cubicBezTo>
                  <a:cubicBezTo>
                    <a:pt x="0" y="5357"/>
                    <a:pt x="31" y="5434"/>
                    <a:pt x="100" y="5434"/>
                  </a:cubicBezTo>
                  <a:cubicBezTo>
                    <a:pt x="127" y="5434"/>
                    <a:pt x="161" y="5422"/>
                    <a:pt x="197" y="5393"/>
                  </a:cubicBezTo>
                  <a:cubicBezTo>
                    <a:pt x="2277" y="3714"/>
                    <a:pt x="4357" y="2260"/>
                    <a:pt x="6337" y="481"/>
                  </a:cubicBezTo>
                  <a:cubicBezTo>
                    <a:pt x="6520" y="298"/>
                    <a:pt x="6341" y="0"/>
                    <a:pt x="6160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701;p54">
              <a:extLst>
                <a:ext uri="{FF2B5EF4-FFF2-40B4-BE49-F238E27FC236}">
                  <a16:creationId xmlns:a16="http://schemas.microsoft.com/office/drawing/2014/main" id="{5B0BE1E9-C531-4BB0-A0F9-AACC346312BF}"/>
                </a:ext>
              </a:extLst>
            </p:cNvPr>
            <p:cNvSpPr/>
            <p:nvPr/>
          </p:nvSpPr>
          <p:spPr>
            <a:xfrm>
              <a:off x="6925761" y="3297554"/>
              <a:ext cx="161817" cy="121453"/>
            </a:xfrm>
            <a:custGeom>
              <a:avLst/>
              <a:gdLst/>
              <a:ahLst/>
              <a:cxnLst/>
              <a:rect l="l" t="t" r="r" b="b"/>
              <a:pathLst>
                <a:path w="5380" h="4038" extrusionOk="0">
                  <a:moveTo>
                    <a:pt x="4976" y="0"/>
                  </a:moveTo>
                  <a:cubicBezTo>
                    <a:pt x="4923" y="0"/>
                    <a:pt x="4867" y="16"/>
                    <a:pt x="4812" y="53"/>
                  </a:cubicBezTo>
                  <a:cubicBezTo>
                    <a:pt x="3033" y="905"/>
                    <a:pt x="953" y="2058"/>
                    <a:pt x="0" y="3937"/>
                  </a:cubicBezTo>
                  <a:cubicBezTo>
                    <a:pt x="0" y="3937"/>
                    <a:pt x="101" y="4038"/>
                    <a:pt x="201" y="4038"/>
                  </a:cubicBezTo>
                  <a:cubicBezTo>
                    <a:pt x="1053" y="3612"/>
                    <a:pt x="1780" y="2885"/>
                    <a:pt x="2607" y="2258"/>
                  </a:cubicBezTo>
                  <a:cubicBezTo>
                    <a:pt x="3459" y="1732"/>
                    <a:pt x="4286" y="1105"/>
                    <a:pt x="5113" y="479"/>
                  </a:cubicBezTo>
                  <a:cubicBezTo>
                    <a:pt x="5379" y="315"/>
                    <a:pt x="5210" y="0"/>
                    <a:pt x="4976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702;p54">
              <a:extLst>
                <a:ext uri="{FF2B5EF4-FFF2-40B4-BE49-F238E27FC236}">
                  <a16:creationId xmlns:a16="http://schemas.microsoft.com/office/drawing/2014/main" id="{BC572B2F-3A5D-4B87-B656-FA6E643A997A}"/>
                </a:ext>
              </a:extLst>
            </p:cNvPr>
            <p:cNvSpPr/>
            <p:nvPr/>
          </p:nvSpPr>
          <p:spPr>
            <a:xfrm>
              <a:off x="6985314" y="3361979"/>
              <a:ext cx="307272" cy="158539"/>
            </a:xfrm>
            <a:custGeom>
              <a:avLst/>
              <a:gdLst/>
              <a:ahLst/>
              <a:cxnLst/>
              <a:rect l="l" t="t" r="r" b="b"/>
              <a:pathLst>
                <a:path w="10216" h="5271" extrusionOk="0">
                  <a:moveTo>
                    <a:pt x="9819" y="0"/>
                  </a:moveTo>
                  <a:cubicBezTo>
                    <a:pt x="9789" y="0"/>
                    <a:pt x="9757" y="5"/>
                    <a:pt x="9725" y="16"/>
                  </a:cubicBezTo>
                  <a:cubicBezTo>
                    <a:pt x="6065" y="1169"/>
                    <a:pt x="3133" y="3149"/>
                    <a:pt x="0" y="5129"/>
                  </a:cubicBezTo>
                  <a:cubicBezTo>
                    <a:pt x="0" y="5200"/>
                    <a:pt x="0" y="5271"/>
                    <a:pt x="36" y="5271"/>
                  </a:cubicBezTo>
                  <a:cubicBezTo>
                    <a:pt x="50" y="5271"/>
                    <a:pt x="71" y="5258"/>
                    <a:pt x="101" y="5229"/>
                  </a:cubicBezTo>
                  <a:cubicBezTo>
                    <a:pt x="3233" y="3550"/>
                    <a:pt x="6692" y="2196"/>
                    <a:pt x="9925" y="542"/>
                  </a:cubicBezTo>
                  <a:cubicBezTo>
                    <a:pt x="10216" y="341"/>
                    <a:pt x="10068" y="0"/>
                    <a:pt x="9819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703;p54">
              <a:extLst>
                <a:ext uri="{FF2B5EF4-FFF2-40B4-BE49-F238E27FC236}">
                  <a16:creationId xmlns:a16="http://schemas.microsoft.com/office/drawing/2014/main" id="{EBA2D5CF-CC9B-4CF9-9EF8-0D676C05B688}"/>
                </a:ext>
              </a:extLst>
            </p:cNvPr>
            <p:cNvSpPr/>
            <p:nvPr/>
          </p:nvSpPr>
          <p:spPr>
            <a:xfrm>
              <a:off x="6766474" y="3424570"/>
              <a:ext cx="217942" cy="142958"/>
            </a:xfrm>
            <a:custGeom>
              <a:avLst/>
              <a:gdLst/>
              <a:ahLst/>
              <a:cxnLst/>
              <a:rect l="l" t="t" r="r" b="b"/>
              <a:pathLst>
                <a:path w="7246" h="4753" extrusionOk="0">
                  <a:moveTo>
                    <a:pt x="6846" y="0"/>
                  </a:moveTo>
                  <a:cubicBezTo>
                    <a:pt x="6816" y="0"/>
                    <a:pt x="6783" y="5"/>
                    <a:pt x="6750" y="15"/>
                  </a:cubicBezTo>
                  <a:cubicBezTo>
                    <a:pt x="4369" y="1268"/>
                    <a:pt x="2163" y="2948"/>
                    <a:pt x="83" y="4501"/>
                  </a:cubicBezTo>
                  <a:cubicBezTo>
                    <a:pt x="1" y="4584"/>
                    <a:pt x="54" y="4752"/>
                    <a:pt x="132" y="4752"/>
                  </a:cubicBezTo>
                  <a:cubicBezTo>
                    <a:pt x="148" y="4752"/>
                    <a:pt x="166" y="4745"/>
                    <a:pt x="184" y="4727"/>
                  </a:cubicBezTo>
                  <a:cubicBezTo>
                    <a:pt x="2489" y="3349"/>
                    <a:pt x="4870" y="2095"/>
                    <a:pt x="6976" y="542"/>
                  </a:cubicBezTo>
                  <a:cubicBezTo>
                    <a:pt x="7245" y="362"/>
                    <a:pt x="7112" y="0"/>
                    <a:pt x="6846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704;p54">
              <a:extLst>
                <a:ext uri="{FF2B5EF4-FFF2-40B4-BE49-F238E27FC236}">
                  <a16:creationId xmlns:a16="http://schemas.microsoft.com/office/drawing/2014/main" id="{C9A76568-C2EC-4A68-8A91-35D90C3D5CF6}"/>
                </a:ext>
              </a:extLst>
            </p:cNvPr>
            <p:cNvSpPr/>
            <p:nvPr/>
          </p:nvSpPr>
          <p:spPr>
            <a:xfrm>
              <a:off x="6638255" y="3463309"/>
              <a:ext cx="103437" cy="124220"/>
            </a:xfrm>
            <a:custGeom>
              <a:avLst/>
              <a:gdLst/>
              <a:ahLst/>
              <a:cxnLst/>
              <a:rect l="l" t="t" r="r" b="b"/>
              <a:pathLst>
                <a:path w="3439" h="4130" extrusionOk="0">
                  <a:moveTo>
                    <a:pt x="3078" y="0"/>
                  </a:moveTo>
                  <a:cubicBezTo>
                    <a:pt x="3006" y="0"/>
                    <a:pt x="2930" y="25"/>
                    <a:pt x="2868" y="81"/>
                  </a:cubicBezTo>
                  <a:cubicBezTo>
                    <a:pt x="2241" y="607"/>
                    <a:pt x="1740" y="1133"/>
                    <a:pt x="1314" y="1760"/>
                  </a:cubicBezTo>
                  <a:cubicBezTo>
                    <a:pt x="787" y="2487"/>
                    <a:pt x="487" y="3213"/>
                    <a:pt x="61" y="3940"/>
                  </a:cubicBezTo>
                  <a:cubicBezTo>
                    <a:pt x="0" y="4076"/>
                    <a:pt x="49" y="4130"/>
                    <a:pt x="118" y="4130"/>
                  </a:cubicBezTo>
                  <a:cubicBezTo>
                    <a:pt x="165" y="4130"/>
                    <a:pt x="221" y="4106"/>
                    <a:pt x="261" y="4066"/>
                  </a:cubicBezTo>
                  <a:cubicBezTo>
                    <a:pt x="1213" y="2812"/>
                    <a:pt x="2366" y="1660"/>
                    <a:pt x="3294" y="406"/>
                  </a:cubicBezTo>
                  <a:cubicBezTo>
                    <a:pt x="3439" y="171"/>
                    <a:pt x="3269" y="0"/>
                    <a:pt x="3078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705;p54">
              <a:extLst>
                <a:ext uri="{FF2B5EF4-FFF2-40B4-BE49-F238E27FC236}">
                  <a16:creationId xmlns:a16="http://schemas.microsoft.com/office/drawing/2014/main" id="{DFFF2869-5D2D-4639-BB10-FEEFB4A9D676}"/>
                </a:ext>
              </a:extLst>
            </p:cNvPr>
            <p:cNvSpPr/>
            <p:nvPr/>
          </p:nvSpPr>
          <p:spPr>
            <a:xfrm>
              <a:off x="6523963" y="3542261"/>
              <a:ext cx="92819" cy="156403"/>
            </a:xfrm>
            <a:custGeom>
              <a:avLst/>
              <a:gdLst/>
              <a:ahLst/>
              <a:cxnLst/>
              <a:rect l="l" t="t" r="r" b="b"/>
              <a:pathLst>
                <a:path w="3086" h="5200" extrusionOk="0">
                  <a:moveTo>
                    <a:pt x="2659" y="0"/>
                  </a:moveTo>
                  <a:cubicBezTo>
                    <a:pt x="2604" y="0"/>
                    <a:pt x="2550" y="19"/>
                    <a:pt x="2507" y="62"/>
                  </a:cubicBezTo>
                  <a:cubicBezTo>
                    <a:pt x="1254" y="1541"/>
                    <a:pt x="402" y="3195"/>
                    <a:pt x="1" y="5075"/>
                  </a:cubicBezTo>
                  <a:cubicBezTo>
                    <a:pt x="1" y="5200"/>
                    <a:pt x="1" y="5200"/>
                    <a:pt x="101" y="5200"/>
                  </a:cubicBezTo>
                  <a:cubicBezTo>
                    <a:pt x="1154" y="3621"/>
                    <a:pt x="2081" y="2067"/>
                    <a:pt x="2908" y="488"/>
                  </a:cubicBezTo>
                  <a:cubicBezTo>
                    <a:pt x="3085" y="252"/>
                    <a:pt x="2861" y="0"/>
                    <a:pt x="2659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706;p54">
              <a:extLst>
                <a:ext uri="{FF2B5EF4-FFF2-40B4-BE49-F238E27FC236}">
                  <a16:creationId xmlns:a16="http://schemas.microsoft.com/office/drawing/2014/main" id="{873EAE46-1B96-4A61-BF72-29D5DF757CB1}"/>
                </a:ext>
              </a:extLst>
            </p:cNvPr>
            <p:cNvSpPr/>
            <p:nvPr/>
          </p:nvSpPr>
          <p:spPr>
            <a:xfrm>
              <a:off x="6571605" y="3647440"/>
              <a:ext cx="111347" cy="162118"/>
            </a:xfrm>
            <a:custGeom>
              <a:avLst/>
              <a:gdLst/>
              <a:ahLst/>
              <a:cxnLst/>
              <a:rect l="l" t="t" r="r" b="b"/>
              <a:pathLst>
                <a:path w="3702" h="5390" extrusionOk="0">
                  <a:moveTo>
                    <a:pt x="3408" y="0"/>
                  </a:moveTo>
                  <a:cubicBezTo>
                    <a:pt x="3341" y="0"/>
                    <a:pt x="3269" y="37"/>
                    <a:pt x="3204" y="124"/>
                  </a:cubicBezTo>
                  <a:cubicBezTo>
                    <a:pt x="1951" y="1703"/>
                    <a:pt x="698" y="3357"/>
                    <a:pt x="71" y="5237"/>
                  </a:cubicBezTo>
                  <a:cubicBezTo>
                    <a:pt x="1" y="5307"/>
                    <a:pt x="91" y="5390"/>
                    <a:pt x="185" y="5390"/>
                  </a:cubicBezTo>
                  <a:cubicBezTo>
                    <a:pt x="225" y="5390"/>
                    <a:pt x="267" y="5375"/>
                    <a:pt x="297" y="5337"/>
                  </a:cubicBezTo>
                  <a:cubicBezTo>
                    <a:pt x="1550" y="3883"/>
                    <a:pt x="2577" y="2104"/>
                    <a:pt x="3630" y="450"/>
                  </a:cubicBezTo>
                  <a:cubicBezTo>
                    <a:pt x="3701" y="219"/>
                    <a:pt x="3570" y="0"/>
                    <a:pt x="3408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707;p54">
              <a:extLst>
                <a:ext uri="{FF2B5EF4-FFF2-40B4-BE49-F238E27FC236}">
                  <a16:creationId xmlns:a16="http://schemas.microsoft.com/office/drawing/2014/main" id="{FE11FB96-E1C3-4D14-B7C3-414BEE087E6C}"/>
                </a:ext>
              </a:extLst>
            </p:cNvPr>
            <p:cNvSpPr/>
            <p:nvPr/>
          </p:nvSpPr>
          <p:spPr>
            <a:xfrm>
              <a:off x="6765962" y="3543554"/>
              <a:ext cx="199745" cy="156463"/>
            </a:xfrm>
            <a:custGeom>
              <a:avLst/>
              <a:gdLst/>
              <a:ahLst/>
              <a:cxnLst/>
              <a:rect l="l" t="t" r="r" b="b"/>
              <a:pathLst>
                <a:path w="6641" h="5202" extrusionOk="0">
                  <a:moveTo>
                    <a:pt x="6343" y="0"/>
                  </a:moveTo>
                  <a:cubicBezTo>
                    <a:pt x="6318" y="0"/>
                    <a:pt x="6292" y="6"/>
                    <a:pt x="6266" y="19"/>
                  </a:cubicBezTo>
                  <a:cubicBezTo>
                    <a:pt x="3960" y="1498"/>
                    <a:pt x="1980" y="3152"/>
                    <a:pt x="0" y="5157"/>
                  </a:cubicBezTo>
                  <a:cubicBezTo>
                    <a:pt x="0" y="5157"/>
                    <a:pt x="45" y="5202"/>
                    <a:pt x="74" y="5202"/>
                  </a:cubicBezTo>
                  <a:cubicBezTo>
                    <a:pt x="89" y="5202"/>
                    <a:pt x="100" y="5190"/>
                    <a:pt x="100" y="5157"/>
                  </a:cubicBezTo>
                  <a:cubicBezTo>
                    <a:pt x="2180" y="3478"/>
                    <a:pt x="4386" y="1899"/>
                    <a:pt x="6466" y="345"/>
                  </a:cubicBezTo>
                  <a:cubicBezTo>
                    <a:pt x="6641" y="258"/>
                    <a:pt x="6512" y="0"/>
                    <a:pt x="6343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708;p54">
              <a:extLst>
                <a:ext uri="{FF2B5EF4-FFF2-40B4-BE49-F238E27FC236}">
                  <a16:creationId xmlns:a16="http://schemas.microsoft.com/office/drawing/2014/main" id="{BE0B5219-078E-4BCA-9C47-C12688DF3502}"/>
                </a:ext>
              </a:extLst>
            </p:cNvPr>
            <p:cNvSpPr/>
            <p:nvPr/>
          </p:nvSpPr>
          <p:spPr>
            <a:xfrm>
              <a:off x="6646887" y="3757612"/>
              <a:ext cx="118174" cy="102053"/>
            </a:xfrm>
            <a:custGeom>
              <a:avLst/>
              <a:gdLst/>
              <a:ahLst/>
              <a:cxnLst/>
              <a:rect l="l" t="t" r="r" b="b"/>
              <a:pathLst>
                <a:path w="3929" h="3393" extrusionOk="0">
                  <a:moveTo>
                    <a:pt x="3520" y="0"/>
                  </a:moveTo>
                  <a:cubicBezTo>
                    <a:pt x="3490" y="0"/>
                    <a:pt x="3460" y="6"/>
                    <a:pt x="3433" y="20"/>
                  </a:cubicBezTo>
                  <a:cubicBezTo>
                    <a:pt x="2180" y="947"/>
                    <a:pt x="1027" y="2000"/>
                    <a:pt x="74" y="3153"/>
                  </a:cubicBezTo>
                  <a:cubicBezTo>
                    <a:pt x="1" y="3300"/>
                    <a:pt x="35" y="3393"/>
                    <a:pt x="147" y="3393"/>
                  </a:cubicBezTo>
                  <a:cubicBezTo>
                    <a:pt x="188" y="3393"/>
                    <a:pt x="239" y="3380"/>
                    <a:pt x="300" y="3353"/>
                  </a:cubicBezTo>
                  <a:cubicBezTo>
                    <a:pt x="1453" y="2426"/>
                    <a:pt x="2581" y="1474"/>
                    <a:pt x="3733" y="421"/>
                  </a:cubicBezTo>
                  <a:cubicBezTo>
                    <a:pt x="3928" y="248"/>
                    <a:pt x="3712" y="0"/>
                    <a:pt x="3520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709;p54">
              <a:extLst>
                <a:ext uri="{FF2B5EF4-FFF2-40B4-BE49-F238E27FC236}">
                  <a16:creationId xmlns:a16="http://schemas.microsoft.com/office/drawing/2014/main" id="{442F812D-38EA-4688-B8DC-12D5012F6A91}"/>
                </a:ext>
              </a:extLst>
            </p:cNvPr>
            <p:cNvSpPr/>
            <p:nvPr/>
          </p:nvSpPr>
          <p:spPr>
            <a:xfrm>
              <a:off x="6618194" y="3876687"/>
              <a:ext cx="137153" cy="121333"/>
            </a:xfrm>
            <a:custGeom>
              <a:avLst/>
              <a:gdLst/>
              <a:ahLst/>
              <a:cxnLst/>
              <a:rect l="l" t="t" r="r" b="b"/>
              <a:pathLst>
                <a:path w="4560" h="4034" extrusionOk="0">
                  <a:moveTo>
                    <a:pt x="4253" y="1"/>
                  </a:moveTo>
                  <a:cubicBezTo>
                    <a:pt x="4223" y="1"/>
                    <a:pt x="4192" y="7"/>
                    <a:pt x="4161" y="21"/>
                  </a:cubicBezTo>
                  <a:cubicBezTo>
                    <a:pt x="2607" y="1074"/>
                    <a:pt x="928" y="2327"/>
                    <a:pt x="1" y="3881"/>
                  </a:cubicBezTo>
                  <a:cubicBezTo>
                    <a:pt x="1" y="3951"/>
                    <a:pt x="1" y="4033"/>
                    <a:pt x="35" y="4033"/>
                  </a:cubicBezTo>
                  <a:cubicBezTo>
                    <a:pt x="50" y="4033"/>
                    <a:pt x="71" y="4018"/>
                    <a:pt x="101" y="3981"/>
                  </a:cubicBezTo>
                  <a:cubicBezTo>
                    <a:pt x="1655" y="2953"/>
                    <a:pt x="2908" y="1475"/>
                    <a:pt x="4387" y="347"/>
                  </a:cubicBezTo>
                  <a:cubicBezTo>
                    <a:pt x="4559" y="239"/>
                    <a:pt x="4435" y="1"/>
                    <a:pt x="4253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710;p54">
              <a:extLst>
                <a:ext uri="{FF2B5EF4-FFF2-40B4-BE49-F238E27FC236}">
                  <a16:creationId xmlns:a16="http://schemas.microsoft.com/office/drawing/2014/main" id="{103B32B7-1052-4686-892A-76CD133D057C}"/>
                </a:ext>
              </a:extLst>
            </p:cNvPr>
            <p:cNvSpPr/>
            <p:nvPr/>
          </p:nvSpPr>
          <p:spPr>
            <a:xfrm>
              <a:off x="6675310" y="3936029"/>
              <a:ext cx="170930" cy="105692"/>
            </a:xfrm>
            <a:custGeom>
              <a:avLst/>
              <a:gdLst/>
              <a:ahLst/>
              <a:cxnLst/>
              <a:rect l="l" t="t" r="r" b="b"/>
              <a:pathLst>
                <a:path w="5683" h="3514" extrusionOk="0">
                  <a:moveTo>
                    <a:pt x="5471" y="1"/>
                  </a:moveTo>
                  <a:cubicBezTo>
                    <a:pt x="5445" y="1"/>
                    <a:pt x="5419" y="9"/>
                    <a:pt x="5395" y="28"/>
                  </a:cubicBezTo>
                  <a:cubicBezTo>
                    <a:pt x="3515" y="880"/>
                    <a:pt x="1761" y="2008"/>
                    <a:pt x="82" y="3261"/>
                  </a:cubicBezTo>
                  <a:cubicBezTo>
                    <a:pt x="0" y="3363"/>
                    <a:pt x="51" y="3514"/>
                    <a:pt x="180" y="3514"/>
                  </a:cubicBezTo>
                  <a:cubicBezTo>
                    <a:pt x="210" y="3514"/>
                    <a:pt x="244" y="3505"/>
                    <a:pt x="282" y="3487"/>
                  </a:cubicBezTo>
                  <a:cubicBezTo>
                    <a:pt x="1961" y="2334"/>
                    <a:pt x="3741" y="1281"/>
                    <a:pt x="5520" y="253"/>
                  </a:cubicBezTo>
                  <a:cubicBezTo>
                    <a:pt x="5683" y="152"/>
                    <a:pt x="5582" y="1"/>
                    <a:pt x="5471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711;p54">
              <a:extLst>
                <a:ext uri="{FF2B5EF4-FFF2-40B4-BE49-F238E27FC236}">
                  <a16:creationId xmlns:a16="http://schemas.microsoft.com/office/drawing/2014/main" id="{ECD83FD5-1E8E-4651-A597-9A50EF50798C}"/>
                </a:ext>
              </a:extLst>
            </p:cNvPr>
            <p:cNvSpPr/>
            <p:nvPr/>
          </p:nvSpPr>
          <p:spPr>
            <a:xfrm>
              <a:off x="6826146" y="3716617"/>
              <a:ext cx="187353" cy="111347"/>
            </a:xfrm>
            <a:custGeom>
              <a:avLst/>
              <a:gdLst/>
              <a:ahLst/>
              <a:cxnLst/>
              <a:rect l="l" t="t" r="r" b="b"/>
              <a:pathLst>
                <a:path w="6229" h="3702" extrusionOk="0">
                  <a:moveTo>
                    <a:pt x="6018" y="1"/>
                  </a:moveTo>
                  <a:cubicBezTo>
                    <a:pt x="5988" y="1"/>
                    <a:pt x="5955" y="9"/>
                    <a:pt x="5919" y="30"/>
                  </a:cubicBezTo>
                  <a:cubicBezTo>
                    <a:pt x="3839" y="857"/>
                    <a:pt x="1959" y="2210"/>
                    <a:pt x="79" y="3563"/>
                  </a:cubicBezTo>
                  <a:cubicBezTo>
                    <a:pt x="1" y="3563"/>
                    <a:pt x="45" y="3702"/>
                    <a:pt x="116" y="3702"/>
                  </a:cubicBezTo>
                  <a:cubicBezTo>
                    <a:pt x="136" y="3702"/>
                    <a:pt x="158" y="3691"/>
                    <a:pt x="179" y="3664"/>
                  </a:cubicBezTo>
                  <a:cubicBezTo>
                    <a:pt x="2059" y="2411"/>
                    <a:pt x="4139" y="1483"/>
                    <a:pt x="6144" y="230"/>
                  </a:cubicBezTo>
                  <a:cubicBezTo>
                    <a:pt x="6229" y="230"/>
                    <a:pt x="6172" y="1"/>
                    <a:pt x="6018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712;p54">
              <a:extLst>
                <a:ext uri="{FF2B5EF4-FFF2-40B4-BE49-F238E27FC236}">
                  <a16:creationId xmlns:a16="http://schemas.microsoft.com/office/drawing/2014/main" id="{2FAA6AB2-AAF4-49F5-B134-5E0A847551E0}"/>
                </a:ext>
              </a:extLst>
            </p:cNvPr>
            <p:cNvSpPr/>
            <p:nvPr/>
          </p:nvSpPr>
          <p:spPr>
            <a:xfrm>
              <a:off x="6925761" y="3572157"/>
              <a:ext cx="162238" cy="103918"/>
            </a:xfrm>
            <a:custGeom>
              <a:avLst/>
              <a:gdLst/>
              <a:ahLst/>
              <a:cxnLst/>
              <a:rect l="l" t="t" r="r" b="b"/>
              <a:pathLst>
                <a:path w="5394" h="3455" extrusionOk="0">
                  <a:moveTo>
                    <a:pt x="5033" y="0"/>
                  </a:moveTo>
                  <a:cubicBezTo>
                    <a:pt x="4995" y="0"/>
                    <a:pt x="4955" y="7"/>
                    <a:pt x="4913" y="21"/>
                  </a:cubicBezTo>
                  <a:cubicBezTo>
                    <a:pt x="3033" y="747"/>
                    <a:pt x="1454" y="1900"/>
                    <a:pt x="0" y="3354"/>
                  </a:cubicBezTo>
                  <a:lnTo>
                    <a:pt x="101" y="3454"/>
                  </a:lnTo>
                  <a:cubicBezTo>
                    <a:pt x="1780" y="2326"/>
                    <a:pt x="3334" y="1274"/>
                    <a:pt x="5113" y="321"/>
                  </a:cubicBezTo>
                  <a:cubicBezTo>
                    <a:pt x="5393" y="235"/>
                    <a:pt x="5266" y="0"/>
                    <a:pt x="5033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713;p54">
              <a:extLst>
                <a:ext uri="{FF2B5EF4-FFF2-40B4-BE49-F238E27FC236}">
                  <a16:creationId xmlns:a16="http://schemas.microsoft.com/office/drawing/2014/main" id="{5F5AE5FF-F688-4CDF-9BC5-077AF04799C6}"/>
                </a:ext>
              </a:extLst>
            </p:cNvPr>
            <p:cNvSpPr/>
            <p:nvPr/>
          </p:nvSpPr>
          <p:spPr>
            <a:xfrm>
              <a:off x="7173746" y="3421532"/>
              <a:ext cx="175382" cy="76337"/>
            </a:xfrm>
            <a:custGeom>
              <a:avLst/>
              <a:gdLst/>
              <a:ahLst/>
              <a:cxnLst/>
              <a:rect l="l" t="t" r="r" b="b"/>
              <a:pathLst>
                <a:path w="5831" h="2538" extrusionOk="0">
                  <a:moveTo>
                    <a:pt x="5433" y="0"/>
                  </a:moveTo>
                  <a:cubicBezTo>
                    <a:pt x="5403" y="0"/>
                    <a:pt x="5372" y="5"/>
                    <a:pt x="5339" y="16"/>
                  </a:cubicBezTo>
                  <a:cubicBezTo>
                    <a:pt x="4287" y="317"/>
                    <a:pt x="3234" y="643"/>
                    <a:pt x="2307" y="1069"/>
                  </a:cubicBezTo>
                  <a:cubicBezTo>
                    <a:pt x="1480" y="1369"/>
                    <a:pt x="527" y="1695"/>
                    <a:pt x="1" y="2322"/>
                  </a:cubicBezTo>
                  <a:lnTo>
                    <a:pt x="1" y="2522"/>
                  </a:lnTo>
                  <a:cubicBezTo>
                    <a:pt x="97" y="2532"/>
                    <a:pt x="192" y="2537"/>
                    <a:pt x="287" y="2537"/>
                  </a:cubicBezTo>
                  <a:cubicBezTo>
                    <a:pt x="1139" y="2537"/>
                    <a:pt x="1966" y="2156"/>
                    <a:pt x="2733" y="1795"/>
                  </a:cubicBezTo>
                  <a:cubicBezTo>
                    <a:pt x="3660" y="1470"/>
                    <a:pt x="4613" y="943"/>
                    <a:pt x="5540" y="542"/>
                  </a:cubicBezTo>
                  <a:cubicBezTo>
                    <a:pt x="5831" y="341"/>
                    <a:pt x="5682" y="0"/>
                    <a:pt x="5433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714;p54">
              <a:extLst>
                <a:ext uri="{FF2B5EF4-FFF2-40B4-BE49-F238E27FC236}">
                  <a16:creationId xmlns:a16="http://schemas.microsoft.com/office/drawing/2014/main" id="{765549E0-451A-428B-A008-9CE647BB8B82}"/>
                </a:ext>
              </a:extLst>
            </p:cNvPr>
            <p:cNvSpPr/>
            <p:nvPr/>
          </p:nvSpPr>
          <p:spPr>
            <a:xfrm>
              <a:off x="7070492" y="3314969"/>
              <a:ext cx="172645" cy="75404"/>
            </a:xfrm>
            <a:custGeom>
              <a:avLst/>
              <a:gdLst/>
              <a:ahLst/>
              <a:cxnLst/>
              <a:rect l="l" t="t" r="r" b="b"/>
              <a:pathLst>
                <a:path w="5740" h="2507" extrusionOk="0">
                  <a:moveTo>
                    <a:pt x="5213" y="0"/>
                  </a:moveTo>
                  <a:cubicBezTo>
                    <a:pt x="3534" y="326"/>
                    <a:pt x="1354" y="952"/>
                    <a:pt x="201" y="2206"/>
                  </a:cubicBezTo>
                  <a:cubicBezTo>
                    <a:pt x="0" y="2406"/>
                    <a:pt x="201" y="2506"/>
                    <a:pt x="301" y="2506"/>
                  </a:cubicBezTo>
                  <a:cubicBezTo>
                    <a:pt x="1254" y="2406"/>
                    <a:pt x="2181" y="1880"/>
                    <a:pt x="3033" y="1579"/>
                  </a:cubicBezTo>
                  <a:cubicBezTo>
                    <a:pt x="3860" y="1253"/>
                    <a:pt x="4587" y="952"/>
                    <a:pt x="5414" y="526"/>
                  </a:cubicBezTo>
                  <a:cubicBezTo>
                    <a:pt x="5740" y="426"/>
                    <a:pt x="5539" y="0"/>
                    <a:pt x="5213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15;p54">
              <a:extLst>
                <a:ext uri="{FF2B5EF4-FFF2-40B4-BE49-F238E27FC236}">
                  <a16:creationId xmlns:a16="http://schemas.microsoft.com/office/drawing/2014/main" id="{B8FF786F-A019-4234-B0CB-2CCD64611D9A}"/>
                </a:ext>
              </a:extLst>
            </p:cNvPr>
            <p:cNvSpPr/>
            <p:nvPr/>
          </p:nvSpPr>
          <p:spPr>
            <a:xfrm>
              <a:off x="7120239" y="3541088"/>
              <a:ext cx="220137" cy="104068"/>
            </a:xfrm>
            <a:custGeom>
              <a:avLst/>
              <a:gdLst/>
              <a:ahLst/>
              <a:cxnLst/>
              <a:rect l="l" t="t" r="r" b="b"/>
              <a:pathLst>
                <a:path w="7319" h="3460" extrusionOk="0">
                  <a:moveTo>
                    <a:pt x="6692" y="1"/>
                  </a:moveTo>
                  <a:cubicBezTo>
                    <a:pt x="4186" y="427"/>
                    <a:pt x="2206" y="1981"/>
                    <a:pt x="126" y="3234"/>
                  </a:cubicBezTo>
                  <a:cubicBezTo>
                    <a:pt x="1" y="3359"/>
                    <a:pt x="126" y="3460"/>
                    <a:pt x="126" y="3460"/>
                  </a:cubicBezTo>
                  <a:cubicBezTo>
                    <a:pt x="2306" y="2206"/>
                    <a:pt x="4813" y="1780"/>
                    <a:pt x="7018" y="627"/>
                  </a:cubicBezTo>
                  <a:cubicBezTo>
                    <a:pt x="7319" y="527"/>
                    <a:pt x="7018" y="1"/>
                    <a:pt x="6692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16;p54">
              <a:extLst>
                <a:ext uri="{FF2B5EF4-FFF2-40B4-BE49-F238E27FC236}">
                  <a16:creationId xmlns:a16="http://schemas.microsoft.com/office/drawing/2014/main" id="{436C6CE8-02E0-46B6-ACCE-EED3383B6223}"/>
                </a:ext>
              </a:extLst>
            </p:cNvPr>
            <p:cNvSpPr/>
            <p:nvPr/>
          </p:nvSpPr>
          <p:spPr>
            <a:xfrm>
              <a:off x="7421761" y="3529027"/>
              <a:ext cx="150809" cy="46771"/>
            </a:xfrm>
            <a:custGeom>
              <a:avLst/>
              <a:gdLst/>
              <a:ahLst/>
              <a:cxnLst/>
              <a:rect l="l" t="t" r="r" b="b"/>
              <a:pathLst>
                <a:path w="5014" h="1555" extrusionOk="0">
                  <a:moveTo>
                    <a:pt x="4712" y="1"/>
                  </a:moveTo>
                  <a:cubicBezTo>
                    <a:pt x="3033" y="101"/>
                    <a:pt x="1580" y="627"/>
                    <a:pt x="126" y="1354"/>
                  </a:cubicBezTo>
                  <a:cubicBezTo>
                    <a:pt x="1" y="1354"/>
                    <a:pt x="126" y="1555"/>
                    <a:pt x="226" y="1555"/>
                  </a:cubicBezTo>
                  <a:cubicBezTo>
                    <a:pt x="1680" y="1354"/>
                    <a:pt x="3259" y="1028"/>
                    <a:pt x="4712" y="627"/>
                  </a:cubicBezTo>
                  <a:cubicBezTo>
                    <a:pt x="5013" y="502"/>
                    <a:pt x="5013" y="1"/>
                    <a:pt x="4712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717;p54">
              <a:extLst>
                <a:ext uri="{FF2B5EF4-FFF2-40B4-BE49-F238E27FC236}">
                  <a16:creationId xmlns:a16="http://schemas.microsoft.com/office/drawing/2014/main" id="{F229D32F-89F5-4FAF-A84F-F62398DAAF5F}"/>
                </a:ext>
              </a:extLst>
            </p:cNvPr>
            <p:cNvSpPr/>
            <p:nvPr/>
          </p:nvSpPr>
          <p:spPr>
            <a:xfrm>
              <a:off x="6737299" y="4000183"/>
              <a:ext cx="232198" cy="97271"/>
            </a:xfrm>
            <a:custGeom>
              <a:avLst/>
              <a:gdLst/>
              <a:ahLst/>
              <a:cxnLst/>
              <a:rect l="l" t="t" r="r" b="b"/>
              <a:pathLst>
                <a:path w="7720" h="3234" extrusionOk="0">
                  <a:moveTo>
                    <a:pt x="7219" y="0"/>
                  </a:moveTo>
                  <a:cubicBezTo>
                    <a:pt x="4913" y="301"/>
                    <a:pt x="1880" y="1128"/>
                    <a:pt x="201" y="2807"/>
                  </a:cubicBezTo>
                  <a:cubicBezTo>
                    <a:pt x="1" y="3008"/>
                    <a:pt x="201" y="3233"/>
                    <a:pt x="427" y="3233"/>
                  </a:cubicBezTo>
                  <a:cubicBezTo>
                    <a:pt x="1580" y="3008"/>
                    <a:pt x="2707" y="2381"/>
                    <a:pt x="3860" y="1980"/>
                  </a:cubicBezTo>
                  <a:cubicBezTo>
                    <a:pt x="5013" y="1654"/>
                    <a:pt x="6166" y="1253"/>
                    <a:pt x="7319" y="827"/>
                  </a:cubicBezTo>
                  <a:cubicBezTo>
                    <a:pt x="7720" y="727"/>
                    <a:pt x="7720" y="0"/>
                    <a:pt x="7219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718;p54">
              <a:extLst>
                <a:ext uri="{FF2B5EF4-FFF2-40B4-BE49-F238E27FC236}">
                  <a16:creationId xmlns:a16="http://schemas.microsoft.com/office/drawing/2014/main" id="{E520AB32-5DA8-476A-977F-6107E06B6A89}"/>
                </a:ext>
              </a:extLst>
            </p:cNvPr>
            <p:cNvSpPr/>
            <p:nvPr/>
          </p:nvSpPr>
          <p:spPr>
            <a:xfrm>
              <a:off x="6762172" y="4152944"/>
              <a:ext cx="238996" cy="63614"/>
            </a:xfrm>
            <a:custGeom>
              <a:avLst/>
              <a:gdLst/>
              <a:ahLst/>
              <a:cxnLst/>
              <a:rect l="l" t="t" r="r" b="b"/>
              <a:pathLst>
                <a:path w="7946" h="2115" extrusionOk="0">
                  <a:moveTo>
                    <a:pt x="1429" y="1"/>
                  </a:moveTo>
                  <a:cubicBezTo>
                    <a:pt x="982" y="1"/>
                    <a:pt x="545" y="41"/>
                    <a:pt x="126" y="134"/>
                  </a:cubicBezTo>
                  <a:cubicBezTo>
                    <a:pt x="1" y="234"/>
                    <a:pt x="1" y="335"/>
                    <a:pt x="126" y="435"/>
                  </a:cubicBezTo>
                  <a:cubicBezTo>
                    <a:pt x="1154" y="1061"/>
                    <a:pt x="2507" y="1387"/>
                    <a:pt x="3660" y="1588"/>
                  </a:cubicBezTo>
                  <a:cubicBezTo>
                    <a:pt x="4913" y="1914"/>
                    <a:pt x="6166" y="2014"/>
                    <a:pt x="7520" y="2114"/>
                  </a:cubicBezTo>
                  <a:cubicBezTo>
                    <a:pt x="7845" y="2114"/>
                    <a:pt x="7946" y="1588"/>
                    <a:pt x="7645" y="1488"/>
                  </a:cubicBezTo>
                  <a:cubicBezTo>
                    <a:pt x="5828" y="889"/>
                    <a:pt x="3518" y="1"/>
                    <a:pt x="1429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19;p54">
              <a:extLst>
                <a:ext uri="{FF2B5EF4-FFF2-40B4-BE49-F238E27FC236}">
                  <a16:creationId xmlns:a16="http://schemas.microsoft.com/office/drawing/2014/main" id="{4C9261FF-A4CC-4487-917E-A979C011B5AE}"/>
                </a:ext>
              </a:extLst>
            </p:cNvPr>
            <p:cNvSpPr/>
            <p:nvPr/>
          </p:nvSpPr>
          <p:spPr>
            <a:xfrm>
              <a:off x="6856404" y="4088399"/>
              <a:ext cx="125934" cy="24032"/>
            </a:xfrm>
            <a:custGeom>
              <a:avLst/>
              <a:gdLst/>
              <a:ahLst/>
              <a:cxnLst/>
              <a:rect l="l" t="t" r="r" b="b"/>
              <a:pathLst>
                <a:path w="4187" h="799" extrusionOk="0">
                  <a:moveTo>
                    <a:pt x="2456" y="0"/>
                  </a:moveTo>
                  <a:cubicBezTo>
                    <a:pt x="1643" y="0"/>
                    <a:pt x="835" y="107"/>
                    <a:pt x="126" y="501"/>
                  </a:cubicBezTo>
                  <a:cubicBezTo>
                    <a:pt x="1" y="501"/>
                    <a:pt x="1" y="701"/>
                    <a:pt x="126" y="701"/>
                  </a:cubicBezTo>
                  <a:cubicBezTo>
                    <a:pt x="517" y="772"/>
                    <a:pt x="909" y="798"/>
                    <a:pt x="1300" y="798"/>
                  </a:cubicBezTo>
                  <a:cubicBezTo>
                    <a:pt x="2162" y="798"/>
                    <a:pt x="3024" y="670"/>
                    <a:pt x="3885" y="601"/>
                  </a:cubicBezTo>
                  <a:cubicBezTo>
                    <a:pt x="4186" y="601"/>
                    <a:pt x="4186" y="75"/>
                    <a:pt x="3885" y="75"/>
                  </a:cubicBezTo>
                  <a:cubicBezTo>
                    <a:pt x="3420" y="37"/>
                    <a:pt x="2937" y="0"/>
                    <a:pt x="2456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720;p54">
              <a:extLst>
                <a:ext uri="{FF2B5EF4-FFF2-40B4-BE49-F238E27FC236}">
                  <a16:creationId xmlns:a16="http://schemas.microsoft.com/office/drawing/2014/main" id="{412D4B5C-3B60-4951-A9DE-39BDC9DD8B25}"/>
                </a:ext>
              </a:extLst>
            </p:cNvPr>
            <p:cNvSpPr/>
            <p:nvPr/>
          </p:nvSpPr>
          <p:spPr>
            <a:xfrm>
              <a:off x="6831530" y="4288892"/>
              <a:ext cx="229130" cy="81901"/>
            </a:xfrm>
            <a:custGeom>
              <a:avLst/>
              <a:gdLst/>
              <a:ahLst/>
              <a:cxnLst/>
              <a:rect l="l" t="t" r="r" b="b"/>
              <a:pathLst>
                <a:path w="7618" h="2723" extrusionOk="0">
                  <a:moveTo>
                    <a:pt x="101" y="0"/>
                  </a:moveTo>
                  <a:cubicBezTo>
                    <a:pt x="0" y="0"/>
                    <a:pt x="0" y="100"/>
                    <a:pt x="101" y="201"/>
                  </a:cubicBezTo>
                  <a:cubicBezTo>
                    <a:pt x="2407" y="1454"/>
                    <a:pt x="4587" y="2506"/>
                    <a:pt x="7319" y="2707"/>
                  </a:cubicBezTo>
                  <a:cubicBezTo>
                    <a:pt x="7352" y="2718"/>
                    <a:pt x="7381" y="2723"/>
                    <a:pt x="7407" y="2723"/>
                  </a:cubicBezTo>
                  <a:cubicBezTo>
                    <a:pt x="7617" y="2723"/>
                    <a:pt x="7598" y="2395"/>
                    <a:pt x="7419" y="2306"/>
                  </a:cubicBezTo>
                  <a:cubicBezTo>
                    <a:pt x="5013" y="1354"/>
                    <a:pt x="2507" y="727"/>
                    <a:pt x="101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721;p54">
              <a:extLst>
                <a:ext uri="{FF2B5EF4-FFF2-40B4-BE49-F238E27FC236}">
                  <a16:creationId xmlns:a16="http://schemas.microsoft.com/office/drawing/2014/main" id="{584D9283-EE1A-4C3C-B0AC-D1E48FDC64A1}"/>
                </a:ext>
              </a:extLst>
            </p:cNvPr>
            <p:cNvSpPr/>
            <p:nvPr/>
          </p:nvSpPr>
          <p:spPr>
            <a:xfrm>
              <a:off x="6998126" y="4270034"/>
              <a:ext cx="144763" cy="43763"/>
            </a:xfrm>
            <a:custGeom>
              <a:avLst/>
              <a:gdLst/>
              <a:ahLst/>
              <a:cxnLst/>
              <a:rect l="l" t="t" r="r" b="b"/>
              <a:pathLst>
                <a:path w="4813" h="1455" extrusionOk="0">
                  <a:moveTo>
                    <a:pt x="201" y="1"/>
                  </a:moveTo>
                  <a:cubicBezTo>
                    <a:pt x="101" y="1"/>
                    <a:pt x="0" y="201"/>
                    <a:pt x="101" y="301"/>
                  </a:cubicBezTo>
                  <a:cubicBezTo>
                    <a:pt x="1454" y="928"/>
                    <a:pt x="2933" y="1153"/>
                    <a:pt x="4386" y="1454"/>
                  </a:cubicBezTo>
                  <a:cubicBezTo>
                    <a:pt x="4687" y="1454"/>
                    <a:pt x="4812" y="1053"/>
                    <a:pt x="4487" y="928"/>
                  </a:cubicBezTo>
                  <a:cubicBezTo>
                    <a:pt x="3133" y="427"/>
                    <a:pt x="1680" y="1"/>
                    <a:pt x="201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722;p54">
              <a:extLst>
                <a:ext uri="{FF2B5EF4-FFF2-40B4-BE49-F238E27FC236}">
                  <a16:creationId xmlns:a16="http://schemas.microsoft.com/office/drawing/2014/main" id="{31DCB89F-A03F-4E58-ACE2-40E331ED89F9}"/>
                </a:ext>
              </a:extLst>
            </p:cNvPr>
            <p:cNvSpPr/>
            <p:nvPr/>
          </p:nvSpPr>
          <p:spPr>
            <a:xfrm>
              <a:off x="7136060" y="4341286"/>
              <a:ext cx="172675" cy="38830"/>
            </a:xfrm>
            <a:custGeom>
              <a:avLst/>
              <a:gdLst/>
              <a:ahLst/>
              <a:cxnLst/>
              <a:rect l="l" t="t" r="r" b="b"/>
              <a:pathLst>
                <a:path w="5741" h="1291" extrusionOk="0">
                  <a:moveTo>
                    <a:pt x="1848" y="1"/>
                  </a:moveTo>
                  <a:cubicBezTo>
                    <a:pt x="1249" y="1"/>
                    <a:pt x="685" y="72"/>
                    <a:pt x="226" y="238"/>
                  </a:cubicBezTo>
                  <a:cubicBezTo>
                    <a:pt x="1" y="338"/>
                    <a:pt x="1" y="664"/>
                    <a:pt x="226" y="664"/>
                  </a:cubicBezTo>
                  <a:cubicBezTo>
                    <a:pt x="1053" y="965"/>
                    <a:pt x="1881" y="965"/>
                    <a:pt x="2733" y="1065"/>
                  </a:cubicBezTo>
                  <a:cubicBezTo>
                    <a:pt x="3560" y="1065"/>
                    <a:pt x="4487" y="1291"/>
                    <a:pt x="5439" y="1291"/>
                  </a:cubicBezTo>
                  <a:cubicBezTo>
                    <a:pt x="5640" y="1291"/>
                    <a:pt x="5740" y="865"/>
                    <a:pt x="5540" y="764"/>
                  </a:cubicBezTo>
                  <a:cubicBezTo>
                    <a:pt x="4614" y="336"/>
                    <a:pt x="3147" y="1"/>
                    <a:pt x="1848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723;p54">
              <a:extLst>
                <a:ext uri="{FF2B5EF4-FFF2-40B4-BE49-F238E27FC236}">
                  <a16:creationId xmlns:a16="http://schemas.microsoft.com/office/drawing/2014/main" id="{F639DC51-98AC-4BC2-A5E3-F2F8A3BE8A90}"/>
                </a:ext>
              </a:extLst>
            </p:cNvPr>
            <p:cNvSpPr/>
            <p:nvPr/>
          </p:nvSpPr>
          <p:spPr>
            <a:xfrm>
              <a:off x="7067484" y="4191653"/>
              <a:ext cx="238214" cy="46049"/>
            </a:xfrm>
            <a:custGeom>
              <a:avLst/>
              <a:gdLst/>
              <a:ahLst/>
              <a:cxnLst/>
              <a:rect l="l" t="t" r="r" b="b"/>
              <a:pathLst>
                <a:path w="7920" h="1531" extrusionOk="0">
                  <a:moveTo>
                    <a:pt x="201" y="0"/>
                  </a:moveTo>
                  <a:cubicBezTo>
                    <a:pt x="100" y="0"/>
                    <a:pt x="0" y="100"/>
                    <a:pt x="100" y="201"/>
                  </a:cubicBezTo>
                  <a:cubicBezTo>
                    <a:pt x="2025" y="932"/>
                    <a:pt x="3950" y="1530"/>
                    <a:pt x="5920" y="1530"/>
                  </a:cubicBezTo>
                  <a:cubicBezTo>
                    <a:pt x="6515" y="1530"/>
                    <a:pt x="7115" y="1476"/>
                    <a:pt x="7719" y="1353"/>
                  </a:cubicBezTo>
                  <a:cubicBezTo>
                    <a:pt x="7920" y="1353"/>
                    <a:pt x="7820" y="1028"/>
                    <a:pt x="7719" y="1028"/>
                  </a:cubicBezTo>
                  <a:cubicBezTo>
                    <a:pt x="5213" y="927"/>
                    <a:pt x="2607" y="927"/>
                    <a:pt x="201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724;p54">
              <a:extLst>
                <a:ext uri="{FF2B5EF4-FFF2-40B4-BE49-F238E27FC236}">
                  <a16:creationId xmlns:a16="http://schemas.microsoft.com/office/drawing/2014/main" id="{47840563-A848-4B73-A7A5-C3662B6327A6}"/>
                </a:ext>
              </a:extLst>
            </p:cNvPr>
            <p:cNvSpPr/>
            <p:nvPr/>
          </p:nvSpPr>
          <p:spPr>
            <a:xfrm>
              <a:off x="7302656" y="4274906"/>
              <a:ext cx="163622" cy="44665"/>
            </a:xfrm>
            <a:custGeom>
              <a:avLst/>
              <a:gdLst/>
              <a:ahLst/>
              <a:cxnLst/>
              <a:rect l="l" t="t" r="r" b="b"/>
              <a:pathLst>
                <a:path w="5440" h="1485" extrusionOk="0">
                  <a:moveTo>
                    <a:pt x="2707" y="0"/>
                  </a:moveTo>
                  <a:cubicBezTo>
                    <a:pt x="2432" y="0"/>
                    <a:pt x="2157" y="13"/>
                    <a:pt x="1880" y="39"/>
                  </a:cubicBezTo>
                  <a:cubicBezTo>
                    <a:pt x="1254" y="139"/>
                    <a:pt x="201" y="139"/>
                    <a:pt x="1" y="891"/>
                  </a:cubicBezTo>
                  <a:cubicBezTo>
                    <a:pt x="1" y="991"/>
                    <a:pt x="1" y="1092"/>
                    <a:pt x="101" y="1192"/>
                  </a:cubicBezTo>
                  <a:cubicBezTo>
                    <a:pt x="280" y="1413"/>
                    <a:pt x="531" y="1484"/>
                    <a:pt x="807" y="1484"/>
                  </a:cubicBezTo>
                  <a:cubicBezTo>
                    <a:pt x="1188" y="1484"/>
                    <a:pt x="1618" y="1350"/>
                    <a:pt x="1981" y="1292"/>
                  </a:cubicBezTo>
                  <a:cubicBezTo>
                    <a:pt x="2933" y="1192"/>
                    <a:pt x="3961" y="1092"/>
                    <a:pt x="4913" y="991"/>
                  </a:cubicBezTo>
                  <a:cubicBezTo>
                    <a:pt x="5339" y="991"/>
                    <a:pt x="5439" y="465"/>
                    <a:pt x="5013" y="265"/>
                  </a:cubicBezTo>
                  <a:cubicBezTo>
                    <a:pt x="4237" y="98"/>
                    <a:pt x="3475" y="0"/>
                    <a:pt x="2707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25;p54">
              <a:extLst>
                <a:ext uri="{FF2B5EF4-FFF2-40B4-BE49-F238E27FC236}">
                  <a16:creationId xmlns:a16="http://schemas.microsoft.com/office/drawing/2014/main" id="{4C09BCFC-F205-4F1D-B56B-98E24B49C47B}"/>
                </a:ext>
              </a:extLst>
            </p:cNvPr>
            <p:cNvSpPr/>
            <p:nvPr/>
          </p:nvSpPr>
          <p:spPr>
            <a:xfrm>
              <a:off x="7369006" y="4348445"/>
              <a:ext cx="172645" cy="42319"/>
            </a:xfrm>
            <a:custGeom>
              <a:avLst/>
              <a:gdLst/>
              <a:ahLst/>
              <a:cxnLst/>
              <a:rect l="l" t="t" r="r" b="b"/>
              <a:pathLst>
                <a:path w="5740" h="1407" extrusionOk="0">
                  <a:moveTo>
                    <a:pt x="5314" y="100"/>
                  </a:moveTo>
                  <a:cubicBezTo>
                    <a:pt x="3634" y="326"/>
                    <a:pt x="1554" y="0"/>
                    <a:pt x="101" y="727"/>
                  </a:cubicBezTo>
                  <a:cubicBezTo>
                    <a:pt x="0" y="827"/>
                    <a:pt x="0" y="827"/>
                    <a:pt x="101" y="953"/>
                  </a:cubicBezTo>
                  <a:cubicBezTo>
                    <a:pt x="626" y="1288"/>
                    <a:pt x="1263" y="1407"/>
                    <a:pt x="1935" y="1407"/>
                  </a:cubicBezTo>
                  <a:cubicBezTo>
                    <a:pt x="3123" y="1407"/>
                    <a:pt x="4422" y="1035"/>
                    <a:pt x="5414" y="827"/>
                  </a:cubicBezTo>
                  <a:cubicBezTo>
                    <a:pt x="5740" y="727"/>
                    <a:pt x="5740" y="100"/>
                    <a:pt x="5314" y="10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26;p54">
              <a:extLst>
                <a:ext uri="{FF2B5EF4-FFF2-40B4-BE49-F238E27FC236}">
                  <a16:creationId xmlns:a16="http://schemas.microsoft.com/office/drawing/2014/main" id="{9C55CAEA-068C-4F5D-86C5-7A7750E8A648}"/>
                </a:ext>
              </a:extLst>
            </p:cNvPr>
            <p:cNvSpPr/>
            <p:nvPr/>
          </p:nvSpPr>
          <p:spPr>
            <a:xfrm>
              <a:off x="7538610" y="4197067"/>
              <a:ext cx="168705" cy="94864"/>
            </a:xfrm>
            <a:custGeom>
              <a:avLst/>
              <a:gdLst/>
              <a:ahLst/>
              <a:cxnLst/>
              <a:rect l="l" t="t" r="r" b="b"/>
              <a:pathLst>
                <a:path w="5609" h="3154" extrusionOk="0">
                  <a:moveTo>
                    <a:pt x="5200" y="1"/>
                  </a:moveTo>
                  <a:cubicBezTo>
                    <a:pt x="5170" y="1"/>
                    <a:pt x="5140" y="7"/>
                    <a:pt x="5113" y="21"/>
                  </a:cubicBezTo>
                  <a:cubicBezTo>
                    <a:pt x="3434" y="1073"/>
                    <a:pt x="1755" y="1900"/>
                    <a:pt x="101" y="2953"/>
                  </a:cubicBezTo>
                  <a:cubicBezTo>
                    <a:pt x="0" y="3053"/>
                    <a:pt x="101" y="3153"/>
                    <a:pt x="201" y="3153"/>
                  </a:cubicBezTo>
                  <a:cubicBezTo>
                    <a:pt x="2081" y="2627"/>
                    <a:pt x="3860" y="1700"/>
                    <a:pt x="5414" y="447"/>
                  </a:cubicBezTo>
                  <a:cubicBezTo>
                    <a:pt x="5609" y="252"/>
                    <a:pt x="5392" y="1"/>
                    <a:pt x="5200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7;p54">
              <a:extLst>
                <a:ext uri="{FF2B5EF4-FFF2-40B4-BE49-F238E27FC236}">
                  <a16:creationId xmlns:a16="http://schemas.microsoft.com/office/drawing/2014/main" id="{B205D60D-8F11-464C-9E05-B6390C5BF123}"/>
                </a:ext>
              </a:extLst>
            </p:cNvPr>
            <p:cNvSpPr/>
            <p:nvPr/>
          </p:nvSpPr>
          <p:spPr>
            <a:xfrm>
              <a:off x="7453432" y="4139800"/>
              <a:ext cx="167652" cy="82773"/>
            </a:xfrm>
            <a:custGeom>
              <a:avLst/>
              <a:gdLst/>
              <a:ahLst/>
              <a:cxnLst/>
              <a:rect l="l" t="t" r="r" b="b"/>
              <a:pathLst>
                <a:path w="5574" h="2752" extrusionOk="0">
                  <a:moveTo>
                    <a:pt x="5100" y="0"/>
                  </a:moveTo>
                  <a:cubicBezTo>
                    <a:pt x="5042" y="0"/>
                    <a:pt x="4979" y="14"/>
                    <a:pt x="4913" y="45"/>
                  </a:cubicBezTo>
                  <a:cubicBezTo>
                    <a:pt x="3334" y="772"/>
                    <a:pt x="1579" y="1498"/>
                    <a:pt x="101" y="2551"/>
                  </a:cubicBezTo>
                  <a:cubicBezTo>
                    <a:pt x="0" y="2551"/>
                    <a:pt x="0" y="2752"/>
                    <a:pt x="101" y="2752"/>
                  </a:cubicBezTo>
                  <a:cubicBezTo>
                    <a:pt x="1980" y="2551"/>
                    <a:pt x="3760" y="1624"/>
                    <a:pt x="5213" y="571"/>
                  </a:cubicBezTo>
                  <a:cubicBezTo>
                    <a:pt x="5573" y="402"/>
                    <a:pt x="5415" y="0"/>
                    <a:pt x="5100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28;p54">
              <a:extLst>
                <a:ext uri="{FF2B5EF4-FFF2-40B4-BE49-F238E27FC236}">
                  <a16:creationId xmlns:a16="http://schemas.microsoft.com/office/drawing/2014/main" id="{938A03A9-98FD-4615-A263-AA44E46C2236}"/>
                </a:ext>
              </a:extLst>
            </p:cNvPr>
            <p:cNvSpPr/>
            <p:nvPr/>
          </p:nvSpPr>
          <p:spPr>
            <a:xfrm>
              <a:off x="6897880" y="3839241"/>
              <a:ext cx="162328" cy="105662"/>
            </a:xfrm>
            <a:custGeom>
              <a:avLst/>
              <a:gdLst/>
              <a:ahLst/>
              <a:cxnLst/>
              <a:rect l="l" t="t" r="r" b="b"/>
              <a:pathLst>
                <a:path w="5397" h="3513" extrusionOk="0">
                  <a:moveTo>
                    <a:pt x="4969" y="0"/>
                  </a:moveTo>
                  <a:cubicBezTo>
                    <a:pt x="4943" y="0"/>
                    <a:pt x="4915" y="4"/>
                    <a:pt x="4887" y="13"/>
                  </a:cubicBezTo>
                  <a:cubicBezTo>
                    <a:pt x="2907" y="740"/>
                    <a:pt x="1353" y="1692"/>
                    <a:pt x="0" y="3346"/>
                  </a:cubicBezTo>
                  <a:cubicBezTo>
                    <a:pt x="0" y="3436"/>
                    <a:pt x="0" y="3512"/>
                    <a:pt x="37" y="3512"/>
                  </a:cubicBezTo>
                  <a:cubicBezTo>
                    <a:pt x="51" y="3512"/>
                    <a:pt x="72" y="3500"/>
                    <a:pt x="100" y="3471"/>
                  </a:cubicBezTo>
                  <a:cubicBezTo>
                    <a:pt x="1880" y="2619"/>
                    <a:pt x="3434" y="1592"/>
                    <a:pt x="5213" y="539"/>
                  </a:cubicBezTo>
                  <a:cubicBezTo>
                    <a:pt x="5396" y="447"/>
                    <a:pt x="5245" y="0"/>
                    <a:pt x="4969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29;p54">
              <a:extLst>
                <a:ext uri="{FF2B5EF4-FFF2-40B4-BE49-F238E27FC236}">
                  <a16:creationId xmlns:a16="http://schemas.microsoft.com/office/drawing/2014/main" id="{D14FB959-C5F0-4FD7-83BD-6E6396DE707D}"/>
                </a:ext>
              </a:extLst>
            </p:cNvPr>
            <p:cNvSpPr/>
            <p:nvPr/>
          </p:nvSpPr>
          <p:spPr>
            <a:xfrm>
              <a:off x="7010939" y="3707233"/>
              <a:ext cx="143079" cy="81901"/>
            </a:xfrm>
            <a:custGeom>
              <a:avLst/>
              <a:gdLst/>
              <a:ahLst/>
              <a:cxnLst/>
              <a:rect l="l" t="t" r="r" b="b"/>
              <a:pathLst>
                <a:path w="4757" h="2723" extrusionOk="0">
                  <a:moveTo>
                    <a:pt x="4357" y="1"/>
                  </a:moveTo>
                  <a:cubicBezTo>
                    <a:pt x="4327" y="1"/>
                    <a:pt x="4295" y="5"/>
                    <a:pt x="4261" y="16"/>
                  </a:cubicBezTo>
                  <a:cubicBezTo>
                    <a:pt x="2807" y="442"/>
                    <a:pt x="828" y="1269"/>
                    <a:pt x="101" y="2622"/>
                  </a:cubicBezTo>
                  <a:cubicBezTo>
                    <a:pt x="0" y="2723"/>
                    <a:pt x="101" y="2723"/>
                    <a:pt x="101" y="2723"/>
                  </a:cubicBezTo>
                  <a:cubicBezTo>
                    <a:pt x="928" y="2622"/>
                    <a:pt x="1554" y="2221"/>
                    <a:pt x="2281" y="1795"/>
                  </a:cubicBezTo>
                  <a:cubicBezTo>
                    <a:pt x="3008" y="1369"/>
                    <a:pt x="3760" y="1068"/>
                    <a:pt x="4487" y="542"/>
                  </a:cubicBezTo>
                  <a:cubicBezTo>
                    <a:pt x="4757" y="362"/>
                    <a:pt x="4623" y="1"/>
                    <a:pt x="4357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30;p54">
              <a:extLst>
                <a:ext uri="{FF2B5EF4-FFF2-40B4-BE49-F238E27FC236}">
                  <a16:creationId xmlns:a16="http://schemas.microsoft.com/office/drawing/2014/main" id="{549EC77F-618F-4C67-AE13-BA6EF7B35D65}"/>
                </a:ext>
              </a:extLst>
            </p:cNvPr>
            <p:cNvSpPr/>
            <p:nvPr/>
          </p:nvSpPr>
          <p:spPr>
            <a:xfrm>
              <a:off x="7032805" y="3871273"/>
              <a:ext cx="175653" cy="87465"/>
            </a:xfrm>
            <a:custGeom>
              <a:avLst/>
              <a:gdLst/>
              <a:ahLst/>
              <a:cxnLst/>
              <a:rect l="l" t="t" r="r" b="b"/>
              <a:pathLst>
                <a:path w="5840" h="2908" extrusionOk="0">
                  <a:moveTo>
                    <a:pt x="5539" y="0"/>
                  </a:moveTo>
                  <a:cubicBezTo>
                    <a:pt x="3434" y="527"/>
                    <a:pt x="1780" y="1554"/>
                    <a:pt x="101" y="2707"/>
                  </a:cubicBezTo>
                  <a:cubicBezTo>
                    <a:pt x="0" y="2807"/>
                    <a:pt x="101" y="2908"/>
                    <a:pt x="201" y="2908"/>
                  </a:cubicBezTo>
                  <a:cubicBezTo>
                    <a:pt x="1780" y="1880"/>
                    <a:pt x="3860" y="1254"/>
                    <a:pt x="5639" y="527"/>
                  </a:cubicBezTo>
                  <a:cubicBezTo>
                    <a:pt x="5840" y="401"/>
                    <a:pt x="5840" y="0"/>
                    <a:pt x="5539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31;p54">
              <a:extLst>
                <a:ext uri="{FF2B5EF4-FFF2-40B4-BE49-F238E27FC236}">
                  <a16:creationId xmlns:a16="http://schemas.microsoft.com/office/drawing/2014/main" id="{96720074-FC3F-4A55-9AAE-16406B254E3F}"/>
                </a:ext>
              </a:extLst>
            </p:cNvPr>
            <p:cNvSpPr/>
            <p:nvPr/>
          </p:nvSpPr>
          <p:spPr>
            <a:xfrm>
              <a:off x="7036234" y="3996393"/>
              <a:ext cx="125483" cy="54170"/>
            </a:xfrm>
            <a:custGeom>
              <a:avLst/>
              <a:gdLst/>
              <a:ahLst/>
              <a:cxnLst/>
              <a:rect l="l" t="t" r="r" b="b"/>
              <a:pathLst>
                <a:path w="4172" h="1801" extrusionOk="0">
                  <a:moveTo>
                    <a:pt x="3746" y="1"/>
                  </a:moveTo>
                  <a:cubicBezTo>
                    <a:pt x="2493" y="327"/>
                    <a:pt x="1139" y="627"/>
                    <a:pt x="87" y="1379"/>
                  </a:cubicBezTo>
                  <a:cubicBezTo>
                    <a:pt x="0" y="1552"/>
                    <a:pt x="63" y="1800"/>
                    <a:pt x="211" y="1800"/>
                  </a:cubicBezTo>
                  <a:cubicBezTo>
                    <a:pt x="234" y="1800"/>
                    <a:pt x="260" y="1794"/>
                    <a:pt x="287" y="1780"/>
                  </a:cubicBezTo>
                  <a:cubicBezTo>
                    <a:pt x="1540" y="1580"/>
                    <a:pt x="2794" y="953"/>
                    <a:pt x="3946" y="527"/>
                  </a:cubicBezTo>
                  <a:cubicBezTo>
                    <a:pt x="4172" y="327"/>
                    <a:pt x="3946" y="1"/>
                    <a:pt x="3746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32;p54">
              <a:extLst>
                <a:ext uri="{FF2B5EF4-FFF2-40B4-BE49-F238E27FC236}">
                  <a16:creationId xmlns:a16="http://schemas.microsoft.com/office/drawing/2014/main" id="{8BD34B52-0580-477A-A625-94AC0BF979A7}"/>
                </a:ext>
              </a:extLst>
            </p:cNvPr>
            <p:cNvSpPr/>
            <p:nvPr/>
          </p:nvSpPr>
          <p:spPr>
            <a:xfrm>
              <a:off x="7044866" y="4103437"/>
              <a:ext cx="119889" cy="34709"/>
            </a:xfrm>
            <a:custGeom>
              <a:avLst/>
              <a:gdLst/>
              <a:ahLst/>
              <a:cxnLst/>
              <a:rect l="l" t="t" r="r" b="b"/>
              <a:pathLst>
                <a:path w="3986" h="1154" extrusionOk="0">
                  <a:moveTo>
                    <a:pt x="3885" y="1"/>
                  </a:moveTo>
                  <a:cubicBezTo>
                    <a:pt x="2507" y="101"/>
                    <a:pt x="1253" y="427"/>
                    <a:pt x="126" y="1053"/>
                  </a:cubicBezTo>
                  <a:cubicBezTo>
                    <a:pt x="0" y="1053"/>
                    <a:pt x="126" y="1154"/>
                    <a:pt x="126" y="1154"/>
                  </a:cubicBezTo>
                  <a:cubicBezTo>
                    <a:pt x="1379" y="728"/>
                    <a:pt x="2632" y="427"/>
                    <a:pt x="3885" y="201"/>
                  </a:cubicBezTo>
                  <a:cubicBezTo>
                    <a:pt x="3985" y="201"/>
                    <a:pt x="3985" y="1"/>
                    <a:pt x="3885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33;p54">
              <a:extLst>
                <a:ext uri="{FF2B5EF4-FFF2-40B4-BE49-F238E27FC236}">
                  <a16:creationId xmlns:a16="http://schemas.microsoft.com/office/drawing/2014/main" id="{61B03F66-4E00-4134-9418-3E9E45986000}"/>
                </a:ext>
              </a:extLst>
            </p:cNvPr>
            <p:cNvSpPr/>
            <p:nvPr/>
          </p:nvSpPr>
          <p:spPr>
            <a:xfrm>
              <a:off x="7173746" y="3729099"/>
              <a:ext cx="90624" cy="66832"/>
            </a:xfrm>
            <a:custGeom>
              <a:avLst/>
              <a:gdLst/>
              <a:ahLst/>
              <a:cxnLst/>
              <a:rect l="l" t="t" r="r" b="b"/>
              <a:pathLst>
                <a:path w="3013" h="2222" extrusionOk="0">
                  <a:moveTo>
                    <a:pt x="2506" y="1"/>
                  </a:moveTo>
                  <a:cubicBezTo>
                    <a:pt x="2474" y="1"/>
                    <a:pt x="2441" y="5"/>
                    <a:pt x="2407" y="16"/>
                  </a:cubicBezTo>
                  <a:cubicBezTo>
                    <a:pt x="1981" y="341"/>
                    <a:pt x="1480" y="542"/>
                    <a:pt x="1054" y="868"/>
                  </a:cubicBezTo>
                  <a:cubicBezTo>
                    <a:pt x="628" y="1168"/>
                    <a:pt x="427" y="1595"/>
                    <a:pt x="101" y="1996"/>
                  </a:cubicBezTo>
                  <a:cubicBezTo>
                    <a:pt x="1" y="2121"/>
                    <a:pt x="101" y="2221"/>
                    <a:pt x="227" y="2221"/>
                  </a:cubicBezTo>
                  <a:cubicBezTo>
                    <a:pt x="728" y="1895"/>
                    <a:pt x="1254" y="1795"/>
                    <a:pt x="1680" y="1494"/>
                  </a:cubicBezTo>
                  <a:cubicBezTo>
                    <a:pt x="2106" y="1168"/>
                    <a:pt x="2407" y="868"/>
                    <a:pt x="2833" y="542"/>
                  </a:cubicBezTo>
                  <a:cubicBezTo>
                    <a:pt x="3013" y="362"/>
                    <a:pt x="2789" y="1"/>
                    <a:pt x="2506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34;p54">
              <a:extLst>
                <a:ext uri="{FF2B5EF4-FFF2-40B4-BE49-F238E27FC236}">
                  <a16:creationId xmlns:a16="http://schemas.microsoft.com/office/drawing/2014/main" id="{B2A1F5F1-D13B-4AEA-B7CD-89FEBEFBE92F}"/>
                </a:ext>
              </a:extLst>
            </p:cNvPr>
            <p:cNvSpPr/>
            <p:nvPr/>
          </p:nvSpPr>
          <p:spPr>
            <a:xfrm>
              <a:off x="7324522" y="3626266"/>
              <a:ext cx="150809" cy="56576"/>
            </a:xfrm>
            <a:custGeom>
              <a:avLst/>
              <a:gdLst/>
              <a:ahLst/>
              <a:cxnLst/>
              <a:rect l="l" t="t" r="r" b="b"/>
              <a:pathLst>
                <a:path w="5014" h="1881" extrusionOk="0">
                  <a:moveTo>
                    <a:pt x="4712" y="1"/>
                  </a:moveTo>
                  <a:cubicBezTo>
                    <a:pt x="3133" y="101"/>
                    <a:pt x="1153" y="728"/>
                    <a:pt x="1" y="1780"/>
                  </a:cubicBezTo>
                  <a:cubicBezTo>
                    <a:pt x="1" y="1780"/>
                    <a:pt x="1" y="1881"/>
                    <a:pt x="101" y="1881"/>
                  </a:cubicBezTo>
                  <a:cubicBezTo>
                    <a:pt x="853" y="1881"/>
                    <a:pt x="1580" y="1555"/>
                    <a:pt x="2306" y="1354"/>
                  </a:cubicBezTo>
                  <a:cubicBezTo>
                    <a:pt x="3133" y="1029"/>
                    <a:pt x="3986" y="828"/>
                    <a:pt x="4813" y="527"/>
                  </a:cubicBezTo>
                  <a:cubicBezTo>
                    <a:pt x="5013" y="402"/>
                    <a:pt x="5013" y="1"/>
                    <a:pt x="4712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735;p54">
              <a:extLst>
                <a:ext uri="{FF2B5EF4-FFF2-40B4-BE49-F238E27FC236}">
                  <a16:creationId xmlns:a16="http://schemas.microsoft.com/office/drawing/2014/main" id="{6274E7B9-35D3-4D7E-8247-FCB6FC831C14}"/>
                </a:ext>
              </a:extLst>
            </p:cNvPr>
            <p:cNvSpPr/>
            <p:nvPr/>
          </p:nvSpPr>
          <p:spPr>
            <a:xfrm>
              <a:off x="7286835" y="3750965"/>
              <a:ext cx="140733" cy="79615"/>
            </a:xfrm>
            <a:custGeom>
              <a:avLst/>
              <a:gdLst/>
              <a:ahLst/>
              <a:cxnLst/>
              <a:rect l="l" t="t" r="r" b="b"/>
              <a:pathLst>
                <a:path w="4679" h="2647" extrusionOk="0">
                  <a:moveTo>
                    <a:pt x="4276" y="0"/>
                  </a:moveTo>
                  <a:cubicBezTo>
                    <a:pt x="4247" y="0"/>
                    <a:pt x="4217" y="5"/>
                    <a:pt x="4186" y="15"/>
                  </a:cubicBezTo>
                  <a:cubicBezTo>
                    <a:pt x="2732" y="241"/>
                    <a:pt x="853" y="968"/>
                    <a:pt x="0" y="2321"/>
                  </a:cubicBezTo>
                  <a:cubicBezTo>
                    <a:pt x="0" y="2421"/>
                    <a:pt x="101" y="2647"/>
                    <a:pt x="226" y="2647"/>
                  </a:cubicBezTo>
                  <a:cubicBezTo>
                    <a:pt x="953" y="2421"/>
                    <a:pt x="1579" y="2020"/>
                    <a:pt x="2306" y="1695"/>
                  </a:cubicBezTo>
                  <a:cubicBezTo>
                    <a:pt x="3033" y="1394"/>
                    <a:pt x="3660" y="968"/>
                    <a:pt x="4386" y="542"/>
                  </a:cubicBezTo>
                  <a:cubicBezTo>
                    <a:pt x="4679" y="362"/>
                    <a:pt x="4527" y="0"/>
                    <a:pt x="4276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736;p54">
              <a:extLst>
                <a:ext uri="{FF2B5EF4-FFF2-40B4-BE49-F238E27FC236}">
                  <a16:creationId xmlns:a16="http://schemas.microsoft.com/office/drawing/2014/main" id="{06685391-69E7-4E38-9AEA-3CC553235337}"/>
                </a:ext>
              </a:extLst>
            </p:cNvPr>
            <p:cNvSpPr/>
            <p:nvPr/>
          </p:nvSpPr>
          <p:spPr>
            <a:xfrm>
              <a:off x="7232667" y="3892658"/>
              <a:ext cx="147771" cy="77841"/>
            </a:xfrm>
            <a:custGeom>
              <a:avLst/>
              <a:gdLst/>
              <a:ahLst/>
              <a:cxnLst/>
              <a:rect l="l" t="t" r="r" b="b"/>
              <a:pathLst>
                <a:path w="4913" h="2588" extrusionOk="0">
                  <a:moveTo>
                    <a:pt x="4534" y="0"/>
                  </a:moveTo>
                  <a:cubicBezTo>
                    <a:pt x="4496" y="0"/>
                    <a:pt x="4454" y="5"/>
                    <a:pt x="4408" y="16"/>
                  </a:cubicBezTo>
                  <a:cubicBezTo>
                    <a:pt x="3055" y="442"/>
                    <a:pt x="1701" y="843"/>
                    <a:pt x="448" y="1695"/>
                  </a:cubicBezTo>
                  <a:cubicBezTo>
                    <a:pt x="1" y="1951"/>
                    <a:pt x="314" y="2587"/>
                    <a:pt x="741" y="2587"/>
                  </a:cubicBezTo>
                  <a:cubicBezTo>
                    <a:pt x="817" y="2587"/>
                    <a:pt x="896" y="2568"/>
                    <a:pt x="974" y="2522"/>
                  </a:cubicBezTo>
                  <a:cubicBezTo>
                    <a:pt x="2227" y="1996"/>
                    <a:pt x="3481" y="1169"/>
                    <a:pt x="4734" y="543"/>
                  </a:cubicBezTo>
                  <a:cubicBezTo>
                    <a:pt x="4913" y="341"/>
                    <a:pt x="4852" y="0"/>
                    <a:pt x="4534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737;p54">
              <a:extLst>
                <a:ext uri="{FF2B5EF4-FFF2-40B4-BE49-F238E27FC236}">
                  <a16:creationId xmlns:a16="http://schemas.microsoft.com/office/drawing/2014/main" id="{2A83DC83-F44C-4794-A0BF-1478FFE5711A}"/>
                </a:ext>
              </a:extLst>
            </p:cNvPr>
            <p:cNvSpPr/>
            <p:nvPr/>
          </p:nvSpPr>
          <p:spPr>
            <a:xfrm>
              <a:off x="7258954" y="4059736"/>
              <a:ext cx="166599" cy="49778"/>
            </a:xfrm>
            <a:custGeom>
              <a:avLst/>
              <a:gdLst/>
              <a:ahLst/>
              <a:cxnLst/>
              <a:rect l="l" t="t" r="r" b="b"/>
              <a:pathLst>
                <a:path w="5539" h="1655" extrusionOk="0">
                  <a:moveTo>
                    <a:pt x="5213" y="0"/>
                  </a:moveTo>
                  <a:cubicBezTo>
                    <a:pt x="3534" y="100"/>
                    <a:pt x="1454" y="526"/>
                    <a:pt x="0" y="1554"/>
                  </a:cubicBezTo>
                  <a:lnTo>
                    <a:pt x="0" y="1654"/>
                  </a:lnTo>
                  <a:cubicBezTo>
                    <a:pt x="1780" y="1654"/>
                    <a:pt x="3659" y="1028"/>
                    <a:pt x="5313" y="401"/>
                  </a:cubicBezTo>
                  <a:cubicBezTo>
                    <a:pt x="5539" y="301"/>
                    <a:pt x="5414" y="0"/>
                    <a:pt x="5213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738;p54">
              <a:extLst>
                <a:ext uri="{FF2B5EF4-FFF2-40B4-BE49-F238E27FC236}">
                  <a16:creationId xmlns:a16="http://schemas.microsoft.com/office/drawing/2014/main" id="{97BD1156-2743-43E6-BED4-B9FBE8BD808C}"/>
                </a:ext>
              </a:extLst>
            </p:cNvPr>
            <p:cNvSpPr/>
            <p:nvPr/>
          </p:nvSpPr>
          <p:spPr>
            <a:xfrm>
              <a:off x="7415745" y="3946255"/>
              <a:ext cx="122024" cy="57177"/>
            </a:xfrm>
            <a:custGeom>
              <a:avLst/>
              <a:gdLst/>
              <a:ahLst/>
              <a:cxnLst/>
              <a:rect l="l" t="t" r="r" b="b"/>
              <a:pathLst>
                <a:path w="4057" h="1901" extrusionOk="0">
                  <a:moveTo>
                    <a:pt x="3638" y="0"/>
                  </a:moveTo>
                  <a:cubicBezTo>
                    <a:pt x="3613" y="0"/>
                    <a:pt x="3586" y="5"/>
                    <a:pt x="3559" y="14"/>
                  </a:cubicBezTo>
                  <a:cubicBezTo>
                    <a:pt x="2506" y="314"/>
                    <a:pt x="953" y="640"/>
                    <a:pt x="100" y="1467"/>
                  </a:cubicBezTo>
                  <a:cubicBezTo>
                    <a:pt x="0" y="1568"/>
                    <a:pt x="100" y="1793"/>
                    <a:pt x="326" y="1893"/>
                  </a:cubicBezTo>
                  <a:cubicBezTo>
                    <a:pt x="382" y="1898"/>
                    <a:pt x="438" y="1901"/>
                    <a:pt x="495" y="1901"/>
                  </a:cubicBezTo>
                  <a:cubicBezTo>
                    <a:pt x="1589" y="1901"/>
                    <a:pt x="2878" y="1016"/>
                    <a:pt x="3760" y="540"/>
                  </a:cubicBezTo>
                  <a:cubicBezTo>
                    <a:pt x="4056" y="426"/>
                    <a:pt x="3896" y="0"/>
                    <a:pt x="3638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739;p54">
              <a:extLst>
                <a:ext uri="{FF2B5EF4-FFF2-40B4-BE49-F238E27FC236}">
                  <a16:creationId xmlns:a16="http://schemas.microsoft.com/office/drawing/2014/main" id="{AFCDB3EA-E185-433A-883B-29CCFA671CD5}"/>
                </a:ext>
              </a:extLst>
            </p:cNvPr>
            <p:cNvSpPr/>
            <p:nvPr/>
          </p:nvSpPr>
          <p:spPr>
            <a:xfrm>
              <a:off x="7359201" y="4118656"/>
              <a:ext cx="134116" cy="56756"/>
            </a:xfrm>
            <a:custGeom>
              <a:avLst/>
              <a:gdLst/>
              <a:ahLst/>
              <a:cxnLst/>
              <a:rect l="l" t="t" r="r" b="b"/>
              <a:pathLst>
                <a:path w="4459" h="1887" extrusionOk="0">
                  <a:moveTo>
                    <a:pt x="4169" y="1"/>
                  </a:moveTo>
                  <a:cubicBezTo>
                    <a:pt x="4142" y="1"/>
                    <a:pt x="4114" y="7"/>
                    <a:pt x="4086" y="21"/>
                  </a:cubicBezTo>
                  <a:cubicBezTo>
                    <a:pt x="3334" y="121"/>
                    <a:pt x="2607" y="322"/>
                    <a:pt x="1880" y="648"/>
                  </a:cubicBezTo>
                  <a:cubicBezTo>
                    <a:pt x="1579" y="748"/>
                    <a:pt x="1254" y="848"/>
                    <a:pt x="1053" y="948"/>
                  </a:cubicBezTo>
                  <a:cubicBezTo>
                    <a:pt x="962" y="1062"/>
                    <a:pt x="331" y="1488"/>
                    <a:pt x="143" y="1488"/>
                  </a:cubicBezTo>
                  <a:cubicBezTo>
                    <a:pt x="124" y="1488"/>
                    <a:pt x="110" y="1484"/>
                    <a:pt x="101" y="1475"/>
                  </a:cubicBezTo>
                  <a:cubicBezTo>
                    <a:pt x="0" y="1475"/>
                    <a:pt x="0" y="1575"/>
                    <a:pt x="0" y="1575"/>
                  </a:cubicBezTo>
                  <a:cubicBezTo>
                    <a:pt x="94" y="1821"/>
                    <a:pt x="351" y="1886"/>
                    <a:pt x="630" y="1886"/>
                  </a:cubicBezTo>
                  <a:cubicBezTo>
                    <a:pt x="948" y="1886"/>
                    <a:pt x="1294" y="1800"/>
                    <a:pt x="1454" y="1800"/>
                  </a:cubicBezTo>
                  <a:cubicBezTo>
                    <a:pt x="2507" y="1475"/>
                    <a:pt x="3559" y="948"/>
                    <a:pt x="4286" y="322"/>
                  </a:cubicBezTo>
                  <a:cubicBezTo>
                    <a:pt x="4459" y="236"/>
                    <a:pt x="4334" y="1"/>
                    <a:pt x="4169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740;p54">
              <a:extLst>
                <a:ext uri="{FF2B5EF4-FFF2-40B4-BE49-F238E27FC236}">
                  <a16:creationId xmlns:a16="http://schemas.microsoft.com/office/drawing/2014/main" id="{97CBE492-EA6F-4A3A-8457-7ED99CBA2B66}"/>
                </a:ext>
              </a:extLst>
            </p:cNvPr>
            <p:cNvSpPr/>
            <p:nvPr/>
          </p:nvSpPr>
          <p:spPr>
            <a:xfrm>
              <a:off x="7582342" y="3980242"/>
              <a:ext cx="134356" cy="95346"/>
            </a:xfrm>
            <a:custGeom>
              <a:avLst/>
              <a:gdLst/>
              <a:ahLst/>
              <a:cxnLst/>
              <a:rect l="l" t="t" r="r" b="b"/>
              <a:pathLst>
                <a:path w="4467" h="3170" extrusionOk="0">
                  <a:moveTo>
                    <a:pt x="4293" y="0"/>
                  </a:moveTo>
                  <a:cubicBezTo>
                    <a:pt x="4262" y="0"/>
                    <a:pt x="4226" y="11"/>
                    <a:pt x="4186" y="37"/>
                  </a:cubicBezTo>
                  <a:cubicBezTo>
                    <a:pt x="3434" y="538"/>
                    <a:pt x="2707" y="1064"/>
                    <a:pt x="1980" y="1590"/>
                  </a:cubicBezTo>
                  <a:cubicBezTo>
                    <a:pt x="1353" y="2017"/>
                    <a:pt x="627" y="2317"/>
                    <a:pt x="100" y="2944"/>
                  </a:cubicBezTo>
                  <a:cubicBezTo>
                    <a:pt x="0" y="3044"/>
                    <a:pt x="0" y="3169"/>
                    <a:pt x="100" y="3169"/>
                  </a:cubicBezTo>
                  <a:cubicBezTo>
                    <a:pt x="1779" y="3169"/>
                    <a:pt x="3434" y="1490"/>
                    <a:pt x="4386" y="337"/>
                  </a:cubicBezTo>
                  <a:cubicBezTo>
                    <a:pt x="4466" y="177"/>
                    <a:pt x="4418" y="0"/>
                    <a:pt x="4293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741;p54">
              <a:extLst>
                <a:ext uri="{FF2B5EF4-FFF2-40B4-BE49-F238E27FC236}">
                  <a16:creationId xmlns:a16="http://schemas.microsoft.com/office/drawing/2014/main" id="{4A1266EB-422E-4E4A-81F8-347EBF73992B}"/>
                </a:ext>
              </a:extLst>
            </p:cNvPr>
            <p:cNvSpPr/>
            <p:nvPr/>
          </p:nvSpPr>
          <p:spPr>
            <a:xfrm>
              <a:off x="7441431" y="3804352"/>
              <a:ext cx="127318" cy="61298"/>
            </a:xfrm>
            <a:custGeom>
              <a:avLst/>
              <a:gdLst/>
              <a:ahLst/>
              <a:cxnLst/>
              <a:rect l="l" t="t" r="r" b="b"/>
              <a:pathLst>
                <a:path w="4233" h="2038" extrusionOk="0">
                  <a:moveTo>
                    <a:pt x="4033" y="1"/>
                  </a:moveTo>
                  <a:cubicBezTo>
                    <a:pt x="4010" y="1"/>
                    <a:pt x="3985" y="6"/>
                    <a:pt x="3958" y="20"/>
                  </a:cubicBezTo>
                  <a:cubicBezTo>
                    <a:pt x="2605" y="546"/>
                    <a:pt x="1452" y="1173"/>
                    <a:pt x="99" y="1900"/>
                  </a:cubicBezTo>
                  <a:cubicBezTo>
                    <a:pt x="0" y="1900"/>
                    <a:pt x="56" y="2038"/>
                    <a:pt x="181" y="2038"/>
                  </a:cubicBezTo>
                  <a:cubicBezTo>
                    <a:pt x="215" y="2038"/>
                    <a:pt x="255" y="2027"/>
                    <a:pt x="299" y="2000"/>
                  </a:cubicBezTo>
                  <a:cubicBezTo>
                    <a:pt x="1552" y="1499"/>
                    <a:pt x="2805" y="972"/>
                    <a:pt x="4058" y="245"/>
                  </a:cubicBezTo>
                  <a:cubicBezTo>
                    <a:pt x="4232" y="245"/>
                    <a:pt x="4180" y="1"/>
                    <a:pt x="4033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742;p54">
              <a:extLst>
                <a:ext uri="{FF2B5EF4-FFF2-40B4-BE49-F238E27FC236}">
                  <a16:creationId xmlns:a16="http://schemas.microsoft.com/office/drawing/2014/main" id="{E1638B1B-1CFC-4AFC-B48E-CBF7C0F2AF47}"/>
                </a:ext>
              </a:extLst>
            </p:cNvPr>
            <p:cNvSpPr/>
            <p:nvPr/>
          </p:nvSpPr>
          <p:spPr>
            <a:xfrm>
              <a:off x="7466245" y="3669998"/>
              <a:ext cx="194511" cy="97271"/>
            </a:xfrm>
            <a:custGeom>
              <a:avLst/>
              <a:gdLst/>
              <a:ahLst/>
              <a:cxnLst/>
              <a:rect l="l" t="t" r="r" b="b"/>
              <a:pathLst>
                <a:path w="6467" h="3234" extrusionOk="0">
                  <a:moveTo>
                    <a:pt x="5940" y="1"/>
                  </a:moveTo>
                  <a:cubicBezTo>
                    <a:pt x="3534" y="427"/>
                    <a:pt x="1780" y="1354"/>
                    <a:pt x="0" y="3133"/>
                  </a:cubicBezTo>
                  <a:cubicBezTo>
                    <a:pt x="0" y="3133"/>
                    <a:pt x="0" y="3234"/>
                    <a:pt x="101" y="3234"/>
                  </a:cubicBezTo>
                  <a:cubicBezTo>
                    <a:pt x="2081" y="2306"/>
                    <a:pt x="4061" y="1354"/>
                    <a:pt x="6166" y="527"/>
                  </a:cubicBezTo>
                  <a:cubicBezTo>
                    <a:pt x="6467" y="427"/>
                    <a:pt x="6366" y="1"/>
                    <a:pt x="5940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743;p54">
              <a:extLst>
                <a:ext uri="{FF2B5EF4-FFF2-40B4-BE49-F238E27FC236}">
                  <a16:creationId xmlns:a16="http://schemas.microsoft.com/office/drawing/2014/main" id="{7E870BA4-30EC-44E3-8A6D-B89F4B3646AA}"/>
                </a:ext>
              </a:extLst>
            </p:cNvPr>
            <p:cNvSpPr/>
            <p:nvPr/>
          </p:nvSpPr>
          <p:spPr>
            <a:xfrm>
              <a:off x="7563484" y="3823782"/>
              <a:ext cx="137965" cy="73570"/>
            </a:xfrm>
            <a:custGeom>
              <a:avLst/>
              <a:gdLst/>
              <a:ahLst/>
              <a:cxnLst/>
              <a:rect l="l" t="t" r="r" b="b"/>
              <a:pathLst>
                <a:path w="4587" h="2446" extrusionOk="0">
                  <a:moveTo>
                    <a:pt x="3960" y="0"/>
                  </a:moveTo>
                  <a:cubicBezTo>
                    <a:pt x="3033" y="101"/>
                    <a:pt x="2181" y="426"/>
                    <a:pt x="1454" y="853"/>
                  </a:cubicBezTo>
                  <a:cubicBezTo>
                    <a:pt x="828" y="1153"/>
                    <a:pt x="0" y="1579"/>
                    <a:pt x="0" y="2206"/>
                  </a:cubicBezTo>
                  <a:cubicBezTo>
                    <a:pt x="0" y="2306"/>
                    <a:pt x="101" y="2406"/>
                    <a:pt x="101" y="2406"/>
                  </a:cubicBezTo>
                  <a:cubicBezTo>
                    <a:pt x="184" y="2433"/>
                    <a:pt x="268" y="2445"/>
                    <a:pt x="352" y="2445"/>
                  </a:cubicBezTo>
                  <a:cubicBezTo>
                    <a:pt x="895" y="2445"/>
                    <a:pt x="1438" y="1940"/>
                    <a:pt x="1980" y="1680"/>
                  </a:cubicBezTo>
                  <a:cubicBezTo>
                    <a:pt x="2707" y="1354"/>
                    <a:pt x="3434" y="953"/>
                    <a:pt x="4186" y="627"/>
                  </a:cubicBezTo>
                  <a:cubicBezTo>
                    <a:pt x="4587" y="426"/>
                    <a:pt x="4286" y="0"/>
                    <a:pt x="3960" y="0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744;p54">
              <a:extLst>
                <a:ext uri="{FF2B5EF4-FFF2-40B4-BE49-F238E27FC236}">
                  <a16:creationId xmlns:a16="http://schemas.microsoft.com/office/drawing/2014/main" id="{50E5C558-48CA-4354-8E7A-CFAFA9B513A8}"/>
                </a:ext>
              </a:extLst>
            </p:cNvPr>
            <p:cNvSpPr/>
            <p:nvPr/>
          </p:nvSpPr>
          <p:spPr>
            <a:xfrm>
              <a:off x="7604178" y="3927186"/>
              <a:ext cx="77600" cy="41357"/>
            </a:xfrm>
            <a:custGeom>
              <a:avLst/>
              <a:gdLst/>
              <a:ahLst/>
              <a:cxnLst/>
              <a:rect l="l" t="t" r="r" b="b"/>
              <a:pathLst>
                <a:path w="2580" h="1375" extrusionOk="0">
                  <a:moveTo>
                    <a:pt x="2384" y="1"/>
                  </a:moveTo>
                  <a:cubicBezTo>
                    <a:pt x="2361" y="1"/>
                    <a:pt x="2335" y="7"/>
                    <a:pt x="2307" y="21"/>
                  </a:cubicBezTo>
                  <a:cubicBezTo>
                    <a:pt x="1454" y="222"/>
                    <a:pt x="828" y="648"/>
                    <a:pt x="101" y="1174"/>
                  </a:cubicBezTo>
                  <a:cubicBezTo>
                    <a:pt x="1" y="1174"/>
                    <a:pt x="101" y="1374"/>
                    <a:pt x="201" y="1374"/>
                  </a:cubicBezTo>
                  <a:cubicBezTo>
                    <a:pt x="953" y="948"/>
                    <a:pt x="1680" y="648"/>
                    <a:pt x="2407" y="322"/>
                  </a:cubicBezTo>
                  <a:cubicBezTo>
                    <a:pt x="2579" y="236"/>
                    <a:pt x="2529" y="1"/>
                    <a:pt x="2384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745;p54">
              <a:extLst>
                <a:ext uri="{FF2B5EF4-FFF2-40B4-BE49-F238E27FC236}">
                  <a16:creationId xmlns:a16="http://schemas.microsoft.com/office/drawing/2014/main" id="{57032389-C653-4923-8D61-1C46A1AC8B94}"/>
                </a:ext>
              </a:extLst>
            </p:cNvPr>
            <p:cNvSpPr/>
            <p:nvPr/>
          </p:nvSpPr>
          <p:spPr>
            <a:xfrm>
              <a:off x="6432769" y="3535073"/>
              <a:ext cx="37717" cy="153064"/>
            </a:xfrm>
            <a:custGeom>
              <a:avLst/>
              <a:gdLst/>
              <a:ahLst/>
              <a:cxnLst/>
              <a:rect l="l" t="t" r="r" b="b"/>
              <a:pathLst>
                <a:path w="1254" h="5089" extrusionOk="0">
                  <a:moveTo>
                    <a:pt x="1053" y="0"/>
                  </a:moveTo>
                  <a:cubicBezTo>
                    <a:pt x="201" y="1680"/>
                    <a:pt x="0" y="3233"/>
                    <a:pt x="101" y="5013"/>
                  </a:cubicBezTo>
                  <a:cubicBezTo>
                    <a:pt x="151" y="5063"/>
                    <a:pt x="201" y="5088"/>
                    <a:pt x="238" y="5088"/>
                  </a:cubicBezTo>
                  <a:cubicBezTo>
                    <a:pt x="276" y="5088"/>
                    <a:pt x="301" y="5063"/>
                    <a:pt x="301" y="5013"/>
                  </a:cubicBezTo>
                  <a:cubicBezTo>
                    <a:pt x="301" y="3334"/>
                    <a:pt x="727" y="1680"/>
                    <a:pt x="1253" y="101"/>
                  </a:cubicBezTo>
                  <a:cubicBezTo>
                    <a:pt x="1253" y="0"/>
                    <a:pt x="1153" y="0"/>
                    <a:pt x="1053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46;p54">
              <a:extLst>
                <a:ext uri="{FF2B5EF4-FFF2-40B4-BE49-F238E27FC236}">
                  <a16:creationId xmlns:a16="http://schemas.microsoft.com/office/drawing/2014/main" id="{B7A3B74A-75B0-4913-B4F8-743024F12F58}"/>
                </a:ext>
              </a:extLst>
            </p:cNvPr>
            <p:cNvSpPr/>
            <p:nvPr/>
          </p:nvSpPr>
          <p:spPr>
            <a:xfrm>
              <a:off x="6467448" y="3625093"/>
              <a:ext cx="26558" cy="63794"/>
            </a:xfrm>
            <a:custGeom>
              <a:avLst/>
              <a:gdLst/>
              <a:ahLst/>
              <a:cxnLst/>
              <a:rect l="l" t="t" r="r" b="b"/>
              <a:pathLst>
                <a:path w="883" h="2121" extrusionOk="0">
                  <a:moveTo>
                    <a:pt x="729" y="0"/>
                  </a:moveTo>
                  <a:cubicBezTo>
                    <a:pt x="657" y="0"/>
                    <a:pt x="572" y="50"/>
                    <a:pt x="526" y="140"/>
                  </a:cubicBezTo>
                  <a:cubicBezTo>
                    <a:pt x="301" y="767"/>
                    <a:pt x="0" y="1393"/>
                    <a:pt x="201" y="2020"/>
                  </a:cubicBezTo>
                  <a:cubicBezTo>
                    <a:pt x="301" y="2120"/>
                    <a:pt x="301" y="2120"/>
                    <a:pt x="401" y="2120"/>
                  </a:cubicBezTo>
                  <a:cubicBezTo>
                    <a:pt x="727" y="1494"/>
                    <a:pt x="727" y="867"/>
                    <a:pt x="827" y="240"/>
                  </a:cubicBezTo>
                  <a:cubicBezTo>
                    <a:pt x="882" y="75"/>
                    <a:pt x="816" y="0"/>
                    <a:pt x="729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747;p54">
              <a:extLst>
                <a:ext uri="{FF2B5EF4-FFF2-40B4-BE49-F238E27FC236}">
                  <a16:creationId xmlns:a16="http://schemas.microsoft.com/office/drawing/2014/main" id="{592C7A85-F197-4BFF-B233-337BF2FA71AA}"/>
                </a:ext>
              </a:extLst>
            </p:cNvPr>
            <p:cNvSpPr/>
            <p:nvPr/>
          </p:nvSpPr>
          <p:spPr>
            <a:xfrm>
              <a:off x="6690559" y="3587346"/>
              <a:ext cx="119137" cy="126416"/>
            </a:xfrm>
            <a:custGeom>
              <a:avLst/>
              <a:gdLst/>
              <a:ahLst/>
              <a:cxnLst/>
              <a:rect l="l" t="t" r="r" b="b"/>
              <a:pathLst>
                <a:path w="3961" h="4203" extrusionOk="0">
                  <a:moveTo>
                    <a:pt x="3846" y="0"/>
                  </a:moveTo>
                  <a:cubicBezTo>
                    <a:pt x="3819" y="0"/>
                    <a:pt x="3790" y="12"/>
                    <a:pt x="3760" y="42"/>
                  </a:cubicBezTo>
                  <a:cubicBezTo>
                    <a:pt x="2382" y="1195"/>
                    <a:pt x="1129" y="2548"/>
                    <a:pt x="1" y="4102"/>
                  </a:cubicBezTo>
                  <a:cubicBezTo>
                    <a:pt x="1" y="4202"/>
                    <a:pt x="101" y="4202"/>
                    <a:pt x="101" y="4202"/>
                  </a:cubicBezTo>
                  <a:cubicBezTo>
                    <a:pt x="1254" y="2749"/>
                    <a:pt x="2507" y="1395"/>
                    <a:pt x="3961" y="142"/>
                  </a:cubicBezTo>
                  <a:cubicBezTo>
                    <a:pt x="3961" y="71"/>
                    <a:pt x="3911" y="0"/>
                    <a:pt x="3846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748;p54">
              <a:extLst>
                <a:ext uri="{FF2B5EF4-FFF2-40B4-BE49-F238E27FC236}">
                  <a16:creationId xmlns:a16="http://schemas.microsoft.com/office/drawing/2014/main" id="{148EABC4-D7B2-45C4-965E-7C718C383FCD}"/>
                </a:ext>
              </a:extLst>
            </p:cNvPr>
            <p:cNvSpPr/>
            <p:nvPr/>
          </p:nvSpPr>
          <p:spPr>
            <a:xfrm>
              <a:off x="6732156" y="3637575"/>
              <a:ext cx="64215" cy="68396"/>
            </a:xfrm>
            <a:custGeom>
              <a:avLst/>
              <a:gdLst/>
              <a:ahLst/>
              <a:cxnLst/>
              <a:rect l="l" t="t" r="r" b="b"/>
              <a:pathLst>
                <a:path w="2135" h="2274" extrusionOk="0">
                  <a:moveTo>
                    <a:pt x="1911" y="1"/>
                  </a:moveTo>
                  <a:cubicBezTo>
                    <a:pt x="1889" y="1"/>
                    <a:pt x="1868" y="8"/>
                    <a:pt x="1851" y="26"/>
                  </a:cubicBezTo>
                  <a:cubicBezTo>
                    <a:pt x="1224" y="653"/>
                    <a:pt x="598" y="1404"/>
                    <a:pt x="71" y="2131"/>
                  </a:cubicBezTo>
                  <a:cubicBezTo>
                    <a:pt x="1" y="2202"/>
                    <a:pt x="30" y="2273"/>
                    <a:pt x="89" y="2273"/>
                  </a:cubicBezTo>
                  <a:cubicBezTo>
                    <a:pt x="113" y="2273"/>
                    <a:pt x="142" y="2261"/>
                    <a:pt x="172" y="2231"/>
                  </a:cubicBezTo>
                  <a:cubicBezTo>
                    <a:pt x="798" y="1605"/>
                    <a:pt x="1425" y="978"/>
                    <a:pt x="2051" y="252"/>
                  </a:cubicBezTo>
                  <a:cubicBezTo>
                    <a:pt x="2134" y="169"/>
                    <a:pt x="2012" y="1"/>
                    <a:pt x="1911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749;p54">
              <a:extLst>
                <a:ext uri="{FF2B5EF4-FFF2-40B4-BE49-F238E27FC236}">
                  <a16:creationId xmlns:a16="http://schemas.microsoft.com/office/drawing/2014/main" id="{B202A9CB-11E4-4028-B28B-13F6B73171AA}"/>
                </a:ext>
              </a:extLst>
            </p:cNvPr>
            <p:cNvSpPr/>
            <p:nvPr/>
          </p:nvSpPr>
          <p:spPr>
            <a:xfrm>
              <a:off x="6713297" y="3405561"/>
              <a:ext cx="161576" cy="146628"/>
            </a:xfrm>
            <a:custGeom>
              <a:avLst/>
              <a:gdLst/>
              <a:ahLst/>
              <a:cxnLst/>
              <a:rect l="l" t="t" r="r" b="b"/>
              <a:pathLst>
                <a:path w="5372" h="4875" extrusionOk="0">
                  <a:moveTo>
                    <a:pt x="5160" y="1"/>
                  </a:moveTo>
                  <a:cubicBezTo>
                    <a:pt x="5137" y="1"/>
                    <a:pt x="5112" y="7"/>
                    <a:pt x="5084" y="21"/>
                  </a:cubicBezTo>
                  <a:cubicBezTo>
                    <a:pt x="3104" y="1274"/>
                    <a:pt x="1325" y="2727"/>
                    <a:pt x="72" y="4732"/>
                  </a:cubicBezTo>
                  <a:cubicBezTo>
                    <a:pt x="1" y="4803"/>
                    <a:pt x="80" y="4874"/>
                    <a:pt x="169" y="4874"/>
                  </a:cubicBezTo>
                  <a:cubicBezTo>
                    <a:pt x="205" y="4874"/>
                    <a:pt x="243" y="4862"/>
                    <a:pt x="272" y="4833"/>
                  </a:cubicBezTo>
                  <a:cubicBezTo>
                    <a:pt x="1851" y="3254"/>
                    <a:pt x="3405" y="1700"/>
                    <a:pt x="5285" y="447"/>
                  </a:cubicBezTo>
                  <a:cubicBezTo>
                    <a:pt x="5371" y="252"/>
                    <a:pt x="5308" y="1"/>
                    <a:pt x="5160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750;p54">
              <a:extLst>
                <a:ext uri="{FF2B5EF4-FFF2-40B4-BE49-F238E27FC236}">
                  <a16:creationId xmlns:a16="http://schemas.microsoft.com/office/drawing/2014/main" id="{9CB9C5C7-425C-41D0-BE44-EE8A47013DA8}"/>
                </a:ext>
              </a:extLst>
            </p:cNvPr>
            <p:cNvSpPr/>
            <p:nvPr/>
          </p:nvSpPr>
          <p:spPr>
            <a:xfrm>
              <a:off x="6747104" y="3699744"/>
              <a:ext cx="167682" cy="152703"/>
            </a:xfrm>
            <a:custGeom>
              <a:avLst/>
              <a:gdLst/>
              <a:ahLst/>
              <a:cxnLst/>
              <a:rect l="l" t="t" r="r" b="b"/>
              <a:pathLst>
                <a:path w="5575" h="5077" extrusionOk="0">
                  <a:moveTo>
                    <a:pt x="5242" y="0"/>
                  </a:moveTo>
                  <a:cubicBezTo>
                    <a:pt x="5198" y="0"/>
                    <a:pt x="5153" y="19"/>
                    <a:pt x="5113" y="64"/>
                  </a:cubicBezTo>
                  <a:cubicBezTo>
                    <a:pt x="2807" y="992"/>
                    <a:pt x="928" y="2671"/>
                    <a:pt x="0" y="4977"/>
                  </a:cubicBezTo>
                  <a:cubicBezTo>
                    <a:pt x="0" y="5077"/>
                    <a:pt x="101" y="5077"/>
                    <a:pt x="101" y="5077"/>
                  </a:cubicBezTo>
                  <a:cubicBezTo>
                    <a:pt x="1655" y="3297"/>
                    <a:pt x="3334" y="1618"/>
                    <a:pt x="5314" y="465"/>
                  </a:cubicBezTo>
                  <a:cubicBezTo>
                    <a:pt x="5574" y="305"/>
                    <a:pt x="5418" y="0"/>
                    <a:pt x="5242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751;p54">
              <a:extLst>
                <a:ext uri="{FF2B5EF4-FFF2-40B4-BE49-F238E27FC236}">
                  <a16:creationId xmlns:a16="http://schemas.microsoft.com/office/drawing/2014/main" id="{A5972AF8-FC01-4ACB-A03F-C4638A5661C5}"/>
                </a:ext>
              </a:extLst>
            </p:cNvPr>
            <p:cNvSpPr/>
            <p:nvPr/>
          </p:nvSpPr>
          <p:spPr>
            <a:xfrm>
              <a:off x="6796851" y="3826218"/>
              <a:ext cx="128160" cy="85781"/>
            </a:xfrm>
            <a:custGeom>
              <a:avLst/>
              <a:gdLst/>
              <a:ahLst/>
              <a:cxnLst/>
              <a:rect l="l" t="t" r="r" b="b"/>
              <a:pathLst>
                <a:path w="4261" h="2852" extrusionOk="0">
                  <a:moveTo>
                    <a:pt x="3947" y="1"/>
                  </a:moveTo>
                  <a:cubicBezTo>
                    <a:pt x="3919" y="1"/>
                    <a:pt x="3890" y="7"/>
                    <a:pt x="3860" y="20"/>
                  </a:cubicBezTo>
                  <a:cubicBezTo>
                    <a:pt x="2607" y="872"/>
                    <a:pt x="1053" y="1599"/>
                    <a:pt x="101" y="2651"/>
                  </a:cubicBezTo>
                  <a:cubicBezTo>
                    <a:pt x="1" y="2752"/>
                    <a:pt x="101" y="2852"/>
                    <a:pt x="226" y="2852"/>
                  </a:cubicBezTo>
                  <a:cubicBezTo>
                    <a:pt x="1680" y="2426"/>
                    <a:pt x="2933" y="1273"/>
                    <a:pt x="4086" y="345"/>
                  </a:cubicBezTo>
                  <a:cubicBezTo>
                    <a:pt x="4260" y="258"/>
                    <a:pt x="4131" y="1"/>
                    <a:pt x="3947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752;p54">
              <a:extLst>
                <a:ext uri="{FF2B5EF4-FFF2-40B4-BE49-F238E27FC236}">
                  <a16:creationId xmlns:a16="http://schemas.microsoft.com/office/drawing/2014/main" id="{5430896F-0FFF-4332-A0A9-EBF12BA2937A}"/>
                </a:ext>
              </a:extLst>
            </p:cNvPr>
            <p:cNvSpPr/>
            <p:nvPr/>
          </p:nvSpPr>
          <p:spPr>
            <a:xfrm>
              <a:off x="6577500" y="3747145"/>
              <a:ext cx="83555" cy="121152"/>
            </a:xfrm>
            <a:custGeom>
              <a:avLst/>
              <a:gdLst/>
              <a:ahLst/>
              <a:cxnLst/>
              <a:rect l="l" t="t" r="r" b="b"/>
              <a:pathLst>
                <a:path w="2778" h="4028" extrusionOk="0">
                  <a:moveTo>
                    <a:pt x="2690" y="1"/>
                  </a:moveTo>
                  <a:cubicBezTo>
                    <a:pt x="2666" y="1"/>
                    <a:pt x="2636" y="13"/>
                    <a:pt x="2607" y="42"/>
                  </a:cubicBezTo>
                  <a:cubicBezTo>
                    <a:pt x="1554" y="1195"/>
                    <a:pt x="827" y="2548"/>
                    <a:pt x="0" y="3902"/>
                  </a:cubicBezTo>
                  <a:cubicBezTo>
                    <a:pt x="0" y="4027"/>
                    <a:pt x="101" y="4027"/>
                    <a:pt x="101" y="4027"/>
                  </a:cubicBezTo>
                  <a:cubicBezTo>
                    <a:pt x="928" y="2649"/>
                    <a:pt x="1880" y="1396"/>
                    <a:pt x="2707" y="142"/>
                  </a:cubicBezTo>
                  <a:cubicBezTo>
                    <a:pt x="2778" y="72"/>
                    <a:pt x="2749" y="1"/>
                    <a:pt x="2690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753;p54">
              <a:extLst>
                <a:ext uri="{FF2B5EF4-FFF2-40B4-BE49-F238E27FC236}">
                  <a16:creationId xmlns:a16="http://schemas.microsoft.com/office/drawing/2014/main" id="{79E97DF2-1C1C-4D7D-B1E7-67494B0A450D}"/>
                </a:ext>
              </a:extLst>
            </p:cNvPr>
            <p:cNvSpPr/>
            <p:nvPr/>
          </p:nvSpPr>
          <p:spPr>
            <a:xfrm>
              <a:off x="6580507" y="3845076"/>
              <a:ext cx="61809" cy="69960"/>
            </a:xfrm>
            <a:custGeom>
              <a:avLst/>
              <a:gdLst/>
              <a:ahLst/>
              <a:cxnLst/>
              <a:rect l="l" t="t" r="r" b="b"/>
              <a:pathLst>
                <a:path w="2055" h="2326" extrusionOk="0">
                  <a:moveTo>
                    <a:pt x="1741" y="0"/>
                  </a:moveTo>
                  <a:cubicBezTo>
                    <a:pt x="1713" y="0"/>
                    <a:pt x="1684" y="6"/>
                    <a:pt x="1655" y="19"/>
                  </a:cubicBezTo>
                  <a:cubicBezTo>
                    <a:pt x="928" y="646"/>
                    <a:pt x="301" y="1272"/>
                    <a:pt x="1" y="2225"/>
                  </a:cubicBezTo>
                  <a:cubicBezTo>
                    <a:pt x="1" y="2325"/>
                    <a:pt x="101" y="2325"/>
                    <a:pt x="101" y="2325"/>
                  </a:cubicBezTo>
                  <a:cubicBezTo>
                    <a:pt x="727" y="1598"/>
                    <a:pt x="1254" y="972"/>
                    <a:pt x="1880" y="345"/>
                  </a:cubicBezTo>
                  <a:cubicBezTo>
                    <a:pt x="2055" y="258"/>
                    <a:pt x="1926" y="0"/>
                    <a:pt x="1741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754;p54">
              <a:extLst>
                <a:ext uri="{FF2B5EF4-FFF2-40B4-BE49-F238E27FC236}">
                  <a16:creationId xmlns:a16="http://schemas.microsoft.com/office/drawing/2014/main" id="{CC50819E-7D45-4B31-848D-AAC8E6E40D39}"/>
                </a:ext>
              </a:extLst>
            </p:cNvPr>
            <p:cNvSpPr/>
            <p:nvPr/>
          </p:nvSpPr>
          <p:spPr>
            <a:xfrm>
              <a:off x="7224275" y="3613453"/>
              <a:ext cx="107076" cy="60847"/>
            </a:xfrm>
            <a:custGeom>
              <a:avLst/>
              <a:gdLst/>
              <a:ahLst/>
              <a:cxnLst/>
              <a:rect l="l" t="t" r="r" b="b"/>
              <a:pathLst>
                <a:path w="3560" h="2023" extrusionOk="0">
                  <a:moveTo>
                    <a:pt x="3334" y="1"/>
                  </a:moveTo>
                  <a:cubicBezTo>
                    <a:pt x="2181" y="627"/>
                    <a:pt x="1053" y="1254"/>
                    <a:pt x="0" y="1881"/>
                  </a:cubicBezTo>
                  <a:cubicBezTo>
                    <a:pt x="0" y="1951"/>
                    <a:pt x="0" y="2022"/>
                    <a:pt x="36" y="2022"/>
                  </a:cubicBezTo>
                  <a:cubicBezTo>
                    <a:pt x="50" y="2022"/>
                    <a:pt x="71" y="2010"/>
                    <a:pt x="100" y="1981"/>
                  </a:cubicBezTo>
                  <a:cubicBezTo>
                    <a:pt x="1153" y="1354"/>
                    <a:pt x="2306" y="728"/>
                    <a:pt x="3434" y="201"/>
                  </a:cubicBezTo>
                  <a:cubicBezTo>
                    <a:pt x="3559" y="101"/>
                    <a:pt x="3434" y="1"/>
                    <a:pt x="3334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755;p54">
              <a:extLst>
                <a:ext uri="{FF2B5EF4-FFF2-40B4-BE49-F238E27FC236}">
                  <a16:creationId xmlns:a16="http://schemas.microsoft.com/office/drawing/2014/main" id="{8611E224-5D26-402E-A877-1B41BE755BD1}"/>
                </a:ext>
              </a:extLst>
            </p:cNvPr>
            <p:cNvSpPr/>
            <p:nvPr/>
          </p:nvSpPr>
          <p:spPr>
            <a:xfrm>
              <a:off x="7237690" y="3663351"/>
              <a:ext cx="80006" cy="45206"/>
            </a:xfrm>
            <a:custGeom>
              <a:avLst/>
              <a:gdLst/>
              <a:ahLst/>
              <a:cxnLst/>
              <a:rect l="l" t="t" r="r" b="b"/>
              <a:pathLst>
                <a:path w="2660" h="1503" extrusionOk="0">
                  <a:moveTo>
                    <a:pt x="2353" y="1"/>
                  </a:moveTo>
                  <a:cubicBezTo>
                    <a:pt x="2323" y="1"/>
                    <a:pt x="2292" y="7"/>
                    <a:pt x="2261" y="21"/>
                  </a:cubicBezTo>
                  <a:cubicBezTo>
                    <a:pt x="1534" y="422"/>
                    <a:pt x="807" y="848"/>
                    <a:pt x="81" y="1374"/>
                  </a:cubicBezTo>
                  <a:cubicBezTo>
                    <a:pt x="0" y="1374"/>
                    <a:pt x="48" y="1503"/>
                    <a:pt x="122" y="1503"/>
                  </a:cubicBezTo>
                  <a:cubicBezTo>
                    <a:pt x="141" y="1503"/>
                    <a:pt x="161" y="1495"/>
                    <a:pt x="181" y="1475"/>
                  </a:cubicBezTo>
                  <a:cubicBezTo>
                    <a:pt x="1008" y="1174"/>
                    <a:pt x="1735" y="748"/>
                    <a:pt x="2487" y="322"/>
                  </a:cubicBezTo>
                  <a:cubicBezTo>
                    <a:pt x="2659" y="236"/>
                    <a:pt x="2535" y="1"/>
                    <a:pt x="2353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756;p54">
              <a:extLst>
                <a:ext uri="{FF2B5EF4-FFF2-40B4-BE49-F238E27FC236}">
                  <a16:creationId xmlns:a16="http://schemas.microsoft.com/office/drawing/2014/main" id="{AA65B60C-2E40-497E-80D4-86FB3E607942}"/>
                </a:ext>
              </a:extLst>
            </p:cNvPr>
            <p:cNvSpPr/>
            <p:nvPr/>
          </p:nvSpPr>
          <p:spPr>
            <a:xfrm>
              <a:off x="7033677" y="3516214"/>
              <a:ext cx="199654" cy="120400"/>
            </a:xfrm>
            <a:custGeom>
              <a:avLst/>
              <a:gdLst/>
              <a:ahLst/>
              <a:cxnLst/>
              <a:rect l="l" t="t" r="r" b="b"/>
              <a:pathLst>
                <a:path w="6638" h="4003" extrusionOk="0">
                  <a:moveTo>
                    <a:pt x="6437" y="1"/>
                  </a:moveTo>
                  <a:cubicBezTo>
                    <a:pt x="4132" y="928"/>
                    <a:pt x="1951" y="2307"/>
                    <a:pt x="72" y="3860"/>
                  </a:cubicBezTo>
                  <a:cubicBezTo>
                    <a:pt x="1" y="3931"/>
                    <a:pt x="30" y="4002"/>
                    <a:pt x="53" y="4002"/>
                  </a:cubicBezTo>
                  <a:cubicBezTo>
                    <a:pt x="63" y="4002"/>
                    <a:pt x="72" y="3990"/>
                    <a:pt x="72" y="3961"/>
                  </a:cubicBezTo>
                  <a:cubicBezTo>
                    <a:pt x="2051" y="2407"/>
                    <a:pt x="4257" y="1154"/>
                    <a:pt x="6538" y="101"/>
                  </a:cubicBezTo>
                  <a:cubicBezTo>
                    <a:pt x="6638" y="101"/>
                    <a:pt x="6538" y="1"/>
                    <a:pt x="6437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757;p54">
              <a:extLst>
                <a:ext uri="{FF2B5EF4-FFF2-40B4-BE49-F238E27FC236}">
                  <a16:creationId xmlns:a16="http://schemas.microsoft.com/office/drawing/2014/main" id="{B8D99568-3B1B-4BC2-8BBB-340AEBE3741C}"/>
                </a:ext>
              </a:extLst>
            </p:cNvPr>
            <p:cNvSpPr/>
            <p:nvPr/>
          </p:nvSpPr>
          <p:spPr>
            <a:xfrm>
              <a:off x="7051633" y="3611438"/>
              <a:ext cx="80728" cy="55583"/>
            </a:xfrm>
            <a:custGeom>
              <a:avLst/>
              <a:gdLst/>
              <a:ahLst/>
              <a:cxnLst/>
              <a:rect l="l" t="t" r="r" b="b"/>
              <a:pathLst>
                <a:path w="2684" h="1848" extrusionOk="0">
                  <a:moveTo>
                    <a:pt x="2533" y="0"/>
                  </a:moveTo>
                  <a:cubicBezTo>
                    <a:pt x="2497" y="0"/>
                    <a:pt x="2455" y="20"/>
                    <a:pt x="2407" y="68"/>
                  </a:cubicBezTo>
                  <a:cubicBezTo>
                    <a:pt x="1555" y="494"/>
                    <a:pt x="828" y="1121"/>
                    <a:pt x="1" y="1647"/>
                  </a:cubicBezTo>
                  <a:cubicBezTo>
                    <a:pt x="1" y="1747"/>
                    <a:pt x="1" y="1847"/>
                    <a:pt x="101" y="1847"/>
                  </a:cubicBezTo>
                  <a:cubicBezTo>
                    <a:pt x="928" y="1321"/>
                    <a:pt x="1780" y="795"/>
                    <a:pt x="2607" y="268"/>
                  </a:cubicBezTo>
                  <a:cubicBezTo>
                    <a:pt x="2683" y="192"/>
                    <a:pt x="2644" y="0"/>
                    <a:pt x="2533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758;p54">
              <a:extLst>
                <a:ext uri="{FF2B5EF4-FFF2-40B4-BE49-F238E27FC236}">
                  <a16:creationId xmlns:a16="http://schemas.microsoft.com/office/drawing/2014/main" id="{1A298C53-B6A9-4E7F-98E6-B6560749B73F}"/>
                </a:ext>
              </a:extLst>
            </p:cNvPr>
            <p:cNvSpPr/>
            <p:nvPr/>
          </p:nvSpPr>
          <p:spPr>
            <a:xfrm>
              <a:off x="6992081" y="3389500"/>
              <a:ext cx="127589" cy="71464"/>
            </a:xfrm>
            <a:custGeom>
              <a:avLst/>
              <a:gdLst/>
              <a:ahLst/>
              <a:cxnLst/>
              <a:rect l="l" t="t" r="r" b="b"/>
              <a:pathLst>
                <a:path w="4242" h="2376" extrusionOk="0">
                  <a:moveTo>
                    <a:pt x="4120" y="0"/>
                  </a:moveTo>
                  <a:cubicBezTo>
                    <a:pt x="4101" y="0"/>
                    <a:pt x="4081" y="8"/>
                    <a:pt x="4061" y="28"/>
                  </a:cubicBezTo>
                  <a:cubicBezTo>
                    <a:pt x="2708" y="655"/>
                    <a:pt x="1354" y="1507"/>
                    <a:pt x="1" y="2234"/>
                  </a:cubicBezTo>
                  <a:cubicBezTo>
                    <a:pt x="1" y="2305"/>
                    <a:pt x="1" y="2376"/>
                    <a:pt x="36" y="2376"/>
                  </a:cubicBezTo>
                  <a:cubicBezTo>
                    <a:pt x="51" y="2376"/>
                    <a:pt x="72" y="2363"/>
                    <a:pt x="101" y="2334"/>
                  </a:cubicBezTo>
                  <a:cubicBezTo>
                    <a:pt x="1455" y="1708"/>
                    <a:pt x="2908" y="981"/>
                    <a:pt x="4161" y="129"/>
                  </a:cubicBezTo>
                  <a:cubicBezTo>
                    <a:pt x="4241" y="129"/>
                    <a:pt x="4193" y="0"/>
                    <a:pt x="4120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759;p54">
              <a:extLst>
                <a:ext uri="{FF2B5EF4-FFF2-40B4-BE49-F238E27FC236}">
                  <a16:creationId xmlns:a16="http://schemas.microsoft.com/office/drawing/2014/main" id="{7102CCEE-BC7D-4211-B4B9-65B50FE58715}"/>
                </a:ext>
              </a:extLst>
            </p:cNvPr>
            <p:cNvSpPr/>
            <p:nvPr/>
          </p:nvSpPr>
          <p:spPr>
            <a:xfrm>
              <a:off x="7035813" y="3480693"/>
              <a:ext cx="83856" cy="60426"/>
            </a:xfrm>
            <a:custGeom>
              <a:avLst/>
              <a:gdLst/>
              <a:ahLst/>
              <a:cxnLst/>
              <a:rect l="l" t="t" r="r" b="b"/>
              <a:pathLst>
                <a:path w="2788" h="2009" extrusionOk="0">
                  <a:moveTo>
                    <a:pt x="2666" y="1"/>
                  </a:moveTo>
                  <a:cubicBezTo>
                    <a:pt x="2647" y="1"/>
                    <a:pt x="2627" y="9"/>
                    <a:pt x="2607" y="29"/>
                  </a:cubicBezTo>
                  <a:cubicBezTo>
                    <a:pt x="1780" y="655"/>
                    <a:pt x="828" y="1282"/>
                    <a:pt x="1" y="1909"/>
                  </a:cubicBezTo>
                  <a:lnTo>
                    <a:pt x="1" y="2009"/>
                  </a:lnTo>
                  <a:cubicBezTo>
                    <a:pt x="928" y="1382"/>
                    <a:pt x="1880" y="756"/>
                    <a:pt x="2707" y="129"/>
                  </a:cubicBezTo>
                  <a:cubicBezTo>
                    <a:pt x="2787" y="129"/>
                    <a:pt x="2739" y="1"/>
                    <a:pt x="2666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760;p54">
              <a:extLst>
                <a:ext uri="{FF2B5EF4-FFF2-40B4-BE49-F238E27FC236}">
                  <a16:creationId xmlns:a16="http://schemas.microsoft.com/office/drawing/2014/main" id="{DD5040A6-070B-45A1-AE6D-840C2FB0FC31}"/>
                </a:ext>
              </a:extLst>
            </p:cNvPr>
            <p:cNvSpPr/>
            <p:nvPr/>
          </p:nvSpPr>
          <p:spPr>
            <a:xfrm>
              <a:off x="7192604" y="3965504"/>
              <a:ext cx="169637" cy="68607"/>
            </a:xfrm>
            <a:custGeom>
              <a:avLst/>
              <a:gdLst/>
              <a:ahLst/>
              <a:cxnLst/>
              <a:rect l="l" t="t" r="r" b="b"/>
              <a:pathLst>
                <a:path w="5640" h="2281" extrusionOk="0">
                  <a:moveTo>
                    <a:pt x="5339" y="0"/>
                  </a:moveTo>
                  <a:cubicBezTo>
                    <a:pt x="4487" y="100"/>
                    <a:pt x="3660" y="301"/>
                    <a:pt x="2833" y="727"/>
                  </a:cubicBezTo>
                  <a:cubicBezTo>
                    <a:pt x="1780" y="1153"/>
                    <a:pt x="953" y="1780"/>
                    <a:pt x="1" y="2281"/>
                  </a:cubicBezTo>
                  <a:cubicBezTo>
                    <a:pt x="1981" y="1780"/>
                    <a:pt x="3760" y="1654"/>
                    <a:pt x="5539" y="527"/>
                  </a:cubicBezTo>
                  <a:cubicBezTo>
                    <a:pt x="5640" y="401"/>
                    <a:pt x="5640" y="0"/>
                    <a:pt x="5339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761;p54">
              <a:extLst>
                <a:ext uri="{FF2B5EF4-FFF2-40B4-BE49-F238E27FC236}">
                  <a16:creationId xmlns:a16="http://schemas.microsoft.com/office/drawing/2014/main" id="{186F2949-06BE-47B7-B14C-06EEC48B9034}"/>
                </a:ext>
              </a:extLst>
            </p:cNvPr>
            <p:cNvSpPr/>
            <p:nvPr/>
          </p:nvSpPr>
          <p:spPr>
            <a:xfrm>
              <a:off x="7192604" y="4037870"/>
              <a:ext cx="72397" cy="27912"/>
            </a:xfrm>
            <a:custGeom>
              <a:avLst/>
              <a:gdLst/>
              <a:ahLst/>
              <a:cxnLst/>
              <a:rect l="l" t="t" r="r" b="b"/>
              <a:pathLst>
                <a:path w="2407" h="928" extrusionOk="0">
                  <a:moveTo>
                    <a:pt x="2206" y="0"/>
                  </a:moveTo>
                  <a:cubicBezTo>
                    <a:pt x="1479" y="401"/>
                    <a:pt x="853" y="627"/>
                    <a:pt x="1" y="827"/>
                  </a:cubicBezTo>
                  <a:cubicBezTo>
                    <a:pt x="1" y="827"/>
                    <a:pt x="1" y="928"/>
                    <a:pt x="101" y="928"/>
                  </a:cubicBezTo>
                  <a:cubicBezTo>
                    <a:pt x="853" y="827"/>
                    <a:pt x="1580" y="627"/>
                    <a:pt x="2306" y="201"/>
                  </a:cubicBezTo>
                  <a:cubicBezTo>
                    <a:pt x="2407" y="101"/>
                    <a:pt x="2306" y="0"/>
                    <a:pt x="2206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762;p54">
              <a:extLst>
                <a:ext uri="{FF2B5EF4-FFF2-40B4-BE49-F238E27FC236}">
                  <a16:creationId xmlns:a16="http://schemas.microsoft.com/office/drawing/2014/main" id="{01196581-9F8F-4F12-8B77-144576A2C1C1}"/>
                </a:ext>
              </a:extLst>
            </p:cNvPr>
            <p:cNvSpPr/>
            <p:nvPr/>
          </p:nvSpPr>
          <p:spPr>
            <a:xfrm>
              <a:off x="7161685" y="4146718"/>
              <a:ext cx="191443" cy="37567"/>
            </a:xfrm>
            <a:custGeom>
              <a:avLst/>
              <a:gdLst/>
              <a:ahLst/>
              <a:cxnLst/>
              <a:rect l="l" t="t" r="r" b="b"/>
              <a:pathLst>
                <a:path w="6365" h="1249" extrusionOk="0">
                  <a:moveTo>
                    <a:pt x="6132" y="0"/>
                  </a:moveTo>
                  <a:cubicBezTo>
                    <a:pt x="6105" y="0"/>
                    <a:pt x="6075" y="5"/>
                    <a:pt x="6041" y="15"/>
                  </a:cubicBezTo>
                  <a:cubicBezTo>
                    <a:pt x="4061" y="241"/>
                    <a:pt x="2081" y="241"/>
                    <a:pt x="101" y="642"/>
                  </a:cubicBezTo>
                  <a:cubicBezTo>
                    <a:pt x="1" y="642"/>
                    <a:pt x="101" y="767"/>
                    <a:pt x="101" y="767"/>
                  </a:cubicBezTo>
                  <a:cubicBezTo>
                    <a:pt x="903" y="1102"/>
                    <a:pt x="1722" y="1248"/>
                    <a:pt x="2543" y="1248"/>
                  </a:cubicBezTo>
                  <a:cubicBezTo>
                    <a:pt x="3750" y="1248"/>
                    <a:pt x="4963" y="933"/>
                    <a:pt x="6141" y="441"/>
                  </a:cubicBezTo>
                  <a:cubicBezTo>
                    <a:pt x="6343" y="352"/>
                    <a:pt x="6365" y="0"/>
                    <a:pt x="6132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763;p54">
              <a:extLst>
                <a:ext uri="{FF2B5EF4-FFF2-40B4-BE49-F238E27FC236}">
                  <a16:creationId xmlns:a16="http://schemas.microsoft.com/office/drawing/2014/main" id="{7BAFE309-EFFE-4F01-892F-7FBE67E6B50E}"/>
                </a:ext>
              </a:extLst>
            </p:cNvPr>
            <p:cNvSpPr/>
            <p:nvPr/>
          </p:nvSpPr>
          <p:spPr>
            <a:xfrm>
              <a:off x="7456440" y="4018320"/>
              <a:ext cx="106324" cy="47462"/>
            </a:xfrm>
            <a:custGeom>
              <a:avLst/>
              <a:gdLst/>
              <a:ahLst/>
              <a:cxnLst/>
              <a:rect l="l" t="t" r="r" b="b"/>
              <a:pathLst>
                <a:path w="3535" h="1578" extrusionOk="0">
                  <a:moveTo>
                    <a:pt x="3246" y="1"/>
                  </a:moveTo>
                  <a:cubicBezTo>
                    <a:pt x="3212" y="1"/>
                    <a:pt x="3175" y="8"/>
                    <a:pt x="3133" y="24"/>
                  </a:cubicBezTo>
                  <a:cubicBezTo>
                    <a:pt x="2206" y="425"/>
                    <a:pt x="853" y="650"/>
                    <a:pt x="101" y="1477"/>
                  </a:cubicBezTo>
                  <a:cubicBezTo>
                    <a:pt x="1" y="1477"/>
                    <a:pt x="101" y="1578"/>
                    <a:pt x="101" y="1578"/>
                  </a:cubicBezTo>
                  <a:cubicBezTo>
                    <a:pt x="1254" y="1578"/>
                    <a:pt x="2407" y="851"/>
                    <a:pt x="3359" y="425"/>
                  </a:cubicBezTo>
                  <a:cubicBezTo>
                    <a:pt x="3534" y="337"/>
                    <a:pt x="3480" y="1"/>
                    <a:pt x="3246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764;p54">
              <a:extLst>
                <a:ext uri="{FF2B5EF4-FFF2-40B4-BE49-F238E27FC236}">
                  <a16:creationId xmlns:a16="http://schemas.microsoft.com/office/drawing/2014/main" id="{7AA8C3A1-9A85-412D-8D9F-B8F0D0D5CC9D}"/>
                </a:ext>
              </a:extLst>
            </p:cNvPr>
            <p:cNvSpPr/>
            <p:nvPr/>
          </p:nvSpPr>
          <p:spPr>
            <a:xfrm>
              <a:off x="7500923" y="4056698"/>
              <a:ext cx="62591" cy="30950"/>
            </a:xfrm>
            <a:custGeom>
              <a:avLst/>
              <a:gdLst/>
              <a:ahLst/>
              <a:cxnLst/>
              <a:rect l="l" t="t" r="r" b="b"/>
              <a:pathLst>
                <a:path w="2081" h="1029" extrusionOk="0">
                  <a:moveTo>
                    <a:pt x="1880" y="1"/>
                  </a:moveTo>
                  <a:cubicBezTo>
                    <a:pt x="1253" y="201"/>
                    <a:pt x="627" y="502"/>
                    <a:pt x="100" y="728"/>
                  </a:cubicBezTo>
                  <a:cubicBezTo>
                    <a:pt x="0" y="828"/>
                    <a:pt x="0" y="1028"/>
                    <a:pt x="201" y="1028"/>
                  </a:cubicBezTo>
                  <a:cubicBezTo>
                    <a:pt x="827" y="828"/>
                    <a:pt x="1354" y="627"/>
                    <a:pt x="1980" y="302"/>
                  </a:cubicBezTo>
                  <a:cubicBezTo>
                    <a:pt x="2080" y="201"/>
                    <a:pt x="1980" y="1"/>
                    <a:pt x="1880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765;p54">
              <a:extLst>
                <a:ext uri="{FF2B5EF4-FFF2-40B4-BE49-F238E27FC236}">
                  <a16:creationId xmlns:a16="http://schemas.microsoft.com/office/drawing/2014/main" id="{815E4F25-436F-4761-9243-A32A24E3C365}"/>
                </a:ext>
              </a:extLst>
            </p:cNvPr>
            <p:cNvSpPr/>
            <p:nvPr/>
          </p:nvSpPr>
          <p:spPr>
            <a:xfrm>
              <a:off x="7456440" y="3826338"/>
              <a:ext cx="118896" cy="69840"/>
            </a:xfrm>
            <a:custGeom>
              <a:avLst/>
              <a:gdLst/>
              <a:ahLst/>
              <a:cxnLst/>
              <a:rect l="l" t="t" r="r" b="b"/>
              <a:pathLst>
                <a:path w="3953" h="2322" extrusionOk="0">
                  <a:moveTo>
                    <a:pt x="3549" y="1"/>
                  </a:moveTo>
                  <a:cubicBezTo>
                    <a:pt x="3520" y="1"/>
                    <a:pt x="3490" y="5"/>
                    <a:pt x="3459" y="16"/>
                  </a:cubicBezTo>
                  <a:cubicBezTo>
                    <a:pt x="2206" y="542"/>
                    <a:pt x="953" y="1169"/>
                    <a:pt x="101" y="2221"/>
                  </a:cubicBezTo>
                  <a:cubicBezTo>
                    <a:pt x="1" y="2221"/>
                    <a:pt x="101" y="2321"/>
                    <a:pt x="226" y="2321"/>
                  </a:cubicBezTo>
                  <a:cubicBezTo>
                    <a:pt x="1479" y="2021"/>
                    <a:pt x="2607" y="1169"/>
                    <a:pt x="3660" y="542"/>
                  </a:cubicBezTo>
                  <a:cubicBezTo>
                    <a:pt x="3952" y="362"/>
                    <a:pt x="3801" y="1"/>
                    <a:pt x="3549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766;p54">
              <a:extLst>
                <a:ext uri="{FF2B5EF4-FFF2-40B4-BE49-F238E27FC236}">
                  <a16:creationId xmlns:a16="http://schemas.microsoft.com/office/drawing/2014/main" id="{3C7D3B92-EE39-4B1A-A60D-321F5B7E2F2C}"/>
                </a:ext>
              </a:extLst>
            </p:cNvPr>
            <p:cNvSpPr/>
            <p:nvPr/>
          </p:nvSpPr>
          <p:spPr>
            <a:xfrm>
              <a:off x="6671731" y="3977565"/>
              <a:ext cx="125152" cy="107076"/>
            </a:xfrm>
            <a:custGeom>
              <a:avLst/>
              <a:gdLst/>
              <a:ahLst/>
              <a:cxnLst/>
              <a:rect l="l" t="t" r="r" b="b"/>
              <a:pathLst>
                <a:path w="4161" h="3560" extrusionOk="0">
                  <a:moveTo>
                    <a:pt x="3960" y="0"/>
                  </a:moveTo>
                  <a:cubicBezTo>
                    <a:pt x="2607" y="1053"/>
                    <a:pt x="1354" y="2206"/>
                    <a:pt x="100" y="3459"/>
                  </a:cubicBezTo>
                  <a:cubicBezTo>
                    <a:pt x="0" y="3459"/>
                    <a:pt x="100" y="3559"/>
                    <a:pt x="201" y="3559"/>
                  </a:cubicBezTo>
                  <a:cubicBezTo>
                    <a:pt x="1454" y="2406"/>
                    <a:pt x="2807" y="1253"/>
                    <a:pt x="4060" y="226"/>
                  </a:cubicBezTo>
                  <a:cubicBezTo>
                    <a:pt x="4161" y="126"/>
                    <a:pt x="4060" y="0"/>
                    <a:pt x="3960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767;p54">
              <a:extLst>
                <a:ext uri="{FF2B5EF4-FFF2-40B4-BE49-F238E27FC236}">
                  <a16:creationId xmlns:a16="http://schemas.microsoft.com/office/drawing/2014/main" id="{37984541-DDEA-4FA4-AC2C-4A487E0E4F66}"/>
                </a:ext>
              </a:extLst>
            </p:cNvPr>
            <p:cNvSpPr/>
            <p:nvPr/>
          </p:nvSpPr>
          <p:spPr>
            <a:xfrm>
              <a:off x="6671731" y="4078564"/>
              <a:ext cx="78412" cy="53568"/>
            </a:xfrm>
            <a:custGeom>
              <a:avLst/>
              <a:gdLst/>
              <a:ahLst/>
              <a:cxnLst/>
              <a:rect l="l" t="t" r="r" b="b"/>
              <a:pathLst>
                <a:path w="2607" h="1781" extrusionOk="0">
                  <a:moveTo>
                    <a:pt x="2381" y="1"/>
                  </a:moveTo>
                  <a:cubicBezTo>
                    <a:pt x="1554" y="402"/>
                    <a:pt x="827" y="1154"/>
                    <a:pt x="100" y="1655"/>
                  </a:cubicBezTo>
                  <a:cubicBezTo>
                    <a:pt x="0" y="1655"/>
                    <a:pt x="100" y="1780"/>
                    <a:pt x="201" y="1780"/>
                  </a:cubicBezTo>
                  <a:cubicBezTo>
                    <a:pt x="928" y="1254"/>
                    <a:pt x="1880" y="828"/>
                    <a:pt x="2506" y="201"/>
                  </a:cubicBezTo>
                  <a:cubicBezTo>
                    <a:pt x="2607" y="101"/>
                    <a:pt x="2506" y="1"/>
                    <a:pt x="2381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768;p54">
              <a:extLst>
                <a:ext uri="{FF2B5EF4-FFF2-40B4-BE49-F238E27FC236}">
                  <a16:creationId xmlns:a16="http://schemas.microsoft.com/office/drawing/2014/main" id="{A9325723-6E3A-41C2-8C26-C34CEF8C74D1}"/>
                </a:ext>
              </a:extLst>
            </p:cNvPr>
            <p:cNvSpPr/>
            <p:nvPr/>
          </p:nvSpPr>
          <p:spPr>
            <a:xfrm>
              <a:off x="6677746" y="4102836"/>
              <a:ext cx="131108" cy="57177"/>
            </a:xfrm>
            <a:custGeom>
              <a:avLst/>
              <a:gdLst/>
              <a:ahLst/>
              <a:cxnLst/>
              <a:rect l="l" t="t" r="r" b="b"/>
              <a:pathLst>
                <a:path w="4359" h="1901" extrusionOk="0">
                  <a:moveTo>
                    <a:pt x="4228" y="0"/>
                  </a:moveTo>
                  <a:cubicBezTo>
                    <a:pt x="4215" y="0"/>
                    <a:pt x="4200" y="6"/>
                    <a:pt x="4186" y="21"/>
                  </a:cubicBezTo>
                  <a:cubicBezTo>
                    <a:pt x="2707" y="447"/>
                    <a:pt x="1354" y="973"/>
                    <a:pt x="101" y="1800"/>
                  </a:cubicBezTo>
                  <a:cubicBezTo>
                    <a:pt x="1" y="1800"/>
                    <a:pt x="101" y="1900"/>
                    <a:pt x="201" y="1900"/>
                  </a:cubicBezTo>
                  <a:cubicBezTo>
                    <a:pt x="1454" y="1274"/>
                    <a:pt x="2808" y="748"/>
                    <a:pt x="4186" y="221"/>
                  </a:cubicBezTo>
                  <a:cubicBezTo>
                    <a:pt x="4358" y="221"/>
                    <a:pt x="4309" y="0"/>
                    <a:pt x="4228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769;p54">
              <a:extLst>
                <a:ext uri="{FF2B5EF4-FFF2-40B4-BE49-F238E27FC236}">
                  <a16:creationId xmlns:a16="http://schemas.microsoft.com/office/drawing/2014/main" id="{E45D802D-3D85-481D-A5D3-2BA5AF4CF225}"/>
                </a:ext>
              </a:extLst>
            </p:cNvPr>
            <p:cNvSpPr/>
            <p:nvPr/>
          </p:nvSpPr>
          <p:spPr>
            <a:xfrm>
              <a:off x="6721478" y="4191653"/>
              <a:ext cx="82202" cy="12091"/>
            </a:xfrm>
            <a:custGeom>
              <a:avLst/>
              <a:gdLst/>
              <a:ahLst/>
              <a:cxnLst/>
              <a:rect l="l" t="t" r="r" b="b"/>
              <a:pathLst>
                <a:path w="2733" h="402" extrusionOk="0">
                  <a:moveTo>
                    <a:pt x="2507" y="0"/>
                  </a:moveTo>
                  <a:cubicBezTo>
                    <a:pt x="1780" y="100"/>
                    <a:pt x="953" y="100"/>
                    <a:pt x="101" y="201"/>
                  </a:cubicBezTo>
                  <a:cubicBezTo>
                    <a:pt x="0" y="301"/>
                    <a:pt x="0" y="401"/>
                    <a:pt x="101" y="401"/>
                  </a:cubicBezTo>
                  <a:cubicBezTo>
                    <a:pt x="953" y="301"/>
                    <a:pt x="1780" y="301"/>
                    <a:pt x="2507" y="201"/>
                  </a:cubicBezTo>
                  <a:cubicBezTo>
                    <a:pt x="2732" y="201"/>
                    <a:pt x="2732" y="0"/>
                    <a:pt x="2507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770;p54">
              <a:extLst>
                <a:ext uri="{FF2B5EF4-FFF2-40B4-BE49-F238E27FC236}">
                  <a16:creationId xmlns:a16="http://schemas.microsoft.com/office/drawing/2014/main" id="{DEFB80E6-050E-4100-8A92-936B4C3AEF1A}"/>
                </a:ext>
              </a:extLst>
            </p:cNvPr>
            <p:cNvSpPr/>
            <p:nvPr/>
          </p:nvSpPr>
          <p:spPr>
            <a:xfrm>
              <a:off x="6618194" y="3964662"/>
              <a:ext cx="109362" cy="83525"/>
            </a:xfrm>
            <a:custGeom>
              <a:avLst/>
              <a:gdLst/>
              <a:ahLst/>
              <a:cxnLst/>
              <a:rect l="l" t="t" r="r" b="b"/>
              <a:pathLst>
                <a:path w="3636" h="2777" extrusionOk="0">
                  <a:moveTo>
                    <a:pt x="3402" y="1"/>
                  </a:moveTo>
                  <a:cubicBezTo>
                    <a:pt x="3377" y="1"/>
                    <a:pt x="3353" y="9"/>
                    <a:pt x="3334" y="28"/>
                  </a:cubicBezTo>
                  <a:cubicBezTo>
                    <a:pt x="2181" y="755"/>
                    <a:pt x="1028" y="1682"/>
                    <a:pt x="1" y="2635"/>
                  </a:cubicBezTo>
                  <a:cubicBezTo>
                    <a:pt x="1" y="2706"/>
                    <a:pt x="51" y="2777"/>
                    <a:pt x="80" y="2777"/>
                  </a:cubicBezTo>
                  <a:cubicBezTo>
                    <a:pt x="92" y="2777"/>
                    <a:pt x="101" y="2764"/>
                    <a:pt x="101" y="2735"/>
                  </a:cubicBezTo>
                  <a:cubicBezTo>
                    <a:pt x="1354" y="2108"/>
                    <a:pt x="2507" y="1181"/>
                    <a:pt x="3535" y="229"/>
                  </a:cubicBezTo>
                  <a:cubicBezTo>
                    <a:pt x="3636" y="148"/>
                    <a:pt x="3508" y="1"/>
                    <a:pt x="3402" y="1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771;p54">
              <a:extLst>
                <a:ext uri="{FF2B5EF4-FFF2-40B4-BE49-F238E27FC236}">
                  <a16:creationId xmlns:a16="http://schemas.microsoft.com/office/drawing/2014/main" id="{9207160C-CE3E-46F8-9541-8000E97B6DC8}"/>
                </a:ext>
              </a:extLst>
            </p:cNvPr>
            <p:cNvSpPr/>
            <p:nvPr/>
          </p:nvSpPr>
          <p:spPr>
            <a:xfrm>
              <a:off x="7440619" y="3634958"/>
              <a:ext cx="150027" cy="88608"/>
            </a:xfrm>
            <a:custGeom>
              <a:avLst/>
              <a:gdLst/>
              <a:ahLst/>
              <a:cxnLst/>
              <a:rect l="l" t="t" r="r" b="b"/>
              <a:pathLst>
                <a:path w="4988" h="2946" extrusionOk="0">
                  <a:moveTo>
                    <a:pt x="4490" y="0"/>
                  </a:moveTo>
                  <a:cubicBezTo>
                    <a:pt x="4457" y="0"/>
                    <a:pt x="4423" y="4"/>
                    <a:pt x="4386" y="13"/>
                  </a:cubicBezTo>
                  <a:cubicBezTo>
                    <a:pt x="3459" y="238"/>
                    <a:pt x="2632" y="539"/>
                    <a:pt x="1780" y="1065"/>
                  </a:cubicBezTo>
                  <a:cubicBezTo>
                    <a:pt x="1153" y="1366"/>
                    <a:pt x="226" y="1892"/>
                    <a:pt x="0" y="2619"/>
                  </a:cubicBezTo>
                  <a:cubicBezTo>
                    <a:pt x="0" y="2845"/>
                    <a:pt x="126" y="2945"/>
                    <a:pt x="326" y="2945"/>
                  </a:cubicBezTo>
                  <a:cubicBezTo>
                    <a:pt x="1053" y="2945"/>
                    <a:pt x="1679" y="2318"/>
                    <a:pt x="2306" y="1993"/>
                  </a:cubicBezTo>
                  <a:cubicBezTo>
                    <a:pt x="3033" y="1491"/>
                    <a:pt x="3885" y="1065"/>
                    <a:pt x="4712" y="639"/>
                  </a:cubicBezTo>
                  <a:cubicBezTo>
                    <a:pt x="4987" y="456"/>
                    <a:pt x="4843" y="0"/>
                    <a:pt x="4490" y="0"/>
                  </a:cubicBezTo>
                  <a:close/>
                </a:path>
              </a:pathLst>
            </a:custGeom>
            <a:solidFill>
              <a:srgbClr val="B26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772;p54">
              <a:extLst>
                <a:ext uri="{FF2B5EF4-FFF2-40B4-BE49-F238E27FC236}">
                  <a16:creationId xmlns:a16="http://schemas.microsoft.com/office/drawing/2014/main" id="{FE6A9DFF-7649-4BBD-BE3E-6330E11801D5}"/>
                </a:ext>
              </a:extLst>
            </p:cNvPr>
            <p:cNvSpPr/>
            <p:nvPr/>
          </p:nvSpPr>
          <p:spPr>
            <a:xfrm>
              <a:off x="6357366" y="4277162"/>
              <a:ext cx="50560" cy="46440"/>
            </a:xfrm>
            <a:custGeom>
              <a:avLst/>
              <a:gdLst/>
              <a:ahLst/>
              <a:cxnLst/>
              <a:rect l="l" t="t" r="r" b="b"/>
              <a:pathLst>
                <a:path w="1681" h="1544" extrusionOk="0">
                  <a:moveTo>
                    <a:pt x="267" y="0"/>
                  </a:moveTo>
                  <a:cubicBezTo>
                    <a:pt x="204" y="0"/>
                    <a:pt x="147" y="19"/>
                    <a:pt x="101" y="64"/>
                  </a:cubicBezTo>
                  <a:cubicBezTo>
                    <a:pt x="1" y="290"/>
                    <a:pt x="201" y="691"/>
                    <a:pt x="427" y="916"/>
                  </a:cubicBezTo>
                  <a:cubicBezTo>
                    <a:pt x="628" y="1217"/>
                    <a:pt x="828" y="1543"/>
                    <a:pt x="1254" y="1543"/>
                  </a:cubicBezTo>
                  <a:cubicBezTo>
                    <a:pt x="1555" y="1543"/>
                    <a:pt x="1680" y="1217"/>
                    <a:pt x="1680" y="1017"/>
                  </a:cubicBezTo>
                  <a:cubicBezTo>
                    <a:pt x="1555" y="591"/>
                    <a:pt x="1154" y="390"/>
                    <a:pt x="828" y="290"/>
                  </a:cubicBezTo>
                  <a:cubicBezTo>
                    <a:pt x="751" y="212"/>
                    <a:pt x="479" y="0"/>
                    <a:pt x="267" y="0"/>
                  </a:cubicBezTo>
                  <a:close/>
                </a:path>
              </a:pathLst>
            </a:custGeom>
            <a:solidFill>
              <a:srgbClr val="D2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773;p54">
              <a:extLst>
                <a:ext uri="{FF2B5EF4-FFF2-40B4-BE49-F238E27FC236}">
                  <a16:creationId xmlns:a16="http://schemas.microsoft.com/office/drawing/2014/main" id="{D5FAD88A-B560-424E-B997-2B877F63974C}"/>
                </a:ext>
              </a:extLst>
            </p:cNvPr>
            <p:cNvSpPr/>
            <p:nvPr/>
          </p:nvSpPr>
          <p:spPr>
            <a:xfrm>
              <a:off x="6435777" y="4304713"/>
              <a:ext cx="50530" cy="45267"/>
            </a:xfrm>
            <a:custGeom>
              <a:avLst/>
              <a:gdLst/>
              <a:ahLst/>
              <a:cxnLst/>
              <a:rect l="l" t="t" r="r" b="b"/>
              <a:pathLst>
                <a:path w="1680" h="1505" extrusionOk="0">
                  <a:moveTo>
                    <a:pt x="427" y="0"/>
                  </a:moveTo>
                  <a:cubicBezTo>
                    <a:pt x="101" y="101"/>
                    <a:pt x="1" y="301"/>
                    <a:pt x="1" y="627"/>
                  </a:cubicBezTo>
                  <a:cubicBezTo>
                    <a:pt x="101" y="727"/>
                    <a:pt x="101" y="828"/>
                    <a:pt x="201" y="928"/>
                  </a:cubicBezTo>
                  <a:lnTo>
                    <a:pt x="326" y="1028"/>
                  </a:lnTo>
                  <a:cubicBezTo>
                    <a:pt x="326" y="1028"/>
                    <a:pt x="439" y="1155"/>
                    <a:pt x="411" y="1176"/>
                  </a:cubicBezTo>
                  <a:lnTo>
                    <a:pt x="411" y="1176"/>
                  </a:lnTo>
                  <a:cubicBezTo>
                    <a:pt x="384" y="1162"/>
                    <a:pt x="355" y="1153"/>
                    <a:pt x="326" y="1153"/>
                  </a:cubicBezTo>
                  <a:cubicBezTo>
                    <a:pt x="363" y="1172"/>
                    <a:pt x="386" y="1179"/>
                    <a:pt x="400" y="1179"/>
                  </a:cubicBezTo>
                  <a:cubicBezTo>
                    <a:pt x="405" y="1179"/>
                    <a:pt x="408" y="1178"/>
                    <a:pt x="411" y="1176"/>
                  </a:cubicBezTo>
                  <a:lnTo>
                    <a:pt x="411" y="1176"/>
                  </a:lnTo>
                  <a:cubicBezTo>
                    <a:pt x="476" y="1211"/>
                    <a:pt x="527" y="1283"/>
                    <a:pt x="527" y="1354"/>
                  </a:cubicBezTo>
                  <a:cubicBezTo>
                    <a:pt x="627" y="1454"/>
                    <a:pt x="784" y="1504"/>
                    <a:pt x="940" y="1504"/>
                  </a:cubicBezTo>
                  <a:cubicBezTo>
                    <a:pt x="1097" y="1504"/>
                    <a:pt x="1254" y="1454"/>
                    <a:pt x="1354" y="1354"/>
                  </a:cubicBezTo>
                  <a:cubicBezTo>
                    <a:pt x="1579" y="1254"/>
                    <a:pt x="1680" y="828"/>
                    <a:pt x="1579" y="627"/>
                  </a:cubicBezTo>
                  <a:cubicBezTo>
                    <a:pt x="1354" y="401"/>
                    <a:pt x="1254" y="201"/>
                    <a:pt x="1053" y="101"/>
                  </a:cubicBezTo>
                  <a:cubicBezTo>
                    <a:pt x="828" y="101"/>
                    <a:pt x="627" y="0"/>
                    <a:pt x="427" y="0"/>
                  </a:cubicBezTo>
                  <a:close/>
                </a:path>
              </a:pathLst>
            </a:custGeom>
            <a:solidFill>
              <a:srgbClr val="D2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774;p54">
              <a:extLst>
                <a:ext uri="{FF2B5EF4-FFF2-40B4-BE49-F238E27FC236}">
                  <a16:creationId xmlns:a16="http://schemas.microsoft.com/office/drawing/2014/main" id="{6EF50374-2D3F-4B27-808F-417198B65D53}"/>
                </a:ext>
              </a:extLst>
            </p:cNvPr>
            <p:cNvSpPr/>
            <p:nvPr/>
          </p:nvSpPr>
          <p:spPr>
            <a:xfrm>
              <a:off x="6416919" y="4273372"/>
              <a:ext cx="28694" cy="21566"/>
            </a:xfrm>
            <a:custGeom>
              <a:avLst/>
              <a:gdLst/>
              <a:ahLst/>
              <a:cxnLst/>
              <a:rect l="l" t="t" r="r" b="b"/>
              <a:pathLst>
                <a:path w="954" h="717" extrusionOk="0">
                  <a:moveTo>
                    <a:pt x="470" y="1"/>
                  </a:moveTo>
                  <a:cubicBezTo>
                    <a:pt x="341" y="1"/>
                    <a:pt x="203" y="55"/>
                    <a:pt x="101" y="190"/>
                  </a:cubicBezTo>
                  <a:cubicBezTo>
                    <a:pt x="1" y="316"/>
                    <a:pt x="1" y="416"/>
                    <a:pt x="101" y="516"/>
                  </a:cubicBezTo>
                  <a:cubicBezTo>
                    <a:pt x="201" y="516"/>
                    <a:pt x="201" y="616"/>
                    <a:pt x="327" y="616"/>
                  </a:cubicBezTo>
                  <a:cubicBezTo>
                    <a:pt x="327" y="717"/>
                    <a:pt x="427" y="717"/>
                    <a:pt x="427" y="717"/>
                  </a:cubicBezTo>
                  <a:lnTo>
                    <a:pt x="628" y="717"/>
                  </a:lnTo>
                  <a:cubicBezTo>
                    <a:pt x="828" y="717"/>
                    <a:pt x="953" y="516"/>
                    <a:pt x="828" y="190"/>
                  </a:cubicBezTo>
                  <a:cubicBezTo>
                    <a:pt x="773" y="80"/>
                    <a:pt x="628" y="1"/>
                    <a:pt x="470" y="1"/>
                  </a:cubicBezTo>
                  <a:close/>
                </a:path>
              </a:pathLst>
            </a:custGeom>
            <a:solidFill>
              <a:srgbClr val="D2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775;p54">
              <a:extLst>
                <a:ext uri="{FF2B5EF4-FFF2-40B4-BE49-F238E27FC236}">
                  <a16:creationId xmlns:a16="http://schemas.microsoft.com/office/drawing/2014/main" id="{AFD8623B-13EE-4065-A0A8-88CC9CD1DCDB}"/>
                </a:ext>
              </a:extLst>
            </p:cNvPr>
            <p:cNvSpPr/>
            <p:nvPr/>
          </p:nvSpPr>
          <p:spPr>
            <a:xfrm>
              <a:off x="6728246" y="4361257"/>
              <a:ext cx="46771" cy="34709"/>
            </a:xfrm>
            <a:custGeom>
              <a:avLst/>
              <a:gdLst/>
              <a:ahLst/>
              <a:cxnLst/>
              <a:rect l="l" t="t" r="r" b="b"/>
              <a:pathLst>
                <a:path w="1555" h="1154" extrusionOk="0">
                  <a:moveTo>
                    <a:pt x="728" y="0"/>
                  </a:moveTo>
                  <a:cubicBezTo>
                    <a:pt x="627" y="0"/>
                    <a:pt x="402" y="0"/>
                    <a:pt x="302" y="100"/>
                  </a:cubicBezTo>
                  <a:cubicBezTo>
                    <a:pt x="101" y="201"/>
                    <a:pt x="1" y="401"/>
                    <a:pt x="101" y="627"/>
                  </a:cubicBezTo>
                  <a:cubicBezTo>
                    <a:pt x="201" y="727"/>
                    <a:pt x="201" y="827"/>
                    <a:pt x="402" y="827"/>
                  </a:cubicBezTo>
                  <a:cubicBezTo>
                    <a:pt x="452" y="877"/>
                    <a:pt x="427" y="877"/>
                    <a:pt x="402" y="877"/>
                  </a:cubicBezTo>
                  <a:cubicBezTo>
                    <a:pt x="377" y="877"/>
                    <a:pt x="352" y="877"/>
                    <a:pt x="402" y="928"/>
                  </a:cubicBezTo>
                  <a:lnTo>
                    <a:pt x="502" y="928"/>
                  </a:lnTo>
                  <a:cubicBezTo>
                    <a:pt x="502" y="928"/>
                    <a:pt x="728" y="1028"/>
                    <a:pt x="627" y="1028"/>
                  </a:cubicBezTo>
                  <a:lnTo>
                    <a:pt x="828" y="1028"/>
                  </a:lnTo>
                  <a:cubicBezTo>
                    <a:pt x="928" y="1153"/>
                    <a:pt x="928" y="1153"/>
                    <a:pt x="1028" y="1153"/>
                  </a:cubicBezTo>
                  <a:cubicBezTo>
                    <a:pt x="1028" y="1153"/>
                    <a:pt x="1254" y="1028"/>
                    <a:pt x="1129" y="1028"/>
                  </a:cubicBezTo>
                  <a:cubicBezTo>
                    <a:pt x="1254" y="1028"/>
                    <a:pt x="1455" y="928"/>
                    <a:pt x="1455" y="827"/>
                  </a:cubicBezTo>
                  <a:cubicBezTo>
                    <a:pt x="1555" y="301"/>
                    <a:pt x="1254" y="0"/>
                    <a:pt x="728" y="0"/>
                  </a:cubicBezTo>
                  <a:close/>
                </a:path>
              </a:pathLst>
            </a:custGeom>
            <a:solidFill>
              <a:srgbClr val="D2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776;p54">
              <a:extLst>
                <a:ext uri="{FF2B5EF4-FFF2-40B4-BE49-F238E27FC236}">
                  <a16:creationId xmlns:a16="http://schemas.microsoft.com/office/drawing/2014/main" id="{24C778BA-290E-4242-9798-982BB8FAD76F}"/>
                </a:ext>
              </a:extLst>
            </p:cNvPr>
            <p:cNvSpPr/>
            <p:nvPr/>
          </p:nvSpPr>
          <p:spPr>
            <a:xfrm>
              <a:off x="6419973" y="2664615"/>
              <a:ext cx="75404" cy="75434"/>
            </a:xfrm>
            <a:custGeom>
              <a:avLst/>
              <a:gdLst/>
              <a:ahLst/>
              <a:cxnLst/>
              <a:rect l="l" t="t" r="r" b="b"/>
              <a:pathLst>
                <a:path w="2507" h="2508" extrusionOk="0">
                  <a:moveTo>
                    <a:pt x="1253" y="1"/>
                  </a:moveTo>
                  <a:cubicBezTo>
                    <a:pt x="527" y="1"/>
                    <a:pt x="0" y="502"/>
                    <a:pt x="0" y="1254"/>
                  </a:cubicBezTo>
                  <a:cubicBezTo>
                    <a:pt x="0" y="1881"/>
                    <a:pt x="527" y="2507"/>
                    <a:pt x="1253" y="2507"/>
                  </a:cubicBezTo>
                  <a:cubicBezTo>
                    <a:pt x="1880" y="2507"/>
                    <a:pt x="2506" y="1881"/>
                    <a:pt x="2506" y="1254"/>
                  </a:cubicBezTo>
                  <a:cubicBezTo>
                    <a:pt x="2506" y="502"/>
                    <a:pt x="1880" y="1"/>
                    <a:pt x="1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777;p54">
              <a:extLst>
                <a:ext uri="{FF2B5EF4-FFF2-40B4-BE49-F238E27FC236}">
                  <a16:creationId xmlns:a16="http://schemas.microsoft.com/office/drawing/2014/main" id="{BBC250F0-90FC-402F-A473-A7459A96DFD9}"/>
                </a:ext>
              </a:extLst>
            </p:cNvPr>
            <p:cNvSpPr/>
            <p:nvPr/>
          </p:nvSpPr>
          <p:spPr>
            <a:xfrm>
              <a:off x="6058898" y="2422646"/>
              <a:ext cx="69359" cy="49778"/>
            </a:xfrm>
            <a:custGeom>
              <a:avLst/>
              <a:gdLst/>
              <a:ahLst/>
              <a:cxnLst/>
              <a:rect l="l" t="t" r="r" b="b"/>
              <a:pathLst>
                <a:path w="2306" h="1655" extrusionOk="0">
                  <a:moveTo>
                    <a:pt x="1153" y="1"/>
                  </a:moveTo>
                  <a:cubicBezTo>
                    <a:pt x="0" y="1"/>
                    <a:pt x="0" y="1655"/>
                    <a:pt x="1153" y="1655"/>
                  </a:cubicBezTo>
                  <a:cubicBezTo>
                    <a:pt x="2306" y="1655"/>
                    <a:pt x="2306" y="1"/>
                    <a:pt x="11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778;p54">
              <a:extLst>
                <a:ext uri="{FF2B5EF4-FFF2-40B4-BE49-F238E27FC236}">
                  <a16:creationId xmlns:a16="http://schemas.microsoft.com/office/drawing/2014/main" id="{E6A77DD4-FDCB-4FB0-AEFE-EC94F59EC42C}"/>
                </a:ext>
              </a:extLst>
            </p:cNvPr>
            <p:cNvSpPr/>
            <p:nvPr/>
          </p:nvSpPr>
          <p:spPr>
            <a:xfrm>
              <a:off x="6219449" y="2381952"/>
              <a:ext cx="103316" cy="81450"/>
            </a:xfrm>
            <a:custGeom>
              <a:avLst/>
              <a:gdLst/>
              <a:ahLst/>
              <a:cxnLst/>
              <a:rect l="l" t="t" r="r" b="b"/>
              <a:pathLst>
                <a:path w="3435" h="2708" extrusionOk="0">
                  <a:moveTo>
                    <a:pt x="1655" y="0"/>
                  </a:moveTo>
                  <a:cubicBezTo>
                    <a:pt x="0" y="0"/>
                    <a:pt x="0" y="2707"/>
                    <a:pt x="1655" y="2707"/>
                  </a:cubicBezTo>
                  <a:cubicBezTo>
                    <a:pt x="3434" y="2707"/>
                    <a:pt x="3434" y="0"/>
                    <a:pt x="1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779;p54">
              <a:extLst>
                <a:ext uri="{FF2B5EF4-FFF2-40B4-BE49-F238E27FC236}">
                  <a16:creationId xmlns:a16="http://schemas.microsoft.com/office/drawing/2014/main" id="{31DD9C7D-A548-4BFB-A4D1-8A91FDF78858}"/>
                </a:ext>
              </a:extLst>
            </p:cNvPr>
            <p:cNvSpPr/>
            <p:nvPr/>
          </p:nvSpPr>
          <p:spPr>
            <a:xfrm>
              <a:off x="5179177" y="1580641"/>
              <a:ext cx="82202" cy="75404"/>
            </a:xfrm>
            <a:custGeom>
              <a:avLst/>
              <a:gdLst/>
              <a:ahLst/>
              <a:cxnLst/>
              <a:rect l="l" t="t" r="r" b="b"/>
              <a:pathLst>
                <a:path w="2733" h="2507" extrusionOk="0">
                  <a:moveTo>
                    <a:pt x="1254" y="1"/>
                  </a:moveTo>
                  <a:cubicBezTo>
                    <a:pt x="627" y="1"/>
                    <a:pt x="1" y="627"/>
                    <a:pt x="1" y="1254"/>
                  </a:cubicBezTo>
                  <a:cubicBezTo>
                    <a:pt x="1" y="1880"/>
                    <a:pt x="527" y="2507"/>
                    <a:pt x="1254" y="2507"/>
                  </a:cubicBezTo>
                  <a:lnTo>
                    <a:pt x="1480" y="2507"/>
                  </a:lnTo>
                  <a:cubicBezTo>
                    <a:pt x="1780" y="2407"/>
                    <a:pt x="2106" y="2407"/>
                    <a:pt x="2307" y="2081"/>
                  </a:cubicBezTo>
                  <a:cubicBezTo>
                    <a:pt x="2507" y="1880"/>
                    <a:pt x="2733" y="1579"/>
                    <a:pt x="2733" y="1254"/>
                  </a:cubicBezTo>
                  <a:cubicBezTo>
                    <a:pt x="2632" y="527"/>
                    <a:pt x="2206" y="101"/>
                    <a:pt x="1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780;p54">
              <a:extLst>
                <a:ext uri="{FF2B5EF4-FFF2-40B4-BE49-F238E27FC236}">
                  <a16:creationId xmlns:a16="http://schemas.microsoft.com/office/drawing/2014/main" id="{E8D5A433-1384-471D-9388-47A7D995669F}"/>
                </a:ext>
              </a:extLst>
            </p:cNvPr>
            <p:cNvSpPr/>
            <p:nvPr/>
          </p:nvSpPr>
          <p:spPr>
            <a:xfrm>
              <a:off x="5425668" y="2152918"/>
              <a:ext cx="72397" cy="67163"/>
            </a:xfrm>
            <a:custGeom>
              <a:avLst/>
              <a:gdLst/>
              <a:ahLst/>
              <a:cxnLst/>
              <a:rect l="l" t="t" r="r" b="b"/>
              <a:pathLst>
                <a:path w="2407" h="2233" extrusionOk="0">
                  <a:moveTo>
                    <a:pt x="1419" y="1"/>
                  </a:moveTo>
                  <a:cubicBezTo>
                    <a:pt x="1364" y="1"/>
                    <a:pt x="1308" y="9"/>
                    <a:pt x="1254" y="27"/>
                  </a:cubicBezTo>
                  <a:lnTo>
                    <a:pt x="1028" y="27"/>
                  </a:lnTo>
                  <a:cubicBezTo>
                    <a:pt x="727" y="27"/>
                    <a:pt x="527" y="127"/>
                    <a:pt x="301" y="353"/>
                  </a:cubicBezTo>
                  <a:cubicBezTo>
                    <a:pt x="101" y="553"/>
                    <a:pt x="1" y="879"/>
                    <a:pt x="1" y="1080"/>
                  </a:cubicBezTo>
                  <a:cubicBezTo>
                    <a:pt x="1" y="1381"/>
                    <a:pt x="101" y="1706"/>
                    <a:pt x="301" y="1907"/>
                  </a:cubicBezTo>
                  <a:cubicBezTo>
                    <a:pt x="527" y="2132"/>
                    <a:pt x="727" y="2132"/>
                    <a:pt x="1028" y="2233"/>
                  </a:cubicBezTo>
                  <a:lnTo>
                    <a:pt x="1254" y="2233"/>
                  </a:lnTo>
                  <a:cubicBezTo>
                    <a:pt x="1555" y="2233"/>
                    <a:pt x="1880" y="2132"/>
                    <a:pt x="2081" y="1907"/>
                  </a:cubicBezTo>
                  <a:cubicBezTo>
                    <a:pt x="2181" y="1706"/>
                    <a:pt x="2407" y="1381"/>
                    <a:pt x="2407" y="1080"/>
                  </a:cubicBezTo>
                  <a:cubicBezTo>
                    <a:pt x="2407" y="879"/>
                    <a:pt x="2281" y="553"/>
                    <a:pt x="2081" y="353"/>
                  </a:cubicBezTo>
                  <a:cubicBezTo>
                    <a:pt x="1917" y="168"/>
                    <a:pt x="1669" y="1"/>
                    <a:pt x="1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781;p54">
              <a:extLst>
                <a:ext uri="{FF2B5EF4-FFF2-40B4-BE49-F238E27FC236}">
                  <a16:creationId xmlns:a16="http://schemas.microsoft.com/office/drawing/2014/main" id="{2867BAD5-69D8-47FD-8DD8-CE7E689B78AA}"/>
                </a:ext>
              </a:extLst>
            </p:cNvPr>
            <p:cNvSpPr/>
            <p:nvPr/>
          </p:nvSpPr>
          <p:spPr>
            <a:xfrm>
              <a:off x="5675958" y="1668826"/>
              <a:ext cx="84458" cy="65629"/>
            </a:xfrm>
            <a:custGeom>
              <a:avLst/>
              <a:gdLst/>
              <a:ahLst/>
              <a:cxnLst/>
              <a:rect l="l" t="t" r="r" b="b"/>
              <a:pathLst>
                <a:path w="2808" h="2182" extrusionOk="0">
                  <a:moveTo>
                    <a:pt x="1354" y="1"/>
                  </a:moveTo>
                  <a:cubicBezTo>
                    <a:pt x="0" y="1"/>
                    <a:pt x="0" y="2181"/>
                    <a:pt x="1354" y="2181"/>
                  </a:cubicBezTo>
                  <a:cubicBezTo>
                    <a:pt x="2807" y="2181"/>
                    <a:pt x="2807" y="1"/>
                    <a:pt x="1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782;p54">
              <a:extLst>
                <a:ext uri="{FF2B5EF4-FFF2-40B4-BE49-F238E27FC236}">
                  <a16:creationId xmlns:a16="http://schemas.microsoft.com/office/drawing/2014/main" id="{72B9BA00-0519-4842-B8D6-608ADC6A95FA}"/>
                </a:ext>
              </a:extLst>
            </p:cNvPr>
            <p:cNvSpPr/>
            <p:nvPr/>
          </p:nvSpPr>
          <p:spPr>
            <a:xfrm>
              <a:off x="5499924" y="1114822"/>
              <a:ext cx="91255" cy="69389"/>
            </a:xfrm>
            <a:custGeom>
              <a:avLst/>
              <a:gdLst/>
              <a:ahLst/>
              <a:cxnLst/>
              <a:rect l="l" t="t" r="r" b="b"/>
              <a:pathLst>
                <a:path w="3034" h="2307" extrusionOk="0">
                  <a:moveTo>
                    <a:pt x="1555" y="1"/>
                  </a:moveTo>
                  <a:cubicBezTo>
                    <a:pt x="1" y="1"/>
                    <a:pt x="1" y="2306"/>
                    <a:pt x="1555" y="2306"/>
                  </a:cubicBezTo>
                  <a:cubicBezTo>
                    <a:pt x="3033" y="2306"/>
                    <a:pt x="3033" y="1"/>
                    <a:pt x="1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5849;p97">
            <a:extLst>
              <a:ext uri="{FF2B5EF4-FFF2-40B4-BE49-F238E27FC236}">
                <a16:creationId xmlns:a16="http://schemas.microsoft.com/office/drawing/2014/main" id="{96425BE3-7FA2-4BF7-B012-838EF3008BCF}"/>
              </a:ext>
            </a:extLst>
          </p:cNvPr>
          <p:cNvSpPr/>
          <p:nvPr/>
        </p:nvSpPr>
        <p:spPr>
          <a:xfrm>
            <a:off x="784863" y="713324"/>
            <a:ext cx="1150265" cy="629107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3200" b="1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E0C9F339-C01C-4480-956A-2B0CFE797EAA}"/>
              </a:ext>
            </a:extLst>
          </p:cNvPr>
          <p:cNvCxnSpPr>
            <a:cxnSpLocks/>
          </p:cNvCxnSpPr>
          <p:nvPr/>
        </p:nvCxnSpPr>
        <p:spPr>
          <a:xfrm>
            <a:off x="3634871" y="1342431"/>
            <a:ext cx="24703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BF500873-0608-4383-ACEF-456B861027FA}"/>
              </a:ext>
            </a:extLst>
          </p:cNvPr>
          <p:cNvCxnSpPr>
            <a:cxnSpLocks/>
          </p:cNvCxnSpPr>
          <p:nvPr/>
        </p:nvCxnSpPr>
        <p:spPr>
          <a:xfrm>
            <a:off x="6713179" y="1342431"/>
            <a:ext cx="15552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839026A8-E98D-4C71-A9EA-B0B6E656E3C6}"/>
              </a:ext>
            </a:extLst>
          </p:cNvPr>
          <p:cNvCxnSpPr>
            <a:cxnSpLocks/>
          </p:cNvCxnSpPr>
          <p:nvPr/>
        </p:nvCxnSpPr>
        <p:spPr>
          <a:xfrm flipV="1">
            <a:off x="2466239" y="2680519"/>
            <a:ext cx="1446027" cy="1250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8" name="Subtitle 2">
            <a:extLst>
              <a:ext uri="{FF2B5EF4-FFF2-40B4-BE49-F238E27FC236}">
                <a16:creationId xmlns:a16="http://schemas.microsoft.com/office/drawing/2014/main" id="{EE88A0F5-110F-44DB-8D01-1173AA3F9BB0}"/>
              </a:ext>
            </a:extLst>
          </p:cNvPr>
          <p:cNvSpPr txBox="1">
            <a:spLocks/>
          </p:cNvSpPr>
          <p:nvPr/>
        </p:nvSpPr>
        <p:spPr>
          <a:xfrm>
            <a:off x="719488" y="3702787"/>
            <a:ext cx="7340010" cy="69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None/>
              <a:defRPr sz="2000" b="1" i="0" u="none" strike="noStrike" cap="none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None/>
              <a:defRPr sz="1400" b="0" i="0" u="none" strike="noStrike" cap="none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None/>
              <a:defRPr sz="1400" b="0" i="0" u="none" strike="noStrike" cap="none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None/>
              <a:defRPr sz="1400" b="0" i="0" u="none" strike="noStrike" cap="none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None/>
              <a:defRPr sz="1400" b="0" i="0" u="none" strike="noStrike" cap="none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None/>
              <a:defRPr sz="1400" b="0" i="0" u="none" strike="noStrike" cap="none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None/>
              <a:defRPr sz="1400" b="0" i="0" u="none" strike="noStrike" cap="none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None/>
              <a:defRPr sz="1400" b="0" i="0" u="none" strike="noStrike" cap="none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None/>
              <a:defRPr sz="1400" b="0" i="0" u="none" strike="noStrike" cap="none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pPr algn="l"/>
            <a:r>
              <a:rPr lang="en-US" sz="2800" err="1">
                <a:solidFill>
                  <a:srgbClr val="0070C0"/>
                </a:solidFill>
              </a:rPr>
              <a:t>Chiều</a:t>
            </a:r>
            <a:r>
              <a:rPr lang="en-US" sz="2800">
                <a:solidFill>
                  <a:srgbClr val="0070C0"/>
                </a:solidFill>
              </a:rPr>
              <a:t> rộng= </a:t>
            </a:r>
            <a:r>
              <a:rPr lang="en-US" sz="2800" dirty="0" err="1">
                <a:solidFill>
                  <a:srgbClr val="0070C0"/>
                </a:solidFill>
              </a:rPr>
              <a:t>Diện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tích</a:t>
            </a:r>
            <a:r>
              <a:rPr lang="en-US" sz="2800" dirty="0">
                <a:solidFill>
                  <a:srgbClr val="0070C0"/>
                </a:solidFill>
              </a:rPr>
              <a:t> : </a:t>
            </a:r>
            <a:r>
              <a:rPr lang="en-US" sz="2800" err="1">
                <a:solidFill>
                  <a:srgbClr val="0070C0"/>
                </a:solidFill>
              </a:rPr>
              <a:t>chiều</a:t>
            </a:r>
            <a:r>
              <a:rPr lang="en-US" sz="2800">
                <a:solidFill>
                  <a:srgbClr val="0070C0"/>
                </a:solidFill>
              </a:rPr>
              <a:t> dài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D3C3C14-D3C5-43B8-9D99-8CBF76FE0C38}"/>
              </a:ext>
            </a:extLst>
          </p:cNvPr>
          <p:cNvCxnSpPr>
            <a:cxnSpLocks/>
          </p:cNvCxnSpPr>
          <p:nvPr/>
        </p:nvCxnSpPr>
        <p:spPr>
          <a:xfrm>
            <a:off x="1010091" y="2699267"/>
            <a:ext cx="606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39026A8-E98D-4C71-A9EA-B0B6E656E3C6}"/>
              </a:ext>
            </a:extLst>
          </p:cNvPr>
          <p:cNvCxnSpPr>
            <a:cxnSpLocks/>
          </p:cNvCxnSpPr>
          <p:nvPr/>
        </p:nvCxnSpPr>
        <p:spPr>
          <a:xfrm flipV="1">
            <a:off x="2466238" y="2303676"/>
            <a:ext cx="1446027" cy="1250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06392174"/>
      </p:ext>
    </p:extLst>
  </p:cSld>
  <p:clrMapOvr>
    <a:masterClrMapping/>
  </p:clrMapOvr>
  <p:transition spd="slow" advTm="5980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105024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4.9|6.1|14|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"/>
</p:tagLst>
</file>

<file path=ppt/theme/theme1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578</Words>
  <Application>Microsoft Office PowerPoint</Application>
  <PresentationFormat>On-screen Show (16:9)</PresentationFormat>
  <Paragraphs>182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Pangolin</vt:lpstr>
      <vt:lpstr>等线</vt:lpstr>
      <vt:lpstr>HP001 4 hàng</vt:lpstr>
      <vt:lpstr>Montserrat</vt:lpstr>
      <vt:lpstr>Montserrat Alternates</vt:lpstr>
      <vt:lpstr>Tahoma</vt:lpstr>
      <vt:lpstr>Arial</vt:lpstr>
      <vt:lpstr>Times New Roman</vt:lpstr>
      <vt:lpstr>Forest Animals Planner by Slidesgo</vt:lpstr>
      <vt:lpstr>MÔN TOÁN - LỚP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sân bóng đá hình chữ nhật có diện tích 7140m2,chiều dài 105m.  a) Tính chiều rộng  sân bóng đá. b) Tính chu vi sân bóng đá.</vt:lpstr>
      <vt:lpstr>PowerPoint Presentation</vt:lpstr>
      <vt:lpstr>PowerPoint Presentation</vt:lpstr>
      <vt:lpstr>PowerPoint Presentation</vt:lpstr>
      <vt:lpstr>Chào các em, chúc các em nhiều sức khỏe.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Trung Quí</dc:creator>
  <cp:lastModifiedBy>ADMIN</cp:lastModifiedBy>
  <cp:revision>157</cp:revision>
  <dcterms:modified xsi:type="dcterms:W3CDTF">2022-12-25T23:20:21Z</dcterms:modified>
</cp:coreProperties>
</file>