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3" r:id="rId2"/>
    <p:sldId id="285" r:id="rId3"/>
    <p:sldId id="312" r:id="rId4"/>
    <p:sldId id="310" r:id="rId5"/>
    <p:sldId id="320" r:id="rId6"/>
    <p:sldId id="311" r:id="rId7"/>
    <p:sldId id="321" r:id="rId8"/>
    <p:sldId id="291" r:id="rId9"/>
    <p:sldId id="292" r:id="rId10"/>
    <p:sldId id="296" r:id="rId11"/>
    <p:sldId id="289" r:id="rId12"/>
    <p:sldId id="308" r:id="rId13"/>
    <p:sldId id="298" r:id="rId14"/>
    <p:sldId id="303" r:id="rId15"/>
    <p:sldId id="300" r:id="rId16"/>
    <p:sldId id="304" r:id="rId17"/>
    <p:sldId id="301" r:id="rId18"/>
    <p:sldId id="305" r:id="rId19"/>
    <p:sldId id="302" r:id="rId20"/>
    <p:sldId id="306" r:id="rId21"/>
    <p:sldId id="297" r:id="rId22"/>
    <p:sldId id="309" r:id="rId23"/>
    <p:sldId id="290" r:id="rId24"/>
    <p:sldId id="314" r:id="rId25"/>
    <p:sldId id="317" r:id="rId26"/>
    <p:sldId id="315" r:id="rId27"/>
    <p:sldId id="316" r:id="rId28"/>
    <p:sldId id="318" r:id="rId29"/>
    <p:sldId id="284" r:id="rId30"/>
    <p:sldId id="319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6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46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8.png"/><Relationship Id="rId41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1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12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microsoft.com/office/2007/relationships/hdphoto" Target="../media/hdphoto12.wdp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microsoft.com/office/2007/relationships/hdphoto" Target="../media/hdphoto13.wdp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4.wdp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microsoft.com/office/2007/relationships/hdphoto" Target="../media/hdphoto14.wdp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openxmlformats.org/officeDocument/2006/relationships/image" Target="../media/image80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69.png"/><Relationship Id="rId4" Type="http://schemas.microsoft.com/office/2007/relationships/hdphoto" Target="../media/hdphoto15.wdp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88.png"/><Relationship Id="rId18" Type="http://schemas.openxmlformats.org/officeDocument/2006/relationships/image" Target="../media/image42.png"/><Relationship Id="rId3" Type="http://schemas.microsoft.com/office/2007/relationships/hdphoto" Target="../media/hdphoto12.wdp"/><Relationship Id="rId7" Type="http://schemas.openxmlformats.org/officeDocument/2006/relationships/image" Target="../media/image64.png"/><Relationship Id="rId12" Type="http://schemas.openxmlformats.org/officeDocument/2006/relationships/image" Target="../media/image40.png"/><Relationship Id="rId17" Type="http://schemas.openxmlformats.org/officeDocument/2006/relationships/image" Target="../media/image12.emf"/><Relationship Id="rId2" Type="http://schemas.openxmlformats.org/officeDocument/2006/relationships/image" Target="../media/image63.pn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19" Type="http://schemas.openxmlformats.org/officeDocument/2006/relationships/image" Target="../media/image43.png"/><Relationship Id="rId4" Type="http://schemas.openxmlformats.org/officeDocument/2006/relationships/image" Target="../media/image54.png"/><Relationship Id="rId9" Type="http://schemas.openxmlformats.org/officeDocument/2006/relationships/image" Target="../media/image38.png"/><Relationship Id="rId1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69.png"/><Relationship Id="rId4" Type="http://schemas.microsoft.com/office/2007/relationships/hdphoto" Target="../media/hdphoto15.wdp"/><Relationship Id="rId9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49.png"/><Relationship Id="rId18" Type="http://schemas.openxmlformats.org/officeDocument/2006/relationships/image" Target="../media/image89.png"/><Relationship Id="rId3" Type="http://schemas.microsoft.com/office/2007/relationships/hdphoto" Target="../media/hdphoto12.wdp"/><Relationship Id="rId7" Type="http://schemas.openxmlformats.org/officeDocument/2006/relationships/image" Target="../media/image64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6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38.png"/><Relationship Id="rId1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69.png"/><Relationship Id="rId10" Type="http://schemas.openxmlformats.org/officeDocument/2006/relationships/image" Target="../media/image90.png"/><Relationship Id="rId4" Type="http://schemas.microsoft.com/office/2007/relationships/hdphoto" Target="../media/hdphoto15.wdp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91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microsoft.com/office/2007/relationships/hdphoto" Target="../media/hdphoto11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64.png"/><Relationship Id="rId10" Type="http://schemas.openxmlformats.org/officeDocument/2006/relationships/image" Target="../media/image14.emf"/><Relationship Id="rId19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3.emf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8.gif"/><Relationship Id="rId4" Type="http://schemas.openxmlformats.org/officeDocument/2006/relationships/image" Target="../media/image12.emf"/><Relationship Id="rId9" Type="http://schemas.openxmlformats.org/officeDocument/2006/relationships/image" Target="../media/image4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8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45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53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52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55.png"/><Relationship Id="rId7" Type="http://schemas.microsoft.com/office/2007/relationships/hdphoto" Target="../media/hdphoto9.wdp"/><Relationship Id="rId12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9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61.png"/><Relationship Id="rId7" Type="http://schemas.microsoft.com/office/2007/relationships/hdphoto" Target="../media/hdphoto11.wdp"/><Relationship Id="rId12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9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8" y="-1796344"/>
            <a:ext cx="9760237" cy="7992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504" y="923840"/>
            <a:ext cx="6331544" cy="63315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03268" y="2613352"/>
            <a:ext cx="8520512" cy="4690863"/>
            <a:chOff x="688802" y="-631370"/>
            <a:chExt cx="10058400" cy="5681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các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nguyên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liệu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để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làm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bánh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nhé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44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9457" y="2376894"/>
            <a:ext cx="4185906" cy="5170646"/>
            <a:chOff x="2362200" y="3463925"/>
            <a:chExt cx="2133600" cy="51706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3463925"/>
              <a:ext cx="2133600" cy="51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31628   48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282     658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428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  44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03972" y="3551938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03972" y="4139765"/>
              <a:ext cx="685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53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64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5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28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7" y="3304411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6273" y="2802190"/>
            <a:ext cx="5392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UTM Arruba KT" panose="02040603050506020204" pitchFamily="18" charset="0"/>
              </a:rPr>
              <a:t>KHỞI ĐỘNG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69" y="2433013"/>
            <a:ext cx="5347612" cy="53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30" y="3583258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97" y="3358578"/>
            <a:ext cx="1467855" cy="14678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68" y="3320564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95" y="3311396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8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908" y="2078738"/>
            <a:ext cx="4781146" cy="4781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2"/>
          <a:stretch/>
        </p:blipFill>
        <p:spPr>
          <a:xfrm>
            <a:off x="2068285" y="590303"/>
            <a:ext cx="3323891" cy="5693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0086" y="736206"/>
            <a:ext cx="8344705" cy="6432577"/>
            <a:chOff x="4977774" y="490737"/>
            <a:chExt cx="8686800" cy="74340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523545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529488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42745" y="5181600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988174" y="5203369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74" y="490737"/>
              <a:ext cx="8686800" cy="698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24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349507" y="-708916"/>
            <a:ext cx="9787012" cy="741842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293223" y="763242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469134" y="807100"/>
            <a:ext cx="172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014" y="364013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20" y="2568057"/>
            <a:ext cx="1460862" cy="146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B1DE3-FFF1-4A5F-9ABC-DDBB667422C4}"/>
              </a:ext>
            </a:extLst>
          </p:cNvPr>
          <p:cNvSpPr txBox="1"/>
          <p:nvPr/>
        </p:nvSpPr>
        <p:spPr>
          <a:xfrm>
            <a:off x="2974808" y="1919707"/>
            <a:ext cx="7390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38km 400m.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ược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-4737284"/>
            <a:ext cx="12247000" cy="1195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8E5FF-D98E-454E-A3ED-2B7ED87999BE}"/>
              </a:ext>
            </a:extLst>
          </p:cNvPr>
          <p:cNvSpPr txBox="1"/>
          <p:nvPr/>
        </p:nvSpPr>
        <p:spPr>
          <a:xfrm>
            <a:off x="756077" y="948690"/>
            <a:ext cx="5339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tắt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3200" b="1" dirty="0"/>
              <a:t>1 </a:t>
            </a:r>
            <a:r>
              <a:rPr lang="en-US" sz="3200" b="1" dirty="0" err="1"/>
              <a:t>giờ</a:t>
            </a:r>
            <a:r>
              <a:rPr lang="en-US" sz="3200" b="1" dirty="0"/>
              <a:t> 15 </a:t>
            </a:r>
            <a:r>
              <a:rPr lang="en-US" sz="3200" b="1" dirty="0" err="1"/>
              <a:t>phút</a:t>
            </a:r>
            <a:r>
              <a:rPr lang="en-US" sz="3200" b="1" dirty="0"/>
              <a:t> : 38 km 400m</a:t>
            </a:r>
          </a:p>
          <a:p>
            <a:r>
              <a:rPr lang="en-US" sz="3200" b="1" dirty="0" err="1"/>
              <a:t>Trung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b="1" dirty="0"/>
              <a:t> 1 </a:t>
            </a:r>
            <a:r>
              <a:rPr lang="en-US" sz="3200" b="1" dirty="0" err="1"/>
              <a:t>phút</a:t>
            </a:r>
            <a:r>
              <a:rPr lang="en-US" sz="3200" b="1" dirty="0"/>
              <a:t> : ?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CFD4A-A10B-4735-9BB5-41FDBDFE71A4}"/>
              </a:ext>
            </a:extLst>
          </p:cNvPr>
          <p:cNvSpPr txBox="1"/>
          <p:nvPr/>
        </p:nvSpPr>
        <p:spPr>
          <a:xfrm>
            <a:off x="1458930" y="2412141"/>
            <a:ext cx="84080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/>
              <a:t>Đổi</a:t>
            </a:r>
            <a:r>
              <a:rPr lang="en-US" sz="3200" b="1" dirty="0"/>
              <a:t> : 1 </a:t>
            </a:r>
            <a:r>
              <a:rPr lang="en-US" sz="3200" b="1" dirty="0" err="1"/>
              <a:t>giờ</a:t>
            </a:r>
            <a:r>
              <a:rPr lang="en-US" sz="3200" b="1" dirty="0"/>
              <a:t> 15 </a:t>
            </a:r>
            <a:r>
              <a:rPr lang="en-US" sz="3200" b="1" dirty="0" err="1"/>
              <a:t>phút</a:t>
            </a:r>
            <a:r>
              <a:rPr lang="en-US" sz="3200" b="1" dirty="0"/>
              <a:t> = 75 </a:t>
            </a:r>
            <a:r>
              <a:rPr lang="en-US" sz="3200" b="1" dirty="0" err="1"/>
              <a:t>phút</a:t>
            </a:r>
            <a:endParaRPr lang="en-US" sz="3200" b="1" dirty="0"/>
          </a:p>
          <a:p>
            <a:pPr algn="ctr"/>
            <a:r>
              <a:rPr lang="en-US" sz="3200" b="1" dirty="0"/>
              <a:t>       38km 400m = 38 400m</a:t>
            </a:r>
          </a:p>
          <a:p>
            <a:r>
              <a:rPr lang="en-US" sz="3200" b="1" dirty="0" err="1"/>
              <a:t>Trung</a:t>
            </a:r>
            <a:r>
              <a:rPr lang="en-US" sz="3200" b="1" dirty="0"/>
              <a:t> </a:t>
            </a:r>
            <a:r>
              <a:rPr lang="en-US" sz="3200" b="1" dirty="0" err="1"/>
              <a:t>bình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phút</a:t>
            </a:r>
            <a:r>
              <a:rPr lang="en-US" sz="3200" b="1" dirty="0"/>
              <a:t> ng</a:t>
            </a:r>
            <a:r>
              <a:rPr lang="vi-VN" sz="3200" b="1" dirty="0"/>
              <a:t>ườ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mét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:</a:t>
            </a:r>
          </a:p>
          <a:p>
            <a:pPr algn="ctr"/>
            <a:r>
              <a:rPr lang="en-US" sz="3200" b="1" dirty="0"/>
              <a:t>38 400 : 75 = 512 (</a:t>
            </a:r>
            <a:r>
              <a:rPr lang="en-US" sz="3200" b="1" dirty="0" err="1"/>
              <a:t>mét</a:t>
            </a:r>
            <a:r>
              <a:rPr lang="en-US" sz="3200" b="1" dirty="0"/>
              <a:t>)</a:t>
            </a:r>
          </a:p>
          <a:p>
            <a:pPr algn="ctr"/>
            <a:r>
              <a:rPr lang="en-US" sz="3200" b="1" dirty="0" err="1"/>
              <a:t>Đáp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: 512 m</a:t>
            </a:r>
          </a:p>
        </p:txBody>
      </p:sp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sp>
        <p:nvSpPr>
          <p:cNvPr id="7" name="Text Box 568"/>
          <p:cNvSpPr txBox="1">
            <a:spLocks noChangeArrowheads="1"/>
          </p:cNvSpPr>
          <p:nvPr/>
        </p:nvSpPr>
        <p:spPr bwMode="auto">
          <a:xfrm>
            <a:off x="5840116" y="1149064"/>
            <a:ext cx="1583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6741</a:t>
            </a:r>
          </a:p>
        </p:txBody>
      </p:sp>
      <p:sp>
        <p:nvSpPr>
          <p:cNvPr id="8" name="Line 574"/>
          <p:cNvSpPr>
            <a:spLocks noChangeShapeType="1"/>
          </p:cNvSpPr>
          <p:nvPr/>
        </p:nvSpPr>
        <p:spPr bwMode="auto">
          <a:xfrm>
            <a:off x="7347721" y="191106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75"/>
          <p:cNvSpPr txBox="1">
            <a:spLocks noChangeArrowheads="1"/>
          </p:cNvSpPr>
          <p:nvPr/>
        </p:nvSpPr>
        <p:spPr bwMode="auto">
          <a:xfrm>
            <a:off x="7423920" y="114906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" name="Line 608"/>
          <p:cNvSpPr>
            <a:spLocks noChangeShapeType="1"/>
          </p:cNvSpPr>
          <p:nvPr/>
        </p:nvSpPr>
        <p:spPr bwMode="auto">
          <a:xfrm>
            <a:off x="7347721" y="1225264"/>
            <a:ext cx="24204" cy="1582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795" y="621184"/>
            <a:ext cx="540000" cy="371250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sp>
        <p:nvSpPr>
          <p:cNvPr id="18" name="Text Box 575"/>
          <p:cNvSpPr txBox="1">
            <a:spLocks noChangeArrowheads="1"/>
          </p:cNvSpPr>
          <p:nvPr/>
        </p:nvSpPr>
        <p:spPr bwMode="auto">
          <a:xfrm>
            <a:off x="7442262" y="1867418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575"/>
          <p:cNvSpPr txBox="1">
            <a:spLocks noChangeArrowheads="1"/>
          </p:cNvSpPr>
          <p:nvPr/>
        </p:nvSpPr>
        <p:spPr bwMode="auto">
          <a:xfrm>
            <a:off x="5814688" y="1732646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20" name="Text Box 575"/>
          <p:cNvSpPr txBox="1">
            <a:spLocks noChangeArrowheads="1"/>
          </p:cNvSpPr>
          <p:nvPr/>
        </p:nvSpPr>
        <p:spPr bwMode="auto">
          <a:xfrm>
            <a:off x="6117402" y="2392834"/>
            <a:ext cx="1304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872484" y="2498317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9223" y="3661298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575"/>
          <p:cNvSpPr txBox="1">
            <a:spLocks noChangeArrowheads="1"/>
          </p:cNvSpPr>
          <p:nvPr/>
        </p:nvSpPr>
        <p:spPr bwMode="auto">
          <a:xfrm>
            <a:off x="6186334" y="2885748"/>
            <a:ext cx="1126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24" name="Text Box 575"/>
          <p:cNvSpPr txBox="1">
            <a:spLocks noChangeArrowheads="1"/>
          </p:cNvSpPr>
          <p:nvPr/>
        </p:nvSpPr>
        <p:spPr bwMode="auto">
          <a:xfrm>
            <a:off x="6559555" y="359060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25" name="Text Box 575"/>
          <p:cNvSpPr txBox="1">
            <a:spLocks noChangeArrowheads="1"/>
          </p:cNvSpPr>
          <p:nvPr/>
        </p:nvSpPr>
        <p:spPr bwMode="auto">
          <a:xfrm>
            <a:off x="7727761" y="188084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575"/>
          <p:cNvSpPr txBox="1">
            <a:spLocks noChangeArrowheads="1"/>
          </p:cNvSpPr>
          <p:nvPr/>
        </p:nvSpPr>
        <p:spPr bwMode="auto">
          <a:xfrm>
            <a:off x="8049278" y="188084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575"/>
          <p:cNvSpPr txBox="1">
            <a:spLocks noChangeArrowheads="1"/>
          </p:cNvSpPr>
          <p:nvPr/>
        </p:nvSpPr>
        <p:spPr bwMode="auto">
          <a:xfrm>
            <a:off x="6579015" y="4128310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549436" y="4824673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80" y="2781121"/>
            <a:ext cx="2432852" cy="2280799"/>
          </a:xfrm>
          <a:prstGeom prst="rect">
            <a:avLst/>
          </a:prstGeom>
        </p:spPr>
      </p:pic>
      <p:pic>
        <p:nvPicPr>
          <p:cNvPr id="30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7271" y="1313957"/>
            <a:ext cx="1464005" cy="837377"/>
          </a:xfrm>
          <a:prstGeom prst="rect">
            <a:avLst/>
          </a:prstGeom>
        </p:spPr>
      </p:pic>
      <p:pic>
        <p:nvPicPr>
          <p:cNvPr id="31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64" y="1282432"/>
            <a:ext cx="1460862" cy="1468470"/>
          </a:xfrm>
          <a:prstGeom prst="rect">
            <a:avLst/>
          </a:prstGeom>
        </p:spPr>
      </p:pic>
      <p:sp>
        <p:nvSpPr>
          <p:cNvPr id="32" name="Text Box 575"/>
          <p:cNvSpPr txBox="1">
            <a:spLocks noChangeArrowheads="1"/>
          </p:cNvSpPr>
          <p:nvPr/>
        </p:nvSpPr>
        <p:spPr bwMode="auto">
          <a:xfrm>
            <a:off x="6812779" y="4750002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33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061" y="4651577"/>
            <a:ext cx="12827803" cy="26572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2" y="1517271"/>
            <a:ext cx="4797789" cy="4797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 rot="1012235">
            <a:off x="3099158" y="3616981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kashi" panose="02040603050506020204" pitchFamily="18" charset="0"/>
              </a:rPr>
              <a:t>Tính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Akash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1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1370396" y="1352187"/>
            <a:ext cx="3581024" cy="4424795"/>
          </a:xfrm>
          <a:prstGeom prst="roundRect">
            <a:avLst/>
          </a:prstGeom>
          <a:solidFill>
            <a:schemeClr val="bg1"/>
          </a:solidFill>
          <a:ln w="666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89193" y="1664542"/>
            <a:ext cx="3116951" cy="3234029"/>
            <a:chOff x="400930" y="1777698"/>
            <a:chExt cx="3116951" cy="248193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01516" y="1878961"/>
              <a:ext cx="990600" cy="957116"/>
              <a:chOff x="2448136" y="1914019"/>
              <a:chExt cx="990600" cy="957116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2448136" y="2359035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9571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62741" y="233161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55361" y="2330941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171426" y="2337905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84046" y="1352187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10105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42775" y="1369868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43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84632" y="1453450"/>
            <a:ext cx="990600" cy="1317826"/>
            <a:chOff x="2448136" y="1914019"/>
            <a:chExt cx="990600" cy="1317826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71832" y="210241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846575" y="2587561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150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048010" y="210229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45787" y="3890146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838646" y="1364414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17916" y="2102177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97473" y="515972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834495" y="1967763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86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693569" y="2615409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867737" y="3185999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129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979135" y="3957968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69096" y="4436994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201486" y="5182153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632436" y="2000773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62855" y="3304512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67241" y="4549274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08" y="1219032"/>
            <a:ext cx="4326564" cy="367953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221692" y="2760410"/>
            <a:ext cx="2664776" cy="1332999"/>
            <a:chOff x="4863465" y="2431569"/>
            <a:chExt cx="2664776" cy="1332999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4863465" y="2431569"/>
              <a:ext cx="24896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 dirty="0" err="1">
                  <a:solidFill>
                    <a:srgbClr val="FF0000"/>
                  </a:solidFill>
                </a:rPr>
                <a:t>Viết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rút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gọn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6968">
              <a:off x="5806873" y="2043200"/>
              <a:ext cx="815132" cy="2627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52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7" grpId="0"/>
      <p:bldP spid="30" grpId="0"/>
      <p:bldP spid="36" grpId="0"/>
      <p:bldP spid="39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459" y="2341842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0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3778" y="1524100"/>
            <a:ext cx="8253855" cy="2560125"/>
            <a:chOff x="1093778" y="1524100"/>
            <a:chExt cx="8253855" cy="256012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778" y="152968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48" y="1626039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12" y="1938431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Củng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 kiến thức về phép chia, nắm được cách chia số có năm chữ số cho số có hai chữ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  <a:b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kỹ năng áp dụng kiến thức để giải các bài toán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3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674</Words>
  <Application>Microsoft Office PowerPoint</Application>
  <PresentationFormat>Widescreen</PresentationFormat>
  <Paragraphs>159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等线</vt:lpstr>
      <vt:lpstr>等线 Light</vt:lpstr>
      <vt:lpstr>Times New Roman</vt:lpstr>
      <vt:lpstr>UTM Akashi</vt:lpstr>
      <vt:lpstr>UTM Arruba KT</vt:lpstr>
      <vt:lpstr>UTM Brewers KT</vt:lpstr>
      <vt:lpstr>UTM Flamenco</vt:lpstr>
      <vt:lpstr>UTM Showcard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   YÊU CẦU CẦN ĐẠT  - Củng cố kiến thức về phép chia, nắm được cách chia số có năm chữ số cho số có hai chữ số.  - Nắm được cách ước lượng thương, nhân và trừ nhẩm.  - Rèn kỹ năng áp dụng kiến thức để giải các bài toán liên quan.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Windows User</cp:lastModifiedBy>
  <cp:revision>125</cp:revision>
  <dcterms:created xsi:type="dcterms:W3CDTF">2017-04-28T08:28:55Z</dcterms:created>
  <dcterms:modified xsi:type="dcterms:W3CDTF">2022-12-07T13:59:27Z</dcterms:modified>
  <cp:category>KTUTS</cp:category>
  <cp:version>H21</cp:version>
</cp:coreProperties>
</file>