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565" r:id="rId2"/>
    <p:sldId id="259" r:id="rId3"/>
    <p:sldId id="11450" r:id="rId4"/>
    <p:sldId id="8370" r:id="rId5"/>
    <p:sldId id="11451" r:id="rId6"/>
    <p:sldId id="11452" r:id="rId7"/>
    <p:sldId id="11465" r:id="rId8"/>
    <p:sldId id="11453" r:id="rId9"/>
    <p:sldId id="11466" r:id="rId10"/>
    <p:sldId id="11439" r:id="rId11"/>
    <p:sldId id="11449" r:id="rId12"/>
    <p:sldId id="11454" r:id="rId13"/>
    <p:sldId id="11455" r:id="rId14"/>
    <p:sldId id="11456" r:id="rId15"/>
    <p:sldId id="11457" r:id="rId16"/>
    <p:sldId id="11445" r:id="rId17"/>
    <p:sldId id="11464" r:id="rId18"/>
    <p:sldId id="11463" r:id="rId19"/>
    <p:sldId id="11458" r:id="rId20"/>
    <p:sldId id="11459" r:id="rId21"/>
    <p:sldId id="3413" r:id="rId22"/>
    <p:sldId id="11461" r:id="rId23"/>
    <p:sldId id="11460" r:id="rId24"/>
    <p:sldId id="3701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7975"/>
    <a:srgbClr val="CD6762"/>
    <a:srgbClr val="D0736C"/>
    <a:srgbClr val="C3413C"/>
    <a:srgbClr val="E7C4B0"/>
    <a:srgbClr val="FF9F73"/>
    <a:srgbClr val="B728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95095" autoAdjust="0"/>
  </p:normalViewPr>
  <p:slideViewPr>
    <p:cSldViewPr snapToGrid="0">
      <p:cViewPr varScale="1">
        <p:scale>
          <a:sx n="67" d="100"/>
          <a:sy n="67" d="100"/>
        </p:scale>
        <p:origin x="1254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77EDE-9AE7-4A69-9DDD-F2297C646E96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CE1417-2B7C-4E28-8669-A9A30A347C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316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033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D08D1-3AF9-440F-854B-ABAEE7EAA6C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1092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D08D1-3AF9-440F-854B-ABAEE7EAA6C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260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623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E1417-2B7C-4E28-8669-A9A30A347C7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4325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884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953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E1417-2B7C-4E28-8669-A9A30A347C7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699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890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346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079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558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B464F1-2DE7-4B6D-8097-980C4086B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EDD7B36-6658-4103-9308-F53B79073D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F67B54-ABCE-4301-9C5B-6242694AF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1A69-4D13-4431-B48B-236FBE6050F4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58AF7B-8F9A-433B-A736-0954AF3BE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585FC8-83EE-4D29-A8C9-5C491E4EE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41BC9-6032-4250-B622-B854380AC1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26" name="Picture 2" descr="Ảnh Noel - Hình nền giáng sinh đẹp và lung linh nhất 20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767"/>
            <a:ext cx="12252960" cy="710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0" y="9313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UTM Spring" panose="02040603050506020204" pitchFamily="18" charset="0"/>
              </a:rPr>
              <a:t>KTUTS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234687" y="652272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3999" y="-1512193"/>
            <a:ext cx="2906381" cy="23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7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6496BA-C2AF-4938-9138-7A42EB0BC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BFB4E82-8672-49AD-8A57-D28664250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58D9F0-8401-4F24-99B4-4A18E7229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1A69-4D13-4431-B48B-236FBE6050F4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9C3D9A-1470-4DAA-A65E-6334A12BD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B4222B-FFC2-46F4-B73C-7C2CFECD0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41BC9-6032-4250-B622-B854380AC14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9313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0332720" y="6311900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8652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D0EC38E-DB84-46CF-A3BC-562084126A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5E78E4-A5A2-4BF2-B550-B18017949E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BA6873-FBDF-4046-8DEB-ABDA89A10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1A69-4D13-4431-B48B-236FBE6050F4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6BD9C7-5364-47AC-94FA-AFBA0D2F2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78F1E4-2F60-41AC-9356-D284CD1B7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41BC9-6032-4250-B622-B854380AC14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9313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0332720" y="6311900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788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0" y="9313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0332720" y="6311900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6346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0" y="9313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0332720" y="6311900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6783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6745C0-A6D2-4DED-A64A-0241BCBE3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BCAC2AE-3DB6-4989-B740-BC59E49D85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5380EC-702B-4EC7-A6F3-57CCAD170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1A69-4D13-4431-B48B-236FBE6050F4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F216B7-5584-408E-B419-875ECA68B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1DCF77-2C68-4EF0-A88C-33CEA2944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41BC9-6032-4250-B622-B854380AC1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4" descr="Bộ hình ảnh cây thông noel trang trí giáng sinh 3d ấn tượ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386" y="1"/>
            <a:ext cx="125153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-221249" y="180459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D17975"/>
                </a:solidFill>
                <a:latin typeface="UTM Spring" panose="02040603050506020204" pitchFamily="18" charset="0"/>
              </a:rPr>
              <a:t>KTUTS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1175131" y="6386962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3999" y="-1512193"/>
            <a:ext cx="2906381" cy="23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1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36ADCA-F2FC-488E-97E5-3859DDE1A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630BFD2-90CE-43B5-876A-15CC72984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ED7A0F-3661-431F-97EF-D60AA5A69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1A69-4D13-4431-B48B-236FBE6050F4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57B02B-67CF-4663-9815-AAB2A53AB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BC8F38-21D5-4668-9C7B-919D38B2B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41BC9-6032-4250-B622-B854380AC1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4" descr="Mùa đông Tuyết Lạnh, Nền Mùa đông, Vẽ Tay, Tuyết Hình nền Vector để tải 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081" y="-27670"/>
            <a:ext cx="123934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0" y="9313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1234687" y="6115217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3999" y="-1512193"/>
            <a:ext cx="2906381" cy="23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61AC7-3C16-4A8E-8712-636487388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6CD52F-083E-4125-8658-257AF3B45E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114C065-5B13-48FF-89A9-E64DCB7178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814A8E3-6C6C-44D0-B6C0-6F72BCA8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1A69-4D13-4431-B48B-236FBE6050F4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00CCA7-3811-41AB-96F3-D351A8FC9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FB87C8A-E1E6-4B3F-AB30-4EE68D2F8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41BC9-6032-4250-B622-B854380AC14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9313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0332720" y="6311900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3999" y="-1495260"/>
            <a:ext cx="2906381" cy="23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20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19EDA2-A685-49ED-9B0D-AE5B4C2D5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20BDA9-BA86-4159-8878-954B0802B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97A836-2C08-4A06-B62B-28F6E66C53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A591EE3-9DF4-4D0D-A33B-A82FCAD491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2D67A7D-5DD0-4045-94B7-20CFF6704F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053E7E8-CF9C-46AC-A139-CAD5077B0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1A69-4D13-4431-B48B-236FBE6050F4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98EE104-1868-48A3-AB37-FEAAD7105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5BA9059-963E-474B-8840-4157959FB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41BC9-6032-4250-B622-B854380AC14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101842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332720" y="6320609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3999" y="-1512193"/>
            <a:ext cx="2906381" cy="23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4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66BDF2-F7B5-4996-BC9D-C61B453CA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CC9BFC5-A3C3-4E8D-9C00-27B503DCB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1A69-4D13-4431-B48B-236FBE6050F4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6DE811D-B8D1-4254-80E1-09155B37D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EA0F440-E838-482E-9E9B-2B3339B8F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41BC9-6032-4250-B622-B854380AC14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101600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332720" y="6320367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5867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310F8-7CC2-45A7-86DD-703594DDB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1A69-4D13-4431-B48B-236FBE6050F4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60D2118-813F-4364-AAB3-58DAE955D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91058FC-3731-469A-9DDE-804BCA369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41BC9-6032-4250-B622-B854380AC14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9313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0332720" y="6311900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27331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FB8AB6-C0A9-46BA-BF7C-F339ED0A6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278F54-A644-4075-A400-00669F50B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C6ACA7-4054-4F6B-9632-1A073BEB42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7AF721-49B8-4D4C-8408-EDB4784F4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1A69-4D13-4431-B48B-236FBE6050F4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F6FDC2-D4B7-4086-86D0-91EC0533B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40F9768-7C2A-4F09-8510-6C0CF76EE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41BC9-6032-4250-B622-B854380AC14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9313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0332720" y="6311900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9827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ACADC3-2598-4D77-874B-C349A7269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AD93CED-4118-4DD7-87EF-F83E388DAE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BD3FE66-FF30-402E-85DF-DF1EA0BF0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4CABF52-5D2D-44F3-96AD-537D22591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1A69-4D13-4431-B48B-236FBE6050F4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C56B238-C68A-494C-8547-82E4A13F5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7FDB2A-357A-4F8E-A85E-FC6B9FFB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41BC9-6032-4250-B622-B854380AC14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9313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0332720" y="6311900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8180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825CC2F-4BE0-49F1-9D31-48ACDEF17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A4409F9-30B6-4ED9-8E30-F43BF18ED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F6C76B-EB6C-4923-91D9-80EECEB1B3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71A69-4D13-4431-B48B-236FBE6050F4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8406A9-F78B-4F3A-828A-CACBD6F58F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1557FF-AB6C-4FF0-93B8-D912DFFF61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41BC9-6032-4250-B622-B854380AC1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476A1C8-1E69-4EF4-930D-4542A5D3D2C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A32A9826-4125-4AE4-81B4-648E662014CA}"/>
              </a:ext>
            </a:extLst>
          </p:cNvPr>
          <p:cNvSpPr/>
          <p:nvPr userDrawn="1"/>
        </p:nvSpPr>
        <p:spPr>
          <a:xfrm>
            <a:off x="457200" y="457200"/>
            <a:ext cx="11269980" cy="5909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B43FDBC-EE57-4CA9-96AC-48E2377C7F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94" r="35943"/>
          <a:stretch/>
        </p:blipFill>
        <p:spPr>
          <a:xfrm flipH="1">
            <a:off x="7829550" y="4569808"/>
            <a:ext cx="5162550" cy="290476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D57816A-29D2-43AD-80EF-8446611D3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6" t="-1" b="57501"/>
          <a:stretch/>
        </p:blipFill>
        <p:spPr>
          <a:xfrm flipH="1">
            <a:off x="-7620" y="-33967"/>
            <a:ext cx="4591050" cy="1991925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 userDrawn="1"/>
        </p:nvSpPr>
        <p:spPr>
          <a:xfrm>
            <a:off x="0" y="9313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0332720" y="6311900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3999" y="-1512193"/>
            <a:ext cx="2906381" cy="23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71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slide" Target="slide23.xml"/><Relationship Id="rId3" Type="http://schemas.openxmlformats.org/officeDocument/2006/relationships/audio" Target="../media/audio1.wav"/><Relationship Id="rId7" Type="http://schemas.openxmlformats.org/officeDocument/2006/relationships/slide" Target="slide13.xml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slide" Target="slide11.xml"/><Relationship Id="rId5" Type="http://schemas.openxmlformats.org/officeDocument/2006/relationships/image" Target="../media/image45.png"/><Relationship Id="rId15" Type="http://schemas.openxmlformats.org/officeDocument/2006/relationships/slide" Target="slide15.xml"/><Relationship Id="rId10" Type="http://schemas.openxmlformats.org/officeDocument/2006/relationships/image" Target="../media/image47.png"/><Relationship Id="rId4" Type="http://schemas.openxmlformats.org/officeDocument/2006/relationships/audio" Target="../media/audio3.wav"/><Relationship Id="rId9" Type="http://schemas.openxmlformats.org/officeDocument/2006/relationships/slide" Target="slide19.xml"/><Relationship Id="rId1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png"/><Relationship Id="rId18" Type="http://schemas.openxmlformats.org/officeDocument/2006/relationships/image" Target="../media/image72.sv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12" Type="http://schemas.openxmlformats.org/officeDocument/2006/relationships/image" Target="../media/image66.svg"/><Relationship Id="rId17" Type="http://schemas.openxmlformats.org/officeDocument/2006/relationships/image" Target="../media/image59.png"/><Relationship Id="rId2" Type="http://schemas.openxmlformats.org/officeDocument/2006/relationships/image" Target="../media/image20.png"/><Relationship Id="rId16" Type="http://schemas.openxmlformats.org/officeDocument/2006/relationships/image" Target="../media/image70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5" Type="http://schemas.openxmlformats.org/officeDocument/2006/relationships/image" Target="../media/image58.png"/><Relationship Id="rId10" Type="http://schemas.openxmlformats.org/officeDocument/2006/relationships/image" Target="../media/image64.svg"/><Relationship Id="rId4" Type="http://schemas.openxmlformats.org/officeDocument/2006/relationships/image" Target="../media/image9.png"/><Relationship Id="rId9" Type="http://schemas.openxmlformats.org/officeDocument/2006/relationships/image" Target="../media/image55.png"/><Relationship Id="rId14" Type="http://schemas.openxmlformats.org/officeDocument/2006/relationships/image" Target="../media/image6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8.svg"/><Relationship Id="rId3" Type="http://schemas.openxmlformats.org/officeDocument/2006/relationships/image" Target="../media/image60.png"/><Relationship Id="rId7" Type="http://schemas.openxmlformats.org/officeDocument/2006/relationships/image" Target="../media/image26.png"/><Relationship Id="rId12" Type="http://schemas.openxmlformats.org/officeDocument/2006/relationships/image" Target="../media/image57.png"/><Relationship Id="rId17" Type="http://schemas.openxmlformats.org/officeDocument/2006/relationships/image" Target="../media/image72.svg"/><Relationship Id="rId2" Type="http://schemas.openxmlformats.org/officeDocument/2006/relationships/image" Target="../media/image50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66.svg"/><Relationship Id="rId5" Type="http://schemas.openxmlformats.org/officeDocument/2006/relationships/slide" Target="slide10.xml"/><Relationship Id="rId15" Type="http://schemas.openxmlformats.org/officeDocument/2006/relationships/image" Target="../media/image70.svg"/><Relationship Id="rId10" Type="http://schemas.openxmlformats.org/officeDocument/2006/relationships/image" Target="../media/image56.png"/><Relationship Id="rId4" Type="http://schemas.openxmlformats.org/officeDocument/2006/relationships/image" Target="../media/image52.png"/><Relationship Id="rId9" Type="http://schemas.openxmlformats.org/officeDocument/2006/relationships/image" Target="../media/image64.svg"/><Relationship Id="rId1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0.png"/><Relationship Id="rId7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53.png"/><Relationship Id="rId7" Type="http://schemas.openxmlformats.org/officeDocument/2006/relationships/image" Target="../media/image6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svg"/><Relationship Id="rId5" Type="http://schemas.openxmlformats.org/officeDocument/2006/relationships/image" Target="../media/image63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5.png"/><Relationship Id="rId7" Type="http://schemas.openxmlformats.org/officeDocument/2006/relationships/slide" Target="slide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62.png"/><Relationship Id="rId4" Type="http://schemas.openxmlformats.org/officeDocument/2006/relationships/image" Target="../media/image66.png"/><Relationship Id="rId9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61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svg"/><Relationship Id="rId18" Type="http://schemas.openxmlformats.org/officeDocument/2006/relationships/image" Target="../media/image25.svg"/><Relationship Id="rId3" Type="http://schemas.openxmlformats.org/officeDocument/2006/relationships/audio" Target="../media/audio1.wav"/><Relationship Id="rId7" Type="http://schemas.openxmlformats.org/officeDocument/2006/relationships/image" Target="../media/image14.sv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8.svg"/><Relationship Id="rId5" Type="http://schemas.openxmlformats.org/officeDocument/2006/relationships/image" Target="../media/image9.svg"/><Relationship Id="rId15" Type="http://schemas.openxmlformats.org/officeDocument/2006/relationships/image" Target="../media/image22.sv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67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8.png"/><Relationship Id="rId7" Type="http://schemas.openxmlformats.org/officeDocument/2006/relationships/slide" Target="slide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8.png"/><Relationship Id="rId7" Type="http://schemas.openxmlformats.org/officeDocument/2006/relationships/slide" Target="slide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3.png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23.xml"/><Relationship Id="rId11" Type="http://schemas.openxmlformats.org/officeDocument/2006/relationships/image" Target="../media/image89.svg"/><Relationship Id="rId5" Type="http://schemas.openxmlformats.org/officeDocument/2006/relationships/image" Target="../media/image25.png"/><Relationship Id="rId10" Type="http://schemas.openxmlformats.org/officeDocument/2006/relationships/image" Target="../media/image73.png"/><Relationship Id="rId4" Type="http://schemas.openxmlformats.org/officeDocument/2006/relationships/image" Target="../media/image9.png"/><Relationship Id="rId9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9.png"/><Relationship Id="rId5" Type="http://schemas.openxmlformats.org/officeDocument/2006/relationships/image" Target="../media/image20.png"/><Relationship Id="rId15" Type="http://schemas.openxmlformats.org/officeDocument/2006/relationships/image" Target="../media/image34.svg"/><Relationship Id="rId10" Type="http://schemas.openxmlformats.org/officeDocument/2006/relationships/image" Target="../media/image24.png"/><Relationship Id="rId4" Type="http://schemas.openxmlformats.org/officeDocument/2006/relationships/image" Target="../media/image9.svg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18" Type="http://schemas.microsoft.com/office/2007/relationships/hdphoto" Target="../media/hdphoto4.wdp"/><Relationship Id="rId3" Type="http://schemas.openxmlformats.org/officeDocument/2006/relationships/audio" Target="../media/audio3.wav"/><Relationship Id="rId21" Type="http://schemas.openxmlformats.org/officeDocument/2006/relationships/image" Target="../media/image40.png"/><Relationship Id="rId7" Type="http://schemas.openxmlformats.org/officeDocument/2006/relationships/image" Target="../media/image31.png"/><Relationship Id="rId12" Type="http://schemas.microsoft.com/office/2007/relationships/hdphoto" Target="../media/hdphoto1.wdp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6" Type="http://schemas.microsoft.com/office/2007/relationships/hdphoto" Target="../media/hdphoto3.wdp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7.png"/><Relationship Id="rId23" Type="http://schemas.openxmlformats.org/officeDocument/2006/relationships/image" Target="../media/image41.png"/><Relationship Id="rId10" Type="http://schemas.openxmlformats.org/officeDocument/2006/relationships/image" Target="../media/image34.png"/><Relationship Id="rId19" Type="http://schemas.openxmlformats.org/officeDocument/2006/relationships/image" Target="../media/image22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microsoft.com/office/2007/relationships/hdphoto" Target="../media/hdphoto2.wdp"/><Relationship Id="rId22" Type="http://schemas.openxmlformats.org/officeDocument/2006/relationships/image" Target="../media/image4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18" Type="http://schemas.microsoft.com/office/2007/relationships/hdphoto" Target="../media/hdphoto4.wdp"/><Relationship Id="rId3" Type="http://schemas.openxmlformats.org/officeDocument/2006/relationships/audio" Target="../media/audio3.wav"/><Relationship Id="rId21" Type="http://schemas.openxmlformats.org/officeDocument/2006/relationships/image" Target="../media/image40.png"/><Relationship Id="rId7" Type="http://schemas.openxmlformats.org/officeDocument/2006/relationships/image" Target="../media/image31.png"/><Relationship Id="rId12" Type="http://schemas.microsoft.com/office/2007/relationships/hdphoto" Target="../media/hdphoto1.wdp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6" Type="http://schemas.microsoft.com/office/2007/relationships/hdphoto" Target="../media/hdphoto3.wdp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7.png"/><Relationship Id="rId23" Type="http://schemas.openxmlformats.org/officeDocument/2006/relationships/image" Target="../media/image41.png"/><Relationship Id="rId10" Type="http://schemas.openxmlformats.org/officeDocument/2006/relationships/image" Target="../media/image34.png"/><Relationship Id="rId19" Type="http://schemas.openxmlformats.org/officeDocument/2006/relationships/image" Target="../media/image22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microsoft.com/office/2007/relationships/hdphoto" Target="../media/hdphoto2.wdp"/><Relationship Id="rId22" Type="http://schemas.openxmlformats.org/officeDocument/2006/relationships/image" Target="../media/image4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9.png"/><Relationship Id="rId9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svg"/><Relationship Id="rId18" Type="http://schemas.openxmlformats.org/officeDocument/2006/relationships/image" Target="../media/image25.svg"/><Relationship Id="rId3" Type="http://schemas.openxmlformats.org/officeDocument/2006/relationships/audio" Target="../media/audio1.wav"/><Relationship Id="rId7" Type="http://schemas.openxmlformats.org/officeDocument/2006/relationships/image" Target="../media/image14.sv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8.svg"/><Relationship Id="rId5" Type="http://schemas.openxmlformats.org/officeDocument/2006/relationships/image" Target="../media/image9.svg"/><Relationship Id="rId15" Type="http://schemas.openxmlformats.org/officeDocument/2006/relationships/image" Target="../media/image22.sv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44.png"/><Relationship Id="rId5" Type="http://schemas.openxmlformats.org/officeDocument/2006/relationships/image" Target="../media/image9.svg"/><Relationship Id="rId10" Type="http://schemas.openxmlformats.org/officeDocument/2006/relationships/image" Target="../media/image43.png"/><Relationship Id="rId4" Type="http://schemas.openxmlformats.org/officeDocument/2006/relationships/image" Target="../media/image8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981457" y="-507355"/>
            <a:ext cx="1905337" cy="1905337"/>
          </a:xfrm>
          <a:prstGeom prst="rect">
            <a:avLst/>
          </a:prstGeom>
        </p:spPr>
      </p:pic>
      <p:pic>
        <p:nvPicPr>
          <p:cNvPr id="10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952674" y="14237"/>
            <a:ext cx="1905337" cy="190533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908" y="3793730"/>
            <a:ext cx="3270910" cy="327091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081273" y="957170"/>
            <a:ext cx="315663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MÔN </a:t>
            </a:r>
          </a:p>
        </p:txBody>
      </p:sp>
      <p:pic>
        <p:nvPicPr>
          <p:cNvPr id="4" name="Jingle Bells - Nhạc không lờ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>
            <a:off x="-4134150" y="910769"/>
            <a:ext cx="326571" cy="326571"/>
          </a:xfrm>
          <a:prstGeom prst="rect">
            <a:avLst/>
          </a:prstGeom>
        </p:spPr>
      </p:pic>
      <p:pic>
        <p:nvPicPr>
          <p:cNvPr id="32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423" y="3324829"/>
            <a:ext cx="6463291" cy="430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46" y="5429185"/>
            <a:ext cx="1840048" cy="184004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334611" y="1074054"/>
            <a:ext cx="3353803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 </a:t>
            </a:r>
          </a:p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TOÁN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442473" y="2539999"/>
            <a:ext cx="33538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FF00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TOÁN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182870" y="966906"/>
            <a:ext cx="315663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FF00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MÔN </a:t>
            </a:r>
          </a:p>
        </p:txBody>
      </p:sp>
      <p:pic>
        <p:nvPicPr>
          <p:cNvPr id="11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227532" y="-285518"/>
            <a:ext cx="1905337" cy="1905337"/>
          </a:xfrm>
          <a:prstGeom prst="rect">
            <a:avLst/>
          </a:prstGeom>
        </p:spPr>
      </p:pic>
      <p:pic>
        <p:nvPicPr>
          <p:cNvPr id="12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303423" y="-41900"/>
            <a:ext cx="1905337" cy="1905337"/>
          </a:xfrm>
          <a:prstGeom prst="rect">
            <a:avLst/>
          </a:prstGeom>
        </p:spPr>
      </p:pic>
      <p:pic>
        <p:nvPicPr>
          <p:cNvPr id="13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931020" y="-408523"/>
            <a:ext cx="1905337" cy="1905337"/>
          </a:xfrm>
          <a:prstGeom prst="rect">
            <a:avLst/>
          </a:prstGeom>
        </p:spPr>
      </p:pic>
      <p:pic>
        <p:nvPicPr>
          <p:cNvPr id="14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220307" y="-262149"/>
            <a:ext cx="1905337" cy="1905337"/>
          </a:xfrm>
          <a:prstGeom prst="rect">
            <a:avLst/>
          </a:prstGeom>
        </p:spPr>
      </p:pic>
      <p:pic>
        <p:nvPicPr>
          <p:cNvPr id="16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132869" y="-163337"/>
            <a:ext cx="1905337" cy="190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8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 tmFilter="0,0; .5, 1; 1, 1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7" grpId="0"/>
      <p:bldP spid="5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63" y="3783745"/>
            <a:ext cx="3683416" cy="2715095"/>
          </a:xfrm>
          <a:prstGeom prst="rect">
            <a:avLst/>
          </a:prstGeom>
        </p:spPr>
      </p:pic>
      <p:pic>
        <p:nvPicPr>
          <p:cNvPr id="78" name="Picture 8" descr="Chi tiết tin | CPVM.v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6990" y="826703"/>
            <a:ext cx="3986251" cy="567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080" y="754653"/>
            <a:ext cx="3587401" cy="23916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687" y="3146254"/>
            <a:ext cx="3055421" cy="3055421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963" y="226911"/>
            <a:ext cx="3231633" cy="32316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864" y="3458544"/>
            <a:ext cx="3225874" cy="337100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57038" y="7343305"/>
            <a:ext cx="5473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CLICK HỘP QUÀ ĐỂ QIA BÀI TẬP MỚI</a:t>
            </a:r>
          </a:p>
          <a:p>
            <a:r>
              <a:rPr lang="en-US" dirty="0"/>
              <a:t>DÂY MÀU ĐỎ BÀI 1, MÀU TRẮNG BÀI 2, MÀU VÀNG BÀI 4</a:t>
            </a:r>
          </a:p>
          <a:p>
            <a:r>
              <a:rPr lang="en-US" dirty="0"/>
              <a:t>CLICK NGƯỜI TUYẾT QUAY VỀ TRANG NÀY</a:t>
            </a:r>
          </a:p>
        </p:txBody>
      </p:sp>
      <p:pic>
        <p:nvPicPr>
          <p:cNvPr id="9" name="Picture 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912" y="2939280"/>
            <a:ext cx="3200400" cy="32004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593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64" y="1100299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1" name="Rounded Rectangle 10"/>
          <p:cNvSpPr/>
          <p:nvPr/>
        </p:nvSpPr>
        <p:spPr>
          <a:xfrm>
            <a:off x="1507067" y="815299"/>
            <a:ext cx="10226172" cy="5053222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61" y="428227"/>
            <a:ext cx="5527817" cy="1155814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4638" y="3555523"/>
            <a:ext cx="2898459" cy="31759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63" y="429813"/>
            <a:ext cx="1154227" cy="11542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927">
            <a:off x="1059658" y="339225"/>
            <a:ext cx="955258" cy="530382"/>
          </a:xfrm>
          <a:prstGeom prst="rect">
            <a:avLst/>
          </a:prstGeom>
        </p:spPr>
      </p:pic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749085" y="604417"/>
            <a:ext cx="4724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6604438" y="2111576"/>
            <a:ext cx="414241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359 361 : 9</a:t>
            </a: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7341036" y="3163007"/>
            <a:ext cx="414241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238 057 : 8</a:t>
            </a:r>
          </a:p>
        </p:txBody>
      </p:sp>
      <p:sp>
        <p:nvSpPr>
          <p:cNvPr id="19" name="Text Box 38"/>
          <p:cNvSpPr txBox="1">
            <a:spLocks noChangeArrowheads="1"/>
          </p:cNvSpPr>
          <p:nvPr/>
        </p:nvSpPr>
        <p:spPr bwMode="auto">
          <a:xfrm>
            <a:off x="2969145" y="3163007"/>
            <a:ext cx="35030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42 789 : 5</a:t>
            </a:r>
          </a:p>
        </p:txBody>
      </p:sp>
      <p:sp>
        <p:nvSpPr>
          <p:cNvPr id="20" name="Text Box 45"/>
          <p:cNvSpPr txBox="1">
            <a:spLocks noChangeArrowheads="1"/>
          </p:cNvSpPr>
          <p:nvPr/>
        </p:nvSpPr>
        <p:spPr bwMode="auto">
          <a:xfrm>
            <a:off x="2036788" y="2111576"/>
            <a:ext cx="398477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67 494 : 7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06" y="2178153"/>
            <a:ext cx="3381786" cy="439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0" name="Picture 4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2581230">
            <a:off x="5798951" y="184056"/>
            <a:ext cx="686855" cy="664531"/>
          </a:xfrm>
          <a:prstGeom prst="rect">
            <a:avLst/>
          </a:prstGeom>
        </p:spPr>
      </p:pic>
      <p:grpSp>
        <p:nvGrpSpPr>
          <p:cNvPr id="71" name="Group 7"/>
          <p:cNvGrpSpPr/>
          <p:nvPr/>
        </p:nvGrpSpPr>
        <p:grpSpPr>
          <a:xfrm>
            <a:off x="10654810" y="-905402"/>
            <a:ext cx="1010876" cy="2605584"/>
            <a:chOff x="0" y="0"/>
            <a:chExt cx="1069588" cy="2756919"/>
          </a:xfrm>
        </p:grpSpPr>
        <p:sp>
          <p:nvSpPr>
            <p:cNvPr id="72" name="AutoShape 8"/>
            <p:cNvSpPr/>
            <p:nvPr/>
          </p:nvSpPr>
          <p:spPr>
            <a:xfrm rot="-5400000">
              <a:off x="-703859" y="1113392"/>
              <a:ext cx="1759937" cy="0"/>
            </a:xfrm>
            <a:prstGeom prst="line">
              <a:avLst/>
            </a:prstGeom>
            <a:ln w="6818" cap="rnd">
              <a:solidFill>
                <a:srgbClr val="F48F7A"/>
              </a:solidFill>
              <a:prstDash val="sysDash"/>
              <a:headEnd type="none" w="sm" len="sm"/>
              <a:tailEnd type="none" w="sm" len="sm"/>
            </a:ln>
          </p:spPr>
        </p:sp>
        <p:pic>
          <p:nvPicPr>
            <p:cNvPr id="73" name="Picture 9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1996770"/>
              <a:ext cx="359037" cy="457107"/>
            </a:xfrm>
            <a:prstGeom prst="rect">
              <a:avLst/>
            </a:prstGeom>
          </p:spPr>
        </p:pic>
        <p:sp>
          <p:nvSpPr>
            <p:cNvPr id="74" name="AutoShape 10"/>
            <p:cNvSpPr/>
            <p:nvPr/>
          </p:nvSpPr>
          <p:spPr>
            <a:xfrm rot="-5400000">
              <a:off x="-373534" y="876560"/>
              <a:ext cx="1759937" cy="0"/>
            </a:xfrm>
            <a:prstGeom prst="line">
              <a:avLst/>
            </a:prstGeom>
            <a:ln w="6818" cap="rnd">
              <a:solidFill>
                <a:srgbClr val="7CADB0"/>
              </a:solidFill>
              <a:prstDash val="sysDash"/>
              <a:headEnd type="none" w="sm" len="sm"/>
              <a:tailEnd type="none" w="sm" len="sm"/>
            </a:ln>
          </p:spPr>
        </p:sp>
        <p:pic>
          <p:nvPicPr>
            <p:cNvPr id="75" name="Picture 11"/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35944" y="1410604"/>
              <a:ext cx="547799" cy="586166"/>
            </a:xfrm>
            <a:prstGeom prst="rect">
              <a:avLst/>
            </a:prstGeom>
          </p:spPr>
        </p:pic>
        <p:sp>
          <p:nvSpPr>
            <p:cNvPr id="76" name="AutoShape 12"/>
            <p:cNvSpPr/>
            <p:nvPr/>
          </p:nvSpPr>
          <p:spPr>
            <a:xfrm rot="-5400000">
              <a:off x="-51815" y="1570499"/>
              <a:ext cx="1759937" cy="0"/>
            </a:xfrm>
            <a:prstGeom prst="line">
              <a:avLst/>
            </a:prstGeom>
            <a:ln w="6818" cap="rnd">
              <a:solidFill>
                <a:srgbClr val="538087"/>
              </a:solidFill>
              <a:prstDash val="sysDash"/>
              <a:headEnd type="none" w="sm" len="sm"/>
              <a:tailEnd type="none" w="sm" len="sm"/>
            </a:ln>
          </p:spPr>
        </p:sp>
        <p:pic>
          <p:nvPicPr>
            <p:cNvPr id="77" name="Picture 13"/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593537" y="2150835"/>
              <a:ext cx="476051" cy="606084"/>
            </a:xfrm>
            <a:prstGeom prst="rect">
              <a:avLst/>
            </a:prstGeom>
          </p:spPr>
        </p:pic>
      </p:grpSp>
      <p:pic>
        <p:nvPicPr>
          <p:cNvPr id="78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6243086">
            <a:off x="10149185" y="181875"/>
            <a:ext cx="708020" cy="651378"/>
          </a:xfrm>
          <a:prstGeom prst="rect">
            <a:avLst/>
          </a:prstGeom>
        </p:spPr>
      </p:pic>
      <p:pic>
        <p:nvPicPr>
          <p:cNvPr id="79" name="Picture 17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11235561" y="61604"/>
            <a:ext cx="617429" cy="57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3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307975" y="306559"/>
            <a:ext cx="11324875" cy="6185693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61" y="428227"/>
            <a:ext cx="3806385" cy="795879"/>
          </a:xfrm>
          <a:prstGeom prst="rect">
            <a:avLst/>
          </a:prstGeom>
        </p:spPr>
      </p:pic>
      <p:sp>
        <p:nvSpPr>
          <p:cNvPr id="4" name="AutoShape 2" descr="Cành Đen và trắng chi Nhánh Clip nghệ thuật - cành cây khô png tải về -  Miễn phí trong suốt Chi Nhánh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61" y="429814"/>
            <a:ext cx="862390" cy="8623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927">
            <a:off x="1005970" y="274147"/>
            <a:ext cx="955258" cy="530382"/>
          </a:xfrm>
          <a:prstGeom prst="rect">
            <a:avLst/>
          </a:prstGeom>
        </p:spPr>
      </p:pic>
      <p:sp>
        <p:nvSpPr>
          <p:cNvPr id="12" name="Text Box 25">
            <a:extLst>
              <a:ext uri="{FF2B5EF4-FFF2-40B4-BE49-F238E27FC236}">
                <a16:creationId xmlns:a16="http://schemas.microsoft.com/office/drawing/2014/main" id="{7D720716-551A-41F4-BAFF-67E2ACDC1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7051" y="1702891"/>
            <a:ext cx="28194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defRPr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359 361    9</a:t>
            </a:r>
          </a:p>
          <a:p>
            <a:pPr>
              <a:defRPr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89        39 929</a:t>
            </a:r>
          </a:p>
          <a:p>
            <a:pPr>
              <a:defRPr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8 3</a:t>
            </a:r>
          </a:p>
          <a:p>
            <a:pPr>
              <a:defRPr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26</a:t>
            </a:r>
          </a:p>
          <a:p>
            <a:pPr>
              <a:defRPr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81</a:t>
            </a:r>
          </a:p>
          <a:p>
            <a:pPr>
              <a:defRPr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0</a:t>
            </a:r>
          </a:p>
        </p:txBody>
      </p:sp>
      <p:sp>
        <p:nvSpPr>
          <p:cNvPr id="13" name="Text Box 28">
            <a:extLst>
              <a:ext uri="{FF2B5EF4-FFF2-40B4-BE49-F238E27FC236}">
                <a16:creationId xmlns:a16="http://schemas.microsoft.com/office/drawing/2014/main" id="{A4B4969E-8205-4668-9DA3-C52BABCF4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7188" y="4175618"/>
            <a:ext cx="27432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defRPr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238 057   8</a:t>
            </a:r>
          </a:p>
          <a:p>
            <a:pPr>
              <a:defRPr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78        29 757</a:t>
            </a:r>
          </a:p>
          <a:p>
            <a:pPr>
              <a:defRPr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6 0 </a:t>
            </a:r>
          </a:p>
          <a:p>
            <a:pPr>
              <a:defRPr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45</a:t>
            </a:r>
          </a:p>
          <a:p>
            <a:pPr>
              <a:defRPr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57</a:t>
            </a:r>
          </a:p>
          <a:p>
            <a:pPr>
              <a:defRPr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1</a:t>
            </a:r>
          </a:p>
        </p:txBody>
      </p:sp>
      <p:sp>
        <p:nvSpPr>
          <p:cNvPr id="14" name="Text Box 47"/>
          <p:cNvSpPr txBox="1">
            <a:spLocks noChangeArrowheads="1"/>
          </p:cNvSpPr>
          <p:nvPr/>
        </p:nvSpPr>
        <p:spPr bwMode="auto">
          <a:xfrm>
            <a:off x="3623733" y="4441879"/>
            <a:ext cx="2233613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42 789     5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2 7       8 557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28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39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4</a:t>
            </a:r>
          </a:p>
        </p:txBody>
      </p:sp>
      <p:sp>
        <p:nvSpPr>
          <p:cNvPr id="15" name="Text Box 48"/>
          <p:cNvSpPr txBox="1">
            <a:spLocks noChangeArrowheads="1"/>
          </p:cNvSpPr>
          <p:nvPr/>
        </p:nvSpPr>
        <p:spPr bwMode="auto">
          <a:xfrm>
            <a:off x="1458909" y="1901279"/>
            <a:ext cx="315433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67494     7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44        9642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29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14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0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749085" y="604417"/>
            <a:ext cx="472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4844131" y="1220394"/>
            <a:ext cx="32400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359 361 : 9</a:t>
            </a: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8616547" y="3795772"/>
            <a:ext cx="32400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238 057 : 8</a:t>
            </a:r>
          </a:p>
        </p:txBody>
      </p:sp>
      <p:sp>
        <p:nvSpPr>
          <p:cNvPr id="19" name="Text Box 38"/>
          <p:cNvSpPr txBox="1">
            <a:spLocks noChangeArrowheads="1"/>
          </p:cNvSpPr>
          <p:nvPr/>
        </p:nvSpPr>
        <p:spPr bwMode="auto">
          <a:xfrm>
            <a:off x="3431724" y="4001560"/>
            <a:ext cx="27400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42 789 : 5</a:t>
            </a:r>
          </a:p>
        </p:txBody>
      </p:sp>
      <p:sp>
        <p:nvSpPr>
          <p:cNvPr id="20" name="Text Box 45"/>
          <p:cNvSpPr txBox="1">
            <a:spLocks noChangeArrowheads="1"/>
          </p:cNvSpPr>
          <p:nvPr/>
        </p:nvSpPr>
        <p:spPr bwMode="auto">
          <a:xfrm>
            <a:off x="499676" y="1377236"/>
            <a:ext cx="31167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67 494 : 7</a:t>
            </a:r>
          </a:p>
        </p:txBody>
      </p:sp>
      <p:pic>
        <p:nvPicPr>
          <p:cNvPr id="30" name="Picture 2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3226" y="4001560"/>
            <a:ext cx="3204095" cy="328495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7148115" y="1898603"/>
            <a:ext cx="714641" cy="947040"/>
            <a:chOff x="4690533" y="2027292"/>
            <a:chExt cx="714641" cy="947040"/>
          </a:xfrm>
        </p:grpSpPr>
        <p:cxnSp>
          <p:nvCxnSpPr>
            <p:cNvPr id="33" name="Straight Connector 36"/>
            <p:cNvCxnSpPr>
              <a:cxnSpLocks noChangeShapeType="1"/>
            </p:cNvCxnSpPr>
            <p:nvPr/>
          </p:nvCxnSpPr>
          <p:spPr bwMode="auto">
            <a:xfrm flipH="1">
              <a:off x="4690533" y="2027292"/>
              <a:ext cx="1" cy="947040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Straight Connector 39"/>
            <p:cNvCxnSpPr>
              <a:cxnSpLocks noChangeShapeType="1"/>
            </p:cNvCxnSpPr>
            <p:nvPr/>
          </p:nvCxnSpPr>
          <p:spPr bwMode="auto">
            <a:xfrm>
              <a:off x="4690533" y="2254304"/>
              <a:ext cx="714641" cy="7735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6" name="Group 35"/>
          <p:cNvGrpSpPr/>
          <p:nvPr/>
        </p:nvGrpSpPr>
        <p:grpSpPr>
          <a:xfrm>
            <a:off x="4688946" y="4614690"/>
            <a:ext cx="714641" cy="947040"/>
            <a:chOff x="4690533" y="2027292"/>
            <a:chExt cx="714641" cy="947040"/>
          </a:xfrm>
        </p:grpSpPr>
        <p:cxnSp>
          <p:nvCxnSpPr>
            <p:cNvPr id="37" name="Straight Connector 36"/>
            <p:cNvCxnSpPr>
              <a:cxnSpLocks noChangeShapeType="1"/>
            </p:cNvCxnSpPr>
            <p:nvPr/>
          </p:nvCxnSpPr>
          <p:spPr bwMode="auto">
            <a:xfrm flipH="1">
              <a:off x="4690533" y="2027292"/>
              <a:ext cx="1" cy="947040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Straight Connector 39"/>
            <p:cNvCxnSpPr>
              <a:cxnSpLocks noChangeShapeType="1"/>
            </p:cNvCxnSpPr>
            <p:nvPr/>
          </p:nvCxnSpPr>
          <p:spPr bwMode="auto">
            <a:xfrm>
              <a:off x="4690533" y="2254304"/>
              <a:ext cx="714641" cy="7735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9" name="Group 38"/>
          <p:cNvGrpSpPr/>
          <p:nvPr/>
        </p:nvGrpSpPr>
        <p:grpSpPr>
          <a:xfrm>
            <a:off x="9521953" y="4375917"/>
            <a:ext cx="714641" cy="947040"/>
            <a:chOff x="4690533" y="2027292"/>
            <a:chExt cx="714641" cy="947040"/>
          </a:xfrm>
        </p:grpSpPr>
        <p:cxnSp>
          <p:nvCxnSpPr>
            <p:cNvPr id="40" name="Straight Connector 36"/>
            <p:cNvCxnSpPr>
              <a:cxnSpLocks noChangeShapeType="1"/>
            </p:cNvCxnSpPr>
            <p:nvPr/>
          </p:nvCxnSpPr>
          <p:spPr bwMode="auto">
            <a:xfrm flipH="1">
              <a:off x="4690533" y="2027292"/>
              <a:ext cx="1" cy="947040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" name="Straight Connector 39"/>
            <p:cNvCxnSpPr>
              <a:cxnSpLocks noChangeShapeType="1"/>
            </p:cNvCxnSpPr>
            <p:nvPr/>
          </p:nvCxnSpPr>
          <p:spPr bwMode="auto">
            <a:xfrm>
              <a:off x="4690533" y="2254304"/>
              <a:ext cx="714641" cy="7735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3" name="Group 42"/>
          <p:cNvGrpSpPr/>
          <p:nvPr/>
        </p:nvGrpSpPr>
        <p:grpSpPr>
          <a:xfrm>
            <a:off x="2661565" y="2133350"/>
            <a:ext cx="714641" cy="947040"/>
            <a:chOff x="4690533" y="2027292"/>
            <a:chExt cx="714641" cy="947040"/>
          </a:xfrm>
        </p:grpSpPr>
        <p:cxnSp>
          <p:nvCxnSpPr>
            <p:cNvPr id="44" name="Straight Connector 36"/>
            <p:cNvCxnSpPr>
              <a:cxnSpLocks noChangeShapeType="1"/>
            </p:cNvCxnSpPr>
            <p:nvPr/>
          </p:nvCxnSpPr>
          <p:spPr bwMode="auto">
            <a:xfrm flipH="1">
              <a:off x="4690533" y="2027292"/>
              <a:ext cx="1" cy="947040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" name="Straight Connector 39"/>
            <p:cNvCxnSpPr>
              <a:cxnSpLocks noChangeShapeType="1"/>
            </p:cNvCxnSpPr>
            <p:nvPr/>
          </p:nvCxnSpPr>
          <p:spPr bwMode="auto">
            <a:xfrm>
              <a:off x="4690533" y="2254304"/>
              <a:ext cx="714641" cy="7735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35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179" y="5322957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7"/>
          <p:cNvGrpSpPr/>
          <p:nvPr/>
        </p:nvGrpSpPr>
        <p:grpSpPr>
          <a:xfrm>
            <a:off x="10656340" y="-862523"/>
            <a:ext cx="1010876" cy="2605584"/>
            <a:chOff x="0" y="0"/>
            <a:chExt cx="1069588" cy="2756919"/>
          </a:xfrm>
        </p:grpSpPr>
        <p:sp>
          <p:nvSpPr>
            <p:cNvPr id="46" name="AutoShape 8"/>
            <p:cNvSpPr/>
            <p:nvPr/>
          </p:nvSpPr>
          <p:spPr>
            <a:xfrm rot="-5400000">
              <a:off x="-703859" y="1113392"/>
              <a:ext cx="1759937" cy="0"/>
            </a:xfrm>
            <a:prstGeom prst="line">
              <a:avLst/>
            </a:prstGeom>
            <a:ln w="6818" cap="rnd">
              <a:solidFill>
                <a:srgbClr val="F48F7A"/>
              </a:solidFill>
              <a:prstDash val="sysDash"/>
              <a:headEnd type="none" w="sm" len="sm"/>
              <a:tailEnd type="none" w="sm" len="sm"/>
            </a:ln>
          </p:spPr>
        </p:sp>
        <p:pic>
          <p:nvPicPr>
            <p:cNvPr id="47" name="Picture 9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1996770"/>
              <a:ext cx="359037" cy="457107"/>
            </a:xfrm>
            <a:prstGeom prst="rect">
              <a:avLst/>
            </a:prstGeom>
          </p:spPr>
        </p:pic>
        <p:sp>
          <p:nvSpPr>
            <p:cNvPr id="48" name="AutoShape 10"/>
            <p:cNvSpPr/>
            <p:nvPr/>
          </p:nvSpPr>
          <p:spPr>
            <a:xfrm rot="-5400000">
              <a:off x="-373534" y="876560"/>
              <a:ext cx="1759937" cy="0"/>
            </a:xfrm>
            <a:prstGeom prst="line">
              <a:avLst/>
            </a:prstGeom>
            <a:ln w="6818" cap="rnd">
              <a:solidFill>
                <a:srgbClr val="7CADB0"/>
              </a:solidFill>
              <a:prstDash val="sysDash"/>
              <a:headEnd type="none" w="sm" len="sm"/>
              <a:tailEnd type="none" w="sm" len="sm"/>
            </a:ln>
          </p:spPr>
        </p:sp>
        <p:pic>
          <p:nvPicPr>
            <p:cNvPr id="49" name="Picture 11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35944" y="1410604"/>
              <a:ext cx="547799" cy="586166"/>
            </a:xfrm>
            <a:prstGeom prst="rect">
              <a:avLst/>
            </a:prstGeom>
          </p:spPr>
        </p:pic>
        <p:sp>
          <p:nvSpPr>
            <p:cNvPr id="50" name="AutoShape 12"/>
            <p:cNvSpPr/>
            <p:nvPr/>
          </p:nvSpPr>
          <p:spPr>
            <a:xfrm rot="-5400000">
              <a:off x="-51815" y="1570499"/>
              <a:ext cx="1759937" cy="0"/>
            </a:xfrm>
            <a:prstGeom prst="line">
              <a:avLst/>
            </a:prstGeom>
            <a:ln w="6818" cap="rnd">
              <a:solidFill>
                <a:srgbClr val="538087"/>
              </a:solidFill>
              <a:prstDash val="sysDash"/>
              <a:headEnd type="none" w="sm" len="sm"/>
              <a:tailEnd type="none" w="sm" len="sm"/>
            </a:ln>
          </p:spPr>
        </p:sp>
        <p:pic>
          <p:nvPicPr>
            <p:cNvPr id="51" name="Picture 13"/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593537" y="2150835"/>
              <a:ext cx="476051" cy="606084"/>
            </a:xfrm>
            <a:prstGeom prst="rect">
              <a:avLst/>
            </a:prstGeom>
          </p:spPr>
        </p:pic>
      </p:grpSp>
      <p:pic>
        <p:nvPicPr>
          <p:cNvPr id="52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6243086">
            <a:off x="10150715" y="224754"/>
            <a:ext cx="708020" cy="651378"/>
          </a:xfrm>
          <a:prstGeom prst="rect">
            <a:avLst/>
          </a:prstGeom>
        </p:spPr>
      </p:pic>
      <p:pic>
        <p:nvPicPr>
          <p:cNvPr id="53" name="Picture 17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11237091" y="104483"/>
            <a:ext cx="617429" cy="57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5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031" y="1128008"/>
            <a:ext cx="6379821" cy="514989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4251" y="4247535"/>
            <a:ext cx="2850141" cy="27628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40" y="-2737659"/>
            <a:ext cx="11320660" cy="901556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501054" y="1441256"/>
            <a:ext cx="1020873" cy="1008174"/>
            <a:chOff x="1037786" y="461588"/>
            <a:chExt cx="1020873" cy="100817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786" y="657463"/>
              <a:ext cx="812299" cy="81229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1103401" y="461588"/>
              <a:ext cx="955258" cy="530382"/>
            </a:xfrm>
            <a:prstGeom prst="rect">
              <a:avLst/>
            </a:prstGeom>
          </p:spPr>
        </p:pic>
      </p:grpSp>
      <p:sp>
        <p:nvSpPr>
          <p:cNvPr id="15" name="TextBox 26"/>
          <p:cNvSpPr txBox="1">
            <a:spLocks noChangeArrowheads="1"/>
          </p:cNvSpPr>
          <p:nvPr/>
        </p:nvSpPr>
        <p:spPr bwMode="auto">
          <a:xfrm>
            <a:off x="2736272" y="1694489"/>
            <a:ext cx="8323049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indent="-742950" algn="ctr">
              <a:spcBef>
                <a:spcPts val="600"/>
              </a:spcBef>
              <a:spcAft>
                <a:spcPts val="600"/>
              </a:spcAft>
              <a:buClrTx/>
              <a:buFontTx/>
              <a:buAutoNum type="alphaLcPeriod"/>
            </a:pP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506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US" altLang="en-US" sz="4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472</a:t>
            </a:r>
          </a:p>
          <a:p>
            <a:pPr marL="742950" indent="-742950" algn="ctr">
              <a:spcBef>
                <a:spcPts val="600"/>
              </a:spcBef>
              <a:spcAft>
                <a:spcPts val="600"/>
              </a:spcAft>
              <a:buClrTx/>
              <a:buFontTx/>
              <a:buAutoNum type="alphaLcPeriod"/>
            </a:pP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137 895 </a:t>
            </a:r>
            <a:r>
              <a:rPr lang="en-US" alt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85287</a:t>
            </a:r>
            <a:endParaRPr lang="en-US" altLang="en-US" sz="4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1852" y="5017952"/>
            <a:ext cx="1898173" cy="18400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206" y="2398858"/>
            <a:ext cx="3381786" cy="439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952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877409" y="3559115"/>
            <a:ext cx="7389592" cy="2158939"/>
            <a:chOff x="3938953" y="3429001"/>
            <a:chExt cx="6304367" cy="1791714"/>
          </a:xfrm>
        </p:grpSpPr>
        <p:sp>
          <p:nvSpPr>
            <p:cNvPr id="19" name="Rectangle 18"/>
            <p:cNvSpPr/>
            <p:nvPr/>
          </p:nvSpPr>
          <p:spPr>
            <a:xfrm>
              <a:off x="3938953" y="3429001"/>
              <a:ext cx="6304367" cy="1791714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 l="-50115" t="-35637" r="-43165" b="-52728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矩形 23"/>
            <p:cNvSpPr/>
            <p:nvPr/>
          </p:nvSpPr>
          <p:spPr>
            <a:xfrm>
              <a:off x="4026876" y="3552092"/>
              <a:ext cx="6112703" cy="1563779"/>
            </a:xfrm>
            <a:prstGeom prst="rect">
              <a:avLst/>
            </a:prstGeom>
            <a:solidFill>
              <a:srgbClr val="870B1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802596" y="1113274"/>
            <a:ext cx="7389592" cy="2158939"/>
            <a:chOff x="3938953" y="3429001"/>
            <a:chExt cx="6304367" cy="1791714"/>
          </a:xfrm>
        </p:grpSpPr>
        <p:sp>
          <p:nvSpPr>
            <p:cNvPr id="16" name="Rectangle 15"/>
            <p:cNvSpPr/>
            <p:nvPr/>
          </p:nvSpPr>
          <p:spPr>
            <a:xfrm>
              <a:off x="3938953" y="3429001"/>
              <a:ext cx="6304367" cy="1791714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 l="-50115" t="-35637" r="-43165" b="-52728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" name="矩形 23"/>
            <p:cNvSpPr/>
            <p:nvPr/>
          </p:nvSpPr>
          <p:spPr>
            <a:xfrm>
              <a:off x="4026876" y="3552092"/>
              <a:ext cx="6112703" cy="1563779"/>
            </a:xfrm>
            <a:prstGeom prst="rect">
              <a:avLst/>
            </a:prstGeom>
            <a:solidFill>
              <a:srgbClr val="870B1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4268036" y="1777246"/>
            <a:ext cx="64587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2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4355866" y="1850705"/>
            <a:ext cx="382409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4530538" y="4203261"/>
            <a:ext cx="64587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6750605" y="4203260"/>
            <a:ext cx="42386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24" y="2266203"/>
            <a:ext cx="3381786" cy="439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2563" y="4275392"/>
            <a:ext cx="2850141" cy="27628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40164" y="5045809"/>
            <a:ext cx="1898173" cy="1840048"/>
          </a:xfrm>
          <a:prstGeom prst="rect">
            <a:avLst/>
          </a:prstGeom>
        </p:spPr>
      </p:pic>
      <p:pic>
        <p:nvPicPr>
          <p:cNvPr id="21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8882729">
            <a:off x="3422418" y="422169"/>
            <a:ext cx="811298" cy="1923335"/>
          </a:xfrm>
          <a:prstGeom prst="rect">
            <a:avLst/>
          </a:prstGeom>
        </p:spPr>
      </p:pic>
      <p:pic>
        <p:nvPicPr>
          <p:cNvPr id="22" name="Picture 1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481356" y="2568297"/>
            <a:ext cx="433355" cy="433355"/>
          </a:xfrm>
          <a:prstGeom prst="rect">
            <a:avLst/>
          </a:prstGeom>
        </p:spPr>
      </p:pic>
      <p:pic>
        <p:nvPicPr>
          <p:cNvPr id="23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8882729">
            <a:off x="10154157" y="2500565"/>
            <a:ext cx="811298" cy="19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4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27"/>
          <p:cNvSpPr txBox="1">
            <a:spLocks noChangeArrowheads="1"/>
          </p:cNvSpPr>
          <p:nvPr/>
        </p:nvSpPr>
        <p:spPr bwMode="auto">
          <a:xfrm>
            <a:off x="3031677" y="3378618"/>
            <a:ext cx="772099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(42 506 – 18 472) : 2 = 12 017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42 506 - 12 017 = 30 489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12 017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30 489</a:t>
            </a:r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783" y="469838"/>
            <a:ext cx="8608018" cy="2264896"/>
          </a:xfrm>
          <a:prstGeom prst="rect">
            <a:avLst/>
          </a:prstGeom>
        </p:spPr>
      </p:pic>
      <p:grpSp>
        <p:nvGrpSpPr>
          <p:cNvPr id="122" name="Group 121"/>
          <p:cNvGrpSpPr/>
          <p:nvPr/>
        </p:nvGrpSpPr>
        <p:grpSpPr>
          <a:xfrm>
            <a:off x="2382846" y="863421"/>
            <a:ext cx="7708186" cy="1775092"/>
            <a:chOff x="1383779" y="3077718"/>
            <a:chExt cx="7708186" cy="1775092"/>
          </a:xfrm>
        </p:grpSpPr>
        <p:sp>
          <p:nvSpPr>
            <p:cNvPr id="123" name="Line 14"/>
            <p:cNvSpPr>
              <a:spLocks noChangeShapeType="1"/>
            </p:cNvSpPr>
            <p:nvPr/>
          </p:nvSpPr>
          <p:spPr bwMode="auto">
            <a:xfrm>
              <a:off x="3039589" y="3681321"/>
              <a:ext cx="0" cy="57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Line 16"/>
            <p:cNvSpPr>
              <a:spLocks noChangeShapeType="1"/>
            </p:cNvSpPr>
            <p:nvPr/>
          </p:nvSpPr>
          <p:spPr bwMode="auto">
            <a:xfrm>
              <a:off x="3032446" y="4046706"/>
              <a:ext cx="0" cy="57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Text Box 18"/>
            <p:cNvSpPr txBox="1">
              <a:spLocks noChangeArrowheads="1"/>
            </p:cNvSpPr>
            <p:nvPr/>
          </p:nvSpPr>
          <p:spPr bwMode="auto">
            <a:xfrm>
              <a:off x="1383779" y="3397399"/>
              <a:ext cx="189647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126" name="Text Box 19"/>
            <p:cNvSpPr txBox="1">
              <a:spLocks noChangeArrowheads="1"/>
            </p:cNvSpPr>
            <p:nvPr/>
          </p:nvSpPr>
          <p:spPr bwMode="auto">
            <a:xfrm>
              <a:off x="1491889" y="3863925"/>
              <a:ext cx="17201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127" name="AutoShape 20"/>
            <p:cNvSpPr>
              <a:spLocks/>
            </p:cNvSpPr>
            <p:nvPr/>
          </p:nvSpPr>
          <p:spPr bwMode="auto">
            <a:xfrm rot="-5400000">
              <a:off x="4291788" y="2917713"/>
              <a:ext cx="295951" cy="2757488"/>
            </a:xfrm>
            <a:prstGeom prst="leftBrace">
              <a:avLst>
                <a:gd name="adj1" fmla="val 171786"/>
                <a:gd name="adj2" fmla="val 50000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8" name="AutoShape 21"/>
            <p:cNvSpPr>
              <a:spLocks/>
            </p:cNvSpPr>
            <p:nvPr/>
          </p:nvSpPr>
          <p:spPr bwMode="auto">
            <a:xfrm rot="5400000" flipV="1">
              <a:off x="4971272" y="1536799"/>
              <a:ext cx="230563" cy="4051065"/>
            </a:xfrm>
            <a:prstGeom prst="leftBrace">
              <a:avLst>
                <a:gd name="adj1" fmla="val 162963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9" name="Line 22"/>
            <p:cNvSpPr>
              <a:spLocks noChangeShapeType="1"/>
            </p:cNvSpPr>
            <p:nvPr/>
          </p:nvSpPr>
          <p:spPr bwMode="auto">
            <a:xfrm>
              <a:off x="5875451" y="3709896"/>
              <a:ext cx="0" cy="3429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AutoShape 24"/>
            <p:cNvSpPr>
              <a:spLocks/>
            </p:cNvSpPr>
            <p:nvPr/>
          </p:nvSpPr>
          <p:spPr bwMode="auto">
            <a:xfrm rot="10800000">
              <a:off x="7405075" y="3328019"/>
              <a:ext cx="280887" cy="1071815"/>
            </a:xfrm>
            <a:prstGeom prst="leftBrace">
              <a:avLst>
                <a:gd name="adj1" fmla="val 50000"/>
                <a:gd name="adj2" fmla="val 50000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" name="Text Box 25"/>
            <p:cNvSpPr txBox="1">
              <a:spLocks noChangeArrowheads="1"/>
            </p:cNvSpPr>
            <p:nvPr/>
          </p:nvSpPr>
          <p:spPr bwMode="auto">
            <a:xfrm>
              <a:off x="5943609" y="3928904"/>
              <a:ext cx="143473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18 472</a:t>
              </a:r>
              <a:endPara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Text Box 26"/>
            <p:cNvSpPr txBox="1">
              <a:spLocks noChangeArrowheads="1"/>
            </p:cNvSpPr>
            <p:nvPr/>
          </p:nvSpPr>
          <p:spPr bwMode="auto">
            <a:xfrm>
              <a:off x="7821901" y="3659009"/>
              <a:ext cx="127006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42 506</a:t>
              </a:r>
              <a:endPara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" name="Text Box 27"/>
            <p:cNvSpPr txBox="1">
              <a:spLocks noChangeArrowheads="1"/>
            </p:cNvSpPr>
            <p:nvPr/>
          </p:nvSpPr>
          <p:spPr bwMode="auto">
            <a:xfrm>
              <a:off x="4256256" y="4483478"/>
              <a:ext cx="5715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dirty="0"/>
                <a:t>?   </a:t>
              </a:r>
            </a:p>
          </p:txBody>
        </p:sp>
        <p:sp>
          <p:nvSpPr>
            <p:cNvPr id="134" name="Text Box 28"/>
            <p:cNvSpPr txBox="1">
              <a:spLocks noChangeArrowheads="1"/>
            </p:cNvSpPr>
            <p:nvPr/>
          </p:nvSpPr>
          <p:spPr bwMode="auto">
            <a:xfrm>
              <a:off x="4928475" y="3077718"/>
              <a:ext cx="457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dirty="0"/>
                <a:t>?</a:t>
              </a:r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3016343" y="3659009"/>
              <a:ext cx="4095741" cy="111165"/>
              <a:chOff x="3887315" y="4329285"/>
              <a:chExt cx="4103044" cy="200404"/>
            </a:xfrm>
          </p:grpSpPr>
          <p:sp>
            <p:nvSpPr>
              <p:cNvPr id="141" name="Line 13"/>
              <p:cNvSpPr>
                <a:spLocks noChangeShapeType="1"/>
              </p:cNvSpPr>
              <p:nvPr/>
            </p:nvSpPr>
            <p:spPr bwMode="auto">
              <a:xfrm>
                <a:off x="3897422" y="4429434"/>
                <a:ext cx="406953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Line 12"/>
              <p:cNvSpPr>
                <a:spLocks noChangeShapeType="1"/>
              </p:cNvSpPr>
              <p:nvPr/>
            </p:nvSpPr>
            <p:spPr bwMode="auto">
              <a:xfrm>
                <a:off x="7990359" y="4329285"/>
                <a:ext cx="0" cy="20029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Line 12"/>
              <p:cNvSpPr>
                <a:spLocks noChangeShapeType="1"/>
              </p:cNvSpPr>
              <p:nvPr/>
            </p:nvSpPr>
            <p:spPr bwMode="auto">
              <a:xfrm>
                <a:off x="3887315" y="4329391"/>
                <a:ext cx="0" cy="20029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6" name="Group 135"/>
            <p:cNvGrpSpPr/>
            <p:nvPr/>
          </p:nvGrpSpPr>
          <p:grpSpPr>
            <a:xfrm>
              <a:off x="3039589" y="4032963"/>
              <a:ext cx="2820360" cy="200298"/>
              <a:chOff x="2979857" y="4043808"/>
              <a:chExt cx="2820360" cy="200298"/>
            </a:xfrm>
          </p:grpSpPr>
          <p:sp>
            <p:nvSpPr>
              <p:cNvPr id="138" name="Line 15"/>
              <p:cNvSpPr>
                <a:spLocks noChangeShapeType="1"/>
              </p:cNvSpPr>
              <p:nvPr/>
            </p:nvSpPr>
            <p:spPr bwMode="auto">
              <a:xfrm>
                <a:off x="2979857" y="4143957"/>
                <a:ext cx="280946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Line 12"/>
              <p:cNvSpPr>
                <a:spLocks noChangeShapeType="1"/>
              </p:cNvSpPr>
              <p:nvPr/>
            </p:nvSpPr>
            <p:spPr bwMode="auto">
              <a:xfrm>
                <a:off x="5800217" y="4043808"/>
                <a:ext cx="0" cy="20029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Line 12"/>
              <p:cNvSpPr>
                <a:spLocks noChangeShapeType="1"/>
              </p:cNvSpPr>
              <p:nvPr/>
            </p:nvSpPr>
            <p:spPr bwMode="auto">
              <a:xfrm>
                <a:off x="2979857" y="4043808"/>
                <a:ext cx="0" cy="20029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7" name="AutoShape 20"/>
            <p:cNvSpPr>
              <a:spLocks/>
            </p:cNvSpPr>
            <p:nvPr/>
          </p:nvSpPr>
          <p:spPr bwMode="auto">
            <a:xfrm rot="-5400000">
              <a:off x="6336431" y="3234872"/>
              <a:ext cx="292962" cy="1258107"/>
            </a:xfrm>
            <a:prstGeom prst="leftBrace">
              <a:avLst>
                <a:gd name="adj1" fmla="val 171786"/>
                <a:gd name="adj2" fmla="val 50000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44" name="Text Box 31"/>
          <p:cNvSpPr txBox="1">
            <a:spLocks noChangeArrowheads="1"/>
          </p:cNvSpPr>
          <p:nvPr/>
        </p:nvSpPr>
        <p:spPr bwMode="auto">
          <a:xfrm>
            <a:off x="3525447" y="576278"/>
            <a:ext cx="22816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2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71" y="3089219"/>
            <a:ext cx="1863534" cy="1420891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 rot="34073">
            <a:off x="1074777" y="3507278"/>
            <a:ext cx="140455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3" name="Rectangle 32"/>
          <p:cNvSpPr/>
          <p:nvPr/>
        </p:nvSpPr>
        <p:spPr>
          <a:xfrm rot="34073">
            <a:off x="4863516" y="2840139"/>
            <a:ext cx="15183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523352" y="294167"/>
            <a:ext cx="1020873" cy="1008174"/>
            <a:chOff x="1037786" y="461588"/>
            <a:chExt cx="1020873" cy="1008174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786" y="657463"/>
              <a:ext cx="812299" cy="812299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1103401" y="461588"/>
              <a:ext cx="955258" cy="530382"/>
            </a:xfrm>
            <a:prstGeom prst="rect">
              <a:avLst/>
            </a:prstGeom>
          </p:spPr>
        </p:pic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4251" y="4247535"/>
            <a:ext cx="2850141" cy="276286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1852" y="5017952"/>
            <a:ext cx="1898173" cy="184004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6674" y="1739179"/>
            <a:ext cx="1339470" cy="105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00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  <p:bldP spid="32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27"/>
          <p:cNvSpPr txBox="1">
            <a:spLocks noChangeArrowheads="1"/>
          </p:cNvSpPr>
          <p:nvPr/>
        </p:nvSpPr>
        <p:spPr bwMode="auto">
          <a:xfrm>
            <a:off x="2603605" y="3377671"/>
            <a:ext cx="9162599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(42 506 + 18 472) : 2 = 30 489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42 506 - 30 489 = 12 017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30 489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12 017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783" y="469838"/>
            <a:ext cx="8608018" cy="2264896"/>
          </a:xfrm>
          <a:prstGeom prst="rect">
            <a:avLst/>
          </a:prstGeom>
        </p:spPr>
      </p:pic>
      <p:grpSp>
        <p:nvGrpSpPr>
          <p:cNvPr id="122" name="Group 121"/>
          <p:cNvGrpSpPr/>
          <p:nvPr/>
        </p:nvGrpSpPr>
        <p:grpSpPr>
          <a:xfrm>
            <a:off x="2382846" y="863421"/>
            <a:ext cx="7708186" cy="1775092"/>
            <a:chOff x="1383779" y="3077718"/>
            <a:chExt cx="7708186" cy="1775092"/>
          </a:xfrm>
        </p:grpSpPr>
        <p:sp>
          <p:nvSpPr>
            <p:cNvPr id="123" name="Line 14"/>
            <p:cNvSpPr>
              <a:spLocks noChangeShapeType="1"/>
            </p:cNvSpPr>
            <p:nvPr/>
          </p:nvSpPr>
          <p:spPr bwMode="auto">
            <a:xfrm>
              <a:off x="3039589" y="3681321"/>
              <a:ext cx="0" cy="57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Line 16"/>
            <p:cNvSpPr>
              <a:spLocks noChangeShapeType="1"/>
            </p:cNvSpPr>
            <p:nvPr/>
          </p:nvSpPr>
          <p:spPr bwMode="auto">
            <a:xfrm>
              <a:off x="3032446" y="4046706"/>
              <a:ext cx="0" cy="57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Text Box 18"/>
            <p:cNvSpPr txBox="1">
              <a:spLocks noChangeArrowheads="1"/>
            </p:cNvSpPr>
            <p:nvPr/>
          </p:nvSpPr>
          <p:spPr bwMode="auto">
            <a:xfrm>
              <a:off x="1383779" y="3397399"/>
              <a:ext cx="189647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126" name="Text Box 19"/>
            <p:cNvSpPr txBox="1">
              <a:spLocks noChangeArrowheads="1"/>
            </p:cNvSpPr>
            <p:nvPr/>
          </p:nvSpPr>
          <p:spPr bwMode="auto">
            <a:xfrm>
              <a:off x="1491889" y="3863925"/>
              <a:ext cx="17201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127" name="AutoShape 20"/>
            <p:cNvSpPr>
              <a:spLocks/>
            </p:cNvSpPr>
            <p:nvPr/>
          </p:nvSpPr>
          <p:spPr bwMode="auto">
            <a:xfrm rot="-5400000">
              <a:off x="4291788" y="2917713"/>
              <a:ext cx="295951" cy="2757488"/>
            </a:xfrm>
            <a:prstGeom prst="leftBrace">
              <a:avLst>
                <a:gd name="adj1" fmla="val 171786"/>
                <a:gd name="adj2" fmla="val 50000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8" name="AutoShape 21"/>
            <p:cNvSpPr>
              <a:spLocks/>
            </p:cNvSpPr>
            <p:nvPr/>
          </p:nvSpPr>
          <p:spPr bwMode="auto">
            <a:xfrm rot="5400000" flipV="1">
              <a:off x="4971272" y="1536799"/>
              <a:ext cx="230563" cy="4051065"/>
            </a:xfrm>
            <a:prstGeom prst="leftBrace">
              <a:avLst>
                <a:gd name="adj1" fmla="val 162963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9" name="Line 22"/>
            <p:cNvSpPr>
              <a:spLocks noChangeShapeType="1"/>
            </p:cNvSpPr>
            <p:nvPr/>
          </p:nvSpPr>
          <p:spPr bwMode="auto">
            <a:xfrm>
              <a:off x="5875451" y="3709896"/>
              <a:ext cx="0" cy="3429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AutoShape 24"/>
            <p:cNvSpPr>
              <a:spLocks/>
            </p:cNvSpPr>
            <p:nvPr/>
          </p:nvSpPr>
          <p:spPr bwMode="auto">
            <a:xfrm rot="10800000">
              <a:off x="7405075" y="3328019"/>
              <a:ext cx="280887" cy="1071815"/>
            </a:xfrm>
            <a:prstGeom prst="leftBrace">
              <a:avLst>
                <a:gd name="adj1" fmla="val 50000"/>
                <a:gd name="adj2" fmla="val 50000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" name="Text Box 25"/>
            <p:cNvSpPr txBox="1">
              <a:spLocks noChangeArrowheads="1"/>
            </p:cNvSpPr>
            <p:nvPr/>
          </p:nvSpPr>
          <p:spPr bwMode="auto">
            <a:xfrm>
              <a:off x="5943609" y="3928904"/>
              <a:ext cx="143473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18 472</a:t>
              </a:r>
              <a:endPara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Text Box 26"/>
            <p:cNvSpPr txBox="1">
              <a:spLocks noChangeArrowheads="1"/>
            </p:cNvSpPr>
            <p:nvPr/>
          </p:nvSpPr>
          <p:spPr bwMode="auto">
            <a:xfrm>
              <a:off x="7821901" y="3659009"/>
              <a:ext cx="127006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42 506</a:t>
              </a:r>
              <a:endPara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" name="Text Box 27"/>
            <p:cNvSpPr txBox="1">
              <a:spLocks noChangeArrowheads="1"/>
            </p:cNvSpPr>
            <p:nvPr/>
          </p:nvSpPr>
          <p:spPr bwMode="auto">
            <a:xfrm>
              <a:off x="4256256" y="4483478"/>
              <a:ext cx="5715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dirty="0"/>
                <a:t>?   </a:t>
              </a:r>
            </a:p>
          </p:txBody>
        </p:sp>
        <p:sp>
          <p:nvSpPr>
            <p:cNvPr id="134" name="Text Box 28"/>
            <p:cNvSpPr txBox="1">
              <a:spLocks noChangeArrowheads="1"/>
            </p:cNvSpPr>
            <p:nvPr/>
          </p:nvSpPr>
          <p:spPr bwMode="auto">
            <a:xfrm>
              <a:off x="4928475" y="3077718"/>
              <a:ext cx="457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dirty="0"/>
                <a:t>?</a:t>
              </a:r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3016343" y="3659009"/>
              <a:ext cx="4095741" cy="111165"/>
              <a:chOff x="3887315" y="4329285"/>
              <a:chExt cx="4103044" cy="200404"/>
            </a:xfrm>
          </p:grpSpPr>
          <p:sp>
            <p:nvSpPr>
              <p:cNvPr id="141" name="Line 13"/>
              <p:cNvSpPr>
                <a:spLocks noChangeShapeType="1"/>
              </p:cNvSpPr>
              <p:nvPr/>
            </p:nvSpPr>
            <p:spPr bwMode="auto">
              <a:xfrm>
                <a:off x="3897422" y="4429434"/>
                <a:ext cx="406953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Line 12"/>
              <p:cNvSpPr>
                <a:spLocks noChangeShapeType="1"/>
              </p:cNvSpPr>
              <p:nvPr/>
            </p:nvSpPr>
            <p:spPr bwMode="auto">
              <a:xfrm>
                <a:off x="7990359" y="4329285"/>
                <a:ext cx="0" cy="20029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Line 12"/>
              <p:cNvSpPr>
                <a:spLocks noChangeShapeType="1"/>
              </p:cNvSpPr>
              <p:nvPr/>
            </p:nvSpPr>
            <p:spPr bwMode="auto">
              <a:xfrm>
                <a:off x="3887315" y="4329391"/>
                <a:ext cx="0" cy="20029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6" name="Group 135"/>
            <p:cNvGrpSpPr/>
            <p:nvPr/>
          </p:nvGrpSpPr>
          <p:grpSpPr>
            <a:xfrm>
              <a:off x="3039589" y="4032963"/>
              <a:ext cx="2820360" cy="200298"/>
              <a:chOff x="2979857" y="4043808"/>
              <a:chExt cx="2820360" cy="200298"/>
            </a:xfrm>
          </p:grpSpPr>
          <p:sp>
            <p:nvSpPr>
              <p:cNvPr id="138" name="Line 15"/>
              <p:cNvSpPr>
                <a:spLocks noChangeShapeType="1"/>
              </p:cNvSpPr>
              <p:nvPr/>
            </p:nvSpPr>
            <p:spPr bwMode="auto">
              <a:xfrm>
                <a:off x="2979857" y="4143957"/>
                <a:ext cx="280946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Line 12"/>
              <p:cNvSpPr>
                <a:spLocks noChangeShapeType="1"/>
              </p:cNvSpPr>
              <p:nvPr/>
            </p:nvSpPr>
            <p:spPr bwMode="auto">
              <a:xfrm>
                <a:off x="5800217" y="4043808"/>
                <a:ext cx="0" cy="20029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Line 12"/>
              <p:cNvSpPr>
                <a:spLocks noChangeShapeType="1"/>
              </p:cNvSpPr>
              <p:nvPr/>
            </p:nvSpPr>
            <p:spPr bwMode="auto">
              <a:xfrm>
                <a:off x="2979857" y="4043808"/>
                <a:ext cx="0" cy="20029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7" name="AutoShape 20"/>
            <p:cNvSpPr>
              <a:spLocks/>
            </p:cNvSpPr>
            <p:nvPr/>
          </p:nvSpPr>
          <p:spPr bwMode="auto">
            <a:xfrm rot="-5400000">
              <a:off x="6336431" y="3234872"/>
              <a:ext cx="292962" cy="1258107"/>
            </a:xfrm>
            <a:prstGeom prst="leftBrace">
              <a:avLst>
                <a:gd name="adj1" fmla="val 171786"/>
                <a:gd name="adj2" fmla="val 50000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44" name="Text Box 31"/>
          <p:cNvSpPr txBox="1">
            <a:spLocks noChangeArrowheads="1"/>
          </p:cNvSpPr>
          <p:nvPr/>
        </p:nvSpPr>
        <p:spPr bwMode="auto">
          <a:xfrm>
            <a:off x="3525447" y="576278"/>
            <a:ext cx="22816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2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5" name="Picture 1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71" y="3089219"/>
            <a:ext cx="1863534" cy="1420891"/>
          </a:xfrm>
          <a:prstGeom prst="rect">
            <a:avLst/>
          </a:prstGeom>
        </p:spPr>
      </p:pic>
      <p:sp>
        <p:nvSpPr>
          <p:cNvPr id="146" name="Rectangle 145"/>
          <p:cNvSpPr/>
          <p:nvPr/>
        </p:nvSpPr>
        <p:spPr>
          <a:xfrm rot="34073">
            <a:off x="1074777" y="3507278"/>
            <a:ext cx="140455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47" name="Rectangle 146"/>
          <p:cNvSpPr/>
          <p:nvPr/>
        </p:nvSpPr>
        <p:spPr>
          <a:xfrm rot="34073">
            <a:off x="4863516" y="2840139"/>
            <a:ext cx="15183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8" name="Group 147"/>
          <p:cNvGrpSpPr/>
          <p:nvPr/>
        </p:nvGrpSpPr>
        <p:grpSpPr>
          <a:xfrm>
            <a:off x="561476" y="359334"/>
            <a:ext cx="1020873" cy="1008174"/>
            <a:chOff x="1037786" y="461588"/>
            <a:chExt cx="1020873" cy="1008174"/>
          </a:xfrm>
        </p:grpSpPr>
        <p:pic>
          <p:nvPicPr>
            <p:cNvPr id="149" name="Picture 148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786" y="657463"/>
              <a:ext cx="812299" cy="812299"/>
            </a:xfrm>
            <a:prstGeom prst="rect">
              <a:avLst/>
            </a:prstGeom>
          </p:spPr>
        </p:pic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1103401" y="461588"/>
              <a:ext cx="955258" cy="530382"/>
            </a:xfrm>
            <a:prstGeom prst="rect">
              <a:avLst/>
            </a:prstGeom>
          </p:spPr>
        </p:pic>
      </p:grpSp>
      <p:pic>
        <p:nvPicPr>
          <p:cNvPr id="151" name="Picture 15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104" y="3594992"/>
            <a:ext cx="3741457" cy="3616159"/>
          </a:xfrm>
          <a:prstGeom prst="rect">
            <a:avLst/>
          </a:prstGeom>
        </p:spPr>
      </p:pic>
      <p:pic>
        <p:nvPicPr>
          <p:cNvPr id="152" name="Picture 15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33" y="5282812"/>
            <a:ext cx="2900733" cy="1554427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3566" y="1137840"/>
            <a:ext cx="1339470" cy="105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8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/>
      <p:bldP spid="1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031" y="1128008"/>
            <a:ext cx="6379821" cy="514989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4251" y="4247535"/>
            <a:ext cx="2850141" cy="27628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40" y="-2656720"/>
            <a:ext cx="11320660" cy="85812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927">
            <a:off x="2566669" y="1441256"/>
            <a:ext cx="955258" cy="530382"/>
          </a:xfrm>
          <a:prstGeom prst="rect">
            <a:avLst/>
          </a:prstGeom>
        </p:spPr>
      </p:pic>
      <p:sp>
        <p:nvSpPr>
          <p:cNvPr id="15" name="TextBox 26"/>
          <p:cNvSpPr txBox="1">
            <a:spLocks noChangeArrowheads="1"/>
          </p:cNvSpPr>
          <p:nvPr/>
        </p:nvSpPr>
        <p:spPr bwMode="auto">
          <a:xfrm>
            <a:off x="3147815" y="1633904"/>
            <a:ext cx="7824986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alt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</a:t>
            </a:r>
            <a:r>
              <a:rPr lang="en-US" alt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</a:t>
            </a:r>
            <a:r>
              <a:rPr lang="en-US" alt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14 580 kg </a:t>
            </a:r>
            <a:r>
              <a:rPr lang="en-US" alt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</a:t>
            </a:r>
            <a:r>
              <a:rPr lang="en-US" alt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</a:t>
            </a:r>
            <a:r>
              <a:rPr lang="en-US" alt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13 275 kg </a:t>
            </a:r>
            <a:r>
              <a:rPr lang="en-US" alt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</a:t>
            </a:r>
            <a:r>
              <a:rPr lang="en-US" alt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alt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alt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gam </a:t>
            </a:r>
            <a:r>
              <a:rPr lang="en-US" alt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3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1852" y="5017952"/>
            <a:ext cx="1898173" cy="18400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206" y="2398858"/>
            <a:ext cx="3381786" cy="439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1" name="TextBox 26"/>
          <p:cNvSpPr txBox="1">
            <a:spLocks noChangeArrowheads="1"/>
          </p:cNvSpPr>
          <p:nvPr/>
        </p:nvSpPr>
        <p:spPr bwMode="auto">
          <a:xfrm>
            <a:off x="2544797" y="1467043"/>
            <a:ext cx="7550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7200" b="1" dirty="0" smtClean="0">
                <a:solidFill>
                  <a:srgbClr val="0070C0"/>
                </a:solidFill>
                <a:latin typeface=".VnAristote" panose="020B7200000000000000" pitchFamily="34" charset="0"/>
                <a:cs typeface="Segoe UI Semibold" panose="020B0702040204020203" pitchFamily="34" charset="0"/>
              </a:rPr>
              <a:t>3</a:t>
            </a:r>
            <a:endParaRPr lang="en-US" altLang="en-US" sz="7200" b="1" dirty="0">
              <a:solidFill>
                <a:srgbClr val="0070C0"/>
              </a:solidFill>
              <a:latin typeface=".VnAristote" panose="020B7200000000000000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17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33" y="5282812"/>
            <a:ext cx="2900733" cy="1554427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104" y="3594992"/>
            <a:ext cx="3741457" cy="3616159"/>
          </a:xfrm>
          <a:prstGeom prst="rect">
            <a:avLst/>
          </a:prstGeom>
        </p:spPr>
      </p:pic>
      <p:sp>
        <p:nvSpPr>
          <p:cNvPr id="4" name="TextBox 26"/>
          <p:cNvSpPr txBox="1">
            <a:spLocks noChangeArrowheads="1"/>
          </p:cNvSpPr>
          <p:nvPr/>
        </p:nvSpPr>
        <p:spPr bwMode="auto">
          <a:xfrm>
            <a:off x="5019478" y="578781"/>
            <a:ext cx="17670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26"/>
          <p:cNvSpPr txBox="1">
            <a:spLocks noChangeArrowheads="1"/>
          </p:cNvSpPr>
          <p:nvPr/>
        </p:nvSpPr>
        <p:spPr bwMode="auto">
          <a:xfrm>
            <a:off x="1528763" y="1225112"/>
            <a:ext cx="9629775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altLang="en-US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altLang="en-US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gam </a:t>
            </a:r>
            <a:r>
              <a:rPr lang="en-US" altLang="en-US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</a:t>
            </a:r>
            <a:r>
              <a:rPr lang="en-US" altLang="en-US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14 580 x 3 = 43 740 (kg)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Tx/>
              <a:buNone/>
            </a:pPr>
            <a:r>
              <a:rPr lang="en-US" alt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alt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alt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gam </a:t>
            </a:r>
            <a:r>
              <a:rPr lang="en-US" altLang="en-US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</a:t>
            </a:r>
            <a:r>
              <a:rPr lang="en-US" alt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  <a:buClrTx/>
              <a:buNone/>
            </a:pPr>
            <a:r>
              <a:rPr lang="en-US" altLang="en-US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13 275 x 6 = 79 650 (kg)</a:t>
            </a:r>
          </a:p>
          <a:p>
            <a:pPr>
              <a:spcBef>
                <a:spcPts val="600"/>
              </a:spcBef>
              <a:spcAft>
                <a:spcPts val="600"/>
              </a:spcAft>
              <a:buClrTx/>
              <a:buNone/>
            </a:pPr>
            <a:r>
              <a:rPr lang="en-US" altLang="en-US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</a:t>
            </a:r>
            <a:r>
              <a:rPr lang="en-US" altLang="en-US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altLang="en-US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altLang="en-US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gam </a:t>
            </a:r>
            <a:r>
              <a:rPr lang="en-US" altLang="en-US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  <a:buClrTx/>
              <a:buNone/>
            </a:pPr>
            <a:r>
              <a:rPr lang="en-US" altLang="en-US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(43 740 + 79 650) : 9 = 13 710 (kg)</a:t>
            </a:r>
            <a:r>
              <a:rPr lang="en-US" alt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>
              <a:spcBef>
                <a:spcPts val="60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altLang="en-US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13 710 kg.</a:t>
            </a:r>
            <a:endParaRPr lang="en-US" altLang="en-US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59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91" y="-3128090"/>
            <a:ext cx="10149362" cy="97574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97EEA5-9658-4CDB-BC7D-D9E1676E7A13}"/>
              </a:ext>
            </a:extLst>
          </p:cNvPr>
          <p:cNvSpPr txBox="1"/>
          <p:nvPr/>
        </p:nvSpPr>
        <p:spPr>
          <a:xfrm>
            <a:off x="1705253" y="1396874"/>
            <a:ext cx="9372600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(33 164 + 28 528) : 4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(403 494 – 16 415) : 7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618206" y="1509531"/>
            <a:ext cx="1082546" cy="1104786"/>
            <a:chOff x="3569110" y="1933024"/>
            <a:chExt cx="1082546" cy="1104786"/>
          </a:xfrm>
        </p:grpSpPr>
        <p:pic>
          <p:nvPicPr>
            <p:cNvPr id="15362" name="Picture 2" descr="https://proofmart.com/wp-content/uploads/2021/06/542-23.png"/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9110" y="1955264"/>
              <a:ext cx="1082546" cy="1082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4104" y="1933024"/>
              <a:ext cx="640764" cy="455280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4638" y="3555523"/>
            <a:ext cx="2898459" cy="31759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4231" y="5089492"/>
            <a:ext cx="1898173" cy="18400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991" y="2475927"/>
            <a:ext cx="3084629" cy="438207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824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981457" y="-507355"/>
            <a:ext cx="1905337" cy="1905337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952674" y="14237"/>
            <a:ext cx="1905337" cy="190533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227532" y="-285518"/>
            <a:ext cx="1905337" cy="1905337"/>
          </a:xfrm>
          <a:prstGeom prst="rect">
            <a:avLst/>
          </a:prstGeom>
        </p:spPr>
      </p:pic>
      <p:pic>
        <p:nvPicPr>
          <p:cNvPr id="29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303423" y="-41900"/>
            <a:ext cx="1905337" cy="1905337"/>
          </a:xfrm>
          <a:prstGeom prst="rect">
            <a:avLst/>
          </a:prstGeom>
        </p:spPr>
      </p:pic>
      <p:pic>
        <p:nvPicPr>
          <p:cNvPr id="30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931020" y="-408523"/>
            <a:ext cx="1905337" cy="1905337"/>
          </a:xfrm>
          <a:prstGeom prst="rect">
            <a:avLst/>
          </a:prstGeom>
        </p:spPr>
      </p:pic>
      <p:pic>
        <p:nvPicPr>
          <p:cNvPr id="31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20307" y="-262149"/>
            <a:ext cx="1905337" cy="1905337"/>
          </a:xfrm>
          <a:prstGeom prst="rect">
            <a:avLst/>
          </a:prstGeom>
        </p:spPr>
      </p:pic>
      <p:pic>
        <p:nvPicPr>
          <p:cNvPr id="32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132869" y="-163337"/>
            <a:ext cx="1905337" cy="190533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122532" y="3804395"/>
            <a:ext cx="2010473" cy="2142945"/>
          </a:xfrm>
          <a:prstGeom prst="rect">
            <a:avLst/>
          </a:prstGeom>
        </p:spPr>
      </p:pic>
      <p:grpSp>
        <p:nvGrpSpPr>
          <p:cNvPr id="6" name="Group 8"/>
          <p:cNvGrpSpPr/>
          <p:nvPr/>
        </p:nvGrpSpPr>
        <p:grpSpPr>
          <a:xfrm>
            <a:off x="-1125454" y="-853751"/>
            <a:ext cx="6838084" cy="2448726"/>
            <a:chOff x="0" y="0"/>
            <a:chExt cx="4873866" cy="1501889"/>
          </a:xfrm>
        </p:grpSpPr>
        <p:pic>
          <p:nvPicPr>
            <p:cNvPr id="7" name="Picture 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8" name="Picture 10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9" name="Picture 11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10" name="Picture 12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2056" name="Picture 8" descr="Chi tiết tin | CPVM.v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68" y="580110"/>
            <a:ext cx="4531911" cy="644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19364" y="2111848"/>
            <a:ext cx="569098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CD6762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Deutsch Gothic" panose="02040603050506020204" pitchFamily="18" charset="0"/>
              </a:rPr>
              <a:t>KHỞI</a:t>
            </a:r>
            <a:r>
              <a:rPr lang="en-US" sz="8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Deutsch Gothic" panose="02040603050506020204" pitchFamily="18" charset="0"/>
              </a:rPr>
              <a:t> </a:t>
            </a:r>
            <a:r>
              <a:rPr lang="en-US" sz="8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CD6762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Deutsch Gothic" panose="02040603050506020204" pitchFamily="18" charset="0"/>
              </a:rPr>
              <a:t>ĐỘNG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23739" y="2053709"/>
            <a:ext cx="569098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Deutsch Gothic" panose="02040603050506020204" pitchFamily="18" charset="0"/>
              </a:rPr>
              <a:t>KHỞI ĐỘNG</a:t>
            </a:r>
          </a:p>
        </p:txBody>
      </p:sp>
      <p:grpSp>
        <p:nvGrpSpPr>
          <p:cNvPr id="11" name="Group 15"/>
          <p:cNvGrpSpPr/>
          <p:nvPr/>
        </p:nvGrpSpPr>
        <p:grpSpPr>
          <a:xfrm>
            <a:off x="5353916" y="-911893"/>
            <a:ext cx="6838084" cy="2448726"/>
            <a:chOff x="0" y="0"/>
            <a:chExt cx="4873866" cy="1501889"/>
          </a:xfrm>
        </p:grpSpPr>
        <p:pic>
          <p:nvPicPr>
            <p:cNvPr id="12" name="Picture 16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13" name="Picture 17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14" name="Picture 18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15" name="Picture 1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17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751938" y="2821260"/>
            <a:ext cx="825835" cy="983136"/>
          </a:xfrm>
          <a:prstGeom prst="rect">
            <a:avLst/>
          </a:prstGeom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9368184" y="4790078"/>
            <a:ext cx="1613852" cy="1584509"/>
          </a:xfrm>
          <a:prstGeom prst="rect">
            <a:avLst/>
          </a:prstGeom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293194" flipH="1">
            <a:off x="183601" y="2645058"/>
            <a:ext cx="932177" cy="1567885"/>
          </a:xfrm>
          <a:prstGeom prst="rect">
            <a:avLst/>
          </a:prstGeom>
        </p:spPr>
      </p:pic>
      <p:pic>
        <p:nvPicPr>
          <p:cNvPr id="23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703666" y="3579005"/>
            <a:ext cx="825835" cy="983136"/>
          </a:xfrm>
          <a:prstGeom prst="rect">
            <a:avLst/>
          </a:prstGeom>
        </p:spPr>
      </p:pic>
      <p:pic>
        <p:nvPicPr>
          <p:cNvPr id="24" name="图片 3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210">
            <a:off x="4766470" y="1943125"/>
            <a:ext cx="1170538" cy="1330157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168324">
            <a:off x="6558165" y="1544753"/>
            <a:ext cx="2492668" cy="223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0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5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4117" y="1862138"/>
            <a:ext cx="10515600" cy="2852737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4117" y="4741863"/>
            <a:ext cx="10515600" cy="1500187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24" y="-284975"/>
            <a:ext cx="12542186" cy="5933353"/>
          </a:xfrm>
          <a:prstGeom prst="rect">
            <a:avLst/>
          </a:prstGeom>
        </p:spPr>
      </p:pic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4493615" y="2826838"/>
            <a:ext cx="669876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 alt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a:c + b:c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2663127" y="2824752"/>
            <a:ext cx="66873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 + b):c =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296" y="2681701"/>
            <a:ext cx="3381786" cy="439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4" name="Group 13"/>
          <p:cNvGrpSpPr/>
          <p:nvPr/>
        </p:nvGrpSpPr>
        <p:grpSpPr>
          <a:xfrm>
            <a:off x="1658244" y="4291242"/>
            <a:ext cx="4440400" cy="2174112"/>
            <a:chOff x="5794980" y="7795491"/>
            <a:chExt cx="4440400" cy="217411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9349" y="7795491"/>
              <a:ext cx="3916031" cy="2174112"/>
            </a:xfrm>
            <a:prstGeom prst="rect">
              <a:avLst/>
            </a:prstGeom>
          </p:spPr>
        </p:pic>
        <p:sp>
          <p:nvSpPr>
            <p:cNvPr id="13" name="Text Box 31"/>
            <p:cNvSpPr txBox="1">
              <a:spLocks noChangeArrowheads="1"/>
            </p:cNvSpPr>
            <p:nvPr/>
          </p:nvSpPr>
          <p:spPr bwMode="auto">
            <a:xfrm>
              <a:off x="5794980" y="8315721"/>
              <a:ext cx="3783579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/>
              <a:r>
                <a:rPr lang="en-US" altLang="en-US" sz="6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altLang="en-US" sz="6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62929" y="3978588"/>
            <a:ext cx="1339470" cy="105841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907838" y="4148191"/>
            <a:ext cx="4440400" cy="2174112"/>
            <a:chOff x="5794980" y="7795491"/>
            <a:chExt cx="4440400" cy="217411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9349" y="7795491"/>
              <a:ext cx="3916031" cy="2174112"/>
            </a:xfrm>
            <a:prstGeom prst="rect">
              <a:avLst/>
            </a:prstGeom>
          </p:spPr>
        </p:pic>
        <p:sp>
          <p:nvSpPr>
            <p:cNvPr id="18" name="Text Box 31"/>
            <p:cNvSpPr txBox="1">
              <a:spLocks noChangeArrowheads="1"/>
            </p:cNvSpPr>
            <p:nvPr/>
          </p:nvSpPr>
          <p:spPr bwMode="auto">
            <a:xfrm>
              <a:off x="5794980" y="8315721"/>
              <a:ext cx="3783579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/>
              <a:r>
                <a:rPr lang="en-US" altLang="en-US" sz="6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altLang="en-US" sz="6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12523" y="3835537"/>
            <a:ext cx="1339470" cy="10584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4251" y="4247535"/>
            <a:ext cx="2850141" cy="27628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1852" y="5017952"/>
            <a:ext cx="1898173" cy="18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59910" y="565635"/>
            <a:ext cx="1082546" cy="1104786"/>
            <a:chOff x="3569110" y="1933024"/>
            <a:chExt cx="1082546" cy="1104786"/>
          </a:xfrm>
        </p:grpSpPr>
        <p:pic>
          <p:nvPicPr>
            <p:cNvPr id="21" name="Picture 2" descr="https://proofmart.com/wp-content/uploads/2021/06/542-23.png"/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9110" y="1955264"/>
              <a:ext cx="1082546" cy="1082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4104" y="1933024"/>
              <a:ext cx="640764" cy="455280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73809" y="763778"/>
            <a:ext cx="4646879" cy="2174112"/>
            <a:chOff x="5588501" y="7795491"/>
            <a:chExt cx="4646879" cy="217411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9349" y="7795491"/>
              <a:ext cx="3916031" cy="2174112"/>
            </a:xfrm>
            <a:prstGeom prst="rect">
              <a:avLst/>
            </a:prstGeom>
          </p:spPr>
        </p:pic>
        <p:sp>
          <p:nvSpPr>
            <p:cNvPr id="26" name="Text Box 31"/>
            <p:cNvSpPr txBox="1">
              <a:spLocks noChangeArrowheads="1"/>
            </p:cNvSpPr>
            <p:nvPr/>
          </p:nvSpPr>
          <p:spPr bwMode="auto">
            <a:xfrm>
              <a:off x="5588501" y="8315721"/>
              <a:ext cx="378357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/>
              <a:r>
                <a:rPr lang="en-US" alt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alt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155629" y="587875"/>
            <a:ext cx="4676376" cy="2174112"/>
            <a:chOff x="5559004" y="7795491"/>
            <a:chExt cx="4676376" cy="217411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9349" y="7795491"/>
              <a:ext cx="3916031" cy="2174112"/>
            </a:xfrm>
            <a:prstGeom prst="rect">
              <a:avLst/>
            </a:prstGeom>
          </p:spPr>
        </p:pic>
        <p:sp>
          <p:nvSpPr>
            <p:cNvPr id="34" name="Text Box 31"/>
            <p:cNvSpPr txBox="1">
              <a:spLocks noChangeArrowheads="1"/>
            </p:cNvSpPr>
            <p:nvPr/>
          </p:nvSpPr>
          <p:spPr bwMode="auto">
            <a:xfrm>
              <a:off x="5559004" y="8374715"/>
              <a:ext cx="378357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/>
              <a:r>
                <a:rPr lang="en-US" alt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alt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sp>
        <p:nvSpPr>
          <p:cNvPr id="47" name="TextBox 7"/>
          <p:cNvSpPr txBox="1">
            <a:spLocks noChangeArrowheads="1"/>
          </p:cNvSpPr>
          <p:nvPr/>
        </p:nvSpPr>
        <p:spPr bwMode="auto">
          <a:xfrm>
            <a:off x="389200" y="1875821"/>
            <a:ext cx="6406433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(33 164 + 28 528) : 4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   61 692       : 4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         15 423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6035295" y="2552930"/>
            <a:ext cx="7148052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33 164 : 4 + 28 528 : 4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8 291     +     7 132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     15 423</a:t>
            </a:r>
          </a:p>
        </p:txBody>
      </p:sp>
      <p:pic>
        <p:nvPicPr>
          <p:cNvPr id="20482" name="Picture 2" descr="Tập hợp rỗng – Wikipedia tiếng Việ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34"/>
          <a:stretch/>
        </p:blipFill>
        <p:spPr bwMode="auto">
          <a:xfrm rot="16200000">
            <a:off x="2537026" y="1288103"/>
            <a:ext cx="867195" cy="387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Tập hợp rỗng – Wikipedia tiếng Việ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34"/>
          <a:stretch/>
        </p:blipFill>
        <p:spPr bwMode="auto">
          <a:xfrm rot="16200000">
            <a:off x="7436437" y="2078611"/>
            <a:ext cx="545662" cy="214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Tập hợp rỗng – Wikipedia tiếng Việ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34"/>
          <a:stretch/>
        </p:blipFill>
        <p:spPr bwMode="auto">
          <a:xfrm rot="16200000">
            <a:off x="10321114" y="2108108"/>
            <a:ext cx="545662" cy="214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5899356" y="536138"/>
            <a:ext cx="0" cy="57171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9208" y="4709929"/>
            <a:ext cx="2747706" cy="2277203"/>
          </a:xfrm>
          <a:prstGeom prst="rect">
            <a:avLst/>
          </a:prstGeom>
        </p:spPr>
      </p:pic>
      <p:pic>
        <p:nvPicPr>
          <p:cNvPr id="53" name="Picture 5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09321" y="5373711"/>
            <a:ext cx="1506127" cy="155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8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59910" y="565635"/>
            <a:ext cx="1082546" cy="1104786"/>
            <a:chOff x="3569110" y="1933024"/>
            <a:chExt cx="1082546" cy="1104786"/>
          </a:xfrm>
        </p:grpSpPr>
        <p:pic>
          <p:nvPicPr>
            <p:cNvPr id="21" name="Picture 2" descr="https://proofmart.com/wp-content/uploads/2021/06/542-23.png"/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9110" y="1955264"/>
              <a:ext cx="1082546" cy="1082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4104" y="1933024"/>
              <a:ext cx="640764" cy="455280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73809" y="763778"/>
            <a:ext cx="4646879" cy="2174112"/>
            <a:chOff x="5588501" y="7795491"/>
            <a:chExt cx="4646879" cy="217411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9349" y="7795491"/>
              <a:ext cx="3916031" cy="2174112"/>
            </a:xfrm>
            <a:prstGeom prst="rect">
              <a:avLst/>
            </a:prstGeom>
          </p:spPr>
        </p:pic>
        <p:sp>
          <p:nvSpPr>
            <p:cNvPr id="26" name="Text Box 31"/>
            <p:cNvSpPr txBox="1">
              <a:spLocks noChangeArrowheads="1"/>
            </p:cNvSpPr>
            <p:nvPr/>
          </p:nvSpPr>
          <p:spPr bwMode="auto">
            <a:xfrm>
              <a:off x="5588501" y="8315721"/>
              <a:ext cx="378357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/>
              <a:r>
                <a:rPr lang="en-US" alt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alt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155629" y="587875"/>
            <a:ext cx="4676376" cy="2174112"/>
            <a:chOff x="5559004" y="7795491"/>
            <a:chExt cx="4676376" cy="217411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9349" y="7795491"/>
              <a:ext cx="3916031" cy="2174112"/>
            </a:xfrm>
            <a:prstGeom prst="rect">
              <a:avLst/>
            </a:prstGeom>
          </p:spPr>
        </p:pic>
        <p:sp>
          <p:nvSpPr>
            <p:cNvPr id="34" name="Text Box 31"/>
            <p:cNvSpPr txBox="1">
              <a:spLocks noChangeArrowheads="1"/>
            </p:cNvSpPr>
            <p:nvPr/>
          </p:nvSpPr>
          <p:spPr bwMode="auto">
            <a:xfrm>
              <a:off x="5559004" y="8374715"/>
              <a:ext cx="378357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/>
              <a:r>
                <a:rPr lang="en-US" alt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alt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sp>
        <p:nvSpPr>
          <p:cNvPr id="47" name="TextBox 7"/>
          <p:cNvSpPr txBox="1">
            <a:spLocks noChangeArrowheads="1"/>
          </p:cNvSpPr>
          <p:nvPr/>
        </p:nvSpPr>
        <p:spPr bwMode="auto">
          <a:xfrm>
            <a:off x="389200" y="1875821"/>
            <a:ext cx="6406433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None/>
            </a:pP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403 494 – 16 415) : 7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</a:t>
            </a:r>
            <a:r>
              <a:rPr lang="en-US" alt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387 079       </a:t>
            </a: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         </a:t>
            </a:r>
            <a:r>
              <a:rPr lang="en-US" alt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55 297</a:t>
            </a:r>
            <a:endParaRPr lang="en-US" alt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5899356" y="2476091"/>
            <a:ext cx="7148052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403 494 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415 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</a:t>
            </a:r>
            <a:r>
              <a:rPr lang="en-US" alt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57 642     </a:t>
            </a: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345</a:t>
            </a:r>
            <a:endParaRPr lang="en-US" alt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     </a:t>
            </a:r>
            <a:r>
              <a:rPr lang="en-US" alt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r>
              <a:rPr lang="en-US" alt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297</a:t>
            </a:r>
            <a:endParaRPr lang="en-US" alt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Tập hợp rỗng – Wikipedia tiếng Việ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34"/>
          <a:stretch/>
        </p:blipFill>
        <p:spPr bwMode="auto">
          <a:xfrm rot="16200000">
            <a:off x="2194351" y="1470010"/>
            <a:ext cx="867195" cy="360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Tập hợp rỗng – Wikipedia tiếng Việ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34"/>
          <a:stretch/>
        </p:blipFill>
        <p:spPr bwMode="auto">
          <a:xfrm rot="16200000">
            <a:off x="7304669" y="2137606"/>
            <a:ext cx="545662" cy="214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Tập hợp rỗng – Wikipedia tiếng Việ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34"/>
          <a:stretch/>
        </p:blipFill>
        <p:spPr bwMode="auto">
          <a:xfrm rot="16200000">
            <a:off x="10110214" y="2084778"/>
            <a:ext cx="545662" cy="214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5899356" y="536138"/>
            <a:ext cx="0" cy="57171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9208" y="4709929"/>
            <a:ext cx="2747706" cy="2277203"/>
          </a:xfrm>
          <a:prstGeom prst="rect">
            <a:avLst/>
          </a:prstGeom>
        </p:spPr>
      </p:pic>
      <p:pic>
        <p:nvPicPr>
          <p:cNvPr id="53" name="Picture 5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09321" y="5373711"/>
            <a:ext cx="1506127" cy="155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1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84427" y="-1605136"/>
            <a:ext cx="6976000" cy="5226393"/>
            <a:chOff x="884427" y="-1605136"/>
            <a:chExt cx="6976000" cy="522639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427" y="-1605136"/>
              <a:ext cx="6976000" cy="522639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 rot="21211035">
              <a:off x="2574315" y="1047096"/>
              <a:ext cx="4166525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Dặn</a:t>
              </a:r>
              <a:r>
                <a:rPr lang="en-US" sz="7200" b="1" cap="none" spc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 </a:t>
              </a:r>
              <a:r>
                <a:rPr lang="en-US" sz="7200" b="1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dò</a:t>
              </a:r>
              <a:endParaRPr lang="en-US" sz="72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</a:endParaRPr>
            </a:p>
          </p:txBody>
        </p:sp>
      </p:grpSp>
      <p:sp>
        <p:nvSpPr>
          <p:cNvPr id="8" name="AutoShape 2" descr="Cành Đen và trắng chi Nhánh Clip nghệ thuật - cành cây khô png tải về -  Miễn phí trong suốt Chi Nhánh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47" y="3807374"/>
            <a:ext cx="3175906" cy="31759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06" y="4922892"/>
            <a:ext cx="1840048" cy="18400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91" y="815724"/>
            <a:ext cx="4789714" cy="6133333"/>
          </a:xfrm>
          <a:prstGeom prst="rect">
            <a:avLst/>
          </a:prstGeom>
        </p:spPr>
      </p:pic>
      <p:pic>
        <p:nvPicPr>
          <p:cNvPr id="18" name="Picture 1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064" y="2110760"/>
            <a:ext cx="4314631" cy="4508745"/>
          </a:xfrm>
          <a:prstGeom prst="rect">
            <a:avLst/>
          </a:prstGeom>
        </p:spPr>
      </p:pic>
      <p:pic>
        <p:nvPicPr>
          <p:cNvPr id="19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659" y="2510708"/>
            <a:ext cx="5563275" cy="370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3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210">
            <a:off x="2194603" y="1254925"/>
            <a:ext cx="867582" cy="985889"/>
          </a:xfrm>
          <a:prstGeom prst="rect">
            <a:avLst/>
          </a:prstGeom>
        </p:spPr>
      </p:pic>
      <p:pic>
        <p:nvPicPr>
          <p:cNvPr id="15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652112">
            <a:off x="6739090" y="493234"/>
            <a:ext cx="983239" cy="165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4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908" y="3793730"/>
            <a:ext cx="3270910" cy="3270910"/>
          </a:xfrm>
          <a:prstGeom prst="rect">
            <a:avLst/>
          </a:prstGeom>
        </p:spPr>
      </p:pic>
      <p:pic>
        <p:nvPicPr>
          <p:cNvPr id="39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23" y="3470284"/>
            <a:ext cx="6463291" cy="430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73015" y="1250252"/>
            <a:ext cx="3887603" cy="1754326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reflection blurRad="6350" stA="50000" endA="300" endPos="38500" dist="50800" dir="5400000" sy="-100000" algn="bl" rotWithShape="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Rockwell" panose="02040603050506020204" pitchFamily="18" charset="0"/>
              </a:rPr>
              <a:t>Chúc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Rockwell" panose="02040603050506020204" pitchFamily="18" charset="0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Rockwell" panose="02040603050506020204" pitchFamily="18" charset="0"/>
              </a:rPr>
              <a:t>các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Rockwell" panose="02040603050506020204" pitchFamily="18" charset="0"/>
              </a:rPr>
              <a:t> </a:t>
            </a:r>
            <a:r>
              <a:rPr lang="en-US" sz="5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Rockwell" panose="02040603050506020204" pitchFamily="18" charset="0"/>
              </a:rPr>
              <a:t>con</a:t>
            </a:r>
            <a:endParaRPr lang="en-US" sz="5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Rockwell" panose="02040603050506020204" pitchFamily="18" charset="0"/>
            </a:endParaRPr>
          </a:p>
          <a:p>
            <a:pPr algn="ctr"/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Rockwell" panose="02040603050506020204" pitchFamily="18" charset="0"/>
              </a:rPr>
              <a:t>học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Rockwell" panose="02040603050506020204" pitchFamily="18" charset="0"/>
              </a:rPr>
              <a:t> </a:t>
            </a:r>
            <a:r>
              <a:rPr lang="en-US" sz="5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Rockwell" panose="02040603050506020204" pitchFamily="18" charset="0"/>
              </a:rPr>
              <a:t>tốt</a:t>
            </a:r>
            <a:r>
              <a:rPr lang="en-US" sz="5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Rockwell" panose="02040603050506020204" pitchFamily="18" charset="0"/>
              </a:rPr>
              <a:t>!</a:t>
            </a:r>
            <a:endParaRPr lang="en-US" sz="5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Rockwell" panose="02040603050506020204" pitchFamily="18" charset="0"/>
            </a:endParaRPr>
          </a:p>
        </p:txBody>
      </p:sp>
      <p:pic>
        <p:nvPicPr>
          <p:cNvPr id="7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158" y="5429185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45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981457" y="-507355"/>
            <a:ext cx="1905337" cy="1905337"/>
          </a:xfrm>
          <a:prstGeom prst="rect">
            <a:avLst/>
          </a:prstGeom>
        </p:spPr>
      </p:pic>
      <p:pic>
        <p:nvPicPr>
          <p:cNvPr id="17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952674" y="14237"/>
            <a:ext cx="1905337" cy="1905337"/>
          </a:xfrm>
          <a:prstGeom prst="rect">
            <a:avLst/>
          </a:prstGeom>
        </p:spPr>
      </p:pic>
      <p:pic>
        <p:nvPicPr>
          <p:cNvPr id="1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227532" y="-285518"/>
            <a:ext cx="1905337" cy="1905337"/>
          </a:xfrm>
          <a:prstGeom prst="rect">
            <a:avLst/>
          </a:prstGeom>
        </p:spPr>
      </p:pic>
      <p:pic>
        <p:nvPicPr>
          <p:cNvPr id="19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303423" y="-41900"/>
            <a:ext cx="1905337" cy="1905337"/>
          </a:xfrm>
          <a:prstGeom prst="rect">
            <a:avLst/>
          </a:prstGeom>
        </p:spPr>
      </p:pic>
      <p:pic>
        <p:nvPicPr>
          <p:cNvPr id="20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931020" y="-408523"/>
            <a:ext cx="1905337" cy="1905337"/>
          </a:xfrm>
          <a:prstGeom prst="rect">
            <a:avLst/>
          </a:prstGeom>
        </p:spPr>
      </p:pic>
      <p:pic>
        <p:nvPicPr>
          <p:cNvPr id="21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20307" y="-262149"/>
            <a:ext cx="1905337" cy="1905337"/>
          </a:xfrm>
          <a:prstGeom prst="rect">
            <a:avLst/>
          </a:prstGeom>
        </p:spPr>
      </p:pic>
      <p:pic>
        <p:nvPicPr>
          <p:cNvPr id="22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132869" y="-163337"/>
            <a:ext cx="1905337" cy="1905337"/>
          </a:xfrm>
          <a:prstGeom prst="rect">
            <a:avLst/>
          </a:prstGeom>
        </p:spPr>
      </p:pic>
      <p:pic>
        <p:nvPicPr>
          <p:cNvPr id="15" name="图片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719" y="1140248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4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905" y="3455686"/>
            <a:ext cx="5012027" cy="334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58510" y="693264"/>
            <a:ext cx="3726161" cy="27216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009" y="3514363"/>
            <a:ext cx="3158234" cy="369827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452724" y="-1442995"/>
            <a:ext cx="6976000" cy="5226393"/>
            <a:chOff x="884427" y="-1605136"/>
            <a:chExt cx="6976000" cy="522639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427" y="-1605136"/>
              <a:ext cx="6976000" cy="522639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 rot="21211035">
              <a:off x="2255430" y="435452"/>
              <a:ext cx="4693914" cy="212365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Giải</a:t>
              </a:r>
              <a:r>
                <a:rPr lang="en-US" sz="6600" b="1" cap="none" spc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 </a:t>
              </a:r>
              <a:r>
                <a:rPr lang="en-US" sz="6600" b="1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cứu</a:t>
              </a:r>
              <a:endParaRPr lang="en-US" sz="66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</a:endParaRPr>
            </a:p>
            <a:p>
              <a:pPr algn="ctr"/>
              <a:r>
                <a:rPr lang="en-US" sz="6600" b="1" cap="none" spc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 </a:t>
              </a:r>
              <a:r>
                <a:rPr lang="en-US" sz="6600" b="1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tuần</a:t>
              </a:r>
              <a:r>
                <a:rPr lang="en-US" sz="6600" b="1" cap="none" spc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 </a:t>
              </a:r>
              <a:r>
                <a:rPr lang="en-US" sz="6600" b="1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lộc</a:t>
              </a:r>
              <a:endParaRPr lang="en-US" sz="66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66" t="-42667" r="3699" b="-2534"/>
          <a:stretch/>
        </p:blipFill>
        <p:spPr>
          <a:xfrm>
            <a:off x="7958510" y="211064"/>
            <a:ext cx="3679674" cy="2508868"/>
          </a:xfrm>
          <a:prstGeom prst="ellipse">
            <a:avLst/>
          </a:prstGeom>
        </p:spPr>
      </p:pic>
      <p:sp>
        <p:nvSpPr>
          <p:cNvPr id="8" name="AutoShape 2" descr="Cành Đen và trắng chi Nhánh Clip nghệ thuật - cành cây khô png tải về -  Miễn phí trong suốt Chi Nhánh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47" y="3807374"/>
            <a:ext cx="3175906" cy="31759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16691" y="954617"/>
            <a:ext cx="4789714" cy="6133333"/>
          </a:xfrm>
          <a:prstGeom prst="rect">
            <a:avLst/>
          </a:prstGeom>
        </p:spPr>
      </p:pic>
      <p:pic>
        <p:nvPicPr>
          <p:cNvPr id="1026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613" y="5177854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21364859">
            <a:off x="3009000" y="1252287"/>
            <a:ext cx="641729" cy="87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0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72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784174" y="934517"/>
            <a:ext cx="6304367" cy="1791714"/>
            <a:chOff x="3938953" y="3429001"/>
            <a:chExt cx="6304367" cy="1791714"/>
          </a:xfrm>
        </p:grpSpPr>
        <p:sp>
          <p:nvSpPr>
            <p:cNvPr id="24" name="Rectangle 23"/>
            <p:cNvSpPr/>
            <p:nvPr/>
          </p:nvSpPr>
          <p:spPr>
            <a:xfrm>
              <a:off x="3938953" y="3429001"/>
              <a:ext cx="6304367" cy="1791714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 l="-50115" t="-35637" r="-43165" b="-52728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矩形 23"/>
            <p:cNvSpPr/>
            <p:nvPr/>
          </p:nvSpPr>
          <p:spPr>
            <a:xfrm>
              <a:off x="4026876" y="3552092"/>
              <a:ext cx="6112703" cy="1563779"/>
            </a:xfrm>
            <a:prstGeom prst="rect">
              <a:avLst/>
            </a:prstGeom>
            <a:solidFill>
              <a:srgbClr val="870B1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3666814" y="3473990"/>
            <a:ext cx="10615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45</a:t>
            </a:r>
          </a:p>
        </p:txBody>
      </p:sp>
      <p:pic>
        <p:nvPicPr>
          <p:cNvPr id="22" name="图片 3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373" y="1868750"/>
            <a:ext cx="1585057" cy="1339901"/>
          </a:xfrm>
          <a:prstGeom prst="rect">
            <a:avLst/>
          </a:prstGeom>
        </p:spPr>
      </p:pic>
      <p:pic>
        <p:nvPicPr>
          <p:cNvPr id="23" name="图片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9053">
            <a:off x="2137494" y="522314"/>
            <a:ext cx="1590771" cy="1223670"/>
          </a:xfrm>
          <a:prstGeom prst="rect">
            <a:avLst/>
          </a:prstGeom>
        </p:spPr>
      </p:pic>
      <p:pic>
        <p:nvPicPr>
          <p:cNvPr id="31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006" y="4444719"/>
            <a:ext cx="1447749" cy="1447749"/>
          </a:xfrm>
          <a:prstGeom prst="rect">
            <a:avLst/>
          </a:prstGeom>
        </p:spPr>
      </p:pic>
      <p:pic>
        <p:nvPicPr>
          <p:cNvPr id="32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69" y="4374792"/>
            <a:ext cx="1438558" cy="1438558"/>
          </a:xfrm>
          <a:prstGeom prst="rect">
            <a:avLst/>
          </a:prstGeom>
        </p:spPr>
      </p:pic>
      <p:pic>
        <p:nvPicPr>
          <p:cNvPr id="39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14" y="2908425"/>
            <a:ext cx="1471570" cy="1471570"/>
          </a:xfrm>
          <a:prstGeom prst="rect">
            <a:avLst/>
          </a:prstGeom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701" y="2813235"/>
            <a:ext cx="1603458" cy="1603458"/>
          </a:xfrm>
          <a:prstGeom prst="rect">
            <a:avLst/>
          </a:prstGeom>
        </p:spPr>
      </p:pic>
      <p:pic>
        <p:nvPicPr>
          <p:cNvPr id="7170" name="Picture 2" descr="Neon Light Letter A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52" b="95482" l="2167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019" y="3525092"/>
            <a:ext cx="781602" cy="86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Neon Light Letter D with clipping path 3D illustration Vector PNG - Similar  PNG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831" b="89910" l="81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417" y="4849222"/>
            <a:ext cx="920189" cy="101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Neon Light Letter C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782" y="3347069"/>
            <a:ext cx="961002" cy="106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Neon Light Letter B with clipping path 3D illustration Clipart PNG"/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366" y="5007016"/>
            <a:ext cx="854306" cy="8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742" y="4214090"/>
            <a:ext cx="1961929" cy="2899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5" y="4214090"/>
            <a:ext cx="2743753" cy="27437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50893" y="1408612"/>
            <a:ext cx="363913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Deutsch Gothic" panose="02040603050506020204" pitchFamily="18" charset="0"/>
              </a:rPr>
              <a:t>270 : 6 = …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624484" y="4965621"/>
            <a:ext cx="10855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44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734083" y="3417158"/>
            <a:ext cx="11240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40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824652" y="4896728"/>
            <a:ext cx="9428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39</a:t>
            </a:r>
          </a:p>
        </p:txBody>
      </p:sp>
      <p:pic>
        <p:nvPicPr>
          <p:cNvPr id="26" name="Picture 10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355518" y="1130881"/>
            <a:ext cx="790153" cy="978794"/>
          </a:xfrm>
          <a:prstGeom prst="rect">
            <a:avLst/>
          </a:prstGeom>
        </p:spPr>
      </p:pic>
      <p:pic>
        <p:nvPicPr>
          <p:cNvPr id="27" name="Picture 11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223600" y="1473262"/>
            <a:ext cx="771456" cy="95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53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36836 -0.23379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11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24388 -0.30139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88" y="-1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1"/>
      <p:bldP spid="40" grpId="2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904549" y="653438"/>
            <a:ext cx="6304367" cy="2158939"/>
            <a:chOff x="3938953" y="3429001"/>
            <a:chExt cx="6304367" cy="1791714"/>
          </a:xfrm>
        </p:grpSpPr>
        <p:sp>
          <p:nvSpPr>
            <p:cNvPr id="19" name="Rectangle 18"/>
            <p:cNvSpPr/>
            <p:nvPr/>
          </p:nvSpPr>
          <p:spPr>
            <a:xfrm>
              <a:off x="3938953" y="3429001"/>
              <a:ext cx="6304367" cy="1791714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 l="-50115" t="-35637" r="-43165" b="-52728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矩形 23"/>
            <p:cNvSpPr/>
            <p:nvPr/>
          </p:nvSpPr>
          <p:spPr>
            <a:xfrm>
              <a:off x="4026876" y="3552092"/>
              <a:ext cx="6112703" cy="1563779"/>
            </a:xfrm>
            <a:prstGeom prst="rect">
              <a:avLst/>
            </a:prstGeom>
            <a:solidFill>
              <a:srgbClr val="870B1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3881767" y="4965621"/>
            <a:ext cx="5709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3</a:t>
            </a:r>
          </a:p>
        </p:txBody>
      </p:sp>
      <p:pic>
        <p:nvPicPr>
          <p:cNvPr id="21" name="图片 3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373" y="1868750"/>
            <a:ext cx="1585057" cy="1339901"/>
          </a:xfrm>
          <a:prstGeom prst="rect">
            <a:avLst/>
          </a:prstGeom>
        </p:spPr>
      </p:pic>
      <p:pic>
        <p:nvPicPr>
          <p:cNvPr id="22" name="图片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92961">
            <a:off x="1970549" y="353838"/>
            <a:ext cx="1590771" cy="1223670"/>
          </a:xfrm>
          <a:prstGeom prst="rect">
            <a:avLst/>
          </a:prstGeom>
        </p:spPr>
      </p:pic>
      <p:pic>
        <p:nvPicPr>
          <p:cNvPr id="31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33" y="2836774"/>
            <a:ext cx="1447749" cy="1447749"/>
          </a:xfrm>
          <a:prstGeom prst="rect">
            <a:avLst/>
          </a:prstGeom>
        </p:spPr>
      </p:pic>
      <p:pic>
        <p:nvPicPr>
          <p:cNvPr id="32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69" y="4374792"/>
            <a:ext cx="1438558" cy="1438558"/>
          </a:xfrm>
          <a:prstGeom prst="rect">
            <a:avLst/>
          </a:prstGeom>
        </p:spPr>
      </p:pic>
      <p:pic>
        <p:nvPicPr>
          <p:cNvPr id="39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14" y="2908425"/>
            <a:ext cx="1471570" cy="1471570"/>
          </a:xfrm>
          <a:prstGeom prst="rect">
            <a:avLst/>
          </a:prstGeom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776" y="4241885"/>
            <a:ext cx="1603458" cy="1603458"/>
          </a:xfrm>
          <a:prstGeom prst="rect">
            <a:avLst/>
          </a:prstGeom>
        </p:spPr>
      </p:pic>
      <p:pic>
        <p:nvPicPr>
          <p:cNvPr id="7170" name="Picture 2" descr="Neon Light Letter A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52" b="95482" l="2167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019" y="3525092"/>
            <a:ext cx="781602" cy="86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Neon Light Letter D with clipping path 3D illustration Vector PNG - Similar  PNG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831" b="89910" l="81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417" y="4849222"/>
            <a:ext cx="920189" cy="101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Neon Light Letter C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782" y="3347069"/>
            <a:ext cx="961002" cy="106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Neon Light Letter B with clipping path 3D illustration Clipart PNG"/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366" y="5007016"/>
            <a:ext cx="854306" cy="8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2832" flipH="1">
            <a:off x="110192" y="3347069"/>
            <a:ext cx="1961929" cy="2899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15" y="4424739"/>
            <a:ext cx="2743753" cy="27437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59205" y="869166"/>
            <a:ext cx="639734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Deutsch Gothic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Deutsch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Deutsch Gothic" panose="02040603050506020204" pitchFamily="18" charset="0"/>
                <a:cs typeface="Times New Roman" panose="02020603050405020304" pitchFamily="18" charset="0"/>
              </a:rPr>
              <a:t>dư</a:t>
            </a:r>
            <a:r>
              <a:rPr lang="en-US" sz="4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Deutsch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Deutsch Gothic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Deutsch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Deutsch Gothic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sz="4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Deutsch Gothic" panose="02040603050506020204" pitchFamily="18" charset="0"/>
                <a:cs typeface="Times New Roman" panose="02020603050405020304" pitchFamily="18" charset="0"/>
              </a:rPr>
              <a:t> chia </a:t>
            </a:r>
          </a:p>
          <a:p>
            <a:pPr algn="ctr"/>
            <a:r>
              <a:rPr lang="en-US" sz="4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Deutsch Gothic" panose="02040603050506020204" pitchFamily="18" charset="0"/>
                <a:cs typeface="Times New Roman" panose="02020603050405020304" pitchFamily="18" charset="0"/>
              </a:rPr>
              <a:t>543 : 5 </a:t>
            </a:r>
            <a:r>
              <a:rPr lang="en-US" sz="48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Deutsch Gothic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Deutsch Gothic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980201" y="3473990"/>
            <a:ext cx="4347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1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004991" y="3417158"/>
            <a:ext cx="582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2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978540" y="4896728"/>
            <a:ext cx="6351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4</a:t>
            </a:r>
          </a:p>
        </p:txBody>
      </p:sp>
      <p:pic>
        <p:nvPicPr>
          <p:cNvPr id="23" name="Picture 10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355518" y="1130881"/>
            <a:ext cx="790153" cy="978794"/>
          </a:xfrm>
          <a:prstGeom prst="rect">
            <a:avLst/>
          </a:prstGeom>
        </p:spPr>
      </p:pic>
      <p:pic>
        <p:nvPicPr>
          <p:cNvPr id="24" name="Picture 11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223600" y="1473262"/>
            <a:ext cx="771456" cy="95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3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0.36836 -0.2338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11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29948 -0.49862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4" y="-2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1"/>
      <p:bldP spid="41" grpId="3"/>
      <p:bldP spid="40" grpId="1"/>
      <p:bldP spid="40" grpId="2"/>
      <p:bldP spid="42" grpId="1"/>
      <p:bldP spid="42" grpId="2"/>
      <p:bldP spid="43" grpId="1"/>
      <p:bldP spid="43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64" y="1100299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2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011" y="2582876"/>
            <a:ext cx="6935854" cy="462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2" descr="Cành Đen và trắng chi Nhánh Clip nghệ thuật - cành cây khô png tải về -  Miễn phí trong suốt Chi Nhánh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13" y="3807372"/>
            <a:ext cx="3175906" cy="31759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15863" y="1131057"/>
            <a:ext cx="4789714" cy="61333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73" t="-34606" r="5757" b="1"/>
          <a:stretch/>
        </p:blipFill>
        <p:spPr>
          <a:xfrm rot="612446">
            <a:off x="10666801" y="4525275"/>
            <a:ext cx="8591443" cy="5478231"/>
          </a:xfrm>
          <a:prstGeom prst="ellipse">
            <a:avLst/>
          </a:prstGeom>
        </p:spPr>
      </p:pic>
      <p:pic>
        <p:nvPicPr>
          <p:cNvPr id="12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966" y="5157879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981457" y="-507355"/>
            <a:ext cx="1905337" cy="1905337"/>
          </a:xfrm>
          <a:prstGeom prst="rect">
            <a:avLst/>
          </a:prstGeom>
        </p:spPr>
      </p:pic>
      <p:pic>
        <p:nvPicPr>
          <p:cNvPr id="15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952674" y="14237"/>
            <a:ext cx="1905337" cy="1905337"/>
          </a:xfrm>
          <a:prstGeom prst="rect">
            <a:avLst/>
          </a:prstGeom>
        </p:spPr>
      </p:pic>
      <p:pic>
        <p:nvPicPr>
          <p:cNvPr id="16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227532" y="-285518"/>
            <a:ext cx="1905337" cy="1905337"/>
          </a:xfrm>
          <a:prstGeom prst="rect">
            <a:avLst/>
          </a:prstGeom>
        </p:spPr>
      </p:pic>
      <p:pic>
        <p:nvPicPr>
          <p:cNvPr id="17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303423" y="-41900"/>
            <a:ext cx="1905337" cy="1905337"/>
          </a:xfrm>
          <a:prstGeom prst="rect">
            <a:avLst/>
          </a:prstGeom>
        </p:spPr>
      </p:pic>
      <p:pic>
        <p:nvPicPr>
          <p:cNvPr id="1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931020" y="-408523"/>
            <a:ext cx="1905337" cy="1905337"/>
          </a:xfrm>
          <a:prstGeom prst="rect">
            <a:avLst/>
          </a:prstGeom>
        </p:spPr>
      </p:pic>
      <p:pic>
        <p:nvPicPr>
          <p:cNvPr id="19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220307" y="-262149"/>
            <a:ext cx="1905337" cy="1905337"/>
          </a:xfrm>
          <a:prstGeom prst="rect">
            <a:avLst/>
          </a:prstGeom>
        </p:spPr>
      </p:pic>
      <p:pic>
        <p:nvPicPr>
          <p:cNvPr id="20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132869" y="-163337"/>
            <a:ext cx="1905337" cy="190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71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-0.73125 -0.8025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62" y="-40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981457" y="-507355"/>
            <a:ext cx="1905337" cy="1905337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952674" y="14237"/>
            <a:ext cx="1905337" cy="190533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227532" y="-285518"/>
            <a:ext cx="1905337" cy="1905337"/>
          </a:xfrm>
          <a:prstGeom prst="rect">
            <a:avLst/>
          </a:prstGeom>
        </p:spPr>
      </p:pic>
      <p:pic>
        <p:nvPicPr>
          <p:cNvPr id="29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303423" y="-41900"/>
            <a:ext cx="1905337" cy="1905337"/>
          </a:xfrm>
          <a:prstGeom prst="rect">
            <a:avLst/>
          </a:prstGeom>
        </p:spPr>
      </p:pic>
      <p:pic>
        <p:nvPicPr>
          <p:cNvPr id="30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931020" y="-408523"/>
            <a:ext cx="1905337" cy="1905337"/>
          </a:xfrm>
          <a:prstGeom prst="rect">
            <a:avLst/>
          </a:prstGeom>
        </p:spPr>
      </p:pic>
      <p:pic>
        <p:nvPicPr>
          <p:cNvPr id="31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20307" y="-262149"/>
            <a:ext cx="1905337" cy="1905337"/>
          </a:xfrm>
          <a:prstGeom prst="rect">
            <a:avLst/>
          </a:prstGeom>
        </p:spPr>
      </p:pic>
      <p:pic>
        <p:nvPicPr>
          <p:cNvPr id="32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132869" y="-163337"/>
            <a:ext cx="1905337" cy="190533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122532" y="3804395"/>
            <a:ext cx="2010473" cy="2142945"/>
          </a:xfrm>
          <a:prstGeom prst="rect">
            <a:avLst/>
          </a:prstGeom>
        </p:spPr>
      </p:pic>
      <p:grpSp>
        <p:nvGrpSpPr>
          <p:cNvPr id="6" name="Group 8"/>
          <p:cNvGrpSpPr/>
          <p:nvPr/>
        </p:nvGrpSpPr>
        <p:grpSpPr>
          <a:xfrm>
            <a:off x="-1125454" y="-853751"/>
            <a:ext cx="6838084" cy="2448726"/>
            <a:chOff x="0" y="0"/>
            <a:chExt cx="4873866" cy="1501889"/>
          </a:xfrm>
        </p:grpSpPr>
        <p:pic>
          <p:nvPicPr>
            <p:cNvPr id="7" name="Picture 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8" name="Picture 10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9" name="Picture 11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10" name="Picture 12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2056" name="Picture 8" descr="Chi tiết tin | CPVM.v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68" y="580110"/>
            <a:ext cx="4531911" cy="644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05502" y="2111848"/>
            <a:ext cx="511870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CD6762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Deutsch Gothic" panose="02040603050506020204" pitchFamily="18" charset="0"/>
              </a:rPr>
              <a:t>KHÁM PHÁ</a:t>
            </a:r>
            <a:endParaRPr lang="en-US" sz="8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CD6762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UTM Deutsch Gothic" panose="0204060305050602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59764" y="2111125"/>
            <a:ext cx="511870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Deutsch Gothic" panose="02040603050506020204" pitchFamily="18" charset="0"/>
              </a:rPr>
              <a:t>KHÁM PHÁ</a:t>
            </a:r>
            <a:endParaRPr lang="en-US" sz="8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UTM Deutsch Gothic" panose="02040603050506020204" pitchFamily="18" charset="0"/>
            </a:endParaRPr>
          </a:p>
        </p:txBody>
      </p:sp>
      <p:grpSp>
        <p:nvGrpSpPr>
          <p:cNvPr id="11" name="Group 15"/>
          <p:cNvGrpSpPr/>
          <p:nvPr/>
        </p:nvGrpSpPr>
        <p:grpSpPr>
          <a:xfrm>
            <a:off x="5353916" y="-911893"/>
            <a:ext cx="6838084" cy="2448726"/>
            <a:chOff x="0" y="0"/>
            <a:chExt cx="4873866" cy="1501889"/>
          </a:xfrm>
        </p:grpSpPr>
        <p:pic>
          <p:nvPicPr>
            <p:cNvPr id="12" name="Picture 16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13" name="Picture 17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14" name="Picture 18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15" name="Picture 1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17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751938" y="2821260"/>
            <a:ext cx="825835" cy="983136"/>
          </a:xfrm>
          <a:prstGeom prst="rect">
            <a:avLst/>
          </a:prstGeom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9368184" y="4790078"/>
            <a:ext cx="1613852" cy="1584509"/>
          </a:xfrm>
          <a:prstGeom prst="rect">
            <a:avLst/>
          </a:prstGeom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293194" flipH="1">
            <a:off x="183601" y="2645058"/>
            <a:ext cx="932177" cy="1567885"/>
          </a:xfrm>
          <a:prstGeom prst="rect">
            <a:avLst/>
          </a:prstGeom>
        </p:spPr>
      </p:pic>
      <p:pic>
        <p:nvPicPr>
          <p:cNvPr id="23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703666" y="3579005"/>
            <a:ext cx="825835" cy="983136"/>
          </a:xfrm>
          <a:prstGeom prst="rect">
            <a:avLst/>
          </a:prstGeom>
        </p:spPr>
      </p:pic>
      <p:pic>
        <p:nvPicPr>
          <p:cNvPr id="24" name="图片 3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210">
            <a:off x="4766470" y="1943125"/>
            <a:ext cx="1170538" cy="1330157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168324">
            <a:off x="6558165" y="1544753"/>
            <a:ext cx="2492668" cy="223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9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16713" y="-495914"/>
            <a:ext cx="1905337" cy="1905337"/>
          </a:xfrm>
          <a:prstGeom prst="rect">
            <a:avLst/>
          </a:prstGeom>
        </p:spPr>
      </p:pic>
      <p:pic>
        <p:nvPicPr>
          <p:cNvPr id="41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587930" y="25678"/>
            <a:ext cx="1905337" cy="1905337"/>
          </a:xfrm>
          <a:prstGeom prst="rect">
            <a:avLst/>
          </a:prstGeom>
        </p:spPr>
      </p:pic>
      <p:pic>
        <p:nvPicPr>
          <p:cNvPr id="42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862788" y="-274077"/>
            <a:ext cx="1905337" cy="1905337"/>
          </a:xfrm>
          <a:prstGeom prst="rect">
            <a:avLst/>
          </a:prstGeom>
        </p:spPr>
      </p:pic>
      <p:pic>
        <p:nvPicPr>
          <p:cNvPr id="43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938679" y="-30459"/>
            <a:ext cx="1905337" cy="1905337"/>
          </a:xfrm>
          <a:prstGeom prst="rect">
            <a:avLst/>
          </a:prstGeom>
        </p:spPr>
      </p:pic>
      <p:pic>
        <p:nvPicPr>
          <p:cNvPr id="44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566276" y="-397082"/>
            <a:ext cx="1905337" cy="1905337"/>
          </a:xfrm>
          <a:prstGeom prst="rect">
            <a:avLst/>
          </a:prstGeom>
        </p:spPr>
      </p:pic>
      <p:pic>
        <p:nvPicPr>
          <p:cNvPr id="45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585051" y="-250708"/>
            <a:ext cx="1905337" cy="1905337"/>
          </a:xfrm>
          <a:prstGeom prst="rect">
            <a:avLst/>
          </a:prstGeom>
        </p:spPr>
      </p:pic>
      <p:pic>
        <p:nvPicPr>
          <p:cNvPr id="46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768125" y="-151896"/>
            <a:ext cx="1905337" cy="190533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908" y="3793730"/>
            <a:ext cx="3270910" cy="327091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019218" y="621513"/>
            <a:ext cx="663354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Luyện</a:t>
            </a:r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 </a:t>
            </a:r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tập</a:t>
            </a:r>
            <a:endParaRPr lang="en-US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</a:endParaRPr>
          </a:p>
        </p:txBody>
      </p:sp>
      <p:pic>
        <p:nvPicPr>
          <p:cNvPr id="32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23" y="3470284"/>
            <a:ext cx="6463291" cy="430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2110148" y="661278"/>
            <a:ext cx="663354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FF00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Luyện</a:t>
            </a:r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FF00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 </a:t>
            </a:r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FF00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tập</a:t>
            </a:r>
            <a:endParaRPr lang="en-US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rgbClr val="FFFF00">
                    <a:alpha val="60000"/>
                  </a:srgbClr>
                </a:glo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</a:endParaRPr>
          </a:p>
        </p:txBody>
      </p:sp>
      <p:pic>
        <p:nvPicPr>
          <p:cNvPr id="7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86" y="5429185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340" y="635390"/>
            <a:ext cx="159620" cy="146284"/>
          </a:xfrm>
          <a:prstGeom prst="rect">
            <a:avLst/>
          </a:prstGeom>
        </p:spPr>
      </p:pic>
      <p:pic>
        <p:nvPicPr>
          <p:cNvPr id="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06" y="942152"/>
            <a:ext cx="217598" cy="129820"/>
          </a:xfrm>
          <a:prstGeom prst="rect">
            <a:avLst/>
          </a:prstGeom>
        </p:spPr>
      </p:pic>
      <p:pic>
        <p:nvPicPr>
          <p:cNvPr id="1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812" y="210076"/>
            <a:ext cx="159620" cy="146284"/>
          </a:xfrm>
          <a:prstGeom prst="rect">
            <a:avLst/>
          </a:prstGeom>
        </p:spPr>
      </p:pic>
      <p:pic>
        <p:nvPicPr>
          <p:cNvPr id="1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278" y="624305"/>
            <a:ext cx="217598" cy="129820"/>
          </a:xfrm>
          <a:prstGeom prst="rect">
            <a:avLst/>
          </a:prstGeom>
        </p:spPr>
      </p:pic>
      <p:pic>
        <p:nvPicPr>
          <p:cNvPr id="1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340" y="1898660"/>
            <a:ext cx="159620" cy="146284"/>
          </a:xfrm>
          <a:prstGeom prst="rect">
            <a:avLst/>
          </a:prstGeom>
        </p:spPr>
      </p:pic>
      <p:pic>
        <p:nvPicPr>
          <p:cNvPr id="1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406" y="2205422"/>
            <a:ext cx="217598" cy="129820"/>
          </a:xfrm>
          <a:prstGeom prst="rect">
            <a:avLst/>
          </a:prstGeom>
        </p:spPr>
      </p:pic>
      <p:pic>
        <p:nvPicPr>
          <p:cNvPr id="1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558" y="489106"/>
            <a:ext cx="159620" cy="146284"/>
          </a:xfrm>
          <a:prstGeom prst="rect">
            <a:avLst/>
          </a:prstGeom>
        </p:spPr>
      </p:pic>
      <p:pic>
        <p:nvPicPr>
          <p:cNvPr id="1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7705" y="877242"/>
            <a:ext cx="217598" cy="129820"/>
          </a:xfrm>
          <a:prstGeom prst="rect">
            <a:avLst/>
          </a:prstGeom>
        </p:spPr>
      </p:pic>
      <p:pic>
        <p:nvPicPr>
          <p:cNvPr id="1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527" y="455347"/>
            <a:ext cx="159620" cy="146284"/>
          </a:xfrm>
          <a:prstGeom prst="rect">
            <a:avLst/>
          </a:prstGeom>
        </p:spPr>
      </p:pic>
      <p:pic>
        <p:nvPicPr>
          <p:cNvPr id="1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679" y="721417"/>
            <a:ext cx="217598" cy="129820"/>
          </a:xfrm>
          <a:prstGeom prst="rect">
            <a:avLst/>
          </a:prstGeom>
        </p:spPr>
      </p:pic>
      <p:pic>
        <p:nvPicPr>
          <p:cNvPr id="1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085" y="-10659"/>
            <a:ext cx="159620" cy="146284"/>
          </a:xfrm>
          <a:prstGeom prst="rect">
            <a:avLst/>
          </a:prstGeom>
        </p:spPr>
      </p:pic>
      <p:pic>
        <p:nvPicPr>
          <p:cNvPr id="1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151" y="296103"/>
            <a:ext cx="217598" cy="129820"/>
          </a:xfrm>
          <a:prstGeom prst="rect">
            <a:avLst/>
          </a:prstGeom>
        </p:spPr>
      </p:pic>
      <p:pic>
        <p:nvPicPr>
          <p:cNvPr id="2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144" y="3104600"/>
            <a:ext cx="159620" cy="146284"/>
          </a:xfrm>
          <a:prstGeom prst="rect">
            <a:avLst/>
          </a:prstGeom>
        </p:spPr>
      </p:pic>
      <p:pic>
        <p:nvPicPr>
          <p:cNvPr id="2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280" y="2456326"/>
            <a:ext cx="217598" cy="129820"/>
          </a:xfrm>
          <a:prstGeom prst="rect">
            <a:avLst/>
          </a:prstGeom>
        </p:spPr>
      </p:pic>
      <p:pic>
        <p:nvPicPr>
          <p:cNvPr id="2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712" y="3324000"/>
            <a:ext cx="159620" cy="146284"/>
          </a:xfrm>
          <a:prstGeom prst="rect">
            <a:avLst/>
          </a:prstGeom>
        </p:spPr>
      </p:pic>
      <p:pic>
        <p:nvPicPr>
          <p:cNvPr id="2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081" y="2278722"/>
            <a:ext cx="217598" cy="129820"/>
          </a:xfrm>
          <a:prstGeom prst="rect">
            <a:avLst/>
          </a:prstGeom>
        </p:spPr>
      </p:pic>
      <p:pic>
        <p:nvPicPr>
          <p:cNvPr id="2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066" y="1666353"/>
            <a:ext cx="159620" cy="146284"/>
          </a:xfrm>
          <a:prstGeom prst="rect">
            <a:avLst/>
          </a:prstGeom>
        </p:spPr>
      </p:pic>
      <p:pic>
        <p:nvPicPr>
          <p:cNvPr id="2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4485" y="812332"/>
            <a:ext cx="217598" cy="129820"/>
          </a:xfrm>
          <a:prstGeom prst="rect">
            <a:avLst/>
          </a:prstGeom>
        </p:spPr>
      </p:pic>
      <p:pic>
        <p:nvPicPr>
          <p:cNvPr id="2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53" y="1756782"/>
            <a:ext cx="159620" cy="146284"/>
          </a:xfrm>
          <a:prstGeom prst="rect">
            <a:avLst/>
          </a:prstGeom>
        </p:spPr>
      </p:pic>
      <p:pic>
        <p:nvPicPr>
          <p:cNvPr id="2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277" y="398669"/>
            <a:ext cx="217598" cy="129820"/>
          </a:xfrm>
          <a:prstGeom prst="rect">
            <a:avLst/>
          </a:prstGeom>
        </p:spPr>
      </p:pic>
      <p:pic>
        <p:nvPicPr>
          <p:cNvPr id="2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76" y="1517865"/>
            <a:ext cx="217598" cy="129820"/>
          </a:xfrm>
          <a:prstGeom prst="rect">
            <a:avLst/>
          </a:prstGeom>
        </p:spPr>
      </p:pic>
      <p:pic>
        <p:nvPicPr>
          <p:cNvPr id="30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35" y="443902"/>
            <a:ext cx="217598" cy="129820"/>
          </a:xfrm>
          <a:prstGeom prst="rect">
            <a:avLst/>
          </a:prstGeom>
        </p:spPr>
      </p:pic>
      <p:pic>
        <p:nvPicPr>
          <p:cNvPr id="3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53" y="1812637"/>
            <a:ext cx="217598" cy="129820"/>
          </a:xfrm>
          <a:prstGeom prst="rect">
            <a:avLst/>
          </a:prstGeom>
        </p:spPr>
      </p:pic>
      <p:pic>
        <p:nvPicPr>
          <p:cNvPr id="3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7" y="1230009"/>
            <a:ext cx="217598" cy="129820"/>
          </a:xfrm>
          <a:prstGeom prst="rect">
            <a:avLst/>
          </a:prstGeom>
        </p:spPr>
      </p:pic>
      <p:pic>
        <p:nvPicPr>
          <p:cNvPr id="36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138" y="1626962"/>
            <a:ext cx="217598" cy="129820"/>
          </a:xfrm>
          <a:prstGeom prst="rect">
            <a:avLst/>
          </a:prstGeom>
        </p:spPr>
      </p:pic>
      <p:pic>
        <p:nvPicPr>
          <p:cNvPr id="3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461" y="3218843"/>
            <a:ext cx="217598" cy="129820"/>
          </a:xfrm>
          <a:prstGeom prst="rect">
            <a:avLst/>
          </a:prstGeom>
        </p:spPr>
      </p:pic>
      <p:pic>
        <p:nvPicPr>
          <p:cNvPr id="38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06" y="1094552"/>
            <a:ext cx="217598" cy="129820"/>
          </a:xfrm>
          <a:prstGeom prst="rect">
            <a:avLst/>
          </a:prstGeom>
        </p:spPr>
      </p:pic>
      <p:pic>
        <p:nvPicPr>
          <p:cNvPr id="3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478" y="1087144"/>
            <a:ext cx="217598" cy="129820"/>
          </a:xfrm>
          <a:prstGeom prst="rect">
            <a:avLst/>
          </a:prstGeom>
        </p:spPr>
      </p:pic>
      <p:pic>
        <p:nvPicPr>
          <p:cNvPr id="47" name="图片 34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210">
            <a:off x="1661536" y="653535"/>
            <a:ext cx="938605" cy="106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9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1593" y="1709019"/>
            <a:ext cx="9772649" cy="3745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Biết cách giải bài toán tìm 2 số khi biết tổng và hiệu của 2 số đó, bài toán về tìm số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 bình cộng. 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Củng cố tính chất một tổng chia cho 1 số, một hiệu chia cho một số.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825500" algn="l"/>
              </a:tabLst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vi-VN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hực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 phép chia số có nhiều chữ số cho số có 1 chữ </a:t>
            </a:r>
            <a:r>
              <a:rPr lang="vi-VN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0485" y="806731"/>
            <a:ext cx="4614863" cy="645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 CẦU CẦN ĐẠT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17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8"/>
</p:tagLst>
</file>

<file path=ppt/theme/theme1.xml><?xml version="1.0" encoding="utf-8"?>
<a:theme xmlns:a="http://schemas.openxmlformats.org/drawingml/2006/main" name="Office 主题​​">
  <a:themeElements>
    <a:clrScheme name="自定义 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0736C"/>
      </a:accent1>
      <a:accent2>
        <a:srgbClr val="D0736C"/>
      </a:accent2>
      <a:accent3>
        <a:srgbClr val="D0736C"/>
      </a:accent3>
      <a:accent4>
        <a:srgbClr val="D0736C"/>
      </a:accent4>
      <a:accent5>
        <a:srgbClr val="D0736C"/>
      </a:accent5>
      <a:accent6>
        <a:srgbClr val="D0736C"/>
      </a:accent6>
      <a:hlink>
        <a:srgbClr val="0563C1"/>
      </a:hlink>
      <a:folHlink>
        <a:srgbClr val="954F72"/>
      </a:folHlink>
    </a:clrScheme>
    <a:fontScheme name="lpsvxjcx">
      <a:majorFont>
        <a:latin typeface="庞门正道标题体" panose="020F0302020204030204"/>
        <a:ea typeface="庞门正道标题体"/>
        <a:cs typeface=""/>
      </a:majorFont>
      <a:minorFont>
        <a:latin typeface="庞门正道标题体" panose="020F0502020204030204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535</Words>
  <Application>Microsoft Office PowerPoint</Application>
  <PresentationFormat>Widescreen</PresentationFormat>
  <Paragraphs>159</Paragraphs>
  <Slides>24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.VnAristote</vt:lpstr>
      <vt:lpstr>Arial</vt:lpstr>
      <vt:lpstr>Calibri</vt:lpstr>
      <vt:lpstr>等线</vt:lpstr>
      <vt:lpstr>Segoe UI Semibold</vt:lpstr>
      <vt:lpstr>Times New Roman</vt:lpstr>
      <vt:lpstr>UTM Deutsch Gothic</vt:lpstr>
      <vt:lpstr>UTM Rockwell</vt:lpstr>
      <vt:lpstr>UTM Showcard</vt:lpstr>
      <vt:lpstr>UTM Spring</vt:lpstr>
      <vt:lpstr>字魂59号-创粗黑</vt:lpstr>
      <vt:lpstr>庞门正道标题体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creator>KTUTS;董 莉</dc:creator>
  <cp:lastModifiedBy>Admin</cp:lastModifiedBy>
  <cp:revision>111</cp:revision>
  <dcterms:created xsi:type="dcterms:W3CDTF">2019-10-30T14:45:19Z</dcterms:created>
  <dcterms:modified xsi:type="dcterms:W3CDTF">2022-11-30T07:12:29Z</dcterms:modified>
  <cp:version>Z20</cp:version>
</cp:coreProperties>
</file>