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7" r:id="rId2"/>
    <p:sldId id="260" r:id="rId3"/>
    <p:sldId id="265" r:id="rId4"/>
    <p:sldId id="280" r:id="rId5"/>
    <p:sldId id="267" r:id="rId6"/>
    <p:sldId id="268" r:id="rId7"/>
    <p:sldId id="269" r:id="rId8"/>
    <p:sldId id="256" r:id="rId9"/>
    <p:sldId id="288" r:id="rId10"/>
    <p:sldId id="263" r:id="rId11"/>
    <p:sldId id="258" r:id="rId12"/>
    <p:sldId id="271" r:id="rId13"/>
    <p:sldId id="272" r:id="rId14"/>
    <p:sldId id="273" r:id="rId15"/>
    <p:sldId id="274" r:id="rId16"/>
    <p:sldId id="275" r:id="rId17"/>
    <p:sldId id="276" r:id="rId18"/>
    <p:sldId id="277" r:id="rId19"/>
    <p:sldId id="278" r:id="rId20"/>
    <p:sldId id="279" r:id="rId21"/>
    <p:sldId id="283" r:id="rId22"/>
    <p:sldId id="264" r:id="rId23"/>
    <p:sldId id="281" r:id="rId24"/>
    <p:sldId id="270" r:id="rId25"/>
    <p:sldId id="284" r:id="rId26"/>
    <p:sldId id="285" r:id="rId27"/>
    <p:sldId id="286" r:id="rId28"/>
    <p:sldId id="287" r:id="rId29"/>
    <p:sldId id="262"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roboto" panose="02000000000000000000" pitchFamily="2"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58" d="100"/>
          <a:sy n="58" d="100"/>
        </p:scale>
        <p:origin x="588" y="10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9</a:t>
            </a:fld>
            <a:endParaRPr lang="en-US"/>
          </a:p>
        </p:txBody>
      </p:sp>
    </p:spTree>
    <p:extLst>
      <p:ext uri="{BB962C8B-B14F-4D97-AF65-F5344CB8AC3E}">
        <p14:creationId xmlns:p14="http://schemas.microsoft.com/office/powerpoint/2010/main" val="223138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14</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25</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12/2/2022</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69421" y="2494646"/>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884074" y="3088562"/>
            <a:ext cx="4505683"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Khám</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phá</a:t>
            </a:r>
            <a:endParaRPr lang="en-US" sz="7200" b="1" dirty="0">
              <a:solidFill>
                <a:srgbClr val="C00000"/>
              </a:solidFill>
              <a:latin typeface="UTM Bustamalaka" panose="02040603050506020204" pitchFamily="18" charset="0"/>
            </a:endParaRP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105876" y="77038"/>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0814404">
            <a:off x="1016502" y="743243"/>
            <a:ext cx="3801823" cy="1200329"/>
          </a:xfrm>
          <a:prstGeom prst="rect">
            <a:avLst/>
          </a:prstGeom>
          <a:noFill/>
        </p:spPr>
        <p:txBody>
          <a:bodyPr wrap="square" rtlCol="0">
            <a:spAutoFit/>
          </a:bodyPr>
          <a:lstStyle/>
          <a:p>
            <a:pPr algn="ctr"/>
            <a:r>
              <a:rPr lang="en-US" sz="7200" b="1" dirty="0" err="1">
                <a:latin typeface="UTM Bustamalaka" panose="02040603050506020204" pitchFamily="18" charset="0"/>
              </a:rPr>
              <a:t>Tôi</a:t>
            </a:r>
            <a:r>
              <a:rPr lang="en-US" sz="7200" b="1" dirty="0">
                <a:latin typeface="UTM Bustamalaka" panose="02040603050506020204" pitchFamily="18" charset="0"/>
              </a:rPr>
              <a:t> </a:t>
            </a:r>
            <a:r>
              <a:rPr lang="en-US" sz="7200" b="1" dirty="0" err="1">
                <a:latin typeface="UTM Bustamalaka" panose="02040603050506020204" pitchFamily="18" charset="0"/>
              </a:rPr>
              <a:t>là</a:t>
            </a:r>
            <a:r>
              <a:rPr lang="en-US" sz="7200" b="1" dirty="0">
                <a:latin typeface="UTM Bustamalaka" panose="02040603050506020204" pitchFamily="18" charset="0"/>
              </a:rPr>
              <a:t>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380269"/>
            <a:ext cx="3754319" cy="2308324"/>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Khởi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động</a:t>
            </a:r>
            <a:endParaRPr lang="en-US" sz="7200" b="1" dirty="0">
              <a:solidFill>
                <a:srgbClr val="C00000"/>
              </a:solidFill>
              <a:latin typeface="UTM Bustamalaka" panose="02040603050506020204" pitchFamily="18" charset="0"/>
            </a:endParaRP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358098" y="2860153"/>
            <a:ext cx="3708798"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Ghi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nhớ</a:t>
            </a:r>
            <a:endParaRPr lang="en-US" sz="7200" b="1" dirty="0">
              <a:solidFill>
                <a:srgbClr val="C00000"/>
              </a:solidFill>
              <a:latin typeface="UTM Bustamalaka" panose="02040603050506020204" pitchFamily="18" charset="0"/>
            </a:endParaRP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180290" y="2953713"/>
            <a:ext cx="4074419"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Luyện</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tập</a:t>
            </a:r>
            <a:endParaRPr lang="en-US" sz="7200" b="1" dirty="0">
              <a:solidFill>
                <a:srgbClr val="C00000"/>
              </a:solidFill>
              <a:latin typeface="UTM Bustamalaka" panose="02040603050506020204" pitchFamily="18" charset="0"/>
            </a:endParaRP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170107" y="157258"/>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659260" y="276416"/>
            <a:ext cx="3304807" cy="1323439"/>
          </a:xfrm>
          <a:prstGeom prst="rect">
            <a:avLst/>
          </a:prstGeom>
          <a:noFill/>
        </p:spPr>
        <p:txBody>
          <a:bodyPr wrap="square" rtlCol="0">
            <a:spAutoFit/>
          </a:bodyPr>
          <a:lstStyle/>
          <a:p>
            <a:pPr algn="ctr"/>
            <a:r>
              <a:rPr lang="en-US" sz="4800" b="1" dirty="0" err="1">
                <a:solidFill>
                  <a:srgbClr val="C00000"/>
                </a:solidFill>
                <a:latin typeface="UTM Bustamalaka" panose="02040603050506020204" pitchFamily="18" charset="0"/>
              </a:rPr>
              <a:t>Mưa</a:t>
            </a:r>
            <a:endParaRPr lang="en-US" sz="4800" b="1" dirty="0">
              <a:solidFill>
                <a:srgbClr val="C00000"/>
              </a:solidFill>
              <a:latin typeface="UTM Bustamalaka" panose="02040603050506020204" pitchFamily="18" charset="0"/>
            </a:endParaRPr>
          </a:p>
          <a:p>
            <a:pPr algn="ctr"/>
            <a:r>
              <a:rPr lang="en-US" sz="3200" dirty="0">
                <a:solidFill>
                  <a:srgbClr val="C00000"/>
                </a:solidFill>
                <a:latin typeface="UTM Bustamalaka" panose="02040603050506020204" pitchFamily="18" charset="0"/>
              </a:rPr>
              <a:t>(</a:t>
            </a:r>
            <a:r>
              <a:rPr lang="en-US" sz="3200" dirty="0" err="1">
                <a:solidFill>
                  <a:srgbClr val="C00000"/>
                </a:solidFill>
                <a:latin typeface="UTM Bustamalaka" panose="02040603050506020204" pitchFamily="18" charset="0"/>
              </a:rPr>
              <a:t>Trần</a:t>
            </a:r>
            <a:r>
              <a:rPr lang="en-US" sz="3200" dirty="0">
                <a:solidFill>
                  <a:srgbClr val="C00000"/>
                </a:solidFill>
                <a:latin typeface="UTM Bustamalaka" panose="02040603050506020204" pitchFamily="18" charset="0"/>
              </a:rPr>
              <a:t> </a:t>
            </a:r>
            <a:r>
              <a:rPr lang="en-US" sz="3200" dirty="0" err="1">
                <a:solidFill>
                  <a:srgbClr val="C00000"/>
                </a:solidFill>
                <a:latin typeface="UTM Bustamalaka" panose="02040603050506020204" pitchFamily="18" charset="0"/>
              </a:rPr>
              <a:t>Đăng</a:t>
            </a:r>
            <a:r>
              <a:rPr lang="en-US" sz="3200" dirty="0">
                <a:solidFill>
                  <a:srgbClr val="C00000"/>
                </a:solidFill>
                <a:latin typeface="UTM Bustamalaka" panose="02040603050506020204" pitchFamily="18" charset="0"/>
              </a:rPr>
              <a:t>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1032493" y="2128828"/>
            <a:ext cx="2717274" cy="707886"/>
          </a:xfrm>
          <a:prstGeom prst="rect">
            <a:avLst/>
          </a:prstGeom>
          <a:noFill/>
        </p:spPr>
        <p:txBody>
          <a:bodyPr wrap="square" rtlCol="0">
            <a:spAutoFit/>
          </a:bodyPr>
          <a:lstStyle/>
          <a:p>
            <a:pPr algn="ctr"/>
            <a:r>
              <a:rPr lang="en-US" sz="4000" b="1" dirty="0" err="1">
                <a:latin typeface="UTM Bustamalaka" panose="02040603050506020204" pitchFamily="18" charset="0"/>
              </a:rPr>
              <a:t>Trước</a:t>
            </a:r>
            <a:r>
              <a:rPr lang="en-US" sz="4000" b="1" dirty="0">
                <a:latin typeface="UTM Bustamalaka" panose="02040603050506020204" pitchFamily="18" charset="0"/>
              </a:rPr>
              <a:t> </a:t>
            </a:r>
            <a:r>
              <a:rPr lang="en-US" sz="4000" b="1" dirty="0" err="1">
                <a:latin typeface="UTM Bustamalaka" panose="02040603050506020204" pitchFamily="18" charset="0"/>
              </a:rPr>
              <a:t>khi</a:t>
            </a:r>
            <a:r>
              <a:rPr lang="en-US" sz="4000" b="1" dirty="0">
                <a:latin typeface="UTM Bustamalaka" panose="02040603050506020204" pitchFamily="18" charset="0"/>
              </a:rPr>
              <a:t> </a:t>
            </a:r>
            <a:r>
              <a:rPr lang="en-US" sz="4000" b="1" dirty="0" err="1">
                <a:latin typeface="UTM Bustamalaka" panose="02040603050506020204" pitchFamily="18" charset="0"/>
              </a:rPr>
              <a:t>mưa</a:t>
            </a:r>
            <a:endParaRPr lang="en-US" sz="2400" dirty="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7090519" y="519596"/>
            <a:ext cx="3671910" cy="707886"/>
          </a:xfrm>
          <a:prstGeom prst="rect">
            <a:avLst/>
          </a:prstGeom>
          <a:noFill/>
        </p:spPr>
        <p:txBody>
          <a:bodyPr wrap="square" rtlCol="0">
            <a:spAutoFit/>
          </a:bodyPr>
          <a:lstStyle/>
          <a:p>
            <a:pPr algn="ctr"/>
            <a:r>
              <a:rPr lang="en-US" sz="4000" b="1" dirty="0" err="1">
                <a:solidFill>
                  <a:schemeClr val="accent5">
                    <a:lumMod val="50000"/>
                  </a:schemeClr>
                </a:solidFill>
                <a:latin typeface="UTM Bustamalaka" panose="02040603050506020204" pitchFamily="18" charset="0"/>
              </a:rPr>
              <a:t>Trong</a:t>
            </a:r>
            <a:r>
              <a:rPr lang="en-US" sz="4000" b="1" dirty="0">
                <a:solidFill>
                  <a:schemeClr val="accent5">
                    <a:lumMod val="50000"/>
                  </a:schemeClr>
                </a:solidFill>
                <a:latin typeface="UTM Bustamalaka" panose="02040603050506020204" pitchFamily="18" charset="0"/>
              </a:rPr>
              <a:t> </a:t>
            </a:r>
            <a:r>
              <a:rPr lang="en-US" sz="4000" b="1" dirty="0" err="1">
                <a:solidFill>
                  <a:schemeClr val="accent5">
                    <a:lumMod val="50000"/>
                  </a:schemeClr>
                </a:solidFill>
                <a:latin typeface="UTM Bustamalaka" panose="02040603050506020204" pitchFamily="18" charset="0"/>
              </a:rPr>
              <a:t>khi</a:t>
            </a:r>
            <a:r>
              <a:rPr lang="en-US" sz="4000" b="1" dirty="0">
                <a:solidFill>
                  <a:schemeClr val="accent5">
                    <a:lumMod val="50000"/>
                  </a:schemeClr>
                </a:solidFill>
                <a:latin typeface="UTM Bustamalaka" panose="02040603050506020204" pitchFamily="18" charset="0"/>
              </a:rPr>
              <a:t> </a:t>
            </a:r>
            <a:r>
              <a:rPr lang="en-US" sz="4000" b="1" dirty="0" err="1">
                <a:solidFill>
                  <a:schemeClr val="accent5">
                    <a:lumMod val="50000"/>
                  </a:schemeClr>
                </a:solidFill>
                <a:latin typeface="UTM Bustamalaka" panose="02040603050506020204" pitchFamily="18" charset="0"/>
              </a:rPr>
              <a:t>mưa</a:t>
            </a:r>
            <a:endParaRPr lang="en-US" sz="2400" dirty="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964067" y="905574"/>
            <a:ext cx="3115188"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p:cNvCxnSpPr>
          <p:nvPr/>
        </p:nvCxnSpPr>
        <p:spPr>
          <a:xfrm>
            <a:off x="2302561" y="1632433"/>
            <a:ext cx="9102" cy="51619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2036529" y="3796904"/>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633443" y="3541643"/>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dirty="0" err="1">
                <a:solidFill>
                  <a:srgbClr val="C00000"/>
                </a:solidFill>
                <a:latin typeface="Times New Roman" panose="02020603050405020304" pitchFamily="18" charset="0"/>
                <a:cs typeface="Times New Roman" panose="02020603050405020304" pitchFamily="18" charset="0"/>
              </a:rPr>
              <a:t>Rạch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ngang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trời</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941750" y="4624444"/>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677032" y="4153609"/>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dirty="0" err="1">
                <a:solidFill>
                  <a:srgbClr val="C00000"/>
                </a:solidFill>
                <a:latin typeface="Times New Roman" panose="02020603050405020304" pitchFamily="18" charset="0"/>
                <a:cs typeface="Times New Roman" panose="02020603050405020304" pitchFamily="18" charset="0"/>
              </a:rPr>
              <a:t>Ghé</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xuống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sân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cười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khanh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khách</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520663" y="5372023"/>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265618" y="5069479"/>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dirty="0" err="1">
                <a:solidFill>
                  <a:srgbClr val="C00000"/>
                </a:solidFill>
                <a:latin typeface="Times New Roman" panose="02020603050405020304" pitchFamily="18" charset="0"/>
                <a:cs typeface="Times New Roman" panose="02020603050405020304" pitchFamily="18" charset="0"/>
              </a:rPr>
              <a:t>Sải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tay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bơi</a:t>
            </a:r>
            <a:endParaRPr lang="en-US" altLang="en-US" sz="2400" dirty="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175238" y="6249038"/>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895657" y="5921108"/>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1043430" y="3601578"/>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1065104" y="4371570"/>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1129220" y="5152029"/>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77057" y="5974672"/>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175" y="3068436"/>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58519" y="377464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72841" y="4567077"/>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09736" y="5463574"/>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454148" y="1846180"/>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9033077" y="1401043"/>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dirty="0">
                <a:solidFill>
                  <a:srgbClr val="C00000"/>
                </a:solidFill>
                <a:latin typeface="Times New Roman" panose="02020603050405020304" pitchFamily="18" charset="0"/>
                <a:cs typeface="Times New Roman" panose="02020603050405020304" pitchFamily="18" charset="0"/>
              </a:rPr>
              <a:t>Ù </a:t>
            </a:r>
            <a:r>
              <a:rPr lang="en-US" altLang="en-US" sz="2400" b="1" dirty="0" err="1">
                <a:solidFill>
                  <a:srgbClr val="C00000"/>
                </a:solidFill>
                <a:latin typeface="Times New Roman" panose="02020603050405020304" pitchFamily="18" charset="0"/>
                <a:cs typeface="Times New Roman" panose="02020603050405020304" pitchFamily="18" charset="0"/>
              </a:rPr>
              <a:t>ù</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như</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cối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xay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lúa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rơi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lộp</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độp</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764735" y="2804721"/>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051839" y="230708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dirty="0" err="1">
                <a:solidFill>
                  <a:srgbClr val="C00000"/>
                </a:solidFill>
                <a:latin typeface="Times New Roman" panose="02020603050405020304" pitchFamily="18" charset="0"/>
                <a:cs typeface="Times New Roman" panose="02020603050405020304" pitchFamily="18" charset="0"/>
              </a:rPr>
              <a:t>Mưa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trắng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xóa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mưa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rơi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chéo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mặt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sân</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609502" y="3928713"/>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323701" y="3429000"/>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dirty="0" err="1">
                <a:solidFill>
                  <a:srgbClr val="C00000"/>
                </a:solidFill>
                <a:latin typeface="Times New Roman" panose="02020603050405020304" pitchFamily="18" charset="0"/>
                <a:cs typeface="Times New Roman" panose="02020603050405020304" pitchFamily="18" charset="0"/>
              </a:rPr>
              <a:t>Cóc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nhảy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chồm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chồm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sủa</a:t>
            </a:r>
            <a:r>
              <a:rPr lang="en-US" altLang="en-US" sz="2400" b="1" dirty="0">
                <a:solidFill>
                  <a:srgbClr val="C00000"/>
                </a:solidFill>
                <a:latin typeface="Times New Roman" panose="02020603050405020304" pitchFamily="18" charset="0"/>
                <a:cs typeface="Times New Roman" panose="02020603050405020304" pitchFamily="18" charset="0"/>
              </a:rPr>
              <a:t>.</a:t>
            </a:r>
            <a:endParaRPr lang="en-US" altLang="en-US" sz="2400" dirty="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00205" y="5076451"/>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279710" y="4824766"/>
            <a:ext cx="1914324"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Cây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hả</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380221" y="164367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Tiếng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357439" y="2537670"/>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Hạt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389679" y="3681430"/>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a:solidFill>
                  <a:schemeClr val="tx1"/>
                </a:solidFill>
                <a:latin typeface="Times New Roman" panose="02020603050405020304" pitchFamily="18" charset="0"/>
                <a:cs typeface="Times New Roman" panose="02020603050405020304" pitchFamily="18" charset="0"/>
              </a:rPr>
              <a:t>Con </a:t>
            </a:r>
            <a:r>
              <a:rPr lang="en-US" sz="2400" b="1"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384126" y="4853496"/>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p:cNvCxnSpPr>
          <p:nvPr/>
        </p:nvCxnSpPr>
        <p:spPr>
          <a:xfrm rot="16200000" flipH="1">
            <a:off x="6989580" y="1501066"/>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30035" y="2010456"/>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p:cNvCxnSpPr>
          <p:nvPr/>
        </p:nvCxnSpPr>
        <p:spPr>
          <a:xfrm rot="16200000" flipH="1">
            <a:off x="6597995" y="3104979"/>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p:cNvCxnSpPr>
          <p:nvPr/>
        </p:nvCxnSpPr>
        <p:spPr>
          <a:xfrm rot="16200000" flipH="1">
            <a:off x="6322922" y="4035880"/>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9037371" y="6105764"/>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92189" y="5620442"/>
            <a:ext cx="1914324" cy="830997"/>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Bố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bạn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nhỏ</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cày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61233" y="5923337"/>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a:solidFill>
                  <a:schemeClr val="tx1"/>
                </a:solidFill>
                <a:latin typeface="Times New Roman" panose="02020603050405020304" pitchFamily="18" charset="0"/>
                <a:cs typeface="Times New Roman" panose="02020603050405020304" pitchFamily="18" charset="0"/>
              </a:rPr>
              <a:t>Con </a:t>
            </a:r>
            <a:r>
              <a:rPr lang="en-US" sz="2400" b="1" dirty="0" err="1">
                <a:solidFill>
                  <a:schemeClr val="tx1"/>
                </a:solidFill>
                <a:latin typeface="Times New Roman" panose="02020603050405020304" pitchFamily="18" charset="0"/>
                <a:cs typeface="Times New Roman" panose="02020603050405020304" pitchFamily="18" charset="0"/>
              </a:rPr>
              <a:t>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252450" y="5134851"/>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0884" y="2106127"/>
            <a:ext cx="3883894" cy="3108543"/>
          </a:xfrm>
          <a:prstGeom prst="rect">
            <a:avLst/>
          </a:prstGeom>
          <a:noFill/>
        </p:spPr>
        <p:txBody>
          <a:bodyPr wrap="square" rtlCol="0">
            <a:spAutoFit/>
          </a:bodyPr>
          <a:lstStyle/>
          <a:p>
            <a:pPr indent="400050" algn="just"/>
            <a:r>
              <a:rPr lang="vi-VN" sz="2800" b="1" i="1" dirty="0">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08234" y="4466111"/>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6662957" y="48703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dirty="0" err="1"/>
              <a:t>Thế</a:t>
            </a:r>
            <a:r>
              <a:rPr lang="en-US" sz="5400" dirty="0"/>
              <a:t> </a:t>
            </a:r>
            <a:r>
              <a:rPr lang="en-US" sz="5400" dirty="0" err="1"/>
              <a:t>nào</a:t>
            </a:r>
            <a:r>
              <a:rPr lang="en-US" sz="5400" dirty="0"/>
              <a:t> </a:t>
            </a:r>
            <a:r>
              <a:rPr lang="en-US" sz="5400" dirty="0" err="1"/>
              <a:t>là</a:t>
            </a:r>
            <a:r>
              <a:rPr lang="en-US" sz="5400" dirty="0"/>
              <a:t> </a:t>
            </a:r>
            <a:r>
              <a:rPr lang="en-US" sz="5400" dirty="0" err="1"/>
              <a:t>miêu</a:t>
            </a:r>
            <a:r>
              <a:rPr lang="en-US" sz="5400" dirty="0"/>
              <a:t> </a:t>
            </a:r>
            <a:r>
              <a:rPr lang="en-US" sz="5400" dirty="0" err="1"/>
              <a:t>tả</a:t>
            </a:r>
            <a:r>
              <a:rPr lang="en-US" sz="5400" dirty="0"/>
              <a:t>?</a:t>
            </a:r>
            <a:endParaRPr lang="vi-VN" sz="5400" dirty="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6979173" y="690518"/>
            <a:ext cx="4238199" cy="1369606"/>
          </a:xfrm>
          <a:prstGeom prst="rect">
            <a:avLst/>
          </a:prstGeom>
          <a:noFill/>
        </p:spPr>
        <p:txBody>
          <a:bodyPr wrap="square" rtlCol="0">
            <a:spAutoFit/>
          </a:bodyPr>
          <a:lstStyle/>
          <a:p>
            <a:pPr algn="ctr"/>
            <a:r>
              <a:rPr lang="en-US" sz="8300" b="1" dirty="0" err="1">
                <a:solidFill>
                  <a:srgbClr val="C00000"/>
                </a:solidFill>
                <a:latin typeface="UTM Bustamalaka" panose="02040603050506020204" pitchFamily="18" charset="0"/>
              </a:rPr>
              <a:t>Tôi</a:t>
            </a:r>
            <a:r>
              <a:rPr lang="en-US" sz="8300" b="1" dirty="0">
                <a:solidFill>
                  <a:srgbClr val="C00000"/>
                </a:solidFill>
                <a:latin typeface="UTM Bustamalaka" panose="02040603050506020204" pitchFamily="18" charset="0"/>
              </a:rPr>
              <a:t> </a:t>
            </a:r>
            <a:r>
              <a:rPr lang="en-US" sz="8300" b="1" dirty="0" err="1">
                <a:solidFill>
                  <a:srgbClr val="C00000"/>
                </a:solidFill>
                <a:latin typeface="UTM Bustamalaka" panose="02040603050506020204" pitchFamily="18" charset="0"/>
              </a:rPr>
              <a:t>là</a:t>
            </a:r>
            <a:r>
              <a:rPr lang="en-US" sz="8300" b="1" dirty="0">
                <a:solidFill>
                  <a:srgbClr val="C00000"/>
                </a:solidFill>
                <a:latin typeface="UTM Bustamalaka" panose="02040603050506020204" pitchFamily="18" charset="0"/>
              </a:rPr>
              <a:t>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658926" y="1442597"/>
            <a:ext cx="4958616" cy="4415761"/>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0766965">
            <a:off x="956528" y="903118"/>
            <a:ext cx="4060347" cy="830997"/>
          </a:xfrm>
          <a:prstGeom prst="rect">
            <a:avLst/>
          </a:prstGeom>
          <a:noFill/>
        </p:spPr>
        <p:txBody>
          <a:bodyPr wrap="square" rtlCol="0">
            <a:spAutoFit/>
          </a:bodyPr>
          <a:lstStyle/>
          <a:p>
            <a:pPr algn="ctr"/>
            <a:r>
              <a:rPr lang="en-US" sz="4800" b="1" dirty="0" err="1">
                <a:latin typeface="UTM Bustamalaka" panose="02040603050506020204" pitchFamily="18" charset="0"/>
              </a:rPr>
              <a:t>Nhân</a:t>
            </a:r>
            <a:r>
              <a:rPr lang="en-US" sz="4800" b="1" dirty="0">
                <a:latin typeface="UTM Bustamalaka" panose="02040603050506020204" pitchFamily="18" charset="0"/>
              </a:rPr>
              <a:t> </a:t>
            </a:r>
            <a:r>
              <a:rPr lang="en-US" sz="4800" b="1" dirty="0" err="1">
                <a:latin typeface="UTM Bustamalaka" panose="02040603050506020204" pitchFamily="18" charset="0"/>
              </a:rPr>
              <a:t>vật</a:t>
            </a:r>
            <a:r>
              <a:rPr lang="en-US" sz="4800" b="1" dirty="0">
                <a:latin typeface="UTM Bustamalaka" panose="02040603050506020204" pitchFamily="18" charset="0"/>
              </a:rPr>
              <a:t> </a:t>
            </a:r>
            <a:r>
              <a:rPr lang="en-US" sz="4800" b="1" dirty="0" err="1">
                <a:latin typeface="UTM Bustamalaka" panose="02040603050506020204" pitchFamily="18" charset="0"/>
              </a:rPr>
              <a:t>bí</a:t>
            </a:r>
            <a:r>
              <a:rPr lang="en-US" sz="4800" b="1" dirty="0">
                <a:latin typeface="UTM Bustamalaka" panose="02040603050506020204" pitchFamily="18" charset="0"/>
              </a:rPr>
              <a:t> </a:t>
            </a:r>
            <a:r>
              <a:rPr lang="en-US" sz="4800" b="1" dirty="0" err="1">
                <a:latin typeface="UTM Bustamalaka" panose="02040603050506020204" pitchFamily="18" charset="0"/>
              </a:rPr>
              <a:t>ẩn</a:t>
            </a:r>
            <a:endParaRPr lang="en-US" sz="4800" b="1" dirty="0">
              <a:latin typeface="UTM Bustamalaka" panose="02040603050506020204" pitchFamily="18" charset="0"/>
            </a:endParaRP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380269"/>
            <a:ext cx="3754319" cy="2308324"/>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Khởi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động</a:t>
            </a:r>
            <a:endParaRPr lang="en-US" sz="7200" b="1" dirty="0">
              <a:solidFill>
                <a:srgbClr val="C00000"/>
              </a:solidFill>
              <a:latin typeface="UTM Bustamalaka" panose="02040603050506020204" pitchFamily="18" charset="0"/>
            </a:endParaRP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19083" y="2860416"/>
              <a:ext cx="3173581" cy="1369606"/>
            </a:xfrm>
            <a:prstGeom prst="rect">
              <a:avLst/>
            </a:prstGeom>
            <a:noFill/>
          </p:spPr>
          <p:txBody>
            <a:bodyPr wrap="square" rtlCol="0">
              <a:spAutoFit/>
            </a:bodyPr>
            <a:lstStyle/>
            <a:p>
              <a:pPr algn="ctr"/>
              <a:r>
                <a:rPr lang="en-US" sz="8300" b="1" dirty="0" err="1">
                  <a:solidFill>
                    <a:srgbClr val="C00000"/>
                  </a:solidFill>
                  <a:latin typeface="UTM Bustamalaka" panose="02040603050506020204" pitchFamily="18" charset="0"/>
                </a:rPr>
                <a:t>Tôi</a:t>
              </a:r>
              <a:r>
                <a:rPr lang="en-US" sz="8300" b="1" dirty="0">
                  <a:solidFill>
                    <a:srgbClr val="C00000"/>
                  </a:solidFill>
                  <a:latin typeface="UTM Bustamalaka" panose="02040603050506020204" pitchFamily="18" charset="0"/>
                </a:rPr>
                <a:t> </a:t>
              </a:r>
              <a:r>
                <a:rPr lang="en-US" sz="8300" b="1" dirty="0" err="1">
                  <a:solidFill>
                    <a:srgbClr val="C00000"/>
                  </a:solidFill>
                  <a:latin typeface="UTM Bustamalaka" panose="02040603050506020204" pitchFamily="18" charset="0"/>
                </a:rPr>
                <a:t>là</a:t>
              </a:r>
              <a:r>
                <a:rPr lang="en-US" sz="8300" b="1" dirty="0">
                  <a:solidFill>
                    <a:srgbClr val="C00000"/>
                  </a:solidFill>
                  <a:latin typeface="UTM Bustamalaka" panose="02040603050506020204" pitchFamily="18" charset="0"/>
                </a:rPr>
                <a:t>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79997" y="3000353"/>
              <a:ext cx="3173581" cy="1369606"/>
            </a:xfrm>
            <a:prstGeom prst="rect">
              <a:avLst/>
            </a:prstGeom>
            <a:noFill/>
          </p:spPr>
          <p:txBody>
            <a:bodyPr wrap="square" rtlCol="0">
              <a:spAutoFit/>
            </a:bodyPr>
            <a:lstStyle/>
            <a:p>
              <a:pPr algn="ctr"/>
              <a:r>
                <a:rPr lang="en-US" sz="8300" b="1" dirty="0" err="1">
                  <a:solidFill>
                    <a:srgbClr val="C00000"/>
                  </a:solidFill>
                  <a:latin typeface="UTM Bustamalaka" panose="02040603050506020204" pitchFamily="18" charset="0"/>
                </a:rPr>
                <a:t>Tôi</a:t>
              </a:r>
              <a:r>
                <a:rPr lang="en-US" sz="8300" b="1" dirty="0">
                  <a:solidFill>
                    <a:srgbClr val="C00000"/>
                  </a:solidFill>
                  <a:latin typeface="UTM Bustamalaka" panose="02040603050506020204" pitchFamily="18" charset="0"/>
                </a:rPr>
                <a:t> </a:t>
              </a:r>
              <a:r>
                <a:rPr lang="en-US" sz="8300" b="1" dirty="0" err="1">
                  <a:solidFill>
                    <a:srgbClr val="C00000"/>
                  </a:solidFill>
                  <a:latin typeface="UTM Bustamalaka" panose="02040603050506020204" pitchFamily="18" charset="0"/>
                </a:rPr>
                <a:t>là</a:t>
              </a:r>
              <a:r>
                <a:rPr lang="en-US" sz="8300" b="1" dirty="0">
                  <a:solidFill>
                    <a:srgbClr val="C00000"/>
                  </a:solidFill>
                  <a:latin typeface="UTM Bustamalaka" panose="02040603050506020204" pitchFamily="18" charset="0"/>
                </a:rPr>
                <a:t>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7" y="4023841"/>
              <a:ext cx="3173581" cy="1369606"/>
            </a:xfrm>
            <a:prstGeom prst="rect">
              <a:avLst/>
            </a:prstGeom>
            <a:noFill/>
          </p:spPr>
          <p:txBody>
            <a:bodyPr wrap="square" rtlCol="0">
              <a:spAutoFit/>
            </a:bodyPr>
            <a:lstStyle/>
            <a:p>
              <a:pPr algn="ctr"/>
              <a:r>
                <a:rPr lang="en-US" sz="8300" b="1" dirty="0" err="1">
                  <a:solidFill>
                    <a:srgbClr val="C00000"/>
                  </a:solidFill>
                  <a:latin typeface="UTM Bustamalaka" panose="02040603050506020204" pitchFamily="18" charset="0"/>
                </a:rPr>
                <a:t>Tôi</a:t>
              </a:r>
              <a:r>
                <a:rPr lang="en-US" sz="8300" b="1" dirty="0">
                  <a:solidFill>
                    <a:srgbClr val="C00000"/>
                  </a:solidFill>
                  <a:latin typeface="UTM Bustamalaka" panose="02040603050506020204" pitchFamily="18" charset="0"/>
                </a:rPr>
                <a:t> </a:t>
              </a:r>
              <a:r>
                <a:rPr lang="en-US" sz="8300" b="1" dirty="0" err="1">
                  <a:solidFill>
                    <a:srgbClr val="C00000"/>
                  </a:solidFill>
                  <a:latin typeface="UTM Bustamalaka" panose="02040603050506020204" pitchFamily="18" charset="0"/>
                </a:rPr>
                <a:t>là</a:t>
              </a:r>
              <a:r>
                <a:rPr lang="en-US" sz="8300" b="1" dirty="0">
                  <a:solidFill>
                    <a:srgbClr val="C00000"/>
                  </a:solidFill>
                  <a:latin typeface="UTM Bustamalaka" panose="02040603050506020204" pitchFamily="18" charset="0"/>
                </a:rPr>
                <a:t>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2799728" y="400856"/>
            <a:ext cx="6487145" cy="1369606"/>
          </a:xfrm>
          <a:prstGeom prst="rect">
            <a:avLst/>
          </a:prstGeom>
          <a:noFill/>
        </p:spPr>
        <p:txBody>
          <a:bodyPr wrap="square" rtlCol="0" anchor="ctr">
            <a:spAutoFit/>
          </a:bodyPr>
          <a:lstStyle/>
          <a:p>
            <a:pPr algn="ctr"/>
            <a:r>
              <a:rPr lang="en-US" sz="8300" b="1" dirty="0" err="1">
                <a:solidFill>
                  <a:schemeClr val="tx1">
                    <a:lumMod val="95000"/>
                    <a:lumOff val="5000"/>
                  </a:schemeClr>
                </a:solidFill>
                <a:latin typeface="UTM Bustamalaka" panose="02040603050506020204" pitchFamily="18" charset="0"/>
              </a:rPr>
              <a:t>Tập</a:t>
            </a:r>
            <a:r>
              <a:rPr lang="en-US" sz="8300" b="1" dirty="0">
                <a:solidFill>
                  <a:schemeClr val="tx1">
                    <a:lumMod val="95000"/>
                    <a:lumOff val="5000"/>
                  </a:schemeClr>
                </a:solidFill>
                <a:latin typeface="UTM Bustamalaka" panose="02040603050506020204" pitchFamily="18" charset="0"/>
              </a:rPr>
              <a:t> </a:t>
            </a:r>
            <a:r>
              <a:rPr lang="en-US" sz="8300" b="1" dirty="0" err="1">
                <a:solidFill>
                  <a:schemeClr val="tx1">
                    <a:lumMod val="95000"/>
                    <a:lumOff val="5000"/>
                  </a:schemeClr>
                </a:solidFill>
                <a:latin typeface="UTM Bustamalaka" panose="02040603050506020204" pitchFamily="18" charset="0"/>
              </a:rPr>
              <a:t>làm</a:t>
            </a:r>
            <a:r>
              <a:rPr lang="en-US" sz="8300" b="1" dirty="0">
                <a:solidFill>
                  <a:schemeClr val="tx1">
                    <a:lumMod val="95000"/>
                    <a:lumOff val="5000"/>
                  </a:schemeClr>
                </a:solidFill>
                <a:latin typeface="UTM Bustamalaka" panose="02040603050506020204" pitchFamily="18" charset="0"/>
              </a:rPr>
              <a:t> </a:t>
            </a:r>
            <a:r>
              <a:rPr lang="en-US" sz="8300" b="1" dirty="0" err="1">
                <a:solidFill>
                  <a:schemeClr val="tx1">
                    <a:lumMod val="95000"/>
                    <a:lumOff val="5000"/>
                  </a:schemeClr>
                </a:solidFill>
                <a:latin typeface="UTM Bustamalaka" panose="02040603050506020204" pitchFamily="18" charset="0"/>
              </a:rPr>
              <a:t>văn</a:t>
            </a:r>
            <a:endParaRPr lang="en-US" sz="8300" b="1" dirty="0">
              <a:solidFill>
                <a:schemeClr val="tx1">
                  <a:lumMod val="95000"/>
                  <a:lumOff val="5000"/>
                </a:schemeClr>
              </a:solidFill>
              <a:latin typeface="UTM Bustamalaka" panose="02040603050506020204" pitchFamily="18" charset="0"/>
            </a:endParaRPr>
          </a:p>
        </p:txBody>
      </p:sp>
      <p:sp>
        <p:nvSpPr>
          <p:cNvPr id="111" name="TextBox 110">
            <a:extLst>
              <a:ext uri="{FF2B5EF4-FFF2-40B4-BE49-F238E27FC236}">
                <a16:creationId xmlns:a16="http://schemas.microsoft.com/office/drawing/2014/main"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106680" y="2492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397637" y="326347"/>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360570" y="473629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72620" y="3469650"/>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97440" y="521483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789592" y="757891"/>
            <a:ext cx="4901850" cy="6001643"/>
          </a:xfrm>
          <a:prstGeom prst="rect">
            <a:avLst/>
          </a:prstGeom>
          <a:noFill/>
        </p:spPr>
        <p:txBody>
          <a:bodyPr wrap="square" rtlCol="0">
            <a:spAutoFit/>
          </a:bodyPr>
          <a:lstStyle/>
          <a:p>
            <a:pPr marL="285750" indent="-285750">
              <a:buFontTx/>
              <a:buChar char="-"/>
            </a:pPr>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a:t>
            </a:r>
          </a:p>
          <a:p>
            <a:pPr marL="285750" indent="-285750">
              <a:buFontTx/>
              <a:buChar char="-"/>
            </a:pPr>
            <a:endParaRPr lang="en-US" sz="32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098567" y="4134479"/>
              <a:ext cx="3173581" cy="2308324"/>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Yêu</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cầu</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cần</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đạt</a:t>
              </a:r>
              <a:endParaRPr lang="en-US" sz="7200" b="1" dirty="0">
                <a:solidFill>
                  <a:srgbClr val="C00000"/>
                </a:solidFill>
                <a:latin typeface="UTM Bustamalaka" panose="02040603050506020204" pitchFamily="18" charset="0"/>
              </a:endParaRP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415096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1" end="1"/>
                                            </p:txEl>
                                          </p:spTgt>
                                        </p:tgtEl>
                                        <p:attrNameLst>
                                          <p:attrName>style.visibility</p:attrName>
                                        </p:attrNameLst>
                                      </p:cBhvr>
                                      <p:to>
                                        <p:strVal val="visible"/>
                                      </p:to>
                                    </p:set>
                                    <p:animEffect transition="in" filter="fade">
                                      <p:cBhvr>
                                        <p:cTn id="17" dur="750"/>
                                        <p:tgtEl>
                                          <p:spTgt spid="59">
                                            <p:txEl>
                                              <p:pRg st="1" end="1"/>
                                            </p:txEl>
                                          </p:spTgt>
                                        </p:tgtEl>
                                      </p:cBhvr>
                                    </p:animEffect>
                                    <p:anim calcmode="lin" valueType="num">
                                      <p:cBhvr>
                                        <p:cTn id="1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9">
                                            <p:txEl>
                                              <p:pRg st="2" end="2"/>
                                            </p:txEl>
                                          </p:spTgt>
                                        </p:tgtEl>
                                        <p:attrNameLst>
                                          <p:attrName>style.visibility</p:attrName>
                                        </p:attrNameLst>
                                      </p:cBhvr>
                                      <p:to>
                                        <p:strVal val="visible"/>
                                      </p:to>
                                    </p:set>
                                    <p:animEffect transition="in" filter="fade">
                                      <p:cBhvr>
                                        <p:cTn id="22" dur="750"/>
                                        <p:tgtEl>
                                          <p:spTgt spid="59">
                                            <p:txEl>
                                              <p:pRg st="2" end="2"/>
                                            </p:txEl>
                                          </p:spTgt>
                                        </p:tgtEl>
                                      </p:cBhvr>
                                    </p:animEffect>
                                    <p:anim calcmode="lin" valueType="num">
                                      <p:cBhvr>
                                        <p:cTn id="2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9">
                                            <p:txEl>
                                              <p:pRg st="3" end="3"/>
                                            </p:txEl>
                                          </p:spTgt>
                                        </p:tgtEl>
                                        <p:attrNameLst>
                                          <p:attrName>style.visibility</p:attrName>
                                        </p:attrNameLst>
                                      </p:cBhvr>
                                      <p:to>
                                        <p:strVal val="visible"/>
                                      </p:to>
                                    </p:set>
                                    <p:animEffect transition="in" filter="fade">
                                      <p:cBhvr>
                                        <p:cTn id="27" dur="750"/>
                                        <p:tgtEl>
                                          <p:spTgt spid="59">
                                            <p:txEl>
                                              <p:pRg st="3" end="3"/>
                                            </p:txEl>
                                          </p:spTgt>
                                        </p:tgtEl>
                                      </p:cBhvr>
                                    </p:animEffect>
                                    <p:anim calcmode="lin" valueType="num">
                                      <p:cBhvr>
                                        <p:cTn id="2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2" fill="hold" grpId="0" nodeType="clickEffect">
                                  <p:stCondLst>
                                    <p:cond delay="0"/>
                                  </p:stCondLst>
                                  <p:childTnLst>
                                    <p:animEffect transition="out" filter="wipe(right)">
                                      <p:cBhvr>
                                        <p:cTn id="33" dur="20000"/>
                                        <p:tgtEl>
                                          <p:spTgt spid="13"/>
                                        </p:tgtEl>
                                      </p:cBhvr>
                                    </p:animEffect>
                                    <p:set>
                                      <p:cBhvr>
                                        <p:cTn id="34" dur="1" fill="hold">
                                          <p:stCondLst>
                                            <p:cond delay="19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3"/>
                                        </p:tgtEl>
                                      </p:cBhvr>
                                    </p:animEffect>
                                    <p:set>
                                      <p:cBhvr>
                                        <p:cTn id="3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2096</Words>
  <Application>Microsoft Office PowerPoint</Application>
  <PresentationFormat>Widescreen</PresentationFormat>
  <Paragraphs>206</Paragraphs>
  <Slides>29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UVN Ke Chuyen3</vt:lpstr>
      <vt:lpstr>Arial</vt:lpstr>
      <vt:lpstr>UTM Bustamalaka</vt:lpstr>
      <vt:lpstr>UVN Bai Sau</vt:lpstr>
      <vt:lpstr>UVN Bai Sau Nhe</vt:lpstr>
      <vt:lpstr>roboto</vt:lpstr>
      <vt:lpstr>Calibri Light</vt:lpstr>
      <vt:lpstr>Calibri</vt:lpstr>
      <vt:lpstr>Times New Roman</vt:lpstr>
      <vt:lpstr>-apple-system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TLV 4</dc:subject>
  <dc:creator>KTUTS</dc:creator>
  <cp:keywords>Hai Ha</cp:keywords>
  <cp:lastModifiedBy>GVCB Hoàng Hương Duyên</cp:lastModifiedBy>
  <cp:revision>24</cp:revision>
  <dcterms:created xsi:type="dcterms:W3CDTF">2021-12-03T15:37:21Z</dcterms:created>
  <dcterms:modified xsi:type="dcterms:W3CDTF">2022-12-02T05:18:44Z</dcterms:modified>
  <cp:version>Z22</cp:version>
</cp:coreProperties>
</file>