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9"/>
  </p:notesMasterIdLst>
  <p:sldIdLst>
    <p:sldId id="259" r:id="rId2"/>
    <p:sldId id="293" r:id="rId3"/>
    <p:sldId id="294" r:id="rId4"/>
    <p:sldId id="295" r:id="rId5"/>
    <p:sldId id="296" r:id="rId6"/>
    <p:sldId id="297" r:id="rId7"/>
    <p:sldId id="298" r:id="rId8"/>
    <p:sldId id="316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260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291" r:id="rId26"/>
    <p:sldId id="314" r:id="rId27"/>
    <p:sldId id="315" r:id="rId28"/>
  </p:sldIdLst>
  <p:sldSz cx="12192000" cy="6858000"/>
  <p:notesSz cx="6858000" cy="9144000"/>
  <p:embeddedFontLst>
    <p:embeddedFont>
      <p:font typeface="#9Slide03 Arima Madurai ExtraBo" panose="020B0604020202020204" charset="0"/>
      <p:bold r:id="rId30"/>
    </p:embeddedFont>
    <p:embeddedFont>
      <p:font typeface="#9Slide03 Bebas Neue Bold" panose="020B0604020202020204" charset="0"/>
      <p:bold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Microsoft YaHei" panose="020B0503020204020204" pitchFamily="34" charset="-122"/>
      <p:regular r:id="rId38"/>
      <p:bold r:id="rId39"/>
    </p:embeddedFont>
    <p:embeddedFont>
      <p:font typeface="FreeStyle" panose="02020500000000000000" charset="0"/>
      <p:regular r:id="rId40"/>
    </p:embeddedFont>
    <p:embeddedFont>
      <p:font typeface="Book Antiqua" panose="02040602050305030304" pitchFamily="18" charset="0"/>
      <p:regular r:id="rId41"/>
      <p:bold r:id="rId42"/>
      <p:italic r:id="rId43"/>
      <p:boldItalic r:id="rId44"/>
    </p:embeddedFont>
  </p:embeddedFontLst>
  <p:custDataLst>
    <p:tags r:id="rId4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FF66FF"/>
    <a:srgbClr val="76A44B"/>
    <a:srgbClr val="E8BE0A"/>
    <a:srgbClr val="91C7DA"/>
    <a:srgbClr val="65B7A7"/>
    <a:srgbClr val="B8DED7"/>
    <a:srgbClr val="38786C"/>
    <a:srgbClr val="E54110"/>
    <a:srgbClr val="F3A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4" autoAdjust="0"/>
    <p:restoredTop sz="77518" autoAdjust="0"/>
  </p:normalViewPr>
  <p:slideViewPr>
    <p:cSldViewPr snapToGrid="0">
      <p:cViewPr>
        <p:scale>
          <a:sx n="65" d="100"/>
          <a:sy n="65" d="100"/>
        </p:scale>
        <p:origin x="36" y="-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A27D21-0D15-4B0C-8888-427892D1A47B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2EC46B-0485-4F10-8D53-CBDACCFD19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768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sz="1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EC46B-0485-4F10-8D53-CBDACCFD193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456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EC46B-0485-4F10-8D53-CBDACCFD193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1944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EC46B-0485-4F10-8D53-CBDACCFD193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1944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EC46B-0485-4F10-8D53-CBDACCFD193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194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EC46B-0485-4F10-8D53-CBDACCFD193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1944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EC46B-0485-4F10-8D53-CBDACCFD193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1944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EC46B-0485-4F10-8D53-CBDACCFD193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1944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EC46B-0485-4F10-8D53-CBDACCFD193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8471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EC46B-0485-4F10-8D53-CBDACCFD193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8471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EC46B-0485-4F10-8D53-CBDACCFD193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8471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EC46B-0485-4F10-8D53-CBDACCFD193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847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EC46B-0485-4F10-8D53-CBDACCFD193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1944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EC46B-0485-4F10-8D53-CBDACCFD193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8471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EC46B-0485-4F10-8D53-CBDACCFD193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1944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EC46B-0485-4F10-8D53-CBDACCFD1935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8471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EC46B-0485-4F10-8D53-CBDACCFD1935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529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EC46B-0485-4F10-8D53-CBDACCFD193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194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EC46B-0485-4F10-8D53-CBDACCFD193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194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EC46B-0485-4F10-8D53-CBDACCFD193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194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EC46B-0485-4F10-8D53-CBDACCFD193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194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EC46B-0485-4F10-8D53-CBDACCFD193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194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EC46B-0485-4F10-8D53-CBDACCFD193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251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EC46B-0485-4F10-8D53-CBDACCFD193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194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1"/>
          <a:stretch/>
        </p:blipFill>
        <p:spPr>
          <a:xfrm>
            <a:off x="-25400" y="0"/>
            <a:ext cx="3847878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18429" y="0"/>
            <a:ext cx="457157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03"/>
          <a:stretch/>
        </p:blipFill>
        <p:spPr>
          <a:xfrm>
            <a:off x="8394695" y="0"/>
            <a:ext cx="38354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953930"/>
      </p:ext>
    </p:extLst>
  </p:cSld>
  <p:clrMapOvr>
    <a:masterClrMapping/>
  </p:clrMapOvr>
  <p:transition spd="slow" advTm="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1463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19928" y="-3429000"/>
            <a:ext cx="4029456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2786729" y="0"/>
            <a:ext cx="35349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MANGNON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slow" advTm="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microsoft.com/office/2007/relationships/hdphoto" Target="../media/hdphoto6.wdp"/><Relationship Id="rId9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microsoft.com/office/2007/relationships/hdphoto" Target="../media/hdphoto6.wdp"/><Relationship Id="rId9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microsoft.com/office/2007/relationships/hdphoto" Target="../media/hdphoto6.wdp"/><Relationship Id="rId9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microsoft.com/office/2007/relationships/hdphoto" Target="../media/hdphoto6.wdp"/><Relationship Id="rId9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microsoft.com/office/2007/relationships/hdphoto" Target="../media/hdphoto6.wdp"/><Relationship Id="rId9" Type="http://schemas.microsoft.com/office/2007/relationships/hdphoto" Target="../media/hdphoto1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1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9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9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9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9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9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microsoft.com/office/2007/relationships/hdphoto" Target="../media/hdphoto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1"/>
          <a:stretch/>
        </p:blipFill>
        <p:spPr>
          <a:xfrm>
            <a:off x="-25400" y="0"/>
            <a:ext cx="3847878" cy="685800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3438429" y="-2864387"/>
            <a:ext cx="5526854" cy="11590909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113" y="4159883"/>
            <a:ext cx="1944626" cy="302225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5900" y="-33119"/>
            <a:ext cx="656100" cy="919438"/>
          </a:xfrm>
          <a:prstGeom prst="rect">
            <a:avLst/>
          </a:prstGeom>
        </p:spPr>
      </p:pic>
      <p:pic>
        <p:nvPicPr>
          <p:cNvPr id="21" name="图片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4397" flipH="1">
            <a:off x="-292895" y="123775"/>
            <a:ext cx="2069820" cy="2598576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-264108" y="-1771650"/>
            <a:ext cx="13761063" cy="8917153"/>
            <a:chOff x="842757" y="978002"/>
            <a:chExt cx="8810967" cy="5734520"/>
          </a:xfrm>
        </p:grpSpPr>
        <p:pic>
          <p:nvPicPr>
            <p:cNvPr id="34" name="图片 11">
              <a:extLst>
                <a:ext uri="{FF2B5EF4-FFF2-40B4-BE49-F238E27FC236}">
                  <a16:creationId xmlns:a16="http://schemas.microsoft.com/office/drawing/2014/main" id="{20CD9C2D-5866-4803-A987-2A6D09FB4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842757" y="2007607"/>
              <a:ext cx="8810967" cy="4704915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2203820" y="978002"/>
              <a:ext cx="6088842" cy="960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en-US" alt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30" name="Picture 6" descr="C:\Users\HP\Desktop\kisspng-cartoon-drawing-green-cartoon-green-grass-trees-5aa30b584a55a4.0039340715206347123045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9565" l="0" r="96222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6484" y="919438"/>
            <a:ext cx="19156680" cy="637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C:\Users\HP\Desktop\091d17cc8504b5d1dd14d0e27011de16.png_wh86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372" b="90233" l="3372" r="91628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119" y="5179429"/>
            <a:ext cx="1704231" cy="170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图片 3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364" l="9963" r="96078">
                        <a14:foregroundMark x1="68468" y1="84242" x2="81028" y2="82303"/>
                        <a14:foregroundMark x1="80445" y1="82303" x2="90673" y2="82545"/>
                        <a14:foregroundMark x1="83572" y1="84788" x2="92687" y2="82303"/>
                        <a14:foregroundMark x1="89825" y1="78061" x2="92369" y2="80606"/>
                        <a14:foregroundMark x1="33492" y1="77515" x2="38050" y2="79515"/>
                        <a14:foregroundMark x1="24377" y1="85394" x2="26656" y2="87333"/>
                        <a14:foregroundMark x1="39481" y1="57636" x2="47165" y2="53697"/>
                        <a14:foregroundMark x1="43455" y1="67455" x2="48861" y2="64606"/>
                        <a14:foregroundMark x1="79014" y1="65455" x2="85851" y2="64061"/>
                        <a14:backgroundMark x1="69899" y1="87030" x2="73609" y2="80909"/>
                        <a14:backgroundMark x1="82724" y1="81455" x2="85003" y2="84242"/>
                        <a14:backgroundMark x1="84420" y1="84242" x2="91839" y2="82000"/>
                        <a14:backgroundMark x1="89825" y1="83697" x2="93217" y2="8030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4481" y="2036434"/>
            <a:ext cx="4912961" cy="4986589"/>
          </a:xfrm>
          <a:prstGeom prst="rect">
            <a:avLst/>
          </a:prstGeom>
        </p:spPr>
      </p:pic>
      <p:pic>
        <p:nvPicPr>
          <p:cNvPr id="51" name="Picture 3" descr="C:\Users\HP\Desktop\bb2f30643c30247b752a9a793c74fe6f.png_wh86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6163" l="10000" r="92558">
                        <a14:foregroundMark x1="48372" y1="35581" x2="49535" y2="30465"/>
                        <a14:foregroundMark x1="41163" y1="31628" x2="48140" y2="14419"/>
                        <a14:foregroundMark x1="39767" y1="32907" x2="43953" y2="13256"/>
                        <a14:foregroundMark x1="35581" y1="32907" x2="35581" y2="19767"/>
                        <a14:backgroundMark x1="36047" y1="29767" x2="35814" y2="1907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191" y="4159883"/>
            <a:ext cx="2728299" cy="272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文本框 40"/>
          <p:cNvSpPr txBox="1"/>
          <p:nvPr/>
        </p:nvSpPr>
        <p:spPr>
          <a:xfrm>
            <a:off x="1559146" y="347415"/>
            <a:ext cx="10060671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5400" b="1" cap="all" dirty="0" smtClean="0">
                <a:ln w="7620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FreeStyle" pitchFamily="18" charset="0"/>
                <a:cs typeface="Times New Roman" panose="02020603050405020304" pitchFamily="18" charset="0"/>
              </a:rPr>
              <a:t>KỂ CHUYỆN ĐƯỢC CHỨNG KIẾN HOẶC THAM GIA</a:t>
            </a:r>
            <a:endParaRPr lang="zh-CN" altLang="en-US" sz="5400" b="1" cap="all" dirty="0">
              <a:ln w="76200"/>
              <a:solidFill>
                <a:schemeClr val="tx2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ea typeface="FreeStyle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6264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HP\Desktop\kisspng-cartoon-drawing-green-cartoon-green-grass-trees-5aa30b584a55a4.003934071520634712304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565" l="0" r="96222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484"/>
          <a:stretch/>
        </p:blipFill>
        <p:spPr bwMode="auto">
          <a:xfrm>
            <a:off x="-3341370" y="1828800"/>
            <a:ext cx="18874740" cy="587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869054" y="858321"/>
            <a:ext cx="5332096" cy="1940957"/>
          </a:xfrm>
          <a:prstGeom prst="roundRect">
            <a:avLst/>
          </a:prstGeom>
          <a:solidFill>
            <a:schemeClr val="accent6">
              <a:lumMod val="75000"/>
              <a:alpha val="50196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Cùng</a:t>
            </a:r>
            <a:r>
              <a:rPr lang="en-US" sz="5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sz="54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đoán</a:t>
            </a:r>
            <a:r>
              <a:rPr lang="en-US" sz="5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sz="54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xem</a:t>
            </a:r>
            <a:r>
              <a:rPr lang="en-US" sz="5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sz="54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đây</a:t>
            </a:r>
            <a:r>
              <a:rPr lang="en-US" sz="5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sz="54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là</a:t>
            </a:r>
            <a:r>
              <a:rPr lang="en-US" sz="5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sz="54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đồ</a:t>
            </a:r>
            <a:r>
              <a:rPr lang="en-US" sz="5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sz="54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chơi</a:t>
            </a:r>
            <a:r>
              <a:rPr lang="en-US" sz="5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sz="54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gì</a:t>
            </a:r>
            <a:r>
              <a:rPr lang="en-US" sz="5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sz="54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nhé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4099" name="Picture 3" descr="C:\Users\HP\Downloads\cute-little-girl-whisper-secret-friend_97632-4784-removebg-pre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" y="1698823"/>
            <a:ext cx="6985829" cy="613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11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HP\Desktop\Free-vector-000457-nen-bau-troi-va-dam-may-don-gian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917705"/>
            <a:ext cx="12661472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HP\Desktop\kisspng-cartoon-drawing-green-cartoon-green-grass-trees-5aa30b584a55a4.003934071520634712304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565" l="0" r="96222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484"/>
          <a:stretch/>
        </p:blipFill>
        <p:spPr bwMode="auto">
          <a:xfrm>
            <a:off x="-3341370" y="1295400"/>
            <a:ext cx="18874740" cy="640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3254855"/>
            <a:ext cx="3282950" cy="3282950"/>
          </a:xfrm>
          <a:prstGeom prst="rect">
            <a:avLst/>
          </a:prstGeom>
        </p:spPr>
      </p:pic>
      <p:pic>
        <p:nvPicPr>
          <p:cNvPr id="5122" name="Picture 2" descr="C:\Users\HP\Desktop\pngtree-hand-drawn-teddy-bear-toy-image_132524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75" b="98125" l="469" r="97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-152400"/>
            <a:ext cx="48768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48050" y="0"/>
            <a:ext cx="5581650" cy="6213955"/>
          </a:xfrm>
          <a:prstGeom prst="rect">
            <a:avLst/>
          </a:prstGeom>
          <a:solidFill>
            <a:srgbClr val="7F7F7F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4089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HP\Desktop\Free-vector-000457-nen-bau-troi-va-dam-may-don-gian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917705"/>
            <a:ext cx="12661472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HP\Desktop\kisspng-cartoon-drawing-green-cartoon-green-grass-trees-5aa30b584a55a4.003934071520634712304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565" l="0" r="96222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484"/>
          <a:stretch/>
        </p:blipFill>
        <p:spPr bwMode="auto">
          <a:xfrm>
            <a:off x="-3341370" y="1295400"/>
            <a:ext cx="18874740" cy="640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3254855"/>
            <a:ext cx="3282950" cy="3282950"/>
          </a:xfrm>
          <a:prstGeom prst="rect">
            <a:avLst/>
          </a:prstGeom>
        </p:spPr>
      </p:pic>
      <p:pic>
        <p:nvPicPr>
          <p:cNvPr id="6146" name="Picture 2" descr="C:\Users\HP\Desktop\kisspng-doll-illustration-image-strawberry-shortcake-drawi-5c5daf597db188.3417555415496436095148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73" b="99091" l="0" r="98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205" y="333564"/>
            <a:ext cx="4843896" cy="592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969328" y="323850"/>
            <a:ext cx="5581650" cy="6213955"/>
          </a:xfrm>
          <a:prstGeom prst="rect">
            <a:avLst/>
          </a:prstGeom>
          <a:solidFill>
            <a:srgbClr val="7F7F7F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30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HP\Desktop\Free-vector-000457-nen-bau-troi-va-dam-may-don-gian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917705"/>
            <a:ext cx="12661472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HP\Desktop\kisspng-cartoon-drawing-green-cartoon-green-grass-trees-5aa30b584a55a4.003934071520634712304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565" l="0" r="96222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484"/>
          <a:stretch/>
        </p:blipFill>
        <p:spPr bwMode="auto">
          <a:xfrm>
            <a:off x="-3341370" y="1295400"/>
            <a:ext cx="18874740" cy="640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3254855"/>
            <a:ext cx="3282950" cy="3282950"/>
          </a:xfrm>
          <a:prstGeom prst="rect">
            <a:avLst/>
          </a:prstGeom>
        </p:spPr>
      </p:pic>
      <p:pic>
        <p:nvPicPr>
          <p:cNvPr id="7170" name="Picture 2" descr="C:\Users\HP\Desktop\pngtree-car-car-travel-tool-transportation-png-image_389774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88333" l="275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-1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257550" y="322021"/>
            <a:ext cx="6229350" cy="6213955"/>
          </a:xfrm>
          <a:prstGeom prst="rect">
            <a:avLst/>
          </a:prstGeom>
          <a:solidFill>
            <a:srgbClr val="7F7F7F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30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HP\Desktop\Free-vector-000457-nen-bau-troi-va-dam-may-don-gian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917705"/>
            <a:ext cx="12661472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HP\Desktop\kisspng-cartoon-drawing-green-cartoon-green-grass-trees-5aa30b584a55a4.003934071520634712304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565" l="0" r="96222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484"/>
          <a:stretch/>
        </p:blipFill>
        <p:spPr bwMode="auto">
          <a:xfrm>
            <a:off x="-3341370" y="1295400"/>
            <a:ext cx="18874740" cy="640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3254855"/>
            <a:ext cx="3282950" cy="3282950"/>
          </a:xfrm>
          <a:prstGeom prst="rect">
            <a:avLst/>
          </a:prstGeom>
        </p:spPr>
      </p:pic>
      <p:pic>
        <p:nvPicPr>
          <p:cNvPr id="8194" name="Picture 2" descr="C:\Users\HP\Desktop\612c1f9801df5ba3e3b1a2f6123f8ab3.png_wh860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3372" r="974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25" y="-34445"/>
            <a:ext cx="65532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409950" y="304800"/>
            <a:ext cx="5997575" cy="6213955"/>
          </a:xfrm>
          <a:prstGeom prst="rect">
            <a:avLst/>
          </a:prstGeom>
          <a:solidFill>
            <a:srgbClr val="7F7F7F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30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HP\Desktop\Free-vector-000457-nen-bau-troi-va-dam-may-don-gian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917705"/>
            <a:ext cx="12661472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HP\Desktop\kisspng-cartoon-drawing-green-cartoon-green-grass-trees-5aa30b584a55a4.003934071520634712304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565" l="0" r="96222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484"/>
          <a:stretch/>
        </p:blipFill>
        <p:spPr bwMode="auto">
          <a:xfrm>
            <a:off x="-3341370" y="1295400"/>
            <a:ext cx="18874740" cy="640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3254855"/>
            <a:ext cx="3282950" cy="3282950"/>
          </a:xfrm>
          <a:prstGeom prst="rect">
            <a:avLst/>
          </a:prstGeom>
        </p:spPr>
      </p:pic>
      <p:pic>
        <p:nvPicPr>
          <p:cNvPr id="9218" name="Picture 2" descr="C:\Users\HP\Desktop\eb8fa9d3b86ae1d2292b1a170b3c71f8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53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593" y="644044"/>
            <a:ext cx="6650452" cy="653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235593" y="323850"/>
            <a:ext cx="6840952" cy="6213955"/>
          </a:xfrm>
          <a:prstGeom prst="rect">
            <a:avLst/>
          </a:prstGeom>
          <a:solidFill>
            <a:srgbClr val="7F7F7F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30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HP\Desktop\Free-vector-000457-nen-bau-troi-va-dam-may-don-gian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917705"/>
            <a:ext cx="12661472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HP\Desktop\kisspng-cartoon-drawing-green-cartoon-green-grass-trees-5aa30b584a55a4.003934071520634712304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565" l="0" r="96222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484"/>
          <a:stretch/>
        </p:blipFill>
        <p:spPr bwMode="auto">
          <a:xfrm>
            <a:off x="-3341370" y="1828800"/>
            <a:ext cx="18874740" cy="587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438400" y="268644"/>
            <a:ext cx="6762750" cy="2860358"/>
          </a:xfrm>
          <a:prstGeom prst="roundRect">
            <a:avLst/>
          </a:prstGeom>
          <a:solidFill>
            <a:schemeClr val="accent6">
              <a:lumMod val="75000"/>
              <a:alpha val="50196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Ngoài</a:t>
            </a:r>
            <a:r>
              <a:rPr lang="en-US" sz="5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sz="54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những</a:t>
            </a:r>
            <a:r>
              <a:rPr lang="en-US" sz="5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sz="54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món</a:t>
            </a:r>
            <a:r>
              <a:rPr lang="en-US" sz="5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sz="54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đồ</a:t>
            </a:r>
            <a:r>
              <a:rPr lang="en-US" sz="5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sz="54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chơi</a:t>
            </a:r>
            <a:r>
              <a:rPr lang="en-US" sz="5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sz="54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này</a:t>
            </a:r>
            <a:r>
              <a:rPr lang="en-US" sz="5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sz="54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em</a:t>
            </a:r>
            <a:r>
              <a:rPr lang="en-US" sz="5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sz="54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còn</a:t>
            </a:r>
            <a:r>
              <a:rPr lang="en-US" sz="5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sz="54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biết</a:t>
            </a:r>
            <a:r>
              <a:rPr lang="en-US" sz="5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sz="54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thêm</a:t>
            </a:r>
            <a:r>
              <a:rPr lang="en-US" sz="5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sz="54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món</a:t>
            </a:r>
            <a:r>
              <a:rPr lang="en-US" sz="5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sz="54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đồ</a:t>
            </a:r>
            <a:r>
              <a:rPr lang="en-US" sz="5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sz="54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chơi</a:t>
            </a:r>
            <a:r>
              <a:rPr lang="en-US" sz="5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sz="54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nào</a:t>
            </a:r>
            <a:r>
              <a:rPr lang="en-US" sz="5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sz="54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khác</a:t>
            </a:r>
            <a:r>
              <a:rPr lang="en-US" sz="5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sz="54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không</a:t>
            </a:r>
            <a:r>
              <a:rPr lang="en-US" sz="5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?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4099" name="Picture 3" descr="C:\Users\HP\Downloads\cute-little-girl-whisper-secret-friend_97632-4784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" y="1698823"/>
            <a:ext cx="6985829" cy="613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9168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C:\Users\HP\Desktop\Free-vector-000457-nen-bau-troi-va-dam-may-don-gian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917705"/>
            <a:ext cx="12661472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119" descr="C:\Users\HP\Desktop\kisspng-cartoon-drawing-green-cartoon-green-grass-trees-5aa30b584a55a4.003934071520634712304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565" l="0" r="96222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484"/>
          <a:stretch/>
        </p:blipFill>
        <p:spPr bwMode="auto">
          <a:xfrm>
            <a:off x="-3341370" y="1828800"/>
            <a:ext cx="18874740" cy="587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oogle Shape;417;p8"/>
          <p:cNvGrpSpPr/>
          <p:nvPr/>
        </p:nvGrpSpPr>
        <p:grpSpPr>
          <a:xfrm>
            <a:off x="2677886" y="-119742"/>
            <a:ext cx="9437914" cy="6793414"/>
            <a:chOff x="4735686" y="1565954"/>
            <a:chExt cx="6435984" cy="4395242"/>
          </a:xfrm>
        </p:grpSpPr>
        <p:grpSp>
          <p:nvGrpSpPr>
            <p:cNvPr id="64" name="Google Shape;418;p8"/>
            <p:cNvGrpSpPr/>
            <p:nvPr/>
          </p:nvGrpSpPr>
          <p:grpSpPr>
            <a:xfrm>
              <a:off x="5355761" y="1788719"/>
              <a:ext cx="5815908" cy="4012465"/>
              <a:chOff x="5355761" y="1788719"/>
              <a:chExt cx="5815908" cy="4012465"/>
            </a:xfrm>
          </p:grpSpPr>
          <p:sp>
            <p:nvSpPr>
              <p:cNvPr id="66" name="Google Shape;419;p8"/>
              <p:cNvSpPr/>
              <p:nvPr/>
            </p:nvSpPr>
            <p:spPr>
              <a:xfrm rot="32818">
                <a:off x="5373127" y="1949043"/>
                <a:ext cx="5781177" cy="3665868"/>
              </a:xfrm>
              <a:custGeom>
                <a:avLst/>
                <a:gdLst/>
                <a:ahLst/>
                <a:cxnLst/>
                <a:rect l="l" t="t" r="r" b="b"/>
                <a:pathLst>
                  <a:path w="2759386" h="1749738" extrusionOk="0">
                    <a:moveTo>
                      <a:pt x="0" y="0"/>
                    </a:moveTo>
                    <a:lnTo>
                      <a:pt x="2759387" y="0"/>
                    </a:lnTo>
                    <a:lnTo>
                      <a:pt x="2759387" y="1749739"/>
                    </a:lnTo>
                    <a:lnTo>
                      <a:pt x="0" y="174973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420;p8"/>
              <p:cNvSpPr/>
              <p:nvPr/>
            </p:nvSpPr>
            <p:spPr>
              <a:xfrm rot="32818">
                <a:off x="8399483" y="2078742"/>
                <a:ext cx="2592249" cy="3436378"/>
              </a:xfrm>
              <a:custGeom>
                <a:avLst/>
                <a:gdLst/>
                <a:ahLst/>
                <a:cxnLst/>
                <a:rect l="l" t="t" r="r" b="b"/>
                <a:pathLst>
                  <a:path w="1237294" h="1640201" extrusionOk="0">
                    <a:moveTo>
                      <a:pt x="0" y="0"/>
                    </a:moveTo>
                    <a:lnTo>
                      <a:pt x="1237295" y="0"/>
                    </a:lnTo>
                    <a:lnTo>
                      <a:pt x="1237295" y="1640202"/>
                    </a:lnTo>
                    <a:lnTo>
                      <a:pt x="0" y="1640202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421;p8"/>
              <p:cNvSpPr/>
              <p:nvPr/>
            </p:nvSpPr>
            <p:spPr>
              <a:xfrm rot="32818">
                <a:off x="5538319" y="2050244"/>
                <a:ext cx="2592249" cy="3436378"/>
              </a:xfrm>
              <a:custGeom>
                <a:avLst/>
                <a:gdLst/>
                <a:ahLst/>
                <a:cxnLst/>
                <a:rect l="l" t="t" r="r" b="b"/>
                <a:pathLst>
                  <a:path w="1237294" h="1640201" extrusionOk="0">
                    <a:moveTo>
                      <a:pt x="0" y="0"/>
                    </a:moveTo>
                    <a:lnTo>
                      <a:pt x="1237295" y="0"/>
                    </a:lnTo>
                    <a:lnTo>
                      <a:pt x="1237295" y="1640202"/>
                    </a:lnTo>
                    <a:lnTo>
                      <a:pt x="0" y="1640202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422;p8"/>
              <p:cNvSpPr/>
              <p:nvPr/>
            </p:nvSpPr>
            <p:spPr>
              <a:xfrm rot="1218961">
                <a:off x="7351200" y="2162365"/>
                <a:ext cx="1827545" cy="3244576"/>
              </a:xfrm>
              <a:custGeom>
                <a:avLst/>
                <a:gdLst/>
                <a:ahLst/>
                <a:cxnLst/>
                <a:rect l="l" t="t" r="r" b="b"/>
                <a:pathLst>
                  <a:path w="872192" h="1548467" extrusionOk="0">
                    <a:moveTo>
                      <a:pt x="516106" y="1457176"/>
                    </a:moveTo>
                    <a:cubicBezTo>
                      <a:pt x="539919" y="1448604"/>
                      <a:pt x="567541" y="1460986"/>
                      <a:pt x="576114" y="1485751"/>
                    </a:cubicBezTo>
                    <a:cubicBezTo>
                      <a:pt x="584686" y="1509564"/>
                      <a:pt x="572304" y="1537186"/>
                      <a:pt x="547539" y="1545759"/>
                    </a:cubicBezTo>
                    <a:cubicBezTo>
                      <a:pt x="523726" y="1554331"/>
                      <a:pt x="496104" y="1541949"/>
                      <a:pt x="487531" y="1517184"/>
                    </a:cubicBezTo>
                    <a:cubicBezTo>
                      <a:pt x="478959" y="1492419"/>
                      <a:pt x="491341" y="1465749"/>
                      <a:pt x="516106" y="1457176"/>
                    </a:cubicBezTo>
                    <a:lnTo>
                      <a:pt x="516106" y="1457176"/>
                    </a:lnTo>
                    <a:close/>
                    <a:moveTo>
                      <a:pt x="809476" y="1351449"/>
                    </a:moveTo>
                    <a:cubicBezTo>
                      <a:pt x="833289" y="1342876"/>
                      <a:pt x="860911" y="1355259"/>
                      <a:pt x="869484" y="1380024"/>
                    </a:cubicBezTo>
                    <a:cubicBezTo>
                      <a:pt x="878056" y="1403836"/>
                      <a:pt x="865673" y="1431459"/>
                      <a:pt x="840909" y="1440031"/>
                    </a:cubicBezTo>
                    <a:cubicBezTo>
                      <a:pt x="817096" y="1448604"/>
                      <a:pt x="789473" y="1436221"/>
                      <a:pt x="780901" y="1411456"/>
                    </a:cubicBezTo>
                    <a:cubicBezTo>
                      <a:pt x="772329" y="1386691"/>
                      <a:pt x="784711" y="1360021"/>
                      <a:pt x="809476" y="1351449"/>
                    </a:cubicBezTo>
                    <a:lnTo>
                      <a:pt x="809476" y="1351449"/>
                    </a:lnTo>
                    <a:close/>
                    <a:moveTo>
                      <a:pt x="748516" y="1182856"/>
                    </a:moveTo>
                    <a:cubicBezTo>
                      <a:pt x="772329" y="1174284"/>
                      <a:pt x="799951" y="1186666"/>
                      <a:pt x="808523" y="1211431"/>
                    </a:cubicBezTo>
                    <a:cubicBezTo>
                      <a:pt x="817096" y="1235244"/>
                      <a:pt x="804714" y="1262866"/>
                      <a:pt x="779948" y="1271439"/>
                    </a:cubicBezTo>
                    <a:cubicBezTo>
                      <a:pt x="756136" y="1280011"/>
                      <a:pt x="728514" y="1267629"/>
                      <a:pt x="719941" y="1242864"/>
                    </a:cubicBezTo>
                    <a:cubicBezTo>
                      <a:pt x="711369" y="1218099"/>
                      <a:pt x="724704" y="1191429"/>
                      <a:pt x="748516" y="1182856"/>
                    </a:cubicBezTo>
                    <a:lnTo>
                      <a:pt x="748516" y="1182856"/>
                    </a:lnTo>
                    <a:close/>
                    <a:moveTo>
                      <a:pt x="455146" y="1288584"/>
                    </a:moveTo>
                    <a:cubicBezTo>
                      <a:pt x="478959" y="1280011"/>
                      <a:pt x="506581" y="1292394"/>
                      <a:pt x="515154" y="1317159"/>
                    </a:cubicBezTo>
                    <a:cubicBezTo>
                      <a:pt x="523726" y="1340971"/>
                      <a:pt x="511344" y="1368594"/>
                      <a:pt x="486579" y="1377166"/>
                    </a:cubicBezTo>
                    <a:cubicBezTo>
                      <a:pt x="462766" y="1385739"/>
                      <a:pt x="435144" y="1373356"/>
                      <a:pt x="426571" y="1348591"/>
                    </a:cubicBezTo>
                    <a:cubicBezTo>
                      <a:pt x="418951" y="1323826"/>
                      <a:pt x="431334" y="1297156"/>
                      <a:pt x="455146" y="1288584"/>
                    </a:cubicBezTo>
                    <a:lnTo>
                      <a:pt x="455146" y="1288584"/>
                    </a:lnTo>
                    <a:close/>
                    <a:moveTo>
                      <a:pt x="395139" y="1119991"/>
                    </a:moveTo>
                    <a:cubicBezTo>
                      <a:pt x="418951" y="1111419"/>
                      <a:pt x="446573" y="1123801"/>
                      <a:pt x="455146" y="1148566"/>
                    </a:cubicBezTo>
                    <a:cubicBezTo>
                      <a:pt x="463719" y="1172379"/>
                      <a:pt x="451336" y="1200001"/>
                      <a:pt x="426571" y="1208574"/>
                    </a:cubicBezTo>
                    <a:cubicBezTo>
                      <a:pt x="402759" y="1217146"/>
                      <a:pt x="375136" y="1204764"/>
                      <a:pt x="366564" y="1179999"/>
                    </a:cubicBezTo>
                    <a:cubicBezTo>
                      <a:pt x="357991" y="1155234"/>
                      <a:pt x="370373" y="1128564"/>
                      <a:pt x="395139" y="1119991"/>
                    </a:cubicBezTo>
                    <a:lnTo>
                      <a:pt x="395139" y="1119991"/>
                    </a:lnTo>
                    <a:close/>
                    <a:moveTo>
                      <a:pt x="687556" y="1014264"/>
                    </a:moveTo>
                    <a:cubicBezTo>
                      <a:pt x="711369" y="1005691"/>
                      <a:pt x="738991" y="1018074"/>
                      <a:pt x="747564" y="1042839"/>
                    </a:cubicBezTo>
                    <a:cubicBezTo>
                      <a:pt x="756136" y="1066651"/>
                      <a:pt x="743754" y="1094274"/>
                      <a:pt x="718989" y="1102846"/>
                    </a:cubicBezTo>
                    <a:cubicBezTo>
                      <a:pt x="695176" y="1111419"/>
                      <a:pt x="667554" y="1099036"/>
                      <a:pt x="658981" y="1074271"/>
                    </a:cubicBezTo>
                    <a:cubicBezTo>
                      <a:pt x="651361" y="1049506"/>
                      <a:pt x="663744" y="1022836"/>
                      <a:pt x="687556" y="1014264"/>
                    </a:cubicBezTo>
                    <a:lnTo>
                      <a:pt x="687556" y="1014264"/>
                    </a:lnTo>
                    <a:close/>
                    <a:moveTo>
                      <a:pt x="627548" y="845671"/>
                    </a:moveTo>
                    <a:cubicBezTo>
                      <a:pt x="651361" y="837099"/>
                      <a:pt x="678984" y="849481"/>
                      <a:pt x="687556" y="874246"/>
                    </a:cubicBezTo>
                    <a:cubicBezTo>
                      <a:pt x="696129" y="898059"/>
                      <a:pt x="683746" y="925681"/>
                      <a:pt x="658981" y="934254"/>
                    </a:cubicBezTo>
                    <a:cubicBezTo>
                      <a:pt x="635169" y="942826"/>
                      <a:pt x="607546" y="930444"/>
                      <a:pt x="598973" y="905679"/>
                    </a:cubicBezTo>
                    <a:cubicBezTo>
                      <a:pt x="590401" y="880914"/>
                      <a:pt x="602784" y="854244"/>
                      <a:pt x="627548" y="845671"/>
                    </a:cubicBezTo>
                    <a:lnTo>
                      <a:pt x="627548" y="845671"/>
                    </a:lnTo>
                    <a:close/>
                    <a:moveTo>
                      <a:pt x="334179" y="951399"/>
                    </a:moveTo>
                    <a:cubicBezTo>
                      <a:pt x="357991" y="942826"/>
                      <a:pt x="385614" y="955209"/>
                      <a:pt x="394186" y="979974"/>
                    </a:cubicBezTo>
                    <a:cubicBezTo>
                      <a:pt x="402759" y="1003786"/>
                      <a:pt x="390376" y="1031409"/>
                      <a:pt x="365611" y="1039981"/>
                    </a:cubicBezTo>
                    <a:cubicBezTo>
                      <a:pt x="341798" y="1048554"/>
                      <a:pt x="314176" y="1036171"/>
                      <a:pt x="305604" y="1011406"/>
                    </a:cubicBezTo>
                    <a:cubicBezTo>
                      <a:pt x="297031" y="986641"/>
                      <a:pt x="309414" y="959971"/>
                      <a:pt x="334179" y="951399"/>
                    </a:cubicBezTo>
                    <a:lnTo>
                      <a:pt x="334179" y="951399"/>
                    </a:lnTo>
                    <a:close/>
                    <a:moveTo>
                      <a:pt x="273219" y="782806"/>
                    </a:moveTo>
                    <a:cubicBezTo>
                      <a:pt x="297031" y="774234"/>
                      <a:pt x="324654" y="786616"/>
                      <a:pt x="333226" y="811381"/>
                    </a:cubicBezTo>
                    <a:cubicBezTo>
                      <a:pt x="341798" y="835194"/>
                      <a:pt x="329416" y="862816"/>
                      <a:pt x="304651" y="871389"/>
                    </a:cubicBezTo>
                    <a:cubicBezTo>
                      <a:pt x="280839" y="879961"/>
                      <a:pt x="253216" y="867579"/>
                      <a:pt x="244644" y="842814"/>
                    </a:cubicBezTo>
                    <a:cubicBezTo>
                      <a:pt x="237023" y="818049"/>
                      <a:pt x="249406" y="791379"/>
                      <a:pt x="273219" y="782806"/>
                    </a:cubicBezTo>
                    <a:lnTo>
                      <a:pt x="273219" y="782806"/>
                    </a:lnTo>
                    <a:close/>
                    <a:moveTo>
                      <a:pt x="566589" y="677079"/>
                    </a:moveTo>
                    <a:cubicBezTo>
                      <a:pt x="590401" y="668506"/>
                      <a:pt x="618023" y="680889"/>
                      <a:pt x="626596" y="705654"/>
                    </a:cubicBezTo>
                    <a:cubicBezTo>
                      <a:pt x="635169" y="729466"/>
                      <a:pt x="622786" y="757089"/>
                      <a:pt x="598021" y="765661"/>
                    </a:cubicBezTo>
                    <a:cubicBezTo>
                      <a:pt x="574209" y="774234"/>
                      <a:pt x="546586" y="761851"/>
                      <a:pt x="538014" y="737086"/>
                    </a:cubicBezTo>
                    <a:cubicBezTo>
                      <a:pt x="529441" y="712321"/>
                      <a:pt x="542776" y="685651"/>
                      <a:pt x="566589" y="677079"/>
                    </a:cubicBezTo>
                    <a:lnTo>
                      <a:pt x="566589" y="677079"/>
                    </a:lnTo>
                    <a:close/>
                    <a:moveTo>
                      <a:pt x="505629" y="508486"/>
                    </a:moveTo>
                    <a:cubicBezTo>
                      <a:pt x="529441" y="499914"/>
                      <a:pt x="557064" y="512296"/>
                      <a:pt x="565636" y="537061"/>
                    </a:cubicBezTo>
                    <a:cubicBezTo>
                      <a:pt x="574209" y="560874"/>
                      <a:pt x="561826" y="588496"/>
                      <a:pt x="537061" y="597069"/>
                    </a:cubicBezTo>
                    <a:cubicBezTo>
                      <a:pt x="513248" y="605641"/>
                      <a:pt x="485626" y="593259"/>
                      <a:pt x="477054" y="568494"/>
                    </a:cubicBezTo>
                    <a:cubicBezTo>
                      <a:pt x="469434" y="543729"/>
                      <a:pt x="481816" y="517059"/>
                      <a:pt x="505629" y="508486"/>
                    </a:cubicBezTo>
                    <a:lnTo>
                      <a:pt x="505629" y="508486"/>
                    </a:lnTo>
                    <a:close/>
                    <a:moveTo>
                      <a:pt x="213211" y="614214"/>
                    </a:moveTo>
                    <a:cubicBezTo>
                      <a:pt x="237023" y="605641"/>
                      <a:pt x="264646" y="618024"/>
                      <a:pt x="273219" y="642789"/>
                    </a:cubicBezTo>
                    <a:cubicBezTo>
                      <a:pt x="281791" y="666601"/>
                      <a:pt x="269409" y="694224"/>
                      <a:pt x="244644" y="702796"/>
                    </a:cubicBezTo>
                    <a:cubicBezTo>
                      <a:pt x="220831" y="711369"/>
                      <a:pt x="193209" y="698986"/>
                      <a:pt x="184636" y="674221"/>
                    </a:cubicBezTo>
                    <a:cubicBezTo>
                      <a:pt x="176064" y="649456"/>
                      <a:pt x="188446" y="622786"/>
                      <a:pt x="213211" y="614214"/>
                    </a:cubicBezTo>
                    <a:lnTo>
                      <a:pt x="213211" y="614214"/>
                    </a:lnTo>
                    <a:close/>
                    <a:moveTo>
                      <a:pt x="152251" y="445621"/>
                    </a:moveTo>
                    <a:cubicBezTo>
                      <a:pt x="176064" y="437049"/>
                      <a:pt x="203686" y="449431"/>
                      <a:pt x="212259" y="474196"/>
                    </a:cubicBezTo>
                    <a:cubicBezTo>
                      <a:pt x="220831" y="498009"/>
                      <a:pt x="208448" y="525631"/>
                      <a:pt x="183684" y="534204"/>
                    </a:cubicBezTo>
                    <a:cubicBezTo>
                      <a:pt x="159871" y="542776"/>
                      <a:pt x="132248" y="530394"/>
                      <a:pt x="123676" y="505629"/>
                    </a:cubicBezTo>
                    <a:cubicBezTo>
                      <a:pt x="115104" y="480864"/>
                      <a:pt x="128439" y="454194"/>
                      <a:pt x="152251" y="445621"/>
                    </a:cubicBezTo>
                    <a:lnTo>
                      <a:pt x="152251" y="445621"/>
                    </a:lnTo>
                    <a:close/>
                    <a:moveTo>
                      <a:pt x="445621" y="339894"/>
                    </a:moveTo>
                    <a:cubicBezTo>
                      <a:pt x="469434" y="331321"/>
                      <a:pt x="497056" y="343704"/>
                      <a:pt x="505629" y="368469"/>
                    </a:cubicBezTo>
                    <a:cubicBezTo>
                      <a:pt x="514201" y="392281"/>
                      <a:pt x="501819" y="419904"/>
                      <a:pt x="477054" y="428476"/>
                    </a:cubicBezTo>
                    <a:cubicBezTo>
                      <a:pt x="453241" y="437049"/>
                      <a:pt x="425619" y="424666"/>
                      <a:pt x="417046" y="399901"/>
                    </a:cubicBezTo>
                    <a:cubicBezTo>
                      <a:pt x="408473" y="375136"/>
                      <a:pt x="420856" y="348466"/>
                      <a:pt x="445621" y="339894"/>
                    </a:cubicBezTo>
                    <a:lnTo>
                      <a:pt x="445621" y="339894"/>
                    </a:lnTo>
                    <a:close/>
                    <a:moveTo>
                      <a:pt x="31284" y="108436"/>
                    </a:moveTo>
                    <a:cubicBezTo>
                      <a:pt x="55096" y="99864"/>
                      <a:pt x="82719" y="112246"/>
                      <a:pt x="91291" y="137011"/>
                    </a:cubicBezTo>
                    <a:cubicBezTo>
                      <a:pt x="99864" y="160824"/>
                      <a:pt x="87481" y="188446"/>
                      <a:pt x="62716" y="197019"/>
                    </a:cubicBezTo>
                    <a:cubicBezTo>
                      <a:pt x="38904" y="205591"/>
                      <a:pt x="11281" y="193209"/>
                      <a:pt x="2709" y="168444"/>
                    </a:cubicBezTo>
                    <a:cubicBezTo>
                      <a:pt x="-5864" y="143679"/>
                      <a:pt x="6519" y="117009"/>
                      <a:pt x="31284" y="108436"/>
                    </a:cubicBezTo>
                    <a:lnTo>
                      <a:pt x="31284" y="108436"/>
                    </a:lnTo>
                    <a:close/>
                    <a:moveTo>
                      <a:pt x="91291" y="277029"/>
                    </a:moveTo>
                    <a:cubicBezTo>
                      <a:pt x="115104" y="268456"/>
                      <a:pt x="142726" y="280839"/>
                      <a:pt x="151298" y="305604"/>
                    </a:cubicBezTo>
                    <a:cubicBezTo>
                      <a:pt x="159871" y="329416"/>
                      <a:pt x="147489" y="357039"/>
                      <a:pt x="122723" y="365611"/>
                    </a:cubicBezTo>
                    <a:cubicBezTo>
                      <a:pt x="98911" y="374184"/>
                      <a:pt x="71289" y="361801"/>
                      <a:pt x="62716" y="337036"/>
                    </a:cubicBezTo>
                    <a:cubicBezTo>
                      <a:pt x="55096" y="312271"/>
                      <a:pt x="67479" y="285601"/>
                      <a:pt x="91291" y="277029"/>
                    </a:cubicBezTo>
                    <a:lnTo>
                      <a:pt x="91291" y="277029"/>
                    </a:lnTo>
                    <a:close/>
                    <a:moveTo>
                      <a:pt x="384661" y="171301"/>
                    </a:moveTo>
                    <a:cubicBezTo>
                      <a:pt x="408473" y="162729"/>
                      <a:pt x="436096" y="175111"/>
                      <a:pt x="444669" y="199876"/>
                    </a:cubicBezTo>
                    <a:cubicBezTo>
                      <a:pt x="453241" y="223689"/>
                      <a:pt x="440859" y="251311"/>
                      <a:pt x="416094" y="259884"/>
                    </a:cubicBezTo>
                    <a:cubicBezTo>
                      <a:pt x="392281" y="268456"/>
                      <a:pt x="364659" y="256074"/>
                      <a:pt x="356086" y="231309"/>
                    </a:cubicBezTo>
                    <a:cubicBezTo>
                      <a:pt x="347514" y="206544"/>
                      <a:pt x="360848" y="179874"/>
                      <a:pt x="384661" y="171301"/>
                    </a:cubicBezTo>
                    <a:lnTo>
                      <a:pt x="384661" y="171301"/>
                    </a:lnTo>
                    <a:close/>
                    <a:moveTo>
                      <a:pt x="324654" y="2709"/>
                    </a:moveTo>
                    <a:cubicBezTo>
                      <a:pt x="348466" y="-5864"/>
                      <a:pt x="376089" y="6519"/>
                      <a:pt x="384661" y="31284"/>
                    </a:cubicBezTo>
                    <a:cubicBezTo>
                      <a:pt x="393234" y="55096"/>
                      <a:pt x="380851" y="82719"/>
                      <a:pt x="356086" y="91291"/>
                    </a:cubicBezTo>
                    <a:cubicBezTo>
                      <a:pt x="332273" y="99864"/>
                      <a:pt x="304651" y="87481"/>
                      <a:pt x="296079" y="62716"/>
                    </a:cubicBezTo>
                    <a:cubicBezTo>
                      <a:pt x="287506" y="37951"/>
                      <a:pt x="299889" y="11281"/>
                      <a:pt x="324654" y="2709"/>
                    </a:cubicBezTo>
                    <a:close/>
                  </a:path>
                </a:pathLst>
              </a:custGeom>
              <a:solidFill>
                <a:srgbClr val="382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423;p8"/>
              <p:cNvSpPr/>
              <p:nvPr/>
            </p:nvSpPr>
            <p:spPr>
              <a:xfrm rot="1218961">
                <a:off x="7916261" y="2119306"/>
                <a:ext cx="72097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3" h="154536" extrusionOk="0">
                    <a:moveTo>
                      <a:pt x="15832" y="108224"/>
                    </a:moveTo>
                    <a:lnTo>
                      <a:pt x="312059" y="1544"/>
                    </a:lnTo>
                    <a:cubicBezTo>
                      <a:pt x="324442" y="-3218"/>
                      <a:pt x="337777" y="3449"/>
                      <a:pt x="342539" y="15832"/>
                    </a:cubicBezTo>
                    <a:lnTo>
                      <a:pt x="342539" y="15832"/>
                    </a:lnTo>
                    <a:cubicBezTo>
                      <a:pt x="347302" y="28214"/>
                      <a:pt x="340634" y="41549"/>
                      <a:pt x="328252" y="46312"/>
                    </a:cubicBezTo>
                    <a:lnTo>
                      <a:pt x="32024" y="152992"/>
                    </a:lnTo>
                    <a:cubicBezTo>
                      <a:pt x="19642" y="157754"/>
                      <a:pt x="6307" y="151087"/>
                      <a:pt x="1544" y="138704"/>
                    </a:cubicBezTo>
                    <a:lnTo>
                      <a:pt x="1544" y="138704"/>
                    </a:lnTo>
                    <a:cubicBezTo>
                      <a:pt x="-3218" y="126322"/>
                      <a:pt x="3449" y="112987"/>
                      <a:pt x="15832" y="108224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424;p8"/>
              <p:cNvSpPr/>
              <p:nvPr/>
            </p:nvSpPr>
            <p:spPr>
              <a:xfrm rot="1218961">
                <a:off x="7919872" y="2134584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8532" y="2857"/>
                      <a:pt x="341389" y="5715"/>
                      <a:pt x="342342" y="8572"/>
                    </a:cubicBezTo>
                    <a:lnTo>
                      <a:pt x="342342" y="8572"/>
                    </a:lnTo>
                    <a:lnTo>
                      <a:pt x="342342" y="8572"/>
                    </a:lnTo>
                    <a:lnTo>
                      <a:pt x="1347" y="131445"/>
                    </a:lnTo>
                    <a:lnTo>
                      <a:pt x="1347" y="131445"/>
                    </a:lnTo>
                    <a:lnTo>
                      <a:pt x="1347" y="131445"/>
                    </a:lnTo>
                    <a:cubicBezTo>
                      <a:pt x="395" y="127635"/>
                      <a:pt x="-558" y="124777"/>
                      <a:pt x="395" y="120967"/>
                    </a:cubicBezTo>
                    <a:lnTo>
                      <a:pt x="336627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425;p8"/>
              <p:cNvSpPr/>
              <p:nvPr/>
            </p:nvSpPr>
            <p:spPr>
              <a:xfrm rot="1218961">
                <a:off x="7921528" y="2175165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3" y="0"/>
                    </a:moveTo>
                    <a:cubicBezTo>
                      <a:pt x="335280" y="8572"/>
                      <a:pt x="329565" y="17145"/>
                      <a:pt x="320993" y="20002"/>
                    </a:cubicBezTo>
                    <a:lnTo>
                      <a:pt x="24765" y="126682"/>
                    </a:lnTo>
                    <a:cubicBezTo>
                      <a:pt x="16193" y="129540"/>
                      <a:pt x="5715" y="127635"/>
                      <a:pt x="0" y="120967"/>
                    </a:cubicBezTo>
                    <a:lnTo>
                      <a:pt x="336233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426;p8"/>
              <p:cNvSpPr/>
              <p:nvPr/>
            </p:nvSpPr>
            <p:spPr>
              <a:xfrm rot="1218961">
                <a:off x="7913186" y="2494986"/>
                <a:ext cx="72097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3" h="154536" extrusionOk="0">
                    <a:moveTo>
                      <a:pt x="15832" y="108225"/>
                    </a:moveTo>
                    <a:cubicBezTo>
                      <a:pt x="114892" y="72982"/>
                      <a:pt x="212999" y="36787"/>
                      <a:pt x="312060" y="1544"/>
                    </a:cubicBezTo>
                    <a:cubicBezTo>
                      <a:pt x="324442" y="-3218"/>
                      <a:pt x="337777" y="3450"/>
                      <a:pt x="342539" y="15832"/>
                    </a:cubicBezTo>
                    <a:lnTo>
                      <a:pt x="342539" y="15832"/>
                    </a:lnTo>
                    <a:cubicBezTo>
                      <a:pt x="347302" y="28215"/>
                      <a:pt x="340635" y="41550"/>
                      <a:pt x="328252" y="46312"/>
                    </a:cubicBezTo>
                    <a:cubicBezTo>
                      <a:pt x="229192" y="81555"/>
                      <a:pt x="131085" y="117750"/>
                      <a:pt x="32024" y="152992"/>
                    </a:cubicBezTo>
                    <a:cubicBezTo>
                      <a:pt x="19642" y="157755"/>
                      <a:pt x="6307" y="151087"/>
                      <a:pt x="1544" y="138705"/>
                    </a:cubicBezTo>
                    <a:lnTo>
                      <a:pt x="1544" y="138705"/>
                    </a:lnTo>
                    <a:cubicBezTo>
                      <a:pt x="-3218" y="126322"/>
                      <a:pt x="3449" y="112987"/>
                      <a:pt x="15832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427;p8"/>
              <p:cNvSpPr/>
              <p:nvPr/>
            </p:nvSpPr>
            <p:spPr>
              <a:xfrm rot="1218961">
                <a:off x="7916795" y="2510264"/>
                <a:ext cx="717325" cy="275423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5" extrusionOk="0">
                    <a:moveTo>
                      <a:pt x="336627" y="0"/>
                    </a:moveTo>
                    <a:cubicBezTo>
                      <a:pt x="339485" y="2858"/>
                      <a:pt x="341389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8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428;p8"/>
              <p:cNvSpPr/>
              <p:nvPr/>
            </p:nvSpPr>
            <p:spPr>
              <a:xfrm rot="1218961">
                <a:off x="7918454" y="2550846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2"/>
                      <a:pt x="329565" y="17145"/>
                      <a:pt x="320992" y="20003"/>
                    </a:cubicBezTo>
                    <a:cubicBezTo>
                      <a:pt x="221932" y="55245"/>
                      <a:pt x="123825" y="91440"/>
                      <a:pt x="24765" y="126683"/>
                    </a:cubicBezTo>
                    <a:cubicBezTo>
                      <a:pt x="16192" y="129540"/>
                      <a:pt x="5715" y="127635"/>
                      <a:pt x="0" y="120968"/>
                    </a:cubicBezTo>
                    <a:cubicBezTo>
                      <a:pt x="111442" y="80963"/>
                      <a:pt x="223838" y="40005"/>
                      <a:pt x="336232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429;p8"/>
              <p:cNvSpPr/>
              <p:nvPr/>
            </p:nvSpPr>
            <p:spPr>
              <a:xfrm rot="1218961">
                <a:off x="7909005" y="2870112"/>
                <a:ext cx="720184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3706" h="154536" extrusionOk="0">
                    <a:moveTo>
                      <a:pt x="15454" y="108225"/>
                    </a:moveTo>
                    <a:cubicBezTo>
                      <a:pt x="114514" y="72982"/>
                      <a:pt x="212622" y="36787"/>
                      <a:pt x="311682" y="1544"/>
                    </a:cubicBezTo>
                    <a:cubicBezTo>
                      <a:pt x="324064" y="-3218"/>
                      <a:pt x="337400" y="3450"/>
                      <a:pt x="342162" y="15832"/>
                    </a:cubicBezTo>
                    <a:lnTo>
                      <a:pt x="342162" y="15832"/>
                    </a:lnTo>
                    <a:cubicBezTo>
                      <a:pt x="346925" y="28214"/>
                      <a:pt x="340257" y="41550"/>
                      <a:pt x="327875" y="46312"/>
                    </a:cubicBezTo>
                    <a:cubicBezTo>
                      <a:pt x="228814" y="81554"/>
                      <a:pt x="130707" y="117750"/>
                      <a:pt x="31647" y="152992"/>
                    </a:cubicBezTo>
                    <a:cubicBezTo>
                      <a:pt x="19264" y="157754"/>
                      <a:pt x="5929" y="151087"/>
                      <a:pt x="1167" y="138704"/>
                    </a:cubicBezTo>
                    <a:lnTo>
                      <a:pt x="1167" y="138704"/>
                    </a:lnTo>
                    <a:cubicBezTo>
                      <a:pt x="-2643" y="126322"/>
                      <a:pt x="3072" y="112987"/>
                      <a:pt x="15454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430;p8"/>
              <p:cNvSpPr/>
              <p:nvPr/>
            </p:nvSpPr>
            <p:spPr>
              <a:xfrm rot="1218961">
                <a:off x="7911850" y="2885253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9485" y="2857"/>
                      <a:pt x="341390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4" y="49530"/>
                      <a:pt x="114694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4" y="127635"/>
                      <a:pt x="-558" y="124778"/>
                      <a:pt x="394" y="120967"/>
                    </a:cubicBezTo>
                    <a:cubicBezTo>
                      <a:pt x="112790" y="80963"/>
                      <a:pt x="225185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431;p8"/>
              <p:cNvSpPr/>
              <p:nvPr/>
            </p:nvSpPr>
            <p:spPr>
              <a:xfrm rot="1218961">
                <a:off x="7915379" y="2926528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2"/>
                      <a:pt x="329565" y="17145"/>
                      <a:pt x="320992" y="20003"/>
                    </a:cubicBezTo>
                    <a:cubicBezTo>
                      <a:pt x="221932" y="55245"/>
                      <a:pt x="123825" y="91440"/>
                      <a:pt x="24765" y="126682"/>
                    </a:cubicBezTo>
                    <a:cubicBezTo>
                      <a:pt x="16192" y="129540"/>
                      <a:pt x="5715" y="127635"/>
                      <a:pt x="0" y="120967"/>
                    </a:cubicBezTo>
                    <a:cubicBezTo>
                      <a:pt x="111442" y="80963"/>
                      <a:pt x="223838" y="40005"/>
                      <a:pt x="336232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432;p8"/>
              <p:cNvSpPr/>
              <p:nvPr/>
            </p:nvSpPr>
            <p:spPr>
              <a:xfrm rot="1218961">
                <a:off x="7905162" y="3245655"/>
                <a:ext cx="720976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4" h="154536" extrusionOk="0">
                    <a:moveTo>
                      <a:pt x="15832" y="108224"/>
                    </a:moveTo>
                    <a:cubicBezTo>
                      <a:pt x="114892" y="72982"/>
                      <a:pt x="213000" y="36787"/>
                      <a:pt x="312060" y="1544"/>
                    </a:cubicBezTo>
                    <a:cubicBezTo>
                      <a:pt x="324442" y="-3218"/>
                      <a:pt x="337777" y="3449"/>
                      <a:pt x="342540" y="15832"/>
                    </a:cubicBezTo>
                    <a:lnTo>
                      <a:pt x="342540" y="15832"/>
                    </a:lnTo>
                    <a:cubicBezTo>
                      <a:pt x="347302" y="28214"/>
                      <a:pt x="340635" y="41549"/>
                      <a:pt x="328252" y="46312"/>
                    </a:cubicBezTo>
                    <a:cubicBezTo>
                      <a:pt x="229192" y="81554"/>
                      <a:pt x="131085" y="117749"/>
                      <a:pt x="32025" y="152992"/>
                    </a:cubicBezTo>
                    <a:cubicBezTo>
                      <a:pt x="19642" y="157754"/>
                      <a:pt x="6307" y="151087"/>
                      <a:pt x="1544" y="138704"/>
                    </a:cubicBezTo>
                    <a:lnTo>
                      <a:pt x="1544" y="138704"/>
                    </a:lnTo>
                    <a:cubicBezTo>
                      <a:pt x="-3218" y="126322"/>
                      <a:pt x="3450" y="112987"/>
                      <a:pt x="15832" y="108224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433;p8"/>
              <p:cNvSpPr/>
              <p:nvPr/>
            </p:nvSpPr>
            <p:spPr>
              <a:xfrm rot="1218961">
                <a:off x="7908774" y="3260933"/>
                <a:ext cx="717325" cy="275423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5" extrusionOk="0">
                    <a:moveTo>
                      <a:pt x="336627" y="0"/>
                    </a:moveTo>
                    <a:cubicBezTo>
                      <a:pt x="339484" y="2858"/>
                      <a:pt x="341389" y="5715"/>
                      <a:pt x="342342" y="8573"/>
                    </a:cubicBezTo>
                    <a:lnTo>
                      <a:pt x="342342" y="8573"/>
                    </a:lnTo>
                    <a:cubicBezTo>
                      <a:pt x="342342" y="8573"/>
                      <a:pt x="342342" y="8573"/>
                      <a:pt x="342342" y="8573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8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434;p8"/>
              <p:cNvSpPr/>
              <p:nvPr/>
            </p:nvSpPr>
            <p:spPr>
              <a:xfrm rot="1218961">
                <a:off x="7910431" y="3301514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3" y="0"/>
                    </a:moveTo>
                    <a:cubicBezTo>
                      <a:pt x="335280" y="8573"/>
                      <a:pt x="329565" y="17145"/>
                      <a:pt x="320993" y="20003"/>
                    </a:cubicBezTo>
                    <a:cubicBezTo>
                      <a:pt x="221933" y="55245"/>
                      <a:pt x="123825" y="91440"/>
                      <a:pt x="24765" y="126683"/>
                    </a:cubicBezTo>
                    <a:cubicBezTo>
                      <a:pt x="16193" y="129540"/>
                      <a:pt x="5715" y="127635"/>
                      <a:pt x="0" y="120968"/>
                    </a:cubicBezTo>
                    <a:cubicBezTo>
                      <a:pt x="112395" y="80963"/>
                      <a:pt x="223838" y="40005"/>
                      <a:pt x="336233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435;p8"/>
              <p:cNvSpPr/>
              <p:nvPr/>
            </p:nvSpPr>
            <p:spPr>
              <a:xfrm rot="1218961">
                <a:off x="7902089" y="3621335"/>
                <a:ext cx="72097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3" h="154536" extrusionOk="0">
                    <a:moveTo>
                      <a:pt x="15832" y="108225"/>
                    </a:moveTo>
                    <a:cubicBezTo>
                      <a:pt x="114892" y="72982"/>
                      <a:pt x="212999" y="36787"/>
                      <a:pt x="312059" y="1544"/>
                    </a:cubicBezTo>
                    <a:cubicBezTo>
                      <a:pt x="324442" y="-3218"/>
                      <a:pt x="337777" y="3450"/>
                      <a:pt x="342539" y="15832"/>
                    </a:cubicBezTo>
                    <a:lnTo>
                      <a:pt x="342539" y="15832"/>
                    </a:lnTo>
                    <a:cubicBezTo>
                      <a:pt x="347302" y="28215"/>
                      <a:pt x="340634" y="41550"/>
                      <a:pt x="328252" y="46312"/>
                    </a:cubicBezTo>
                    <a:cubicBezTo>
                      <a:pt x="229192" y="81554"/>
                      <a:pt x="131084" y="117750"/>
                      <a:pt x="32024" y="152992"/>
                    </a:cubicBezTo>
                    <a:cubicBezTo>
                      <a:pt x="19642" y="157754"/>
                      <a:pt x="6307" y="151087"/>
                      <a:pt x="1544" y="138704"/>
                    </a:cubicBezTo>
                    <a:lnTo>
                      <a:pt x="1544" y="138704"/>
                    </a:lnTo>
                    <a:cubicBezTo>
                      <a:pt x="-3218" y="126322"/>
                      <a:pt x="3449" y="112987"/>
                      <a:pt x="15832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436;p8"/>
              <p:cNvSpPr/>
              <p:nvPr/>
            </p:nvSpPr>
            <p:spPr>
              <a:xfrm rot="1218961">
                <a:off x="7905699" y="3636615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9485" y="1905"/>
                      <a:pt x="341389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8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437;p8"/>
              <p:cNvSpPr/>
              <p:nvPr/>
            </p:nvSpPr>
            <p:spPr>
              <a:xfrm rot="1218961">
                <a:off x="7907355" y="3677196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3" y="0"/>
                    </a:moveTo>
                    <a:cubicBezTo>
                      <a:pt x="335280" y="8572"/>
                      <a:pt x="329565" y="17145"/>
                      <a:pt x="320993" y="20003"/>
                    </a:cubicBezTo>
                    <a:cubicBezTo>
                      <a:pt x="221933" y="55245"/>
                      <a:pt x="123825" y="91440"/>
                      <a:pt x="24765" y="126682"/>
                    </a:cubicBezTo>
                    <a:cubicBezTo>
                      <a:pt x="16193" y="129540"/>
                      <a:pt x="5715" y="127635"/>
                      <a:pt x="0" y="120968"/>
                    </a:cubicBezTo>
                    <a:cubicBezTo>
                      <a:pt x="111443" y="80963"/>
                      <a:pt x="223838" y="40005"/>
                      <a:pt x="336233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438;p8"/>
              <p:cNvSpPr/>
              <p:nvPr/>
            </p:nvSpPr>
            <p:spPr>
              <a:xfrm rot="1218961">
                <a:off x="7897908" y="3996461"/>
                <a:ext cx="720184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3706" h="154536" extrusionOk="0">
                    <a:moveTo>
                      <a:pt x="15454" y="108224"/>
                    </a:moveTo>
                    <a:cubicBezTo>
                      <a:pt x="114514" y="72982"/>
                      <a:pt x="212622" y="36787"/>
                      <a:pt x="311682" y="1544"/>
                    </a:cubicBezTo>
                    <a:cubicBezTo>
                      <a:pt x="324064" y="-3218"/>
                      <a:pt x="337399" y="3449"/>
                      <a:pt x="342162" y="15832"/>
                    </a:cubicBezTo>
                    <a:lnTo>
                      <a:pt x="342162" y="15832"/>
                    </a:lnTo>
                    <a:cubicBezTo>
                      <a:pt x="346924" y="28214"/>
                      <a:pt x="340257" y="41549"/>
                      <a:pt x="327874" y="46312"/>
                    </a:cubicBezTo>
                    <a:cubicBezTo>
                      <a:pt x="228814" y="81554"/>
                      <a:pt x="130707" y="117749"/>
                      <a:pt x="31647" y="152992"/>
                    </a:cubicBezTo>
                    <a:cubicBezTo>
                      <a:pt x="19264" y="157754"/>
                      <a:pt x="5929" y="151087"/>
                      <a:pt x="1167" y="138704"/>
                    </a:cubicBezTo>
                    <a:lnTo>
                      <a:pt x="1167" y="138704"/>
                    </a:lnTo>
                    <a:cubicBezTo>
                      <a:pt x="-2643" y="126322"/>
                      <a:pt x="3072" y="112987"/>
                      <a:pt x="15454" y="108224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439;p8"/>
              <p:cNvSpPr/>
              <p:nvPr/>
            </p:nvSpPr>
            <p:spPr>
              <a:xfrm rot="1218961">
                <a:off x="7900751" y="4011603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8532" y="2857"/>
                      <a:pt x="341390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7"/>
                      <a:pt x="395" y="120967"/>
                    </a:cubicBezTo>
                    <a:cubicBezTo>
                      <a:pt x="112790" y="80963"/>
                      <a:pt x="225185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440;p8"/>
              <p:cNvSpPr/>
              <p:nvPr/>
            </p:nvSpPr>
            <p:spPr>
              <a:xfrm rot="1218961">
                <a:off x="7904279" y="4052878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2"/>
                      <a:pt x="329565" y="17145"/>
                      <a:pt x="320992" y="20002"/>
                    </a:cubicBezTo>
                    <a:cubicBezTo>
                      <a:pt x="221932" y="55245"/>
                      <a:pt x="123825" y="91440"/>
                      <a:pt x="24765" y="126682"/>
                    </a:cubicBezTo>
                    <a:cubicBezTo>
                      <a:pt x="16192" y="129540"/>
                      <a:pt x="5715" y="127635"/>
                      <a:pt x="0" y="120967"/>
                    </a:cubicBezTo>
                    <a:cubicBezTo>
                      <a:pt x="111442" y="80963"/>
                      <a:pt x="223838" y="40005"/>
                      <a:pt x="336232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441;p8"/>
              <p:cNvSpPr/>
              <p:nvPr/>
            </p:nvSpPr>
            <p:spPr>
              <a:xfrm rot="1218961">
                <a:off x="7894065" y="4372003"/>
                <a:ext cx="720976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4" h="154536" extrusionOk="0">
                    <a:moveTo>
                      <a:pt x="15832" y="108225"/>
                    </a:moveTo>
                    <a:cubicBezTo>
                      <a:pt x="114892" y="72982"/>
                      <a:pt x="213000" y="36787"/>
                      <a:pt x="312060" y="1544"/>
                    </a:cubicBezTo>
                    <a:cubicBezTo>
                      <a:pt x="324442" y="-3218"/>
                      <a:pt x="337777" y="3450"/>
                      <a:pt x="342540" y="15832"/>
                    </a:cubicBezTo>
                    <a:lnTo>
                      <a:pt x="342540" y="15832"/>
                    </a:lnTo>
                    <a:cubicBezTo>
                      <a:pt x="347302" y="28215"/>
                      <a:pt x="340635" y="41550"/>
                      <a:pt x="328252" y="46312"/>
                    </a:cubicBezTo>
                    <a:cubicBezTo>
                      <a:pt x="229192" y="81555"/>
                      <a:pt x="131085" y="117750"/>
                      <a:pt x="32025" y="152992"/>
                    </a:cubicBezTo>
                    <a:cubicBezTo>
                      <a:pt x="19642" y="157755"/>
                      <a:pt x="6307" y="151087"/>
                      <a:pt x="1544" y="138705"/>
                    </a:cubicBezTo>
                    <a:lnTo>
                      <a:pt x="1544" y="138705"/>
                    </a:lnTo>
                    <a:cubicBezTo>
                      <a:pt x="-3218" y="126322"/>
                      <a:pt x="3450" y="112987"/>
                      <a:pt x="15832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442;p8"/>
              <p:cNvSpPr/>
              <p:nvPr/>
            </p:nvSpPr>
            <p:spPr>
              <a:xfrm rot="1218961">
                <a:off x="7897674" y="4387283"/>
                <a:ext cx="717325" cy="275423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5" extrusionOk="0">
                    <a:moveTo>
                      <a:pt x="336627" y="0"/>
                    </a:moveTo>
                    <a:cubicBezTo>
                      <a:pt x="338532" y="2858"/>
                      <a:pt x="341390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4" y="49530"/>
                      <a:pt x="114694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4" y="127635"/>
                      <a:pt x="-558" y="124778"/>
                      <a:pt x="394" y="120968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443;p8"/>
              <p:cNvSpPr/>
              <p:nvPr/>
            </p:nvSpPr>
            <p:spPr>
              <a:xfrm rot="1218961">
                <a:off x="7899334" y="4427864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2"/>
                      <a:pt x="329565" y="17145"/>
                      <a:pt x="320993" y="20003"/>
                    </a:cubicBezTo>
                    <a:cubicBezTo>
                      <a:pt x="221932" y="55245"/>
                      <a:pt x="123825" y="91440"/>
                      <a:pt x="24765" y="126683"/>
                    </a:cubicBezTo>
                    <a:cubicBezTo>
                      <a:pt x="16193" y="129540"/>
                      <a:pt x="5715" y="127635"/>
                      <a:pt x="0" y="120968"/>
                    </a:cubicBezTo>
                    <a:cubicBezTo>
                      <a:pt x="111443" y="80963"/>
                      <a:pt x="223838" y="40005"/>
                      <a:pt x="336232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444;p8"/>
              <p:cNvSpPr/>
              <p:nvPr/>
            </p:nvSpPr>
            <p:spPr>
              <a:xfrm rot="1218961">
                <a:off x="7890069" y="4747162"/>
                <a:ext cx="71999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3615" h="154536" extrusionOk="0">
                    <a:moveTo>
                      <a:pt x="15364" y="108225"/>
                    </a:moveTo>
                    <a:cubicBezTo>
                      <a:pt x="114424" y="72982"/>
                      <a:pt x="212531" y="36787"/>
                      <a:pt x="311591" y="1544"/>
                    </a:cubicBezTo>
                    <a:cubicBezTo>
                      <a:pt x="323974" y="-3218"/>
                      <a:pt x="337309" y="3450"/>
                      <a:pt x="342071" y="15832"/>
                    </a:cubicBezTo>
                    <a:lnTo>
                      <a:pt x="342071" y="15832"/>
                    </a:lnTo>
                    <a:cubicBezTo>
                      <a:pt x="346834" y="28214"/>
                      <a:pt x="340166" y="41550"/>
                      <a:pt x="327784" y="46312"/>
                    </a:cubicBezTo>
                    <a:cubicBezTo>
                      <a:pt x="228724" y="81554"/>
                      <a:pt x="130616" y="117750"/>
                      <a:pt x="31556" y="152992"/>
                    </a:cubicBezTo>
                    <a:cubicBezTo>
                      <a:pt x="19174" y="157754"/>
                      <a:pt x="5839" y="151087"/>
                      <a:pt x="1076" y="138704"/>
                    </a:cubicBezTo>
                    <a:lnTo>
                      <a:pt x="1076" y="138704"/>
                    </a:lnTo>
                    <a:cubicBezTo>
                      <a:pt x="-2734" y="126322"/>
                      <a:pt x="3934" y="112987"/>
                      <a:pt x="15364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445;p8"/>
              <p:cNvSpPr/>
              <p:nvPr/>
            </p:nvSpPr>
            <p:spPr>
              <a:xfrm rot="1218961">
                <a:off x="7894601" y="4762966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8532" y="1905"/>
                      <a:pt x="341389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7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446;p8"/>
              <p:cNvSpPr/>
              <p:nvPr/>
            </p:nvSpPr>
            <p:spPr>
              <a:xfrm rot="1218961">
                <a:off x="7896256" y="4803546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3" y="0"/>
                    </a:moveTo>
                    <a:cubicBezTo>
                      <a:pt x="335280" y="8572"/>
                      <a:pt x="329565" y="17145"/>
                      <a:pt x="320993" y="20003"/>
                    </a:cubicBezTo>
                    <a:cubicBezTo>
                      <a:pt x="221933" y="55245"/>
                      <a:pt x="123825" y="91440"/>
                      <a:pt x="24765" y="126682"/>
                    </a:cubicBezTo>
                    <a:cubicBezTo>
                      <a:pt x="16193" y="129540"/>
                      <a:pt x="5715" y="127635"/>
                      <a:pt x="0" y="120967"/>
                    </a:cubicBezTo>
                    <a:cubicBezTo>
                      <a:pt x="111443" y="80963"/>
                      <a:pt x="223838" y="40005"/>
                      <a:pt x="336233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447;p8"/>
              <p:cNvSpPr/>
              <p:nvPr/>
            </p:nvSpPr>
            <p:spPr>
              <a:xfrm rot="1218961">
                <a:off x="7886043" y="5122674"/>
                <a:ext cx="72097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3" h="154536" extrusionOk="0">
                    <a:moveTo>
                      <a:pt x="15832" y="108224"/>
                    </a:moveTo>
                    <a:lnTo>
                      <a:pt x="312060" y="1544"/>
                    </a:lnTo>
                    <a:cubicBezTo>
                      <a:pt x="324442" y="-3218"/>
                      <a:pt x="337777" y="3449"/>
                      <a:pt x="342539" y="15832"/>
                    </a:cubicBezTo>
                    <a:lnTo>
                      <a:pt x="342539" y="15832"/>
                    </a:lnTo>
                    <a:cubicBezTo>
                      <a:pt x="347302" y="28214"/>
                      <a:pt x="340635" y="41549"/>
                      <a:pt x="328252" y="46312"/>
                    </a:cubicBezTo>
                    <a:lnTo>
                      <a:pt x="32024" y="152992"/>
                    </a:lnTo>
                    <a:cubicBezTo>
                      <a:pt x="19642" y="157754"/>
                      <a:pt x="6307" y="151087"/>
                      <a:pt x="1544" y="138704"/>
                    </a:cubicBezTo>
                    <a:lnTo>
                      <a:pt x="1544" y="138704"/>
                    </a:lnTo>
                    <a:cubicBezTo>
                      <a:pt x="-3218" y="126322"/>
                      <a:pt x="3449" y="112987"/>
                      <a:pt x="15832" y="108224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448;p8"/>
              <p:cNvSpPr/>
              <p:nvPr/>
            </p:nvSpPr>
            <p:spPr>
              <a:xfrm rot="1218961">
                <a:off x="7889653" y="5137952"/>
                <a:ext cx="717325" cy="275423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5" extrusionOk="0">
                    <a:moveTo>
                      <a:pt x="336627" y="0"/>
                    </a:moveTo>
                    <a:cubicBezTo>
                      <a:pt x="338532" y="2858"/>
                      <a:pt x="341389" y="5715"/>
                      <a:pt x="342342" y="8573"/>
                    </a:cubicBezTo>
                    <a:lnTo>
                      <a:pt x="342342" y="8573"/>
                    </a:lnTo>
                    <a:lnTo>
                      <a:pt x="342342" y="8573"/>
                    </a:lnTo>
                    <a:lnTo>
                      <a:pt x="1347" y="131445"/>
                    </a:lnTo>
                    <a:lnTo>
                      <a:pt x="1347" y="131445"/>
                    </a:ln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8"/>
                    </a:cubicBezTo>
                    <a:lnTo>
                      <a:pt x="336627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449;p8"/>
              <p:cNvSpPr/>
              <p:nvPr/>
            </p:nvSpPr>
            <p:spPr>
              <a:xfrm rot="1218961">
                <a:off x="7891310" y="5178532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3"/>
                      <a:pt x="329565" y="17145"/>
                      <a:pt x="320992" y="20003"/>
                    </a:cubicBezTo>
                    <a:lnTo>
                      <a:pt x="24765" y="126683"/>
                    </a:lnTo>
                    <a:cubicBezTo>
                      <a:pt x="16192" y="129540"/>
                      <a:pt x="5715" y="127635"/>
                      <a:pt x="0" y="120968"/>
                    </a:cubicBezTo>
                    <a:lnTo>
                      <a:pt x="336232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450;p8"/>
              <p:cNvSpPr/>
              <p:nvPr/>
            </p:nvSpPr>
            <p:spPr>
              <a:xfrm rot="32818">
                <a:off x="8803051" y="2252423"/>
                <a:ext cx="2031493" cy="29933"/>
              </a:xfrm>
              <a:custGeom>
                <a:avLst/>
                <a:gdLst/>
                <a:ahLst/>
                <a:cxnLst/>
                <a:rect l="l" t="t" r="r" b="b"/>
                <a:pathLst>
                  <a:path w="969642" h="14287" extrusionOk="0">
                    <a:moveTo>
                      <a:pt x="0" y="0"/>
                    </a:moveTo>
                    <a:lnTo>
                      <a:pt x="969643" y="0"/>
                    </a:lnTo>
                    <a:lnTo>
                      <a:pt x="969643" y="14287"/>
                    </a:lnTo>
                    <a:lnTo>
                      <a:pt x="0" y="14287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451;p8"/>
              <p:cNvSpPr/>
              <p:nvPr/>
            </p:nvSpPr>
            <p:spPr>
              <a:xfrm rot="1218961">
                <a:off x="8856385" y="2100085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7185"/>
                      <a:pt x="1905" y="332422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452;p8"/>
              <p:cNvSpPr/>
              <p:nvPr/>
            </p:nvSpPr>
            <p:spPr>
              <a:xfrm rot="1218961">
                <a:off x="8855679" y="2291428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2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7" y="337185"/>
                      <a:pt x="952" y="332422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453;p8"/>
              <p:cNvSpPr/>
              <p:nvPr/>
            </p:nvSpPr>
            <p:spPr>
              <a:xfrm rot="1218961">
                <a:off x="8853100" y="2482076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7185"/>
                      <a:pt x="1905" y="332422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454;p8"/>
              <p:cNvSpPr/>
              <p:nvPr/>
            </p:nvSpPr>
            <p:spPr>
              <a:xfrm rot="1218961">
                <a:off x="8850521" y="2672723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7185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455;p8"/>
              <p:cNvSpPr/>
              <p:nvPr/>
            </p:nvSpPr>
            <p:spPr>
              <a:xfrm rot="1218961">
                <a:off x="8849813" y="2864065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7185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456;p8"/>
              <p:cNvSpPr/>
              <p:nvPr/>
            </p:nvSpPr>
            <p:spPr>
              <a:xfrm rot="1218961">
                <a:off x="8847236" y="3054714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457;p8"/>
              <p:cNvSpPr/>
              <p:nvPr/>
            </p:nvSpPr>
            <p:spPr>
              <a:xfrm rot="1218961">
                <a:off x="8846528" y="3246055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8138"/>
                      <a:pt x="953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458;p8"/>
              <p:cNvSpPr/>
              <p:nvPr/>
            </p:nvSpPr>
            <p:spPr>
              <a:xfrm rot="1218961">
                <a:off x="8843949" y="3436703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7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459;p8"/>
              <p:cNvSpPr/>
              <p:nvPr/>
            </p:nvSpPr>
            <p:spPr>
              <a:xfrm rot="1218961">
                <a:off x="8841370" y="3627351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8" y="219075"/>
                      <a:pt x="608648" y="109538"/>
                      <a:pt x="912495" y="0"/>
                    </a:cubicBezTo>
                    <a:cubicBezTo>
                      <a:pt x="914400" y="4763"/>
                      <a:pt x="915353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460;p8"/>
              <p:cNvSpPr/>
              <p:nvPr/>
            </p:nvSpPr>
            <p:spPr>
              <a:xfrm rot="1218961">
                <a:off x="8840663" y="3818693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7" y="338138"/>
                      <a:pt x="953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461;p8"/>
              <p:cNvSpPr/>
              <p:nvPr/>
            </p:nvSpPr>
            <p:spPr>
              <a:xfrm rot="1218961">
                <a:off x="8838083" y="4009340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8" y="219075"/>
                      <a:pt x="608648" y="109538"/>
                      <a:pt x="912495" y="0"/>
                    </a:cubicBezTo>
                    <a:cubicBezTo>
                      <a:pt x="914400" y="4763"/>
                      <a:pt x="915353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462;p8"/>
              <p:cNvSpPr/>
              <p:nvPr/>
            </p:nvSpPr>
            <p:spPr>
              <a:xfrm rot="1218961">
                <a:off x="8835506" y="4199989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8" y="109538"/>
                      <a:pt x="912495" y="0"/>
                    </a:cubicBezTo>
                    <a:cubicBezTo>
                      <a:pt x="914400" y="4763"/>
                      <a:pt x="915352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463;p8"/>
              <p:cNvSpPr/>
              <p:nvPr/>
            </p:nvSpPr>
            <p:spPr>
              <a:xfrm rot="1218961">
                <a:off x="8834797" y="4391331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8" y="219075"/>
                      <a:pt x="608648" y="109538"/>
                      <a:pt x="912495" y="0"/>
                    </a:cubicBezTo>
                    <a:cubicBezTo>
                      <a:pt x="914400" y="4763"/>
                      <a:pt x="915353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464;p8"/>
              <p:cNvSpPr/>
              <p:nvPr/>
            </p:nvSpPr>
            <p:spPr>
              <a:xfrm rot="1218961">
                <a:off x="8832218" y="4581979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8" y="109538"/>
                      <a:pt x="912495" y="0"/>
                    </a:cubicBezTo>
                    <a:cubicBezTo>
                      <a:pt x="914400" y="4763"/>
                      <a:pt x="915352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465;p8"/>
              <p:cNvSpPr/>
              <p:nvPr/>
            </p:nvSpPr>
            <p:spPr>
              <a:xfrm rot="1218961">
                <a:off x="8831510" y="4773320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8" y="219075"/>
                      <a:pt x="608648" y="109538"/>
                      <a:pt x="912495" y="0"/>
                    </a:cubicBezTo>
                    <a:cubicBezTo>
                      <a:pt x="914400" y="4763"/>
                      <a:pt x="915353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8138"/>
                      <a:pt x="953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466;p8"/>
              <p:cNvSpPr/>
              <p:nvPr/>
            </p:nvSpPr>
            <p:spPr>
              <a:xfrm rot="32818">
                <a:off x="8774448" y="5308872"/>
                <a:ext cx="2031493" cy="29933"/>
              </a:xfrm>
              <a:custGeom>
                <a:avLst/>
                <a:gdLst/>
                <a:ahLst/>
                <a:cxnLst/>
                <a:rect l="l" t="t" r="r" b="b"/>
                <a:pathLst>
                  <a:path w="969642" h="14287" extrusionOk="0">
                    <a:moveTo>
                      <a:pt x="0" y="0"/>
                    </a:moveTo>
                    <a:lnTo>
                      <a:pt x="969643" y="0"/>
                    </a:lnTo>
                    <a:lnTo>
                      <a:pt x="969643" y="14287"/>
                    </a:lnTo>
                    <a:lnTo>
                      <a:pt x="0" y="14287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5" name="Google Shape;467;p8"/>
            <p:cNvSpPr/>
            <p:nvPr/>
          </p:nvSpPr>
          <p:spPr>
            <a:xfrm rot="1218961">
              <a:off x="5267398" y="1967339"/>
              <a:ext cx="2955806" cy="3592473"/>
            </a:xfrm>
            <a:custGeom>
              <a:avLst/>
              <a:gdLst/>
              <a:ahLst/>
              <a:cxnLst/>
              <a:rect l="l" t="t" r="r" b="b"/>
              <a:pathLst>
                <a:path w="1410652" h="1714500" extrusionOk="0">
                  <a:moveTo>
                    <a:pt x="0" y="328613"/>
                  </a:moveTo>
                  <a:lnTo>
                    <a:pt x="912495" y="0"/>
                  </a:lnTo>
                  <a:lnTo>
                    <a:pt x="917258" y="13335"/>
                  </a:lnTo>
                  <a:lnTo>
                    <a:pt x="4763" y="341947"/>
                  </a:lnTo>
                  <a:lnTo>
                    <a:pt x="0" y="328613"/>
                  </a:lnTo>
                  <a:lnTo>
                    <a:pt x="0" y="328613"/>
                  </a:lnTo>
                  <a:close/>
                  <a:moveTo>
                    <a:pt x="30480" y="414338"/>
                  </a:moveTo>
                  <a:cubicBezTo>
                    <a:pt x="32385" y="419100"/>
                    <a:pt x="33338" y="423863"/>
                    <a:pt x="35243" y="427672"/>
                  </a:cubicBezTo>
                  <a:cubicBezTo>
                    <a:pt x="339090" y="318135"/>
                    <a:pt x="643890" y="208597"/>
                    <a:pt x="947738" y="99060"/>
                  </a:cubicBezTo>
                  <a:cubicBezTo>
                    <a:pt x="945833" y="94297"/>
                    <a:pt x="944880" y="89535"/>
                    <a:pt x="942975" y="85725"/>
                  </a:cubicBezTo>
                  <a:cubicBezTo>
                    <a:pt x="639128" y="196215"/>
                    <a:pt x="335280" y="304800"/>
                    <a:pt x="30480" y="414338"/>
                  </a:cubicBezTo>
                  <a:lnTo>
                    <a:pt x="30480" y="414338"/>
                  </a:lnTo>
                  <a:close/>
                  <a:moveTo>
                    <a:pt x="61913" y="500063"/>
                  </a:moveTo>
                  <a:cubicBezTo>
                    <a:pt x="63818" y="504825"/>
                    <a:pt x="64770" y="509588"/>
                    <a:pt x="66675" y="513397"/>
                  </a:cubicBezTo>
                  <a:cubicBezTo>
                    <a:pt x="370522" y="403860"/>
                    <a:pt x="675322" y="294322"/>
                    <a:pt x="979170" y="184785"/>
                  </a:cubicBezTo>
                  <a:cubicBezTo>
                    <a:pt x="977265" y="180022"/>
                    <a:pt x="976313" y="175260"/>
                    <a:pt x="974408" y="171450"/>
                  </a:cubicBezTo>
                  <a:cubicBezTo>
                    <a:pt x="670560" y="281940"/>
                    <a:pt x="365760" y="391478"/>
                    <a:pt x="61913" y="500063"/>
                  </a:cubicBezTo>
                  <a:lnTo>
                    <a:pt x="61913" y="500063"/>
                  </a:lnTo>
                  <a:close/>
                  <a:moveTo>
                    <a:pt x="92393" y="585788"/>
                  </a:moveTo>
                  <a:cubicBezTo>
                    <a:pt x="94297" y="590550"/>
                    <a:pt x="95250" y="595313"/>
                    <a:pt x="97155" y="599122"/>
                  </a:cubicBezTo>
                  <a:cubicBezTo>
                    <a:pt x="401003" y="489585"/>
                    <a:pt x="705803" y="380047"/>
                    <a:pt x="1009650" y="270510"/>
                  </a:cubicBezTo>
                  <a:cubicBezTo>
                    <a:pt x="1007745" y="265747"/>
                    <a:pt x="1006793" y="260985"/>
                    <a:pt x="1004888" y="257175"/>
                  </a:cubicBezTo>
                  <a:cubicBezTo>
                    <a:pt x="701040" y="367665"/>
                    <a:pt x="397193" y="477203"/>
                    <a:pt x="92393" y="585788"/>
                  </a:cubicBezTo>
                  <a:lnTo>
                    <a:pt x="92393" y="585788"/>
                  </a:lnTo>
                  <a:close/>
                  <a:moveTo>
                    <a:pt x="123825" y="672465"/>
                  </a:moveTo>
                  <a:cubicBezTo>
                    <a:pt x="427672" y="562928"/>
                    <a:pt x="732472" y="453390"/>
                    <a:pt x="1036320" y="343853"/>
                  </a:cubicBezTo>
                  <a:cubicBezTo>
                    <a:pt x="1038225" y="348615"/>
                    <a:pt x="1039178" y="353378"/>
                    <a:pt x="1041083" y="357188"/>
                  </a:cubicBezTo>
                  <a:cubicBezTo>
                    <a:pt x="737235" y="466725"/>
                    <a:pt x="432435" y="576263"/>
                    <a:pt x="128588" y="685800"/>
                  </a:cubicBezTo>
                  <a:cubicBezTo>
                    <a:pt x="126683" y="681038"/>
                    <a:pt x="124778" y="676275"/>
                    <a:pt x="123825" y="672465"/>
                  </a:cubicBezTo>
                  <a:lnTo>
                    <a:pt x="123825" y="672465"/>
                  </a:lnTo>
                  <a:close/>
                  <a:moveTo>
                    <a:pt x="154305" y="758190"/>
                  </a:moveTo>
                  <a:cubicBezTo>
                    <a:pt x="458153" y="648653"/>
                    <a:pt x="762953" y="539115"/>
                    <a:pt x="1066800" y="429578"/>
                  </a:cubicBezTo>
                  <a:cubicBezTo>
                    <a:pt x="1068705" y="434340"/>
                    <a:pt x="1069658" y="439103"/>
                    <a:pt x="1071563" y="442913"/>
                  </a:cubicBezTo>
                  <a:cubicBezTo>
                    <a:pt x="767715" y="552450"/>
                    <a:pt x="462915" y="661988"/>
                    <a:pt x="159068" y="771525"/>
                  </a:cubicBezTo>
                  <a:cubicBezTo>
                    <a:pt x="157163" y="766763"/>
                    <a:pt x="156210" y="762000"/>
                    <a:pt x="154305" y="758190"/>
                  </a:cubicBezTo>
                  <a:lnTo>
                    <a:pt x="154305" y="758190"/>
                  </a:lnTo>
                  <a:close/>
                  <a:moveTo>
                    <a:pt x="184785" y="843915"/>
                  </a:moveTo>
                  <a:cubicBezTo>
                    <a:pt x="488633" y="734378"/>
                    <a:pt x="793433" y="624840"/>
                    <a:pt x="1097280" y="515303"/>
                  </a:cubicBezTo>
                  <a:cubicBezTo>
                    <a:pt x="1099185" y="520065"/>
                    <a:pt x="1100138" y="524828"/>
                    <a:pt x="1102043" y="528638"/>
                  </a:cubicBezTo>
                  <a:cubicBezTo>
                    <a:pt x="798195" y="638175"/>
                    <a:pt x="493395" y="747713"/>
                    <a:pt x="189547" y="857250"/>
                  </a:cubicBezTo>
                  <a:cubicBezTo>
                    <a:pt x="188595" y="852488"/>
                    <a:pt x="186690" y="847725"/>
                    <a:pt x="184785" y="843915"/>
                  </a:cubicBezTo>
                  <a:lnTo>
                    <a:pt x="184785" y="843915"/>
                  </a:lnTo>
                  <a:close/>
                  <a:moveTo>
                    <a:pt x="216218" y="929640"/>
                  </a:moveTo>
                  <a:cubicBezTo>
                    <a:pt x="218122" y="934403"/>
                    <a:pt x="219075" y="939165"/>
                    <a:pt x="220980" y="942975"/>
                  </a:cubicBezTo>
                  <a:cubicBezTo>
                    <a:pt x="524828" y="833438"/>
                    <a:pt x="829628" y="723900"/>
                    <a:pt x="1133475" y="614363"/>
                  </a:cubicBezTo>
                  <a:cubicBezTo>
                    <a:pt x="1131570" y="609600"/>
                    <a:pt x="1130618" y="604838"/>
                    <a:pt x="1128713" y="601028"/>
                  </a:cubicBezTo>
                  <a:cubicBezTo>
                    <a:pt x="824865" y="710565"/>
                    <a:pt x="520065" y="820103"/>
                    <a:pt x="216218" y="929640"/>
                  </a:cubicBezTo>
                  <a:lnTo>
                    <a:pt x="216218" y="929640"/>
                  </a:lnTo>
                  <a:close/>
                  <a:moveTo>
                    <a:pt x="246697" y="1015365"/>
                  </a:moveTo>
                  <a:cubicBezTo>
                    <a:pt x="248603" y="1020128"/>
                    <a:pt x="249555" y="1024890"/>
                    <a:pt x="251460" y="1028700"/>
                  </a:cubicBezTo>
                  <a:cubicBezTo>
                    <a:pt x="555308" y="919163"/>
                    <a:pt x="860108" y="809625"/>
                    <a:pt x="1163955" y="700088"/>
                  </a:cubicBezTo>
                  <a:cubicBezTo>
                    <a:pt x="1162050" y="695325"/>
                    <a:pt x="1161098" y="690563"/>
                    <a:pt x="1159193" y="686753"/>
                  </a:cubicBezTo>
                  <a:cubicBezTo>
                    <a:pt x="855345" y="796290"/>
                    <a:pt x="551497" y="905828"/>
                    <a:pt x="246697" y="1015365"/>
                  </a:cubicBezTo>
                  <a:lnTo>
                    <a:pt x="246697" y="1015365"/>
                  </a:lnTo>
                  <a:close/>
                  <a:moveTo>
                    <a:pt x="277178" y="1101090"/>
                  </a:moveTo>
                  <a:cubicBezTo>
                    <a:pt x="279083" y="1105853"/>
                    <a:pt x="280035" y="1110615"/>
                    <a:pt x="281940" y="1114425"/>
                  </a:cubicBezTo>
                  <a:cubicBezTo>
                    <a:pt x="585788" y="1004888"/>
                    <a:pt x="890588" y="895350"/>
                    <a:pt x="1194435" y="785813"/>
                  </a:cubicBezTo>
                  <a:cubicBezTo>
                    <a:pt x="1192530" y="781050"/>
                    <a:pt x="1191578" y="776288"/>
                    <a:pt x="1189673" y="772478"/>
                  </a:cubicBezTo>
                  <a:cubicBezTo>
                    <a:pt x="885825" y="882015"/>
                    <a:pt x="581978" y="991553"/>
                    <a:pt x="277178" y="1101090"/>
                  </a:cubicBezTo>
                  <a:lnTo>
                    <a:pt x="277178" y="1101090"/>
                  </a:lnTo>
                  <a:close/>
                  <a:moveTo>
                    <a:pt x="308610" y="1186815"/>
                  </a:moveTo>
                  <a:cubicBezTo>
                    <a:pt x="612458" y="1077278"/>
                    <a:pt x="917258" y="967740"/>
                    <a:pt x="1221105" y="858203"/>
                  </a:cubicBezTo>
                  <a:cubicBezTo>
                    <a:pt x="1223010" y="862965"/>
                    <a:pt x="1223963" y="867728"/>
                    <a:pt x="1225868" y="871538"/>
                  </a:cubicBezTo>
                  <a:cubicBezTo>
                    <a:pt x="922020" y="981075"/>
                    <a:pt x="617220" y="1090613"/>
                    <a:pt x="313372" y="1200150"/>
                  </a:cubicBezTo>
                  <a:cubicBezTo>
                    <a:pt x="311468" y="1196340"/>
                    <a:pt x="310515" y="1191578"/>
                    <a:pt x="308610" y="1186815"/>
                  </a:cubicBezTo>
                  <a:lnTo>
                    <a:pt x="308610" y="1186815"/>
                  </a:lnTo>
                  <a:close/>
                  <a:moveTo>
                    <a:pt x="339090" y="1272540"/>
                  </a:moveTo>
                  <a:cubicBezTo>
                    <a:pt x="642938" y="1163003"/>
                    <a:pt x="947738" y="1053465"/>
                    <a:pt x="1251585" y="943928"/>
                  </a:cubicBezTo>
                  <a:cubicBezTo>
                    <a:pt x="1253490" y="948690"/>
                    <a:pt x="1254443" y="953453"/>
                    <a:pt x="1256348" y="957263"/>
                  </a:cubicBezTo>
                  <a:cubicBezTo>
                    <a:pt x="952500" y="1066800"/>
                    <a:pt x="647700" y="1176338"/>
                    <a:pt x="343853" y="1285875"/>
                  </a:cubicBezTo>
                  <a:cubicBezTo>
                    <a:pt x="342900" y="1282065"/>
                    <a:pt x="340995" y="1277303"/>
                    <a:pt x="339090" y="1272540"/>
                  </a:cubicBezTo>
                  <a:lnTo>
                    <a:pt x="339090" y="1272540"/>
                  </a:lnTo>
                  <a:close/>
                  <a:moveTo>
                    <a:pt x="370522" y="1358265"/>
                  </a:moveTo>
                  <a:cubicBezTo>
                    <a:pt x="674370" y="1248728"/>
                    <a:pt x="979170" y="1139190"/>
                    <a:pt x="1283018" y="1029653"/>
                  </a:cubicBezTo>
                  <a:cubicBezTo>
                    <a:pt x="1284923" y="1034415"/>
                    <a:pt x="1285875" y="1039178"/>
                    <a:pt x="1287780" y="1042988"/>
                  </a:cubicBezTo>
                  <a:cubicBezTo>
                    <a:pt x="983933" y="1152525"/>
                    <a:pt x="679133" y="1262063"/>
                    <a:pt x="375285" y="1371600"/>
                  </a:cubicBezTo>
                  <a:cubicBezTo>
                    <a:pt x="373380" y="1367790"/>
                    <a:pt x="371475" y="1363028"/>
                    <a:pt x="370522" y="1358265"/>
                  </a:cubicBezTo>
                  <a:lnTo>
                    <a:pt x="370522" y="1358265"/>
                  </a:lnTo>
                  <a:close/>
                  <a:moveTo>
                    <a:pt x="401003" y="1443990"/>
                  </a:moveTo>
                  <a:cubicBezTo>
                    <a:pt x="402908" y="1448753"/>
                    <a:pt x="403860" y="1453515"/>
                    <a:pt x="405765" y="1457325"/>
                  </a:cubicBezTo>
                  <a:cubicBezTo>
                    <a:pt x="709613" y="1347788"/>
                    <a:pt x="1014413" y="1238250"/>
                    <a:pt x="1318260" y="1128713"/>
                  </a:cubicBezTo>
                  <a:cubicBezTo>
                    <a:pt x="1316355" y="1123950"/>
                    <a:pt x="1315403" y="1119188"/>
                    <a:pt x="1313498" y="1115378"/>
                  </a:cubicBezTo>
                  <a:cubicBezTo>
                    <a:pt x="1009650" y="1224915"/>
                    <a:pt x="704850" y="1334453"/>
                    <a:pt x="401003" y="1443990"/>
                  </a:cubicBezTo>
                  <a:lnTo>
                    <a:pt x="401003" y="1443990"/>
                  </a:lnTo>
                  <a:close/>
                  <a:moveTo>
                    <a:pt x="431483" y="1529715"/>
                  </a:moveTo>
                  <a:cubicBezTo>
                    <a:pt x="433388" y="1534478"/>
                    <a:pt x="434340" y="1539240"/>
                    <a:pt x="436245" y="1543050"/>
                  </a:cubicBezTo>
                  <a:cubicBezTo>
                    <a:pt x="740093" y="1433513"/>
                    <a:pt x="1044893" y="1323975"/>
                    <a:pt x="1348740" y="1214438"/>
                  </a:cubicBezTo>
                  <a:cubicBezTo>
                    <a:pt x="1346835" y="1209675"/>
                    <a:pt x="1345883" y="1204913"/>
                    <a:pt x="1343978" y="1201103"/>
                  </a:cubicBezTo>
                  <a:cubicBezTo>
                    <a:pt x="1040130" y="1310640"/>
                    <a:pt x="736283" y="1420178"/>
                    <a:pt x="431483" y="1529715"/>
                  </a:cubicBezTo>
                  <a:lnTo>
                    <a:pt x="431483" y="1529715"/>
                  </a:lnTo>
                  <a:close/>
                  <a:moveTo>
                    <a:pt x="462915" y="1615440"/>
                  </a:moveTo>
                  <a:cubicBezTo>
                    <a:pt x="464820" y="1620203"/>
                    <a:pt x="465772" y="1624965"/>
                    <a:pt x="467678" y="1628775"/>
                  </a:cubicBezTo>
                  <a:cubicBezTo>
                    <a:pt x="771525" y="1519238"/>
                    <a:pt x="1076325" y="1409700"/>
                    <a:pt x="1380173" y="1300163"/>
                  </a:cubicBezTo>
                  <a:cubicBezTo>
                    <a:pt x="1378268" y="1295400"/>
                    <a:pt x="1377315" y="1290638"/>
                    <a:pt x="1375410" y="1286828"/>
                  </a:cubicBezTo>
                  <a:cubicBezTo>
                    <a:pt x="1071563" y="1397318"/>
                    <a:pt x="766763" y="1505903"/>
                    <a:pt x="462915" y="1615440"/>
                  </a:cubicBezTo>
                  <a:lnTo>
                    <a:pt x="462915" y="1615440"/>
                  </a:lnTo>
                  <a:close/>
                  <a:moveTo>
                    <a:pt x="493395" y="1701165"/>
                  </a:moveTo>
                  <a:lnTo>
                    <a:pt x="1405890" y="1372553"/>
                  </a:lnTo>
                  <a:lnTo>
                    <a:pt x="1410653" y="1385888"/>
                  </a:lnTo>
                  <a:lnTo>
                    <a:pt x="498158" y="1714500"/>
                  </a:lnTo>
                  <a:lnTo>
                    <a:pt x="493395" y="1701165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242" name="Picture 2" descr="C:\Users\HP\Desktop\kho123-vector-giao-duc-hoc-tap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786" y="561209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Text Box 115"/>
          <p:cNvSpPr txBox="1">
            <a:spLocks noChangeArrowheads="1"/>
          </p:cNvSpPr>
          <p:nvPr/>
        </p:nvSpPr>
        <p:spPr bwMode="auto">
          <a:xfrm>
            <a:off x="3925626" y="1935808"/>
            <a:ext cx="346937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800" b="1" u="sng" dirty="0" err="1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Đề</a:t>
            </a:r>
            <a:r>
              <a:rPr lang="en-US" altLang="en-US" sz="2800" b="1" u="sng" dirty="0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800" b="1" u="sng" dirty="0" err="1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bài</a:t>
            </a:r>
            <a:r>
              <a:rPr lang="en-US" altLang="en-US" sz="2800" b="1" u="sng" dirty="0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: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Kể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một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câu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chuyện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về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đồ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chơi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của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em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hoặc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của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các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bạn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xung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quanh</a:t>
            </a:r>
            <a:endParaRPr lang="en-US" altLang="en-US" sz="2800" b="1" dirty="0">
              <a:solidFill>
                <a:schemeClr val="accent6">
                  <a:lumMod val="50000"/>
                </a:schemeClr>
              </a:solidFill>
              <a:latin typeface="#9Slide03 Arima Madurai ExtraBo" pitchFamily="2" charset="0"/>
              <a:cs typeface="#9Slide03 Arima Madurai ExtraBo" pitchFamily="2" charset="0"/>
            </a:endParaRPr>
          </a:p>
        </p:txBody>
      </p:sp>
      <p:grpSp>
        <p:nvGrpSpPr>
          <p:cNvPr id="116" name="Google Shape;414;p8"/>
          <p:cNvGrpSpPr/>
          <p:nvPr/>
        </p:nvGrpSpPr>
        <p:grpSpPr>
          <a:xfrm>
            <a:off x="8174011" y="625070"/>
            <a:ext cx="4197195" cy="4943198"/>
            <a:chOff x="6884615" y="58434"/>
            <a:chExt cx="2901220" cy="3416879"/>
          </a:xfrm>
        </p:grpSpPr>
        <p:sp>
          <p:nvSpPr>
            <p:cNvPr id="117" name="Google Shape;415;p8"/>
            <p:cNvSpPr/>
            <p:nvPr/>
          </p:nvSpPr>
          <p:spPr>
            <a:xfrm>
              <a:off x="688461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416;p8"/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9" name="Text Box 115"/>
          <p:cNvSpPr txBox="1">
            <a:spLocks noChangeArrowheads="1"/>
          </p:cNvSpPr>
          <p:nvPr/>
        </p:nvSpPr>
        <p:spPr bwMode="auto">
          <a:xfrm>
            <a:off x="8408916" y="1647723"/>
            <a:ext cx="3481156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   </a:t>
            </a:r>
            <a:r>
              <a:rPr lang="en-US" alt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Câu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chuyện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kể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phải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có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thật,liên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quan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đến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đồ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chơi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của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em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hoặc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của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bạn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em.Nhân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vật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kể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chuyện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là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em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hoặc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bạn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#9Slide03 Arima Madurai ExtraBo" pitchFamily="2" charset="0"/>
                <a:cs typeface="#9Slide03 Arima Madurai ExtraBo" pitchFamily="2" charset="0"/>
              </a:rPr>
              <a:t>em</a:t>
            </a:r>
            <a:endParaRPr lang="en-US" altLang="en-US" sz="2800" b="1" dirty="0">
              <a:solidFill>
                <a:schemeClr val="accent6">
                  <a:lumMod val="50000"/>
                </a:schemeClr>
              </a:solidFill>
              <a:latin typeface="#9Slide03 Arima Madurai ExtraBo" pitchFamily="2" charset="0"/>
              <a:cs typeface="#9Slide03 Arima Madurai ExtraB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9028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9" grpId="0"/>
      <p:bldP spid="11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120" descr="C:\Users\HP\Desktop\kisspng-cartoon-drawing-green-cartoon-green-grass-trees-5aa30b584a55a4.003934071520634712304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565" l="0" r="96222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484"/>
          <a:stretch/>
        </p:blipFill>
        <p:spPr bwMode="auto">
          <a:xfrm>
            <a:off x="-3341370" y="1828800"/>
            <a:ext cx="18874740" cy="587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C:\Users\HP\Desktop\Free-vector-000457-nen-bau-troi-va-dam-may-don-gian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917705"/>
            <a:ext cx="12661472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oogle Shape;417;p8"/>
          <p:cNvGrpSpPr/>
          <p:nvPr/>
        </p:nvGrpSpPr>
        <p:grpSpPr>
          <a:xfrm>
            <a:off x="2677886" y="-119742"/>
            <a:ext cx="9437914" cy="6793414"/>
            <a:chOff x="4735686" y="1565954"/>
            <a:chExt cx="6435984" cy="4395242"/>
          </a:xfrm>
        </p:grpSpPr>
        <p:grpSp>
          <p:nvGrpSpPr>
            <p:cNvPr id="64" name="Google Shape;418;p8"/>
            <p:cNvGrpSpPr/>
            <p:nvPr/>
          </p:nvGrpSpPr>
          <p:grpSpPr>
            <a:xfrm>
              <a:off x="5355761" y="1788719"/>
              <a:ext cx="5815908" cy="4012465"/>
              <a:chOff x="5355761" y="1788719"/>
              <a:chExt cx="5815908" cy="4012465"/>
            </a:xfrm>
          </p:grpSpPr>
          <p:sp>
            <p:nvSpPr>
              <p:cNvPr id="66" name="Google Shape;419;p8"/>
              <p:cNvSpPr/>
              <p:nvPr/>
            </p:nvSpPr>
            <p:spPr>
              <a:xfrm rot="32818">
                <a:off x="5373127" y="1949043"/>
                <a:ext cx="5781177" cy="3665868"/>
              </a:xfrm>
              <a:custGeom>
                <a:avLst/>
                <a:gdLst/>
                <a:ahLst/>
                <a:cxnLst/>
                <a:rect l="l" t="t" r="r" b="b"/>
                <a:pathLst>
                  <a:path w="2759386" h="1749738" extrusionOk="0">
                    <a:moveTo>
                      <a:pt x="0" y="0"/>
                    </a:moveTo>
                    <a:lnTo>
                      <a:pt x="2759387" y="0"/>
                    </a:lnTo>
                    <a:lnTo>
                      <a:pt x="2759387" y="1749739"/>
                    </a:lnTo>
                    <a:lnTo>
                      <a:pt x="0" y="174973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420;p8"/>
              <p:cNvSpPr/>
              <p:nvPr/>
            </p:nvSpPr>
            <p:spPr>
              <a:xfrm rot="32818">
                <a:off x="8399483" y="2078742"/>
                <a:ext cx="2592249" cy="3436378"/>
              </a:xfrm>
              <a:custGeom>
                <a:avLst/>
                <a:gdLst/>
                <a:ahLst/>
                <a:cxnLst/>
                <a:rect l="l" t="t" r="r" b="b"/>
                <a:pathLst>
                  <a:path w="1237294" h="1640201" extrusionOk="0">
                    <a:moveTo>
                      <a:pt x="0" y="0"/>
                    </a:moveTo>
                    <a:lnTo>
                      <a:pt x="1237295" y="0"/>
                    </a:lnTo>
                    <a:lnTo>
                      <a:pt x="1237295" y="1640202"/>
                    </a:lnTo>
                    <a:lnTo>
                      <a:pt x="0" y="1640202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421;p8"/>
              <p:cNvSpPr/>
              <p:nvPr/>
            </p:nvSpPr>
            <p:spPr>
              <a:xfrm rot="32818">
                <a:off x="5538319" y="2050244"/>
                <a:ext cx="2592249" cy="3436378"/>
              </a:xfrm>
              <a:custGeom>
                <a:avLst/>
                <a:gdLst/>
                <a:ahLst/>
                <a:cxnLst/>
                <a:rect l="l" t="t" r="r" b="b"/>
                <a:pathLst>
                  <a:path w="1237294" h="1640201" extrusionOk="0">
                    <a:moveTo>
                      <a:pt x="0" y="0"/>
                    </a:moveTo>
                    <a:lnTo>
                      <a:pt x="1237295" y="0"/>
                    </a:lnTo>
                    <a:lnTo>
                      <a:pt x="1237295" y="1640202"/>
                    </a:lnTo>
                    <a:lnTo>
                      <a:pt x="0" y="1640202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422;p8"/>
              <p:cNvSpPr/>
              <p:nvPr/>
            </p:nvSpPr>
            <p:spPr>
              <a:xfrm rot="1218961">
                <a:off x="7351200" y="2162365"/>
                <a:ext cx="1827545" cy="3244576"/>
              </a:xfrm>
              <a:custGeom>
                <a:avLst/>
                <a:gdLst/>
                <a:ahLst/>
                <a:cxnLst/>
                <a:rect l="l" t="t" r="r" b="b"/>
                <a:pathLst>
                  <a:path w="872192" h="1548467" extrusionOk="0">
                    <a:moveTo>
                      <a:pt x="516106" y="1457176"/>
                    </a:moveTo>
                    <a:cubicBezTo>
                      <a:pt x="539919" y="1448604"/>
                      <a:pt x="567541" y="1460986"/>
                      <a:pt x="576114" y="1485751"/>
                    </a:cubicBezTo>
                    <a:cubicBezTo>
                      <a:pt x="584686" y="1509564"/>
                      <a:pt x="572304" y="1537186"/>
                      <a:pt x="547539" y="1545759"/>
                    </a:cubicBezTo>
                    <a:cubicBezTo>
                      <a:pt x="523726" y="1554331"/>
                      <a:pt x="496104" y="1541949"/>
                      <a:pt x="487531" y="1517184"/>
                    </a:cubicBezTo>
                    <a:cubicBezTo>
                      <a:pt x="478959" y="1492419"/>
                      <a:pt x="491341" y="1465749"/>
                      <a:pt x="516106" y="1457176"/>
                    </a:cubicBezTo>
                    <a:lnTo>
                      <a:pt x="516106" y="1457176"/>
                    </a:lnTo>
                    <a:close/>
                    <a:moveTo>
                      <a:pt x="809476" y="1351449"/>
                    </a:moveTo>
                    <a:cubicBezTo>
                      <a:pt x="833289" y="1342876"/>
                      <a:pt x="860911" y="1355259"/>
                      <a:pt x="869484" y="1380024"/>
                    </a:cubicBezTo>
                    <a:cubicBezTo>
                      <a:pt x="878056" y="1403836"/>
                      <a:pt x="865673" y="1431459"/>
                      <a:pt x="840909" y="1440031"/>
                    </a:cubicBezTo>
                    <a:cubicBezTo>
                      <a:pt x="817096" y="1448604"/>
                      <a:pt x="789473" y="1436221"/>
                      <a:pt x="780901" y="1411456"/>
                    </a:cubicBezTo>
                    <a:cubicBezTo>
                      <a:pt x="772329" y="1386691"/>
                      <a:pt x="784711" y="1360021"/>
                      <a:pt x="809476" y="1351449"/>
                    </a:cubicBezTo>
                    <a:lnTo>
                      <a:pt x="809476" y="1351449"/>
                    </a:lnTo>
                    <a:close/>
                    <a:moveTo>
                      <a:pt x="748516" y="1182856"/>
                    </a:moveTo>
                    <a:cubicBezTo>
                      <a:pt x="772329" y="1174284"/>
                      <a:pt x="799951" y="1186666"/>
                      <a:pt x="808523" y="1211431"/>
                    </a:cubicBezTo>
                    <a:cubicBezTo>
                      <a:pt x="817096" y="1235244"/>
                      <a:pt x="804714" y="1262866"/>
                      <a:pt x="779948" y="1271439"/>
                    </a:cubicBezTo>
                    <a:cubicBezTo>
                      <a:pt x="756136" y="1280011"/>
                      <a:pt x="728514" y="1267629"/>
                      <a:pt x="719941" y="1242864"/>
                    </a:cubicBezTo>
                    <a:cubicBezTo>
                      <a:pt x="711369" y="1218099"/>
                      <a:pt x="724704" y="1191429"/>
                      <a:pt x="748516" y="1182856"/>
                    </a:cubicBezTo>
                    <a:lnTo>
                      <a:pt x="748516" y="1182856"/>
                    </a:lnTo>
                    <a:close/>
                    <a:moveTo>
                      <a:pt x="455146" y="1288584"/>
                    </a:moveTo>
                    <a:cubicBezTo>
                      <a:pt x="478959" y="1280011"/>
                      <a:pt x="506581" y="1292394"/>
                      <a:pt x="515154" y="1317159"/>
                    </a:cubicBezTo>
                    <a:cubicBezTo>
                      <a:pt x="523726" y="1340971"/>
                      <a:pt x="511344" y="1368594"/>
                      <a:pt x="486579" y="1377166"/>
                    </a:cubicBezTo>
                    <a:cubicBezTo>
                      <a:pt x="462766" y="1385739"/>
                      <a:pt x="435144" y="1373356"/>
                      <a:pt x="426571" y="1348591"/>
                    </a:cubicBezTo>
                    <a:cubicBezTo>
                      <a:pt x="418951" y="1323826"/>
                      <a:pt x="431334" y="1297156"/>
                      <a:pt x="455146" y="1288584"/>
                    </a:cubicBezTo>
                    <a:lnTo>
                      <a:pt x="455146" y="1288584"/>
                    </a:lnTo>
                    <a:close/>
                    <a:moveTo>
                      <a:pt x="395139" y="1119991"/>
                    </a:moveTo>
                    <a:cubicBezTo>
                      <a:pt x="418951" y="1111419"/>
                      <a:pt x="446573" y="1123801"/>
                      <a:pt x="455146" y="1148566"/>
                    </a:cubicBezTo>
                    <a:cubicBezTo>
                      <a:pt x="463719" y="1172379"/>
                      <a:pt x="451336" y="1200001"/>
                      <a:pt x="426571" y="1208574"/>
                    </a:cubicBezTo>
                    <a:cubicBezTo>
                      <a:pt x="402759" y="1217146"/>
                      <a:pt x="375136" y="1204764"/>
                      <a:pt x="366564" y="1179999"/>
                    </a:cubicBezTo>
                    <a:cubicBezTo>
                      <a:pt x="357991" y="1155234"/>
                      <a:pt x="370373" y="1128564"/>
                      <a:pt x="395139" y="1119991"/>
                    </a:cubicBezTo>
                    <a:lnTo>
                      <a:pt x="395139" y="1119991"/>
                    </a:lnTo>
                    <a:close/>
                    <a:moveTo>
                      <a:pt x="687556" y="1014264"/>
                    </a:moveTo>
                    <a:cubicBezTo>
                      <a:pt x="711369" y="1005691"/>
                      <a:pt x="738991" y="1018074"/>
                      <a:pt x="747564" y="1042839"/>
                    </a:cubicBezTo>
                    <a:cubicBezTo>
                      <a:pt x="756136" y="1066651"/>
                      <a:pt x="743754" y="1094274"/>
                      <a:pt x="718989" y="1102846"/>
                    </a:cubicBezTo>
                    <a:cubicBezTo>
                      <a:pt x="695176" y="1111419"/>
                      <a:pt x="667554" y="1099036"/>
                      <a:pt x="658981" y="1074271"/>
                    </a:cubicBezTo>
                    <a:cubicBezTo>
                      <a:pt x="651361" y="1049506"/>
                      <a:pt x="663744" y="1022836"/>
                      <a:pt x="687556" y="1014264"/>
                    </a:cubicBezTo>
                    <a:lnTo>
                      <a:pt x="687556" y="1014264"/>
                    </a:lnTo>
                    <a:close/>
                    <a:moveTo>
                      <a:pt x="627548" y="845671"/>
                    </a:moveTo>
                    <a:cubicBezTo>
                      <a:pt x="651361" y="837099"/>
                      <a:pt x="678984" y="849481"/>
                      <a:pt x="687556" y="874246"/>
                    </a:cubicBezTo>
                    <a:cubicBezTo>
                      <a:pt x="696129" y="898059"/>
                      <a:pt x="683746" y="925681"/>
                      <a:pt x="658981" y="934254"/>
                    </a:cubicBezTo>
                    <a:cubicBezTo>
                      <a:pt x="635169" y="942826"/>
                      <a:pt x="607546" y="930444"/>
                      <a:pt x="598973" y="905679"/>
                    </a:cubicBezTo>
                    <a:cubicBezTo>
                      <a:pt x="590401" y="880914"/>
                      <a:pt x="602784" y="854244"/>
                      <a:pt x="627548" y="845671"/>
                    </a:cubicBezTo>
                    <a:lnTo>
                      <a:pt x="627548" y="845671"/>
                    </a:lnTo>
                    <a:close/>
                    <a:moveTo>
                      <a:pt x="334179" y="951399"/>
                    </a:moveTo>
                    <a:cubicBezTo>
                      <a:pt x="357991" y="942826"/>
                      <a:pt x="385614" y="955209"/>
                      <a:pt x="394186" y="979974"/>
                    </a:cubicBezTo>
                    <a:cubicBezTo>
                      <a:pt x="402759" y="1003786"/>
                      <a:pt x="390376" y="1031409"/>
                      <a:pt x="365611" y="1039981"/>
                    </a:cubicBezTo>
                    <a:cubicBezTo>
                      <a:pt x="341798" y="1048554"/>
                      <a:pt x="314176" y="1036171"/>
                      <a:pt x="305604" y="1011406"/>
                    </a:cubicBezTo>
                    <a:cubicBezTo>
                      <a:pt x="297031" y="986641"/>
                      <a:pt x="309414" y="959971"/>
                      <a:pt x="334179" y="951399"/>
                    </a:cubicBezTo>
                    <a:lnTo>
                      <a:pt x="334179" y="951399"/>
                    </a:lnTo>
                    <a:close/>
                    <a:moveTo>
                      <a:pt x="273219" y="782806"/>
                    </a:moveTo>
                    <a:cubicBezTo>
                      <a:pt x="297031" y="774234"/>
                      <a:pt x="324654" y="786616"/>
                      <a:pt x="333226" y="811381"/>
                    </a:cubicBezTo>
                    <a:cubicBezTo>
                      <a:pt x="341798" y="835194"/>
                      <a:pt x="329416" y="862816"/>
                      <a:pt x="304651" y="871389"/>
                    </a:cubicBezTo>
                    <a:cubicBezTo>
                      <a:pt x="280839" y="879961"/>
                      <a:pt x="253216" y="867579"/>
                      <a:pt x="244644" y="842814"/>
                    </a:cubicBezTo>
                    <a:cubicBezTo>
                      <a:pt x="237023" y="818049"/>
                      <a:pt x="249406" y="791379"/>
                      <a:pt x="273219" y="782806"/>
                    </a:cubicBezTo>
                    <a:lnTo>
                      <a:pt x="273219" y="782806"/>
                    </a:lnTo>
                    <a:close/>
                    <a:moveTo>
                      <a:pt x="566589" y="677079"/>
                    </a:moveTo>
                    <a:cubicBezTo>
                      <a:pt x="590401" y="668506"/>
                      <a:pt x="618023" y="680889"/>
                      <a:pt x="626596" y="705654"/>
                    </a:cubicBezTo>
                    <a:cubicBezTo>
                      <a:pt x="635169" y="729466"/>
                      <a:pt x="622786" y="757089"/>
                      <a:pt x="598021" y="765661"/>
                    </a:cubicBezTo>
                    <a:cubicBezTo>
                      <a:pt x="574209" y="774234"/>
                      <a:pt x="546586" y="761851"/>
                      <a:pt x="538014" y="737086"/>
                    </a:cubicBezTo>
                    <a:cubicBezTo>
                      <a:pt x="529441" y="712321"/>
                      <a:pt x="542776" y="685651"/>
                      <a:pt x="566589" y="677079"/>
                    </a:cubicBezTo>
                    <a:lnTo>
                      <a:pt x="566589" y="677079"/>
                    </a:lnTo>
                    <a:close/>
                    <a:moveTo>
                      <a:pt x="505629" y="508486"/>
                    </a:moveTo>
                    <a:cubicBezTo>
                      <a:pt x="529441" y="499914"/>
                      <a:pt x="557064" y="512296"/>
                      <a:pt x="565636" y="537061"/>
                    </a:cubicBezTo>
                    <a:cubicBezTo>
                      <a:pt x="574209" y="560874"/>
                      <a:pt x="561826" y="588496"/>
                      <a:pt x="537061" y="597069"/>
                    </a:cubicBezTo>
                    <a:cubicBezTo>
                      <a:pt x="513248" y="605641"/>
                      <a:pt x="485626" y="593259"/>
                      <a:pt x="477054" y="568494"/>
                    </a:cubicBezTo>
                    <a:cubicBezTo>
                      <a:pt x="469434" y="543729"/>
                      <a:pt x="481816" y="517059"/>
                      <a:pt x="505629" y="508486"/>
                    </a:cubicBezTo>
                    <a:lnTo>
                      <a:pt x="505629" y="508486"/>
                    </a:lnTo>
                    <a:close/>
                    <a:moveTo>
                      <a:pt x="213211" y="614214"/>
                    </a:moveTo>
                    <a:cubicBezTo>
                      <a:pt x="237023" y="605641"/>
                      <a:pt x="264646" y="618024"/>
                      <a:pt x="273219" y="642789"/>
                    </a:cubicBezTo>
                    <a:cubicBezTo>
                      <a:pt x="281791" y="666601"/>
                      <a:pt x="269409" y="694224"/>
                      <a:pt x="244644" y="702796"/>
                    </a:cubicBezTo>
                    <a:cubicBezTo>
                      <a:pt x="220831" y="711369"/>
                      <a:pt x="193209" y="698986"/>
                      <a:pt x="184636" y="674221"/>
                    </a:cubicBezTo>
                    <a:cubicBezTo>
                      <a:pt x="176064" y="649456"/>
                      <a:pt x="188446" y="622786"/>
                      <a:pt x="213211" y="614214"/>
                    </a:cubicBezTo>
                    <a:lnTo>
                      <a:pt x="213211" y="614214"/>
                    </a:lnTo>
                    <a:close/>
                    <a:moveTo>
                      <a:pt x="152251" y="445621"/>
                    </a:moveTo>
                    <a:cubicBezTo>
                      <a:pt x="176064" y="437049"/>
                      <a:pt x="203686" y="449431"/>
                      <a:pt x="212259" y="474196"/>
                    </a:cubicBezTo>
                    <a:cubicBezTo>
                      <a:pt x="220831" y="498009"/>
                      <a:pt x="208448" y="525631"/>
                      <a:pt x="183684" y="534204"/>
                    </a:cubicBezTo>
                    <a:cubicBezTo>
                      <a:pt x="159871" y="542776"/>
                      <a:pt x="132248" y="530394"/>
                      <a:pt x="123676" y="505629"/>
                    </a:cubicBezTo>
                    <a:cubicBezTo>
                      <a:pt x="115104" y="480864"/>
                      <a:pt x="128439" y="454194"/>
                      <a:pt x="152251" y="445621"/>
                    </a:cubicBezTo>
                    <a:lnTo>
                      <a:pt x="152251" y="445621"/>
                    </a:lnTo>
                    <a:close/>
                    <a:moveTo>
                      <a:pt x="445621" y="339894"/>
                    </a:moveTo>
                    <a:cubicBezTo>
                      <a:pt x="469434" y="331321"/>
                      <a:pt x="497056" y="343704"/>
                      <a:pt x="505629" y="368469"/>
                    </a:cubicBezTo>
                    <a:cubicBezTo>
                      <a:pt x="514201" y="392281"/>
                      <a:pt x="501819" y="419904"/>
                      <a:pt x="477054" y="428476"/>
                    </a:cubicBezTo>
                    <a:cubicBezTo>
                      <a:pt x="453241" y="437049"/>
                      <a:pt x="425619" y="424666"/>
                      <a:pt x="417046" y="399901"/>
                    </a:cubicBezTo>
                    <a:cubicBezTo>
                      <a:pt x="408473" y="375136"/>
                      <a:pt x="420856" y="348466"/>
                      <a:pt x="445621" y="339894"/>
                    </a:cubicBezTo>
                    <a:lnTo>
                      <a:pt x="445621" y="339894"/>
                    </a:lnTo>
                    <a:close/>
                    <a:moveTo>
                      <a:pt x="31284" y="108436"/>
                    </a:moveTo>
                    <a:cubicBezTo>
                      <a:pt x="55096" y="99864"/>
                      <a:pt x="82719" y="112246"/>
                      <a:pt x="91291" y="137011"/>
                    </a:cubicBezTo>
                    <a:cubicBezTo>
                      <a:pt x="99864" y="160824"/>
                      <a:pt x="87481" y="188446"/>
                      <a:pt x="62716" y="197019"/>
                    </a:cubicBezTo>
                    <a:cubicBezTo>
                      <a:pt x="38904" y="205591"/>
                      <a:pt x="11281" y="193209"/>
                      <a:pt x="2709" y="168444"/>
                    </a:cubicBezTo>
                    <a:cubicBezTo>
                      <a:pt x="-5864" y="143679"/>
                      <a:pt x="6519" y="117009"/>
                      <a:pt x="31284" y="108436"/>
                    </a:cubicBezTo>
                    <a:lnTo>
                      <a:pt x="31284" y="108436"/>
                    </a:lnTo>
                    <a:close/>
                    <a:moveTo>
                      <a:pt x="91291" y="277029"/>
                    </a:moveTo>
                    <a:cubicBezTo>
                      <a:pt x="115104" y="268456"/>
                      <a:pt x="142726" y="280839"/>
                      <a:pt x="151298" y="305604"/>
                    </a:cubicBezTo>
                    <a:cubicBezTo>
                      <a:pt x="159871" y="329416"/>
                      <a:pt x="147489" y="357039"/>
                      <a:pt x="122723" y="365611"/>
                    </a:cubicBezTo>
                    <a:cubicBezTo>
                      <a:pt x="98911" y="374184"/>
                      <a:pt x="71289" y="361801"/>
                      <a:pt x="62716" y="337036"/>
                    </a:cubicBezTo>
                    <a:cubicBezTo>
                      <a:pt x="55096" y="312271"/>
                      <a:pt x="67479" y="285601"/>
                      <a:pt x="91291" y="277029"/>
                    </a:cubicBezTo>
                    <a:lnTo>
                      <a:pt x="91291" y="277029"/>
                    </a:lnTo>
                    <a:close/>
                    <a:moveTo>
                      <a:pt x="384661" y="171301"/>
                    </a:moveTo>
                    <a:cubicBezTo>
                      <a:pt x="408473" y="162729"/>
                      <a:pt x="436096" y="175111"/>
                      <a:pt x="444669" y="199876"/>
                    </a:cubicBezTo>
                    <a:cubicBezTo>
                      <a:pt x="453241" y="223689"/>
                      <a:pt x="440859" y="251311"/>
                      <a:pt x="416094" y="259884"/>
                    </a:cubicBezTo>
                    <a:cubicBezTo>
                      <a:pt x="392281" y="268456"/>
                      <a:pt x="364659" y="256074"/>
                      <a:pt x="356086" y="231309"/>
                    </a:cubicBezTo>
                    <a:cubicBezTo>
                      <a:pt x="347514" y="206544"/>
                      <a:pt x="360848" y="179874"/>
                      <a:pt x="384661" y="171301"/>
                    </a:cubicBezTo>
                    <a:lnTo>
                      <a:pt x="384661" y="171301"/>
                    </a:lnTo>
                    <a:close/>
                    <a:moveTo>
                      <a:pt x="324654" y="2709"/>
                    </a:moveTo>
                    <a:cubicBezTo>
                      <a:pt x="348466" y="-5864"/>
                      <a:pt x="376089" y="6519"/>
                      <a:pt x="384661" y="31284"/>
                    </a:cubicBezTo>
                    <a:cubicBezTo>
                      <a:pt x="393234" y="55096"/>
                      <a:pt x="380851" y="82719"/>
                      <a:pt x="356086" y="91291"/>
                    </a:cubicBezTo>
                    <a:cubicBezTo>
                      <a:pt x="332273" y="99864"/>
                      <a:pt x="304651" y="87481"/>
                      <a:pt x="296079" y="62716"/>
                    </a:cubicBezTo>
                    <a:cubicBezTo>
                      <a:pt x="287506" y="37951"/>
                      <a:pt x="299889" y="11281"/>
                      <a:pt x="324654" y="2709"/>
                    </a:cubicBezTo>
                    <a:close/>
                  </a:path>
                </a:pathLst>
              </a:custGeom>
              <a:solidFill>
                <a:srgbClr val="382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423;p8"/>
              <p:cNvSpPr/>
              <p:nvPr/>
            </p:nvSpPr>
            <p:spPr>
              <a:xfrm rot="1218961">
                <a:off x="7916261" y="2119306"/>
                <a:ext cx="72097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3" h="154536" extrusionOk="0">
                    <a:moveTo>
                      <a:pt x="15832" y="108224"/>
                    </a:moveTo>
                    <a:lnTo>
                      <a:pt x="312059" y="1544"/>
                    </a:lnTo>
                    <a:cubicBezTo>
                      <a:pt x="324442" y="-3218"/>
                      <a:pt x="337777" y="3449"/>
                      <a:pt x="342539" y="15832"/>
                    </a:cubicBezTo>
                    <a:lnTo>
                      <a:pt x="342539" y="15832"/>
                    </a:lnTo>
                    <a:cubicBezTo>
                      <a:pt x="347302" y="28214"/>
                      <a:pt x="340634" y="41549"/>
                      <a:pt x="328252" y="46312"/>
                    </a:cubicBezTo>
                    <a:lnTo>
                      <a:pt x="32024" y="152992"/>
                    </a:lnTo>
                    <a:cubicBezTo>
                      <a:pt x="19642" y="157754"/>
                      <a:pt x="6307" y="151087"/>
                      <a:pt x="1544" y="138704"/>
                    </a:cubicBezTo>
                    <a:lnTo>
                      <a:pt x="1544" y="138704"/>
                    </a:lnTo>
                    <a:cubicBezTo>
                      <a:pt x="-3218" y="126322"/>
                      <a:pt x="3449" y="112987"/>
                      <a:pt x="15832" y="108224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424;p8"/>
              <p:cNvSpPr/>
              <p:nvPr/>
            </p:nvSpPr>
            <p:spPr>
              <a:xfrm rot="1218961">
                <a:off x="7919872" y="2134584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8532" y="2857"/>
                      <a:pt x="341389" y="5715"/>
                      <a:pt x="342342" y="8572"/>
                    </a:cubicBezTo>
                    <a:lnTo>
                      <a:pt x="342342" y="8572"/>
                    </a:lnTo>
                    <a:lnTo>
                      <a:pt x="342342" y="8572"/>
                    </a:lnTo>
                    <a:lnTo>
                      <a:pt x="1347" y="131445"/>
                    </a:lnTo>
                    <a:lnTo>
                      <a:pt x="1347" y="131445"/>
                    </a:lnTo>
                    <a:lnTo>
                      <a:pt x="1347" y="131445"/>
                    </a:lnTo>
                    <a:cubicBezTo>
                      <a:pt x="395" y="127635"/>
                      <a:pt x="-558" y="124777"/>
                      <a:pt x="395" y="120967"/>
                    </a:cubicBezTo>
                    <a:lnTo>
                      <a:pt x="336627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425;p8"/>
              <p:cNvSpPr/>
              <p:nvPr/>
            </p:nvSpPr>
            <p:spPr>
              <a:xfrm rot="1218961">
                <a:off x="7921528" y="2175165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3" y="0"/>
                    </a:moveTo>
                    <a:cubicBezTo>
                      <a:pt x="335280" y="8572"/>
                      <a:pt x="329565" y="17145"/>
                      <a:pt x="320993" y="20002"/>
                    </a:cubicBezTo>
                    <a:lnTo>
                      <a:pt x="24765" y="126682"/>
                    </a:lnTo>
                    <a:cubicBezTo>
                      <a:pt x="16193" y="129540"/>
                      <a:pt x="5715" y="127635"/>
                      <a:pt x="0" y="120967"/>
                    </a:cubicBezTo>
                    <a:lnTo>
                      <a:pt x="336233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426;p8"/>
              <p:cNvSpPr/>
              <p:nvPr/>
            </p:nvSpPr>
            <p:spPr>
              <a:xfrm rot="1218961">
                <a:off x="7913186" y="2494986"/>
                <a:ext cx="72097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3" h="154536" extrusionOk="0">
                    <a:moveTo>
                      <a:pt x="15832" y="108225"/>
                    </a:moveTo>
                    <a:cubicBezTo>
                      <a:pt x="114892" y="72982"/>
                      <a:pt x="212999" y="36787"/>
                      <a:pt x="312060" y="1544"/>
                    </a:cubicBezTo>
                    <a:cubicBezTo>
                      <a:pt x="324442" y="-3218"/>
                      <a:pt x="337777" y="3450"/>
                      <a:pt x="342539" y="15832"/>
                    </a:cubicBezTo>
                    <a:lnTo>
                      <a:pt x="342539" y="15832"/>
                    </a:lnTo>
                    <a:cubicBezTo>
                      <a:pt x="347302" y="28215"/>
                      <a:pt x="340635" y="41550"/>
                      <a:pt x="328252" y="46312"/>
                    </a:cubicBezTo>
                    <a:cubicBezTo>
                      <a:pt x="229192" y="81555"/>
                      <a:pt x="131085" y="117750"/>
                      <a:pt x="32024" y="152992"/>
                    </a:cubicBezTo>
                    <a:cubicBezTo>
                      <a:pt x="19642" y="157755"/>
                      <a:pt x="6307" y="151087"/>
                      <a:pt x="1544" y="138705"/>
                    </a:cubicBezTo>
                    <a:lnTo>
                      <a:pt x="1544" y="138705"/>
                    </a:lnTo>
                    <a:cubicBezTo>
                      <a:pt x="-3218" y="126322"/>
                      <a:pt x="3449" y="112987"/>
                      <a:pt x="15832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427;p8"/>
              <p:cNvSpPr/>
              <p:nvPr/>
            </p:nvSpPr>
            <p:spPr>
              <a:xfrm rot="1218961">
                <a:off x="7916795" y="2510264"/>
                <a:ext cx="717325" cy="275423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5" extrusionOk="0">
                    <a:moveTo>
                      <a:pt x="336627" y="0"/>
                    </a:moveTo>
                    <a:cubicBezTo>
                      <a:pt x="339485" y="2858"/>
                      <a:pt x="341389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8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428;p8"/>
              <p:cNvSpPr/>
              <p:nvPr/>
            </p:nvSpPr>
            <p:spPr>
              <a:xfrm rot="1218961">
                <a:off x="7918454" y="2550846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2"/>
                      <a:pt x="329565" y="17145"/>
                      <a:pt x="320992" y="20003"/>
                    </a:cubicBezTo>
                    <a:cubicBezTo>
                      <a:pt x="221932" y="55245"/>
                      <a:pt x="123825" y="91440"/>
                      <a:pt x="24765" y="126683"/>
                    </a:cubicBezTo>
                    <a:cubicBezTo>
                      <a:pt x="16192" y="129540"/>
                      <a:pt x="5715" y="127635"/>
                      <a:pt x="0" y="120968"/>
                    </a:cubicBezTo>
                    <a:cubicBezTo>
                      <a:pt x="111442" y="80963"/>
                      <a:pt x="223838" y="40005"/>
                      <a:pt x="336232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429;p8"/>
              <p:cNvSpPr/>
              <p:nvPr/>
            </p:nvSpPr>
            <p:spPr>
              <a:xfrm rot="1218961">
                <a:off x="7909005" y="2870112"/>
                <a:ext cx="720184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3706" h="154536" extrusionOk="0">
                    <a:moveTo>
                      <a:pt x="15454" y="108225"/>
                    </a:moveTo>
                    <a:cubicBezTo>
                      <a:pt x="114514" y="72982"/>
                      <a:pt x="212622" y="36787"/>
                      <a:pt x="311682" y="1544"/>
                    </a:cubicBezTo>
                    <a:cubicBezTo>
                      <a:pt x="324064" y="-3218"/>
                      <a:pt x="337400" y="3450"/>
                      <a:pt x="342162" y="15832"/>
                    </a:cubicBezTo>
                    <a:lnTo>
                      <a:pt x="342162" y="15832"/>
                    </a:lnTo>
                    <a:cubicBezTo>
                      <a:pt x="346925" y="28214"/>
                      <a:pt x="340257" y="41550"/>
                      <a:pt x="327875" y="46312"/>
                    </a:cubicBezTo>
                    <a:cubicBezTo>
                      <a:pt x="228814" y="81554"/>
                      <a:pt x="130707" y="117750"/>
                      <a:pt x="31647" y="152992"/>
                    </a:cubicBezTo>
                    <a:cubicBezTo>
                      <a:pt x="19264" y="157754"/>
                      <a:pt x="5929" y="151087"/>
                      <a:pt x="1167" y="138704"/>
                    </a:cubicBezTo>
                    <a:lnTo>
                      <a:pt x="1167" y="138704"/>
                    </a:lnTo>
                    <a:cubicBezTo>
                      <a:pt x="-2643" y="126322"/>
                      <a:pt x="3072" y="112987"/>
                      <a:pt x="15454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430;p8"/>
              <p:cNvSpPr/>
              <p:nvPr/>
            </p:nvSpPr>
            <p:spPr>
              <a:xfrm rot="1218961">
                <a:off x="7911850" y="2885253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9485" y="2857"/>
                      <a:pt x="341390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4" y="49530"/>
                      <a:pt x="114694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4" y="127635"/>
                      <a:pt x="-558" y="124778"/>
                      <a:pt x="394" y="120967"/>
                    </a:cubicBezTo>
                    <a:cubicBezTo>
                      <a:pt x="112790" y="80963"/>
                      <a:pt x="225185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431;p8"/>
              <p:cNvSpPr/>
              <p:nvPr/>
            </p:nvSpPr>
            <p:spPr>
              <a:xfrm rot="1218961">
                <a:off x="7915379" y="2926528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2"/>
                      <a:pt x="329565" y="17145"/>
                      <a:pt x="320992" y="20003"/>
                    </a:cubicBezTo>
                    <a:cubicBezTo>
                      <a:pt x="221932" y="55245"/>
                      <a:pt x="123825" y="91440"/>
                      <a:pt x="24765" y="126682"/>
                    </a:cubicBezTo>
                    <a:cubicBezTo>
                      <a:pt x="16192" y="129540"/>
                      <a:pt x="5715" y="127635"/>
                      <a:pt x="0" y="120967"/>
                    </a:cubicBezTo>
                    <a:cubicBezTo>
                      <a:pt x="111442" y="80963"/>
                      <a:pt x="223838" y="40005"/>
                      <a:pt x="336232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432;p8"/>
              <p:cNvSpPr/>
              <p:nvPr/>
            </p:nvSpPr>
            <p:spPr>
              <a:xfrm rot="1218961">
                <a:off x="7905162" y="3245655"/>
                <a:ext cx="720976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4" h="154536" extrusionOk="0">
                    <a:moveTo>
                      <a:pt x="15832" y="108224"/>
                    </a:moveTo>
                    <a:cubicBezTo>
                      <a:pt x="114892" y="72982"/>
                      <a:pt x="213000" y="36787"/>
                      <a:pt x="312060" y="1544"/>
                    </a:cubicBezTo>
                    <a:cubicBezTo>
                      <a:pt x="324442" y="-3218"/>
                      <a:pt x="337777" y="3449"/>
                      <a:pt x="342540" y="15832"/>
                    </a:cubicBezTo>
                    <a:lnTo>
                      <a:pt x="342540" y="15832"/>
                    </a:lnTo>
                    <a:cubicBezTo>
                      <a:pt x="347302" y="28214"/>
                      <a:pt x="340635" y="41549"/>
                      <a:pt x="328252" y="46312"/>
                    </a:cubicBezTo>
                    <a:cubicBezTo>
                      <a:pt x="229192" y="81554"/>
                      <a:pt x="131085" y="117749"/>
                      <a:pt x="32025" y="152992"/>
                    </a:cubicBezTo>
                    <a:cubicBezTo>
                      <a:pt x="19642" y="157754"/>
                      <a:pt x="6307" y="151087"/>
                      <a:pt x="1544" y="138704"/>
                    </a:cubicBezTo>
                    <a:lnTo>
                      <a:pt x="1544" y="138704"/>
                    </a:lnTo>
                    <a:cubicBezTo>
                      <a:pt x="-3218" y="126322"/>
                      <a:pt x="3450" y="112987"/>
                      <a:pt x="15832" y="108224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433;p8"/>
              <p:cNvSpPr/>
              <p:nvPr/>
            </p:nvSpPr>
            <p:spPr>
              <a:xfrm rot="1218961">
                <a:off x="7908774" y="3260933"/>
                <a:ext cx="717325" cy="275423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5" extrusionOk="0">
                    <a:moveTo>
                      <a:pt x="336627" y="0"/>
                    </a:moveTo>
                    <a:cubicBezTo>
                      <a:pt x="339484" y="2858"/>
                      <a:pt x="341389" y="5715"/>
                      <a:pt x="342342" y="8573"/>
                    </a:cubicBezTo>
                    <a:lnTo>
                      <a:pt x="342342" y="8573"/>
                    </a:lnTo>
                    <a:cubicBezTo>
                      <a:pt x="342342" y="8573"/>
                      <a:pt x="342342" y="8573"/>
                      <a:pt x="342342" y="8573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8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434;p8"/>
              <p:cNvSpPr/>
              <p:nvPr/>
            </p:nvSpPr>
            <p:spPr>
              <a:xfrm rot="1218961">
                <a:off x="7910431" y="3301514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3" y="0"/>
                    </a:moveTo>
                    <a:cubicBezTo>
                      <a:pt x="335280" y="8573"/>
                      <a:pt x="329565" y="17145"/>
                      <a:pt x="320993" y="20003"/>
                    </a:cubicBezTo>
                    <a:cubicBezTo>
                      <a:pt x="221933" y="55245"/>
                      <a:pt x="123825" y="91440"/>
                      <a:pt x="24765" y="126683"/>
                    </a:cubicBezTo>
                    <a:cubicBezTo>
                      <a:pt x="16193" y="129540"/>
                      <a:pt x="5715" y="127635"/>
                      <a:pt x="0" y="120968"/>
                    </a:cubicBezTo>
                    <a:cubicBezTo>
                      <a:pt x="112395" y="80963"/>
                      <a:pt x="223838" y="40005"/>
                      <a:pt x="336233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435;p8"/>
              <p:cNvSpPr/>
              <p:nvPr/>
            </p:nvSpPr>
            <p:spPr>
              <a:xfrm rot="1218961">
                <a:off x="7902089" y="3621335"/>
                <a:ext cx="72097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3" h="154536" extrusionOk="0">
                    <a:moveTo>
                      <a:pt x="15832" y="108225"/>
                    </a:moveTo>
                    <a:cubicBezTo>
                      <a:pt x="114892" y="72982"/>
                      <a:pt x="212999" y="36787"/>
                      <a:pt x="312059" y="1544"/>
                    </a:cubicBezTo>
                    <a:cubicBezTo>
                      <a:pt x="324442" y="-3218"/>
                      <a:pt x="337777" y="3450"/>
                      <a:pt x="342539" y="15832"/>
                    </a:cubicBezTo>
                    <a:lnTo>
                      <a:pt x="342539" y="15832"/>
                    </a:lnTo>
                    <a:cubicBezTo>
                      <a:pt x="347302" y="28215"/>
                      <a:pt x="340634" y="41550"/>
                      <a:pt x="328252" y="46312"/>
                    </a:cubicBezTo>
                    <a:cubicBezTo>
                      <a:pt x="229192" y="81554"/>
                      <a:pt x="131084" y="117750"/>
                      <a:pt x="32024" y="152992"/>
                    </a:cubicBezTo>
                    <a:cubicBezTo>
                      <a:pt x="19642" y="157754"/>
                      <a:pt x="6307" y="151087"/>
                      <a:pt x="1544" y="138704"/>
                    </a:cubicBezTo>
                    <a:lnTo>
                      <a:pt x="1544" y="138704"/>
                    </a:lnTo>
                    <a:cubicBezTo>
                      <a:pt x="-3218" y="126322"/>
                      <a:pt x="3449" y="112987"/>
                      <a:pt x="15832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436;p8"/>
              <p:cNvSpPr/>
              <p:nvPr/>
            </p:nvSpPr>
            <p:spPr>
              <a:xfrm rot="1218961">
                <a:off x="7905699" y="3636615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9485" y="1905"/>
                      <a:pt x="341389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8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437;p8"/>
              <p:cNvSpPr/>
              <p:nvPr/>
            </p:nvSpPr>
            <p:spPr>
              <a:xfrm rot="1218961">
                <a:off x="7907355" y="3677196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3" y="0"/>
                    </a:moveTo>
                    <a:cubicBezTo>
                      <a:pt x="335280" y="8572"/>
                      <a:pt x="329565" y="17145"/>
                      <a:pt x="320993" y="20003"/>
                    </a:cubicBezTo>
                    <a:cubicBezTo>
                      <a:pt x="221933" y="55245"/>
                      <a:pt x="123825" y="91440"/>
                      <a:pt x="24765" y="126682"/>
                    </a:cubicBezTo>
                    <a:cubicBezTo>
                      <a:pt x="16193" y="129540"/>
                      <a:pt x="5715" y="127635"/>
                      <a:pt x="0" y="120968"/>
                    </a:cubicBezTo>
                    <a:cubicBezTo>
                      <a:pt x="111443" y="80963"/>
                      <a:pt x="223838" y="40005"/>
                      <a:pt x="336233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438;p8"/>
              <p:cNvSpPr/>
              <p:nvPr/>
            </p:nvSpPr>
            <p:spPr>
              <a:xfrm rot="1218961">
                <a:off x="7897908" y="3996461"/>
                <a:ext cx="720184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3706" h="154536" extrusionOk="0">
                    <a:moveTo>
                      <a:pt x="15454" y="108224"/>
                    </a:moveTo>
                    <a:cubicBezTo>
                      <a:pt x="114514" y="72982"/>
                      <a:pt x="212622" y="36787"/>
                      <a:pt x="311682" y="1544"/>
                    </a:cubicBezTo>
                    <a:cubicBezTo>
                      <a:pt x="324064" y="-3218"/>
                      <a:pt x="337399" y="3449"/>
                      <a:pt x="342162" y="15832"/>
                    </a:cubicBezTo>
                    <a:lnTo>
                      <a:pt x="342162" y="15832"/>
                    </a:lnTo>
                    <a:cubicBezTo>
                      <a:pt x="346924" y="28214"/>
                      <a:pt x="340257" y="41549"/>
                      <a:pt x="327874" y="46312"/>
                    </a:cubicBezTo>
                    <a:cubicBezTo>
                      <a:pt x="228814" y="81554"/>
                      <a:pt x="130707" y="117749"/>
                      <a:pt x="31647" y="152992"/>
                    </a:cubicBezTo>
                    <a:cubicBezTo>
                      <a:pt x="19264" y="157754"/>
                      <a:pt x="5929" y="151087"/>
                      <a:pt x="1167" y="138704"/>
                    </a:cubicBezTo>
                    <a:lnTo>
                      <a:pt x="1167" y="138704"/>
                    </a:lnTo>
                    <a:cubicBezTo>
                      <a:pt x="-2643" y="126322"/>
                      <a:pt x="3072" y="112987"/>
                      <a:pt x="15454" y="108224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439;p8"/>
              <p:cNvSpPr/>
              <p:nvPr/>
            </p:nvSpPr>
            <p:spPr>
              <a:xfrm rot="1218961">
                <a:off x="7900751" y="4011603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8532" y="2857"/>
                      <a:pt x="341390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7"/>
                      <a:pt x="395" y="120967"/>
                    </a:cubicBezTo>
                    <a:cubicBezTo>
                      <a:pt x="112790" y="80963"/>
                      <a:pt x="225185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440;p8"/>
              <p:cNvSpPr/>
              <p:nvPr/>
            </p:nvSpPr>
            <p:spPr>
              <a:xfrm rot="1218961">
                <a:off x="7904279" y="4052878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2"/>
                      <a:pt x="329565" y="17145"/>
                      <a:pt x="320992" y="20002"/>
                    </a:cubicBezTo>
                    <a:cubicBezTo>
                      <a:pt x="221932" y="55245"/>
                      <a:pt x="123825" y="91440"/>
                      <a:pt x="24765" y="126682"/>
                    </a:cubicBezTo>
                    <a:cubicBezTo>
                      <a:pt x="16192" y="129540"/>
                      <a:pt x="5715" y="127635"/>
                      <a:pt x="0" y="120967"/>
                    </a:cubicBezTo>
                    <a:cubicBezTo>
                      <a:pt x="111442" y="80963"/>
                      <a:pt x="223838" y="40005"/>
                      <a:pt x="336232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441;p8"/>
              <p:cNvSpPr/>
              <p:nvPr/>
            </p:nvSpPr>
            <p:spPr>
              <a:xfrm rot="1218961">
                <a:off x="7894065" y="4372003"/>
                <a:ext cx="720976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4" h="154536" extrusionOk="0">
                    <a:moveTo>
                      <a:pt x="15832" y="108225"/>
                    </a:moveTo>
                    <a:cubicBezTo>
                      <a:pt x="114892" y="72982"/>
                      <a:pt x="213000" y="36787"/>
                      <a:pt x="312060" y="1544"/>
                    </a:cubicBezTo>
                    <a:cubicBezTo>
                      <a:pt x="324442" y="-3218"/>
                      <a:pt x="337777" y="3450"/>
                      <a:pt x="342540" y="15832"/>
                    </a:cubicBezTo>
                    <a:lnTo>
                      <a:pt x="342540" y="15832"/>
                    </a:lnTo>
                    <a:cubicBezTo>
                      <a:pt x="347302" y="28215"/>
                      <a:pt x="340635" y="41550"/>
                      <a:pt x="328252" y="46312"/>
                    </a:cubicBezTo>
                    <a:cubicBezTo>
                      <a:pt x="229192" y="81555"/>
                      <a:pt x="131085" y="117750"/>
                      <a:pt x="32025" y="152992"/>
                    </a:cubicBezTo>
                    <a:cubicBezTo>
                      <a:pt x="19642" y="157755"/>
                      <a:pt x="6307" y="151087"/>
                      <a:pt x="1544" y="138705"/>
                    </a:cubicBezTo>
                    <a:lnTo>
                      <a:pt x="1544" y="138705"/>
                    </a:lnTo>
                    <a:cubicBezTo>
                      <a:pt x="-3218" y="126322"/>
                      <a:pt x="3450" y="112987"/>
                      <a:pt x="15832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442;p8"/>
              <p:cNvSpPr/>
              <p:nvPr/>
            </p:nvSpPr>
            <p:spPr>
              <a:xfrm rot="1218961">
                <a:off x="7897674" y="4387283"/>
                <a:ext cx="717325" cy="275423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5" extrusionOk="0">
                    <a:moveTo>
                      <a:pt x="336627" y="0"/>
                    </a:moveTo>
                    <a:cubicBezTo>
                      <a:pt x="338532" y="2858"/>
                      <a:pt x="341390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4" y="49530"/>
                      <a:pt x="114694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4" y="127635"/>
                      <a:pt x="-558" y="124778"/>
                      <a:pt x="394" y="120968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443;p8"/>
              <p:cNvSpPr/>
              <p:nvPr/>
            </p:nvSpPr>
            <p:spPr>
              <a:xfrm rot="1218961">
                <a:off x="7899334" y="4427864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2"/>
                      <a:pt x="329565" y="17145"/>
                      <a:pt x="320993" y="20003"/>
                    </a:cubicBezTo>
                    <a:cubicBezTo>
                      <a:pt x="221932" y="55245"/>
                      <a:pt x="123825" y="91440"/>
                      <a:pt x="24765" y="126683"/>
                    </a:cubicBezTo>
                    <a:cubicBezTo>
                      <a:pt x="16193" y="129540"/>
                      <a:pt x="5715" y="127635"/>
                      <a:pt x="0" y="120968"/>
                    </a:cubicBezTo>
                    <a:cubicBezTo>
                      <a:pt x="111443" y="80963"/>
                      <a:pt x="223838" y="40005"/>
                      <a:pt x="336232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444;p8"/>
              <p:cNvSpPr/>
              <p:nvPr/>
            </p:nvSpPr>
            <p:spPr>
              <a:xfrm rot="1218961">
                <a:off x="7890069" y="4747162"/>
                <a:ext cx="71999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3615" h="154536" extrusionOk="0">
                    <a:moveTo>
                      <a:pt x="15364" y="108225"/>
                    </a:moveTo>
                    <a:cubicBezTo>
                      <a:pt x="114424" y="72982"/>
                      <a:pt x="212531" y="36787"/>
                      <a:pt x="311591" y="1544"/>
                    </a:cubicBezTo>
                    <a:cubicBezTo>
                      <a:pt x="323974" y="-3218"/>
                      <a:pt x="337309" y="3450"/>
                      <a:pt x="342071" y="15832"/>
                    </a:cubicBezTo>
                    <a:lnTo>
                      <a:pt x="342071" y="15832"/>
                    </a:lnTo>
                    <a:cubicBezTo>
                      <a:pt x="346834" y="28214"/>
                      <a:pt x="340166" y="41550"/>
                      <a:pt x="327784" y="46312"/>
                    </a:cubicBezTo>
                    <a:cubicBezTo>
                      <a:pt x="228724" y="81554"/>
                      <a:pt x="130616" y="117750"/>
                      <a:pt x="31556" y="152992"/>
                    </a:cubicBezTo>
                    <a:cubicBezTo>
                      <a:pt x="19174" y="157754"/>
                      <a:pt x="5839" y="151087"/>
                      <a:pt x="1076" y="138704"/>
                    </a:cubicBezTo>
                    <a:lnTo>
                      <a:pt x="1076" y="138704"/>
                    </a:lnTo>
                    <a:cubicBezTo>
                      <a:pt x="-2734" y="126322"/>
                      <a:pt x="3934" y="112987"/>
                      <a:pt x="15364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445;p8"/>
              <p:cNvSpPr/>
              <p:nvPr/>
            </p:nvSpPr>
            <p:spPr>
              <a:xfrm rot="1218961">
                <a:off x="7894601" y="4762966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8532" y="1905"/>
                      <a:pt x="341389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7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446;p8"/>
              <p:cNvSpPr/>
              <p:nvPr/>
            </p:nvSpPr>
            <p:spPr>
              <a:xfrm rot="1218961">
                <a:off x="7896256" y="4803546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3" y="0"/>
                    </a:moveTo>
                    <a:cubicBezTo>
                      <a:pt x="335280" y="8572"/>
                      <a:pt x="329565" y="17145"/>
                      <a:pt x="320993" y="20003"/>
                    </a:cubicBezTo>
                    <a:cubicBezTo>
                      <a:pt x="221933" y="55245"/>
                      <a:pt x="123825" y="91440"/>
                      <a:pt x="24765" y="126682"/>
                    </a:cubicBezTo>
                    <a:cubicBezTo>
                      <a:pt x="16193" y="129540"/>
                      <a:pt x="5715" y="127635"/>
                      <a:pt x="0" y="120967"/>
                    </a:cubicBezTo>
                    <a:cubicBezTo>
                      <a:pt x="111443" y="80963"/>
                      <a:pt x="223838" y="40005"/>
                      <a:pt x="336233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447;p8"/>
              <p:cNvSpPr/>
              <p:nvPr/>
            </p:nvSpPr>
            <p:spPr>
              <a:xfrm rot="1218961">
                <a:off x="7886043" y="5122674"/>
                <a:ext cx="72097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3" h="154536" extrusionOk="0">
                    <a:moveTo>
                      <a:pt x="15832" y="108224"/>
                    </a:moveTo>
                    <a:lnTo>
                      <a:pt x="312060" y="1544"/>
                    </a:lnTo>
                    <a:cubicBezTo>
                      <a:pt x="324442" y="-3218"/>
                      <a:pt x="337777" y="3449"/>
                      <a:pt x="342539" y="15832"/>
                    </a:cubicBezTo>
                    <a:lnTo>
                      <a:pt x="342539" y="15832"/>
                    </a:lnTo>
                    <a:cubicBezTo>
                      <a:pt x="347302" y="28214"/>
                      <a:pt x="340635" y="41549"/>
                      <a:pt x="328252" y="46312"/>
                    </a:cubicBezTo>
                    <a:lnTo>
                      <a:pt x="32024" y="152992"/>
                    </a:lnTo>
                    <a:cubicBezTo>
                      <a:pt x="19642" y="157754"/>
                      <a:pt x="6307" y="151087"/>
                      <a:pt x="1544" y="138704"/>
                    </a:cubicBezTo>
                    <a:lnTo>
                      <a:pt x="1544" y="138704"/>
                    </a:lnTo>
                    <a:cubicBezTo>
                      <a:pt x="-3218" y="126322"/>
                      <a:pt x="3449" y="112987"/>
                      <a:pt x="15832" y="108224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448;p8"/>
              <p:cNvSpPr/>
              <p:nvPr/>
            </p:nvSpPr>
            <p:spPr>
              <a:xfrm rot="1218961">
                <a:off x="7889653" y="5137952"/>
                <a:ext cx="717325" cy="275423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5" extrusionOk="0">
                    <a:moveTo>
                      <a:pt x="336627" y="0"/>
                    </a:moveTo>
                    <a:cubicBezTo>
                      <a:pt x="338532" y="2858"/>
                      <a:pt x="341389" y="5715"/>
                      <a:pt x="342342" y="8573"/>
                    </a:cubicBezTo>
                    <a:lnTo>
                      <a:pt x="342342" y="8573"/>
                    </a:lnTo>
                    <a:lnTo>
                      <a:pt x="342342" y="8573"/>
                    </a:lnTo>
                    <a:lnTo>
                      <a:pt x="1347" y="131445"/>
                    </a:lnTo>
                    <a:lnTo>
                      <a:pt x="1347" y="131445"/>
                    </a:ln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8"/>
                    </a:cubicBezTo>
                    <a:lnTo>
                      <a:pt x="336627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449;p8"/>
              <p:cNvSpPr/>
              <p:nvPr/>
            </p:nvSpPr>
            <p:spPr>
              <a:xfrm rot="1218961">
                <a:off x="7891310" y="5178532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3"/>
                      <a:pt x="329565" y="17145"/>
                      <a:pt x="320992" y="20003"/>
                    </a:cubicBezTo>
                    <a:lnTo>
                      <a:pt x="24765" y="126683"/>
                    </a:lnTo>
                    <a:cubicBezTo>
                      <a:pt x="16192" y="129540"/>
                      <a:pt x="5715" y="127635"/>
                      <a:pt x="0" y="120968"/>
                    </a:cubicBezTo>
                    <a:lnTo>
                      <a:pt x="336232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450;p8"/>
              <p:cNvSpPr/>
              <p:nvPr/>
            </p:nvSpPr>
            <p:spPr>
              <a:xfrm rot="32818">
                <a:off x="8803051" y="2252423"/>
                <a:ext cx="2031493" cy="29933"/>
              </a:xfrm>
              <a:custGeom>
                <a:avLst/>
                <a:gdLst/>
                <a:ahLst/>
                <a:cxnLst/>
                <a:rect l="l" t="t" r="r" b="b"/>
                <a:pathLst>
                  <a:path w="969642" h="14287" extrusionOk="0">
                    <a:moveTo>
                      <a:pt x="0" y="0"/>
                    </a:moveTo>
                    <a:lnTo>
                      <a:pt x="969643" y="0"/>
                    </a:lnTo>
                    <a:lnTo>
                      <a:pt x="969643" y="14287"/>
                    </a:lnTo>
                    <a:lnTo>
                      <a:pt x="0" y="14287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451;p8"/>
              <p:cNvSpPr/>
              <p:nvPr/>
            </p:nvSpPr>
            <p:spPr>
              <a:xfrm rot="1218961">
                <a:off x="8856385" y="2100085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7185"/>
                      <a:pt x="1905" y="332422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452;p8"/>
              <p:cNvSpPr/>
              <p:nvPr/>
            </p:nvSpPr>
            <p:spPr>
              <a:xfrm rot="1218961">
                <a:off x="8855679" y="2291428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2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7" y="337185"/>
                      <a:pt x="952" y="332422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453;p8"/>
              <p:cNvSpPr/>
              <p:nvPr/>
            </p:nvSpPr>
            <p:spPr>
              <a:xfrm rot="1218961">
                <a:off x="8853100" y="2482076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7185"/>
                      <a:pt x="1905" y="332422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454;p8"/>
              <p:cNvSpPr/>
              <p:nvPr/>
            </p:nvSpPr>
            <p:spPr>
              <a:xfrm rot="1218961">
                <a:off x="8850521" y="2672723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7185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455;p8"/>
              <p:cNvSpPr/>
              <p:nvPr/>
            </p:nvSpPr>
            <p:spPr>
              <a:xfrm rot="1218961">
                <a:off x="8849813" y="2864065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7185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456;p8"/>
              <p:cNvSpPr/>
              <p:nvPr/>
            </p:nvSpPr>
            <p:spPr>
              <a:xfrm rot="1218961">
                <a:off x="8847236" y="3054714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457;p8"/>
              <p:cNvSpPr/>
              <p:nvPr/>
            </p:nvSpPr>
            <p:spPr>
              <a:xfrm rot="1218961">
                <a:off x="8846528" y="3246055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8138"/>
                      <a:pt x="953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458;p8"/>
              <p:cNvSpPr/>
              <p:nvPr/>
            </p:nvSpPr>
            <p:spPr>
              <a:xfrm rot="1218961">
                <a:off x="8843949" y="3436703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7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459;p8"/>
              <p:cNvSpPr/>
              <p:nvPr/>
            </p:nvSpPr>
            <p:spPr>
              <a:xfrm rot="1218961">
                <a:off x="8841370" y="3627351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8" y="219075"/>
                      <a:pt x="608648" y="109538"/>
                      <a:pt x="912495" y="0"/>
                    </a:cubicBezTo>
                    <a:cubicBezTo>
                      <a:pt x="914400" y="4763"/>
                      <a:pt x="915353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460;p8"/>
              <p:cNvSpPr/>
              <p:nvPr/>
            </p:nvSpPr>
            <p:spPr>
              <a:xfrm rot="1218961">
                <a:off x="8840663" y="3818693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7" y="338138"/>
                      <a:pt x="953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461;p8"/>
              <p:cNvSpPr/>
              <p:nvPr/>
            </p:nvSpPr>
            <p:spPr>
              <a:xfrm rot="1218961">
                <a:off x="8838083" y="4009340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8" y="219075"/>
                      <a:pt x="608648" y="109538"/>
                      <a:pt x="912495" y="0"/>
                    </a:cubicBezTo>
                    <a:cubicBezTo>
                      <a:pt x="914400" y="4763"/>
                      <a:pt x="915353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462;p8"/>
              <p:cNvSpPr/>
              <p:nvPr/>
            </p:nvSpPr>
            <p:spPr>
              <a:xfrm rot="1218961">
                <a:off x="8835506" y="4199989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8" y="109538"/>
                      <a:pt x="912495" y="0"/>
                    </a:cubicBezTo>
                    <a:cubicBezTo>
                      <a:pt x="914400" y="4763"/>
                      <a:pt x="915352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463;p8"/>
              <p:cNvSpPr/>
              <p:nvPr/>
            </p:nvSpPr>
            <p:spPr>
              <a:xfrm rot="1218961">
                <a:off x="8834797" y="4391331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8" y="219075"/>
                      <a:pt x="608648" y="109538"/>
                      <a:pt x="912495" y="0"/>
                    </a:cubicBezTo>
                    <a:cubicBezTo>
                      <a:pt x="914400" y="4763"/>
                      <a:pt x="915353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464;p8"/>
              <p:cNvSpPr/>
              <p:nvPr/>
            </p:nvSpPr>
            <p:spPr>
              <a:xfrm rot="1218961">
                <a:off x="8832218" y="4581979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8" y="109538"/>
                      <a:pt x="912495" y="0"/>
                    </a:cubicBezTo>
                    <a:cubicBezTo>
                      <a:pt x="914400" y="4763"/>
                      <a:pt x="915352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465;p8"/>
              <p:cNvSpPr/>
              <p:nvPr/>
            </p:nvSpPr>
            <p:spPr>
              <a:xfrm rot="1218961">
                <a:off x="8831510" y="4773320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8" y="219075"/>
                      <a:pt x="608648" y="109538"/>
                      <a:pt x="912495" y="0"/>
                    </a:cubicBezTo>
                    <a:cubicBezTo>
                      <a:pt x="914400" y="4763"/>
                      <a:pt x="915353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8138"/>
                      <a:pt x="953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466;p8"/>
              <p:cNvSpPr/>
              <p:nvPr/>
            </p:nvSpPr>
            <p:spPr>
              <a:xfrm rot="32818">
                <a:off x="8774448" y="5308872"/>
                <a:ext cx="2031493" cy="29933"/>
              </a:xfrm>
              <a:custGeom>
                <a:avLst/>
                <a:gdLst/>
                <a:ahLst/>
                <a:cxnLst/>
                <a:rect l="l" t="t" r="r" b="b"/>
                <a:pathLst>
                  <a:path w="969642" h="14287" extrusionOk="0">
                    <a:moveTo>
                      <a:pt x="0" y="0"/>
                    </a:moveTo>
                    <a:lnTo>
                      <a:pt x="969643" y="0"/>
                    </a:lnTo>
                    <a:lnTo>
                      <a:pt x="969643" y="14287"/>
                    </a:lnTo>
                    <a:lnTo>
                      <a:pt x="0" y="14287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5" name="Google Shape;467;p8"/>
            <p:cNvSpPr/>
            <p:nvPr/>
          </p:nvSpPr>
          <p:spPr>
            <a:xfrm rot="1218961">
              <a:off x="5267398" y="1967339"/>
              <a:ext cx="2955806" cy="3592473"/>
            </a:xfrm>
            <a:custGeom>
              <a:avLst/>
              <a:gdLst/>
              <a:ahLst/>
              <a:cxnLst/>
              <a:rect l="l" t="t" r="r" b="b"/>
              <a:pathLst>
                <a:path w="1410652" h="1714500" extrusionOk="0">
                  <a:moveTo>
                    <a:pt x="0" y="328613"/>
                  </a:moveTo>
                  <a:lnTo>
                    <a:pt x="912495" y="0"/>
                  </a:lnTo>
                  <a:lnTo>
                    <a:pt x="917258" y="13335"/>
                  </a:lnTo>
                  <a:lnTo>
                    <a:pt x="4763" y="341947"/>
                  </a:lnTo>
                  <a:lnTo>
                    <a:pt x="0" y="328613"/>
                  </a:lnTo>
                  <a:lnTo>
                    <a:pt x="0" y="328613"/>
                  </a:lnTo>
                  <a:close/>
                  <a:moveTo>
                    <a:pt x="30480" y="414338"/>
                  </a:moveTo>
                  <a:cubicBezTo>
                    <a:pt x="32385" y="419100"/>
                    <a:pt x="33338" y="423863"/>
                    <a:pt x="35243" y="427672"/>
                  </a:cubicBezTo>
                  <a:cubicBezTo>
                    <a:pt x="339090" y="318135"/>
                    <a:pt x="643890" y="208597"/>
                    <a:pt x="947738" y="99060"/>
                  </a:cubicBezTo>
                  <a:cubicBezTo>
                    <a:pt x="945833" y="94297"/>
                    <a:pt x="944880" y="89535"/>
                    <a:pt x="942975" y="85725"/>
                  </a:cubicBezTo>
                  <a:cubicBezTo>
                    <a:pt x="639128" y="196215"/>
                    <a:pt x="335280" y="304800"/>
                    <a:pt x="30480" y="414338"/>
                  </a:cubicBezTo>
                  <a:lnTo>
                    <a:pt x="30480" y="414338"/>
                  </a:lnTo>
                  <a:close/>
                  <a:moveTo>
                    <a:pt x="61913" y="500063"/>
                  </a:moveTo>
                  <a:cubicBezTo>
                    <a:pt x="63818" y="504825"/>
                    <a:pt x="64770" y="509588"/>
                    <a:pt x="66675" y="513397"/>
                  </a:cubicBezTo>
                  <a:cubicBezTo>
                    <a:pt x="370522" y="403860"/>
                    <a:pt x="675322" y="294322"/>
                    <a:pt x="979170" y="184785"/>
                  </a:cubicBezTo>
                  <a:cubicBezTo>
                    <a:pt x="977265" y="180022"/>
                    <a:pt x="976313" y="175260"/>
                    <a:pt x="974408" y="171450"/>
                  </a:cubicBezTo>
                  <a:cubicBezTo>
                    <a:pt x="670560" y="281940"/>
                    <a:pt x="365760" y="391478"/>
                    <a:pt x="61913" y="500063"/>
                  </a:cubicBezTo>
                  <a:lnTo>
                    <a:pt x="61913" y="500063"/>
                  </a:lnTo>
                  <a:close/>
                  <a:moveTo>
                    <a:pt x="92393" y="585788"/>
                  </a:moveTo>
                  <a:cubicBezTo>
                    <a:pt x="94297" y="590550"/>
                    <a:pt x="95250" y="595313"/>
                    <a:pt x="97155" y="599122"/>
                  </a:cubicBezTo>
                  <a:cubicBezTo>
                    <a:pt x="401003" y="489585"/>
                    <a:pt x="705803" y="380047"/>
                    <a:pt x="1009650" y="270510"/>
                  </a:cubicBezTo>
                  <a:cubicBezTo>
                    <a:pt x="1007745" y="265747"/>
                    <a:pt x="1006793" y="260985"/>
                    <a:pt x="1004888" y="257175"/>
                  </a:cubicBezTo>
                  <a:cubicBezTo>
                    <a:pt x="701040" y="367665"/>
                    <a:pt x="397193" y="477203"/>
                    <a:pt x="92393" y="585788"/>
                  </a:cubicBezTo>
                  <a:lnTo>
                    <a:pt x="92393" y="585788"/>
                  </a:lnTo>
                  <a:close/>
                  <a:moveTo>
                    <a:pt x="123825" y="672465"/>
                  </a:moveTo>
                  <a:cubicBezTo>
                    <a:pt x="427672" y="562928"/>
                    <a:pt x="732472" y="453390"/>
                    <a:pt x="1036320" y="343853"/>
                  </a:cubicBezTo>
                  <a:cubicBezTo>
                    <a:pt x="1038225" y="348615"/>
                    <a:pt x="1039178" y="353378"/>
                    <a:pt x="1041083" y="357188"/>
                  </a:cubicBezTo>
                  <a:cubicBezTo>
                    <a:pt x="737235" y="466725"/>
                    <a:pt x="432435" y="576263"/>
                    <a:pt x="128588" y="685800"/>
                  </a:cubicBezTo>
                  <a:cubicBezTo>
                    <a:pt x="126683" y="681038"/>
                    <a:pt x="124778" y="676275"/>
                    <a:pt x="123825" y="672465"/>
                  </a:cubicBezTo>
                  <a:lnTo>
                    <a:pt x="123825" y="672465"/>
                  </a:lnTo>
                  <a:close/>
                  <a:moveTo>
                    <a:pt x="154305" y="758190"/>
                  </a:moveTo>
                  <a:cubicBezTo>
                    <a:pt x="458153" y="648653"/>
                    <a:pt x="762953" y="539115"/>
                    <a:pt x="1066800" y="429578"/>
                  </a:cubicBezTo>
                  <a:cubicBezTo>
                    <a:pt x="1068705" y="434340"/>
                    <a:pt x="1069658" y="439103"/>
                    <a:pt x="1071563" y="442913"/>
                  </a:cubicBezTo>
                  <a:cubicBezTo>
                    <a:pt x="767715" y="552450"/>
                    <a:pt x="462915" y="661988"/>
                    <a:pt x="159068" y="771525"/>
                  </a:cubicBezTo>
                  <a:cubicBezTo>
                    <a:pt x="157163" y="766763"/>
                    <a:pt x="156210" y="762000"/>
                    <a:pt x="154305" y="758190"/>
                  </a:cubicBezTo>
                  <a:lnTo>
                    <a:pt x="154305" y="758190"/>
                  </a:lnTo>
                  <a:close/>
                  <a:moveTo>
                    <a:pt x="184785" y="843915"/>
                  </a:moveTo>
                  <a:cubicBezTo>
                    <a:pt x="488633" y="734378"/>
                    <a:pt x="793433" y="624840"/>
                    <a:pt x="1097280" y="515303"/>
                  </a:cubicBezTo>
                  <a:cubicBezTo>
                    <a:pt x="1099185" y="520065"/>
                    <a:pt x="1100138" y="524828"/>
                    <a:pt x="1102043" y="528638"/>
                  </a:cubicBezTo>
                  <a:cubicBezTo>
                    <a:pt x="798195" y="638175"/>
                    <a:pt x="493395" y="747713"/>
                    <a:pt x="189547" y="857250"/>
                  </a:cubicBezTo>
                  <a:cubicBezTo>
                    <a:pt x="188595" y="852488"/>
                    <a:pt x="186690" y="847725"/>
                    <a:pt x="184785" y="843915"/>
                  </a:cubicBezTo>
                  <a:lnTo>
                    <a:pt x="184785" y="843915"/>
                  </a:lnTo>
                  <a:close/>
                  <a:moveTo>
                    <a:pt x="216218" y="929640"/>
                  </a:moveTo>
                  <a:cubicBezTo>
                    <a:pt x="218122" y="934403"/>
                    <a:pt x="219075" y="939165"/>
                    <a:pt x="220980" y="942975"/>
                  </a:cubicBezTo>
                  <a:cubicBezTo>
                    <a:pt x="524828" y="833438"/>
                    <a:pt x="829628" y="723900"/>
                    <a:pt x="1133475" y="614363"/>
                  </a:cubicBezTo>
                  <a:cubicBezTo>
                    <a:pt x="1131570" y="609600"/>
                    <a:pt x="1130618" y="604838"/>
                    <a:pt x="1128713" y="601028"/>
                  </a:cubicBezTo>
                  <a:cubicBezTo>
                    <a:pt x="824865" y="710565"/>
                    <a:pt x="520065" y="820103"/>
                    <a:pt x="216218" y="929640"/>
                  </a:cubicBezTo>
                  <a:lnTo>
                    <a:pt x="216218" y="929640"/>
                  </a:lnTo>
                  <a:close/>
                  <a:moveTo>
                    <a:pt x="246697" y="1015365"/>
                  </a:moveTo>
                  <a:cubicBezTo>
                    <a:pt x="248603" y="1020128"/>
                    <a:pt x="249555" y="1024890"/>
                    <a:pt x="251460" y="1028700"/>
                  </a:cubicBezTo>
                  <a:cubicBezTo>
                    <a:pt x="555308" y="919163"/>
                    <a:pt x="860108" y="809625"/>
                    <a:pt x="1163955" y="700088"/>
                  </a:cubicBezTo>
                  <a:cubicBezTo>
                    <a:pt x="1162050" y="695325"/>
                    <a:pt x="1161098" y="690563"/>
                    <a:pt x="1159193" y="686753"/>
                  </a:cubicBezTo>
                  <a:cubicBezTo>
                    <a:pt x="855345" y="796290"/>
                    <a:pt x="551497" y="905828"/>
                    <a:pt x="246697" y="1015365"/>
                  </a:cubicBezTo>
                  <a:lnTo>
                    <a:pt x="246697" y="1015365"/>
                  </a:lnTo>
                  <a:close/>
                  <a:moveTo>
                    <a:pt x="277178" y="1101090"/>
                  </a:moveTo>
                  <a:cubicBezTo>
                    <a:pt x="279083" y="1105853"/>
                    <a:pt x="280035" y="1110615"/>
                    <a:pt x="281940" y="1114425"/>
                  </a:cubicBezTo>
                  <a:cubicBezTo>
                    <a:pt x="585788" y="1004888"/>
                    <a:pt x="890588" y="895350"/>
                    <a:pt x="1194435" y="785813"/>
                  </a:cubicBezTo>
                  <a:cubicBezTo>
                    <a:pt x="1192530" y="781050"/>
                    <a:pt x="1191578" y="776288"/>
                    <a:pt x="1189673" y="772478"/>
                  </a:cubicBezTo>
                  <a:cubicBezTo>
                    <a:pt x="885825" y="882015"/>
                    <a:pt x="581978" y="991553"/>
                    <a:pt x="277178" y="1101090"/>
                  </a:cubicBezTo>
                  <a:lnTo>
                    <a:pt x="277178" y="1101090"/>
                  </a:lnTo>
                  <a:close/>
                  <a:moveTo>
                    <a:pt x="308610" y="1186815"/>
                  </a:moveTo>
                  <a:cubicBezTo>
                    <a:pt x="612458" y="1077278"/>
                    <a:pt x="917258" y="967740"/>
                    <a:pt x="1221105" y="858203"/>
                  </a:cubicBezTo>
                  <a:cubicBezTo>
                    <a:pt x="1223010" y="862965"/>
                    <a:pt x="1223963" y="867728"/>
                    <a:pt x="1225868" y="871538"/>
                  </a:cubicBezTo>
                  <a:cubicBezTo>
                    <a:pt x="922020" y="981075"/>
                    <a:pt x="617220" y="1090613"/>
                    <a:pt x="313372" y="1200150"/>
                  </a:cubicBezTo>
                  <a:cubicBezTo>
                    <a:pt x="311468" y="1196340"/>
                    <a:pt x="310515" y="1191578"/>
                    <a:pt x="308610" y="1186815"/>
                  </a:cubicBezTo>
                  <a:lnTo>
                    <a:pt x="308610" y="1186815"/>
                  </a:lnTo>
                  <a:close/>
                  <a:moveTo>
                    <a:pt x="339090" y="1272540"/>
                  </a:moveTo>
                  <a:cubicBezTo>
                    <a:pt x="642938" y="1163003"/>
                    <a:pt x="947738" y="1053465"/>
                    <a:pt x="1251585" y="943928"/>
                  </a:cubicBezTo>
                  <a:cubicBezTo>
                    <a:pt x="1253490" y="948690"/>
                    <a:pt x="1254443" y="953453"/>
                    <a:pt x="1256348" y="957263"/>
                  </a:cubicBezTo>
                  <a:cubicBezTo>
                    <a:pt x="952500" y="1066800"/>
                    <a:pt x="647700" y="1176338"/>
                    <a:pt x="343853" y="1285875"/>
                  </a:cubicBezTo>
                  <a:cubicBezTo>
                    <a:pt x="342900" y="1282065"/>
                    <a:pt x="340995" y="1277303"/>
                    <a:pt x="339090" y="1272540"/>
                  </a:cubicBezTo>
                  <a:lnTo>
                    <a:pt x="339090" y="1272540"/>
                  </a:lnTo>
                  <a:close/>
                  <a:moveTo>
                    <a:pt x="370522" y="1358265"/>
                  </a:moveTo>
                  <a:cubicBezTo>
                    <a:pt x="674370" y="1248728"/>
                    <a:pt x="979170" y="1139190"/>
                    <a:pt x="1283018" y="1029653"/>
                  </a:cubicBezTo>
                  <a:cubicBezTo>
                    <a:pt x="1284923" y="1034415"/>
                    <a:pt x="1285875" y="1039178"/>
                    <a:pt x="1287780" y="1042988"/>
                  </a:cubicBezTo>
                  <a:cubicBezTo>
                    <a:pt x="983933" y="1152525"/>
                    <a:pt x="679133" y="1262063"/>
                    <a:pt x="375285" y="1371600"/>
                  </a:cubicBezTo>
                  <a:cubicBezTo>
                    <a:pt x="373380" y="1367790"/>
                    <a:pt x="371475" y="1363028"/>
                    <a:pt x="370522" y="1358265"/>
                  </a:cubicBezTo>
                  <a:lnTo>
                    <a:pt x="370522" y="1358265"/>
                  </a:lnTo>
                  <a:close/>
                  <a:moveTo>
                    <a:pt x="401003" y="1443990"/>
                  </a:moveTo>
                  <a:cubicBezTo>
                    <a:pt x="402908" y="1448753"/>
                    <a:pt x="403860" y="1453515"/>
                    <a:pt x="405765" y="1457325"/>
                  </a:cubicBezTo>
                  <a:cubicBezTo>
                    <a:pt x="709613" y="1347788"/>
                    <a:pt x="1014413" y="1238250"/>
                    <a:pt x="1318260" y="1128713"/>
                  </a:cubicBezTo>
                  <a:cubicBezTo>
                    <a:pt x="1316355" y="1123950"/>
                    <a:pt x="1315403" y="1119188"/>
                    <a:pt x="1313498" y="1115378"/>
                  </a:cubicBezTo>
                  <a:cubicBezTo>
                    <a:pt x="1009650" y="1224915"/>
                    <a:pt x="704850" y="1334453"/>
                    <a:pt x="401003" y="1443990"/>
                  </a:cubicBezTo>
                  <a:lnTo>
                    <a:pt x="401003" y="1443990"/>
                  </a:lnTo>
                  <a:close/>
                  <a:moveTo>
                    <a:pt x="431483" y="1529715"/>
                  </a:moveTo>
                  <a:cubicBezTo>
                    <a:pt x="433388" y="1534478"/>
                    <a:pt x="434340" y="1539240"/>
                    <a:pt x="436245" y="1543050"/>
                  </a:cubicBezTo>
                  <a:cubicBezTo>
                    <a:pt x="740093" y="1433513"/>
                    <a:pt x="1044893" y="1323975"/>
                    <a:pt x="1348740" y="1214438"/>
                  </a:cubicBezTo>
                  <a:cubicBezTo>
                    <a:pt x="1346835" y="1209675"/>
                    <a:pt x="1345883" y="1204913"/>
                    <a:pt x="1343978" y="1201103"/>
                  </a:cubicBezTo>
                  <a:cubicBezTo>
                    <a:pt x="1040130" y="1310640"/>
                    <a:pt x="736283" y="1420178"/>
                    <a:pt x="431483" y="1529715"/>
                  </a:cubicBezTo>
                  <a:lnTo>
                    <a:pt x="431483" y="1529715"/>
                  </a:lnTo>
                  <a:close/>
                  <a:moveTo>
                    <a:pt x="462915" y="1615440"/>
                  </a:moveTo>
                  <a:cubicBezTo>
                    <a:pt x="464820" y="1620203"/>
                    <a:pt x="465772" y="1624965"/>
                    <a:pt x="467678" y="1628775"/>
                  </a:cubicBezTo>
                  <a:cubicBezTo>
                    <a:pt x="771525" y="1519238"/>
                    <a:pt x="1076325" y="1409700"/>
                    <a:pt x="1380173" y="1300163"/>
                  </a:cubicBezTo>
                  <a:cubicBezTo>
                    <a:pt x="1378268" y="1295400"/>
                    <a:pt x="1377315" y="1290638"/>
                    <a:pt x="1375410" y="1286828"/>
                  </a:cubicBezTo>
                  <a:cubicBezTo>
                    <a:pt x="1071563" y="1397318"/>
                    <a:pt x="766763" y="1505903"/>
                    <a:pt x="462915" y="1615440"/>
                  </a:cubicBezTo>
                  <a:lnTo>
                    <a:pt x="462915" y="1615440"/>
                  </a:lnTo>
                  <a:close/>
                  <a:moveTo>
                    <a:pt x="493395" y="1701165"/>
                  </a:moveTo>
                  <a:lnTo>
                    <a:pt x="1405890" y="1372553"/>
                  </a:lnTo>
                  <a:lnTo>
                    <a:pt x="1410653" y="1385888"/>
                  </a:lnTo>
                  <a:lnTo>
                    <a:pt x="498158" y="1714500"/>
                  </a:lnTo>
                  <a:lnTo>
                    <a:pt x="493395" y="1701165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242" name="Picture 2" descr="C:\Users\HP\Desktop\kho123-vector-giao-duc-hoc-tap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786" y="561209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6" name="Google Shape;414;p8"/>
          <p:cNvGrpSpPr/>
          <p:nvPr/>
        </p:nvGrpSpPr>
        <p:grpSpPr>
          <a:xfrm>
            <a:off x="6781800" y="-79102"/>
            <a:ext cx="6057900" cy="6712135"/>
            <a:chOff x="6884615" y="58434"/>
            <a:chExt cx="2901220" cy="3416879"/>
          </a:xfrm>
        </p:grpSpPr>
        <p:sp>
          <p:nvSpPr>
            <p:cNvPr id="117" name="Google Shape;415;p8"/>
            <p:cNvSpPr/>
            <p:nvPr/>
          </p:nvSpPr>
          <p:spPr>
            <a:xfrm>
              <a:off x="688461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416;p8"/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" name="Text Box 115"/>
          <p:cNvSpPr txBox="1">
            <a:spLocks noChangeArrowheads="1"/>
          </p:cNvSpPr>
          <p:nvPr/>
        </p:nvSpPr>
        <p:spPr bwMode="auto">
          <a:xfrm>
            <a:off x="3985417" y="1915379"/>
            <a:ext cx="307816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Gợi</a:t>
            </a:r>
            <a:r>
              <a:rPr lang="en-US" alt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 ý </a:t>
            </a:r>
            <a:r>
              <a:rPr lang="en-US" alt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kể</a:t>
            </a:r>
            <a:r>
              <a:rPr lang="en-US" alt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chuyện</a:t>
            </a:r>
            <a:endParaRPr lang="en-US" altLang="en-US"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  <a:latin typeface="#9Slide03 Arima Madurai ExtraBo" pitchFamily="2" charset="0"/>
              <a:cs typeface="#9Slide03 Arima Madurai ExtraBo" pitchFamily="2" charset="0"/>
            </a:endParaRPr>
          </a:p>
        </p:txBody>
      </p:sp>
      <p:sp>
        <p:nvSpPr>
          <p:cNvPr id="60" name="Text Box 115"/>
          <p:cNvSpPr txBox="1">
            <a:spLocks noChangeArrowheads="1"/>
          </p:cNvSpPr>
          <p:nvPr/>
        </p:nvSpPr>
        <p:spPr bwMode="auto">
          <a:xfrm>
            <a:off x="8178801" y="693388"/>
            <a:ext cx="4013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xưng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1" name="Text Box 115"/>
          <p:cNvSpPr txBox="1">
            <a:spLocks noChangeArrowheads="1"/>
          </p:cNvSpPr>
          <p:nvPr/>
        </p:nvSpPr>
        <p:spPr bwMode="auto">
          <a:xfrm>
            <a:off x="8178800" y="1568948"/>
            <a:ext cx="495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xưng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alt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 Box 115"/>
          <p:cNvSpPr txBox="1">
            <a:spLocks noChangeArrowheads="1"/>
          </p:cNvSpPr>
          <p:nvPr/>
        </p:nvSpPr>
        <p:spPr bwMode="auto">
          <a:xfrm>
            <a:off x="8178800" y="2024677"/>
            <a:ext cx="393838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5" name="Text Box 115"/>
          <p:cNvSpPr txBox="1">
            <a:spLocks noChangeArrowheads="1"/>
          </p:cNvSpPr>
          <p:nvPr/>
        </p:nvSpPr>
        <p:spPr bwMode="auto">
          <a:xfrm>
            <a:off x="8026400" y="3306217"/>
            <a:ext cx="3938386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…..</a:t>
            </a:r>
          </a:p>
          <a:p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….</a:t>
            </a:r>
          </a:p>
          <a:p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1627039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120" descr="C:\Users\HP\Desktop\kisspng-cartoon-drawing-green-cartoon-green-grass-trees-5aa30b584a55a4.003934071520634712304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565" l="0" r="96222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484"/>
          <a:stretch/>
        </p:blipFill>
        <p:spPr bwMode="auto">
          <a:xfrm>
            <a:off x="-3341370" y="1896202"/>
            <a:ext cx="18047970" cy="587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C:\Users\HP\Desktop\Free-vector-000457-nen-bau-troi-va-dam-may-don-gian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917705"/>
            <a:ext cx="12661472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oogle Shape;417;p8"/>
          <p:cNvGrpSpPr/>
          <p:nvPr/>
        </p:nvGrpSpPr>
        <p:grpSpPr>
          <a:xfrm>
            <a:off x="2699400" y="-119742"/>
            <a:ext cx="9437914" cy="6793414"/>
            <a:chOff x="4735686" y="1565954"/>
            <a:chExt cx="6435984" cy="4395242"/>
          </a:xfrm>
        </p:grpSpPr>
        <p:grpSp>
          <p:nvGrpSpPr>
            <p:cNvPr id="64" name="Google Shape;418;p8"/>
            <p:cNvGrpSpPr/>
            <p:nvPr/>
          </p:nvGrpSpPr>
          <p:grpSpPr>
            <a:xfrm>
              <a:off x="5355761" y="1788719"/>
              <a:ext cx="5815908" cy="4012465"/>
              <a:chOff x="5355761" y="1788719"/>
              <a:chExt cx="5815908" cy="4012465"/>
            </a:xfrm>
          </p:grpSpPr>
          <p:sp>
            <p:nvSpPr>
              <p:cNvPr id="66" name="Google Shape;419;p8"/>
              <p:cNvSpPr/>
              <p:nvPr/>
            </p:nvSpPr>
            <p:spPr>
              <a:xfrm rot="32818">
                <a:off x="5373127" y="1949043"/>
                <a:ext cx="5781177" cy="3665868"/>
              </a:xfrm>
              <a:custGeom>
                <a:avLst/>
                <a:gdLst/>
                <a:ahLst/>
                <a:cxnLst/>
                <a:rect l="l" t="t" r="r" b="b"/>
                <a:pathLst>
                  <a:path w="2759386" h="1749738" extrusionOk="0">
                    <a:moveTo>
                      <a:pt x="0" y="0"/>
                    </a:moveTo>
                    <a:lnTo>
                      <a:pt x="2759387" y="0"/>
                    </a:lnTo>
                    <a:lnTo>
                      <a:pt x="2759387" y="1749739"/>
                    </a:lnTo>
                    <a:lnTo>
                      <a:pt x="0" y="174973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420;p8"/>
              <p:cNvSpPr/>
              <p:nvPr/>
            </p:nvSpPr>
            <p:spPr>
              <a:xfrm rot="32818">
                <a:off x="8399483" y="2078742"/>
                <a:ext cx="2592249" cy="3436378"/>
              </a:xfrm>
              <a:custGeom>
                <a:avLst/>
                <a:gdLst/>
                <a:ahLst/>
                <a:cxnLst/>
                <a:rect l="l" t="t" r="r" b="b"/>
                <a:pathLst>
                  <a:path w="1237294" h="1640201" extrusionOk="0">
                    <a:moveTo>
                      <a:pt x="0" y="0"/>
                    </a:moveTo>
                    <a:lnTo>
                      <a:pt x="1237295" y="0"/>
                    </a:lnTo>
                    <a:lnTo>
                      <a:pt x="1237295" y="1640202"/>
                    </a:lnTo>
                    <a:lnTo>
                      <a:pt x="0" y="1640202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421;p8"/>
              <p:cNvSpPr/>
              <p:nvPr/>
            </p:nvSpPr>
            <p:spPr>
              <a:xfrm rot="32818">
                <a:off x="5538319" y="2050244"/>
                <a:ext cx="2592249" cy="3436378"/>
              </a:xfrm>
              <a:custGeom>
                <a:avLst/>
                <a:gdLst/>
                <a:ahLst/>
                <a:cxnLst/>
                <a:rect l="l" t="t" r="r" b="b"/>
                <a:pathLst>
                  <a:path w="1237294" h="1640201" extrusionOk="0">
                    <a:moveTo>
                      <a:pt x="0" y="0"/>
                    </a:moveTo>
                    <a:lnTo>
                      <a:pt x="1237295" y="0"/>
                    </a:lnTo>
                    <a:lnTo>
                      <a:pt x="1237295" y="1640202"/>
                    </a:lnTo>
                    <a:lnTo>
                      <a:pt x="0" y="1640202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422;p8"/>
              <p:cNvSpPr/>
              <p:nvPr/>
            </p:nvSpPr>
            <p:spPr>
              <a:xfrm rot="1218961">
                <a:off x="7351200" y="2162365"/>
                <a:ext cx="1827545" cy="3244576"/>
              </a:xfrm>
              <a:custGeom>
                <a:avLst/>
                <a:gdLst/>
                <a:ahLst/>
                <a:cxnLst/>
                <a:rect l="l" t="t" r="r" b="b"/>
                <a:pathLst>
                  <a:path w="872192" h="1548467" extrusionOk="0">
                    <a:moveTo>
                      <a:pt x="516106" y="1457176"/>
                    </a:moveTo>
                    <a:cubicBezTo>
                      <a:pt x="539919" y="1448604"/>
                      <a:pt x="567541" y="1460986"/>
                      <a:pt x="576114" y="1485751"/>
                    </a:cubicBezTo>
                    <a:cubicBezTo>
                      <a:pt x="584686" y="1509564"/>
                      <a:pt x="572304" y="1537186"/>
                      <a:pt x="547539" y="1545759"/>
                    </a:cubicBezTo>
                    <a:cubicBezTo>
                      <a:pt x="523726" y="1554331"/>
                      <a:pt x="496104" y="1541949"/>
                      <a:pt x="487531" y="1517184"/>
                    </a:cubicBezTo>
                    <a:cubicBezTo>
                      <a:pt x="478959" y="1492419"/>
                      <a:pt x="491341" y="1465749"/>
                      <a:pt x="516106" y="1457176"/>
                    </a:cubicBezTo>
                    <a:lnTo>
                      <a:pt x="516106" y="1457176"/>
                    </a:lnTo>
                    <a:close/>
                    <a:moveTo>
                      <a:pt x="809476" y="1351449"/>
                    </a:moveTo>
                    <a:cubicBezTo>
                      <a:pt x="833289" y="1342876"/>
                      <a:pt x="860911" y="1355259"/>
                      <a:pt x="869484" y="1380024"/>
                    </a:cubicBezTo>
                    <a:cubicBezTo>
                      <a:pt x="878056" y="1403836"/>
                      <a:pt x="865673" y="1431459"/>
                      <a:pt x="840909" y="1440031"/>
                    </a:cubicBezTo>
                    <a:cubicBezTo>
                      <a:pt x="817096" y="1448604"/>
                      <a:pt x="789473" y="1436221"/>
                      <a:pt x="780901" y="1411456"/>
                    </a:cubicBezTo>
                    <a:cubicBezTo>
                      <a:pt x="772329" y="1386691"/>
                      <a:pt x="784711" y="1360021"/>
                      <a:pt x="809476" y="1351449"/>
                    </a:cubicBezTo>
                    <a:lnTo>
                      <a:pt x="809476" y="1351449"/>
                    </a:lnTo>
                    <a:close/>
                    <a:moveTo>
                      <a:pt x="748516" y="1182856"/>
                    </a:moveTo>
                    <a:cubicBezTo>
                      <a:pt x="772329" y="1174284"/>
                      <a:pt x="799951" y="1186666"/>
                      <a:pt x="808523" y="1211431"/>
                    </a:cubicBezTo>
                    <a:cubicBezTo>
                      <a:pt x="817096" y="1235244"/>
                      <a:pt x="804714" y="1262866"/>
                      <a:pt x="779948" y="1271439"/>
                    </a:cubicBezTo>
                    <a:cubicBezTo>
                      <a:pt x="756136" y="1280011"/>
                      <a:pt x="728514" y="1267629"/>
                      <a:pt x="719941" y="1242864"/>
                    </a:cubicBezTo>
                    <a:cubicBezTo>
                      <a:pt x="711369" y="1218099"/>
                      <a:pt x="724704" y="1191429"/>
                      <a:pt x="748516" y="1182856"/>
                    </a:cubicBezTo>
                    <a:lnTo>
                      <a:pt x="748516" y="1182856"/>
                    </a:lnTo>
                    <a:close/>
                    <a:moveTo>
                      <a:pt x="455146" y="1288584"/>
                    </a:moveTo>
                    <a:cubicBezTo>
                      <a:pt x="478959" y="1280011"/>
                      <a:pt x="506581" y="1292394"/>
                      <a:pt x="515154" y="1317159"/>
                    </a:cubicBezTo>
                    <a:cubicBezTo>
                      <a:pt x="523726" y="1340971"/>
                      <a:pt x="511344" y="1368594"/>
                      <a:pt x="486579" y="1377166"/>
                    </a:cubicBezTo>
                    <a:cubicBezTo>
                      <a:pt x="462766" y="1385739"/>
                      <a:pt x="435144" y="1373356"/>
                      <a:pt x="426571" y="1348591"/>
                    </a:cubicBezTo>
                    <a:cubicBezTo>
                      <a:pt x="418951" y="1323826"/>
                      <a:pt x="431334" y="1297156"/>
                      <a:pt x="455146" y="1288584"/>
                    </a:cubicBezTo>
                    <a:lnTo>
                      <a:pt x="455146" y="1288584"/>
                    </a:lnTo>
                    <a:close/>
                    <a:moveTo>
                      <a:pt x="395139" y="1119991"/>
                    </a:moveTo>
                    <a:cubicBezTo>
                      <a:pt x="418951" y="1111419"/>
                      <a:pt x="446573" y="1123801"/>
                      <a:pt x="455146" y="1148566"/>
                    </a:cubicBezTo>
                    <a:cubicBezTo>
                      <a:pt x="463719" y="1172379"/>
                      <a:pt x="451336" y="1200001"/>
                      <a:pt x="426571" y="1208574"/>
                    </a:cubicBezTo>
                    <a:cubicBezTo>
                      <a:pt x="402759" y="1217146"/>
                      <a:pt x="375136" y="1204764"/>
                      <a:pt x="366564" y="1179999"/>
                    </a:cubicBezTo>
                    <a:cubicBezTo>
                      <a:pt x="357991" y="1155234"/>
                      <a:pt x="370373" y="1128564"/>
                      <a:pt x="395139" y="1119991"/>
                    </a:cubicBezTo>
                    <a:lnTo>
                      <a:pt x="395139" y="1119991"/>
                    </a:lnTo>
                    <a:close/>
                    <a:moveTo>
                      <a:pt x="687556" y="1014264"/>
                    </a:moveTo>
                    <a:cubicBezTo>
                      <a:pt x="711369" y="1005691"/>
                      <a:pt x="738991" y="1018074"/>
                      <a:pt x="747564" y="1042839"/>
                    </a:cubicBezTo>
                    <a:cubicBezTo>
                      <a:pt x="756136" y="1066651"/>
                      <a:pt x="743754" y="1094274"/>
                      <a:pt x="718989" y="1102846"/>
                    </a:cubicBezTo>
                    <a:cubicBezTo>
                      <a:pt x="695176" y="1111419"/>
                      <a:pt x="667554" y="1099036"/>
                      <a:pt x="658981" y="1074271"/>
                    </a:cubicBezTo>
                    <a:cubicBezTo>
                      <a:pt x="651361" y="1049506"/>
                      <a:pt x="663744" y="1022836"/>
                      <a:pt x="687556" y="1014264"/>
                    </a:cubicBezTo>
                    <a:lnTo>
                      <a:pt x="687556" y="1014264"/>
                    </a:lnTo>
                    <a:close/>
                    <a:moveTo>
                      <a:pt x="627548" y="845671"/>
                    </a:moveTo>
                    <a:cubicBezTo>
                      <a:pt x="651361" y="837099"/>
                      <a:pt x="678984" y="849481"/>
                      <a:pt x="687556" y="874246"/>
                    </a:cubicBezTo>
                    <a:cubicBezTo>
                      <a:pt x="696129" y="898059"/>
                      <a:pt x="683746" y="925681"/>
                      <a:pt x="658981" y="934254"/>
                    </a:cubicBezTo>
                    <a:cubicBezTo>
                      <a:pt x="635169" y="942826"/>
                      <a:pt x="607546" y="930444"/>
                      <a:pt x="598973" y="905679"/>
                    </a:cubicBezTo>
                    <a:cubicBezTo>
                      <a:pt x="590401" y="880914"/>
                      <a:pt x="602784" y="854244"/>
                      <a:pt x="627548" y="845671"/>
                    </a:cubicBezTo>
                    <a:lnTo>
                      <a:pt x="627548" y="845671"/>
                    </a:lnTo>
                    <a:close/>
                    <a:moveTo>
                      <a:pt x="334179" y="951399"/>
                    </a:moveTo>
                    <a:cubicBezTo>
                      <a:pt x="357991" y="942826"/>
                      <a:pt x="385614" y="955209"/>
                      <a:pt x="394186" y="979974"/>
                    </a:cubicBezTo>
                    <a:cubicBezTo>
                      <a:pt x="402759" y="1003786"/>
                      <a:pt x="390376" y="1031409"/>
                      <a:pt x="365611" y="1039981"/>
                    </a:cubicBezTo>
                    <a:cubicBezTo>
                      <a:pt x="341798" y="1048554"/>
                      <a:pt x="314176" y="1036171"/>
                      <a:pt x="305604" y="1011406"/>
                    </a:cubicBezTo>
                    <a:cubicBezTo>
                      <a:pt x="297031" y="986641"/>
                      <a:pt x="309414" y="959971"/>
                      <a:pt x="334179" y="951399"/>
                    </a:cubicBezTo>
                    <a:lnTo>
                      <a:pt x="334179" y="951399"/>
                    </a:lnTo>
                    <a:close/>
                    <a:moveTo>
                      <a:pt x="273219" y="782806"/>
                    </a:moveTo>
                    <a:cubicBezTo>
                      <a:pt x="297031" y="774234"/>
                      <a:pt x="324654" y="786616"/>
                      <a:pt x="333226" y="811381"/>
                    </a:cubicBezTo>
                    <a:cubicBezTo>
                      <a:pt x="341798" y="835194"/>
                      <a:pt x="329416" y="862816"/>
                      <a:pt x="304651" y="871389"/>
                    </a:cubicBezTo>
                    <a:cubicBezTo>
                      <a:pt x="280839" y="879961"/>
                      <a:pt x="253216" y="867579"/>
                      <a:pt x="244644" y="842814"/>
                    </a:cubicBezTo>
                    <a:cubicBezTo>
                      <a:pt x="237023" y="818049"/>
                      <a:pt x="249406" y="791379"/>
                      <a:pt x="273219" y="782806"/>
                    </a:cubicBezTo>
                    <a:lnTo>
                      <a:pt x="273219" y="782806"/>
                    </a:lnTo>
                    <a:close/>
                    <a:moveTo>
                      <a:pt x="566589" y="677079"/>
                    </a:moveTo>
                    <a:cubicBezTo>
                      <a:pt x="590401" y="668506"/>
                      <a:pt x="618023" y="680889"/>
                      <a:pt x="626596" y="705654"/>
                    </a:cubicBezTo>
                    <a:cubicBezTo>
                      <a:pt x="635169" y="729466"/>
                      <a:pt x="622786" y="757089"/>
                      <a:pt x="598021" y="765661"/>
                    </a:cubicBezTo>
                    <a:cubicBezTo>
                      <a:pt x="574209" y="774234"/>
                      <a:pt x="546586" y="761851"/>
                      <a:pt x="538014" y="737086"/>
                    </a:cubicBezTo>
                    <a:cubicBezTo>
                      <a:pt x="529441" y="712321"/>
                      <a:pt x="542776" y="685651"/>
                      <a:pt x="566589" y="677079"/>
                    </a:cubicBezTo>
                    <a:lnTo>
                      <a:pt x="566589" y="677079"/>
                    </a:lnTo>
                    <a:close/>
                    <a:moveTo>
                      <a:pt x="505629" y="508486"/>
                    </a:moveTo>
                    <a:cubicBezTo>
                      <a:pt x="529441" y="499914"/>
                      <a:pt x="557064" y="512296"/>
                      <a:pt x="565636" y="537061"/>
                    </a:cubicBezTo>
                    <a:cubicBezTo>
                      <a:pt x="574209" y="560874"/>
                      <a:pt x="561826" y="588496"/>
                      <a:pt x="537061" y="597069"/>
                    </a:cubicBezTo>
                    <a:cubicBezTo>
                      <a:pt x="513248" y="605641"/>
                      <a:pt x="485626" y="593259"/>
                      <a:pt x="477054" y="568494"/>
                    </a:cubicBezTo>
                    <a:cubicBezTo>
                      <a:pt x="469434" y="543729"/>
                      <a:pt x="481816" y="517059"/>
                      <a:pt x="505629" y="508486"/>
                    </a:cubicBezTo>
                    <a:lnTo>
                      <a:pt x="505629" y="508486"/>
                    </a:lnTo>
                    <a:close/>
                    <a:moveTo>
                      <a:pt x="213211" y="614214"/>
                    </a:moveTo>
                    <a:cubicBezTo>
                      <a:pt x="237023" y="605641"/>
                      <a:pt x="264646" y="618024"/>
                      <a:pt x="273219" y="642789"/>
                    </a:cubicBezTo>
                    <a:cubicBezTo>
                      <a:pt x="281791" y="666601"/>
                      <a:pt x="269409" y="694224"/>
                      <a:pt x="244644" y="702796"/>
                    </a:cubicBezTo>
                    <a:cubicBezTo>
                      <a:pt x="220831" y="711369"/>
                      <a:pt x="193209" y="698986"/>
                      <a:pt x="184636" y="674221"/>
                    </a:cubicBezTo>
                    <a:cubicBezTo>
                      <a:pt x="176064" y="649456"/>
                      <a:pt x="188446" y="622786"/>
                      <a:pt x="213211" y="614214"/>
                    </a:cubicBezTo>
                    <a:lnTo>
                      <a:pt x="213211" y="614214"/>
                    </a:lnTo>
                    <a:close/>
                    <a:moveTo>
                      <a:pt x="152251" y="445621"/>
                    </a:moveTo>
                    <a:cubicBezTo>
                      <a:pt x="176064" y="437049"/>
                      <a:pt x="203686" y="449431"/>
                      <a:pt x="212259" y="474196"/>
                    </a:cubicBezTo>
                    <a:cubicBezTo>
                      <a:pt x="220831" y="498009"/>
                      <a:pt x="208448" y="525631"/>
                      <a:pt x="183684" y="534204"/>
                    </a:cubicBezTo>
                    <a:cubicBezTo>
                      <a:pt x="159871" y="542776"/>
                      <a:pt x="132248" y="530394"/>
                      <a:pt x="123676" y="505629"/>
                    </a:cubicBezTo>
                    <a:cubicBezTo>
                      <a:pt x="115104" y="480864"/>
                      <a:pt x="128439" y="454194"/>
                      <a:pt x="152251" y="445621"/>
                    </a:cubicBezTo>
                    <a:lnTo>
                      <a:pt x="152251" y="445621"/>
                    </a:lnTo>
                    <a:close/>
                    <a:moveTo>
                      <a:pt x="445621" y="339894"/>
                    </a:moveTo>
                    <a:cubicBezTo>
                      <a:pt x="469434" y="331321"/>
                      <a:pt x="497056" y="343704"/>
                      <a:pt x="505629" y="368469"/>
                    </a:cubicBezTo>
                    <a:cubicBezTo>
                      <a:pt x="514201" y="392281"/>
                      <a:pt x="501819" y="419904"/>
                      <a:pt x="477054" y="428476"/>
                    </a:cubicBezTo>
                    <a:cubicBezTo>
                      <a:pt x="453241" y="437049"/>
                      <a:pt x="425619" y="424666"/>
                      <a:pt x="417046" y="399901"/>
                    </a:cubicBezTo>
                    <a:cubicBezTo>
                      <a:pt x="408473" y="375136"/>
                      <a:pt x="420856" y="348466"/>
                      <a:pt x="445621" y="339894"/>
                    </a:cubicBezTo>
                    <a:lnTo>
                      <a:pt x="445621" y="339894"/>
                    </a:lnTo>
                    <a:close/>
                    <a:moveTo>
                      <a:pt x="31284" y="108436"/>
                    </a:moveTo>
                    <a:cubicBezTo>
                      <a:pt x="55096" y="99864"/>
                      <a:pt x="82719" y="112246"/>
                      <a:pt x="91291" y="137011"/>
                    </a:cubicBezTo>
                    <a:cubicBezTo>
                      <a:pt x="99864" y="160824"/>
                      <a:pt x="87481" y="188446"/>
                      <a:pt x="62716" y="197019"/>
                    </a:cubicBezTo>
                    <a:cubicBezTo>
                      <a:pt x="38904" y="205591"/>
                      <a:pt x="11281" y="193209"/>
                      <a:pt x="2709" y="168444"/>
                    </a:cubicBezTo>
                    <a:cubicBezTo>
                      <a:pt x="-5864" y="143679"/>
                      <a:pt x="6519" y="117009"/>
                      <a:pt x="31284" y="108436"/>
                    </a:cubicBezTo>
                    <a:lnTo>
                      <a:pt x="31284" y="108436"/>
                    </a:lnTo>
                    <a:close/>
                    <a:moveTo>
                      <a:pt x="91291" y="277029"/>
                    </a:moveTo>
                    <a:cubicBezTo>
                      <a:pt x="115104" y="268456"/>
                      <a:pt x="142726" y="280839"/>
                      <a:pt x="151298" y="305604"/>
                    </a:cubicBezTo>
                    <a:cubicBezTo>
                      <a:pt x="159871" y="329416"/>
                      <a:pt x="147489" y="357039"/>
                      <a:pt x="122723" y="365611"/>
                    </a:cubicBezTo>
                    <a:cubicBezTo>
                      <a:pt x="98911" y="374184"/>
                      <a:pt x="71289" y="361801"/>
                      <a:pt x="62716" y="337036"/>
                    </a:cubicBezTo>
                    <a:cubicBezTo>
                      <a:pt x="55096" y="312271"/>
                      <a:pt x="67479" y="285601"/>
                      <a:pt x="91291" y="277029"/>
                    </a:cubicBezTo>
                    <a:lnTo>
                      <a:pt x="91291" y="277029"/>
                    </a:lnTo>
                    <a:close/>
                    <a:moveTo>
                      <a:pt x="384661" y="171301"/>
                    </a:moveTo>
                    <a:cubicBezTo>
                      <a:pt x="408473" y="162729"/>
                      <a:pt x="436096" y="175111"/>
                      <a:pt x="444669" y="199876"/>
                    </a:cubicBezTo>
                    <a:cubicBezTo>
                      <a:pt x="453241" y="223689"/>
                      <a:pt x="440859" y="251311"/>
                      <a:pt x="416094" y="259884"/>
                    </a:cubicBezTo>
                    <a:cubicBezTo>
                      <a:pt x="392281" y="268456"/>
                      <a:pt x="364659" y="256074"/>
                      <a:pt x="356086" y="231309"/>
                    </a:cubicBezTo>
                    <a:cubicBezTo>
                      <a:pt x="347514" y="206544"/>
                      <a:pt x="360848" y="179874"/>
                      <a:pt x="384661" y="171301"/>
                    </a:cubicBezTo>
                    <a:lnTo>
                      <a:pt x="384661" y="171301"/>
                    </a:lnTo>
                    <a:close/>
                    <a:moveTo>
                      <a:pt x="324654" y="2709"/>
                    </a:moveTo>
                    <a:cubicBezTo>
                      <a:pt x="348466" y="-5864"/>
                      <a:pt x="376089" y="6519"/>
                      <a:pt x="384661" y="31284"/>
                    </a:cubicBezTo>
                    <a:cubicBezTo>
                      <a:pt x="393234" y="55096"/>
                      <a:pt x="380851" y="82719"/>
                      <a:pt x="356086" y="91291"/>
                    </a:cubicBezTo>
                    <a:cubicBezTo>
                      <a:pt x="332273" y="99864"/>
                      <a:pt x="304651" y="87481"/>
                      <a:pt x="296079" y="62716"/>
                    </a:cubicBezTo>
                    <a:cubicBezTo>
                      <a:pt x="287506" y="37951"/>
                      <a:pt x="299889" y="11281"/>
                      <a:pt x="324654" y="2709"/>
                    </a:cubicBezTo>
                    <a:close/>
                  </a:path>
                </a:pathLst>
              </a:custGeom>
              <a:solidFill>
                <a:srgbClr val="382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423;p8"/>
              <p:cNvSpPr/>
              <p:nvPr/>
            </p:nvSpPr>
            <p:spPr>
              <a:xfrm rot="1218961">
                <a:off x="7916261" y="2119306"/>
                <a:ext cx="72097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3" h="154536" extrusionOk="0">
                    <a:moveTo>
                      <a:pt x="15832" y="108224"/>
                    </a:moveTo>
                    <a:lnTo>
                      <a:pt x="312059" y="1544"/>
                    </a:lnTo>
                    <a:cubicBezTo>
                      <a:pt x="324442" y="-3218"/>
                      <a:pt x="337777" y="3449"/>
                      <a:pt x="342539" y="15832"/>
                    </a:cubicBezTo>
                    <a:lnTo>
                      <a:pt x="342539" y="15832"/>
                    </a:lnTo>
                    <a:cubicBezTo>
                      <a:pt x="347302" y="28214"/>
                      <a:pt x="340634" y="41549"/>
                      <a:pt x="328252" y="46312"/>
                    </a:cubicBezTo>
                    <a:lnTo>
                      <a:pt x="32024" y="152992"/>
                    </a:lnTo>
                    <a:cubicBezTo>
                      <a:pt x="19642" y="157754"/>
                      <a:pt x="6307" y="151087"/>
                      <a:pt x="1544" y="138704"/>
                    </a:cubicBezTo>
                    <a:lnTo>
                      <a:pt x="1544" y="138704"/>
                    </a:lnTo>
                    <a:cubicBezTo>
                      <a:pt x="-3218" y="126322"/>
                      <a:pt x="3449" y="112987"/>
                      <a:pt x="15832" y="108224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424;p8"/>
              <p:cNvSpPr/>
              <p:nvPr/>
            </p:nvSpPr>
            <p:spPr>
              <a:xfrm rot="1218961">
                <a:off x="7919872" y="2134584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8532" y="2857"/>
                      <a:pt x="341389" y="5715"/>
                      <a:pt x="342342" y="8572"/>
                    </a:cubicBezTo>
                    <a:lnTo>
                      <a:pt x="342342" y="8572"/>
                    </a:lnTo>
                    <a:lnTo>
                      <a:pt x="342342" y="8572"/>
                    </a:lnTo>
                    <a:lnTo>
                      <a:pt x="1347" y="131445"/>
                    </a:lnTo>
                    <a:lnTo>
                      <a:pt x="1347" y="131445"/>
                    </a:lnTo>
                    <a:lnTo>
                      <a:pt x="1347" y="131445"/>
                    </a:lnTo>
                    <a:cubicBezTo>
                      <a:pt x="395" y="127635"/>
                      <a:pt x="-558" y="124777"/>
                      <a:pt x="395" y="120967"/>
                    </a:cubicBezTo>
                    <a:lnTo>
                      <a:pt x="336627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425;p8"/>
              <p:cNvSpPr/>
              <p:nvPr/>
            </p:nvSpPr>
            <p:spPr>
              <a:xfrm rot="1218961">
                <a:off x="7921528" y="2175165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3" y="0"/>
                    </a:moveTo>
                    <a:cubicBezTo>
                      <a:pt x="335280" y="8572"/>
                      <a:pt x="329565" y="17145"/>
                      <a:pt x="320993" y="20002"/>
                    </a:cubicBezTo>
                    <a:lnTo>
                      <a:pt x="24765" y="126682"/>
                    </a:lnTo>
                    <a:cubicBezTo>
                      <a:pt x="16193" y="129540"/>
                      <a:pt x="5715" y="127635"/>
                      <a:pt x="0" y="120967"/>
                    </a:cubicBezTo>
                    <a:lnTo>
                      <a:pt x="336233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426;p8"/>
              <p:cNvSpPr/>
              <p:nvPr/>
            </p:nvSpPr>
            <p:spPr>
              <a:xfrm rot="1218961">
                <a:off x="7913186" y="2494986"/>
                <a:ext cx="72097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3" h="154536" extrusionOk="0">
                    <a:moveTo>
                      <a:pt x="15832" y="108225"/>
                    </a:moveTo>
                    <a:cubicBezTo>
                      <a:pt x="114892" y="72982"/>
                      <a:pt x="212999" y="36787"/>
                      <a:pt x="312060" y="1544"/>
                    </a:cubicBezTo>
                    <a:cubicBezTo>
                      <a:pt x="324442" y="-3218"/>
                      <a:pt x="337777" y="3450"/>
                      <a:pt x="342539" y="15832"/>
                    </a:cubicBezTo>
                    <a:lnTo>
                      <a:pt x="342539" y="15832"/>
                    </a:lnTo>
                    <a:cubicBezTo>
                      <a:pt x="347302" y="28215"/>
                      <a:pt x="340635" y="41550"/>
                      <a:pt x="328252" y="46312"/>
                    </a:cubicBezTo>
                    <a:cubicBezTo>
                      <a:pt x="229192" y="81555"/>
                      <a:pt x="131085" y="117750"/>
                      <a:pt x="32024" y="152992"/>
                    </a:cubicBezTo>
                    <a:cubicBezTo>
                      <a:pt x="19642" y="157755"/>
                      <a:pt x="6307" y="151087"/>
                      <a:pt x="1544" y="138705"/>
                    </a:cubicBezTo>
                    <a:lnTo>
                      <a:pt x="1544" y="138705"/>
                    </a:lnTo>
                    <a:cubicBezTo>
                      <a:pt x="-3218" y="126322"/>
                      <a:pt x="3449" y="112987"/>
                      <a:pt x="15832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427;p8"/>
              <p:cNvSpPr/>
              <p:nvPr/>
            </p:nvSpPr>
            <p:spPr>
              <a:xfrm rot="1218961">
                <a:off x="7916795" y="2510264"/>
                <a:ext cx="717325" cy="275423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5" extrusionOk="0">
                    <a:moveTo>
                      <a:pt x="336627" y="0"/>
                    </a:moveTo>
                    <a:cubicBezTo>
                      <a:pt x="339485" y="2858"/>
                      <a:pt x="341389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8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428;p8"/>
              <p:cNvSpPr/>
              <p:nvPr/>
            </p:nvSpPr>
            <p:spPr>
              <a:xfrm rot="1218961">
                <a:off x="7918454" y="2550846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2"/>
                      <a:pt x="329565" y="17145"/>
                      <a:pt x="320992" y="20003"/>
                    </a:cubicBezTo>
                    <a:cubicBezTo>
                      <a:pt x="221932" y="55245"/>
                      <a:pt x="123825" y="91440"/>
                      <a:pt x="24765" y="126683"/>
                    </a:cubicBezTo>
                    <a:cubicBezTo>
                      <a:pt x="16192" y="129540"/>
                      <a:pt x="5715" y="127635"/>
                      <a:pt x="0" y="120968"/>
                    </a:cubicBezTo>
                    <a:cubicBezTo>
                      <a:pt x="111442" y="80963"/>
                      <a:pt x="223838" y="40005"/>
                      <a:pt x="336232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429;p8"/>
              <p:cNvSpPr/>
              <p:nvPr/>
            </p:nvSpPr>
            <p:spPr>
              <a:xfrm rot="1218961">
                <a:off x="7909005" y="2870112"/>
                <a:ext cx="720184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3706" h="154536" extrusionOk="0">
                    <a:moveTo>
                      <a:pt x="15454" y="108225"/>
                    </a:moveTo>
                    <a:cubicBezTo>
                      <a:pt x="114514" y="72982"/>
                      <a:pt x="212622" y="36787"/>
                      <a:pt x="311682" y="1544"/>
                    </a:cubicBezTo>
                    <a:cubicBezTo>
                      <a:pt x="324064" y="-3218"/>
                      <a:pt x="337400" y="3450"/>
                      <a:pt x="342162" y="15832"/>
                    </a:cubicBezTo>
                    <a:lnTo>
                      <a:pt x="342162" y="15832"/>
                    </a:lnTo>
                    <a:cubicBezTo>
                      <a:pt x="346925" y="28214"/>
                      <a:pt x="340257" y="41550"/>
                      <a:pt x="327875" y="46312"/>
                    </a:cubicBezTo>
                    <a:cubicBezTo>
                      <a:pt x="228814" y="81554"/>
                      <a:pt x="130707" y="117750"/>
                      <a:pt x="31647" y="152992"/>
                    </a:cubicBezTo>
                    <a:cubicBezTo>
                      <a:pt x="19264" y="157754"/>
                      <a:pt x="5929" y="151087"/>
                      <a:pt x="1167" y="138704"/>
                    </a:cubicBezTo>
                    <a:lnTo>
                      <a:pt x="1167" y="138704"/>
                    </a:lnTo>
                    <a:cubicBezTo>
                      <a:pt x="-2643" y="126322"/>
                      <a:pt x="3072" y="112987"/>
                      <a:pt x="15454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430;p8"/>
              <p:cNvSpPr/>
              <p:nvPr/>
            </p:nvSpPr>
            <p:spPr>
              <a:xfrm rot="1218961">
                <a:off x="7911850" y="2885253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9485" y="2857"/>
                      <a:pt x="341390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4" y="49530"/>
                      <a:pt x="114694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4" y="127635"/>
                      <a:pt x="-558" y="124778"/>
                      <a:pt x="394" y="120967"/>
                    </a:cubicBezTo>
                    <a:cubicBezTo>
                      <a:pt x="112790" y="80963"/>
                      <a:pt x="225185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431;p8"/>
              <p:cNvSpPr/>
              <p:nvPr/>
            </p:nvSpPr>
            <p:spPr>
              <a:xfrm rot="1218961">
                <a:off x="7915379" y="2926528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2"/>
                      <a:pt x="329565" y="17145"/>
                      <a:pt x="320992" y="20003"/>
                    </a:cubicBezTo>
                    <a:cubicBezTo>
                      <a:pt x="221932" y="55245"/>
                      <a:pt x="123825" y="91440"/>
                      <a:pt x="24765" y="126682"/>
                    </a:cubicBezTo>
                    <a:cubicBezTo>
                      <a:pt x="16192" y="129540"/>
                      <a:pt x="5715" y="127635"/>
                      <a:pt x="0" y="120967"/>
                    </a:cubicBezTo>
                    <a:cubicBezTo>
                      <a:pt x="111442" y="80963"/>
                      <a:pt x="223838" y="40005"/>
                      <a:pt x="336232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432;p8"/>
              <p:cNvSpPr/>
              <p:nvPr/>
            </p:nvSpPr>
            <p:spPr>
              <a:xfrm rot="1218961">
                <a:off x="7905162" y="3245655"/>
                <a:ext cx="720976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4" h="154536" extrusionOk="0">
                    <a:moveTo>
                      <a:pt x="15832" y="108224"/>
                    </a:moveTo>
                    <a:cubicBezTo>
                      <a:pt x="114892" y="72982"/>
                      <a:pt x="213000" y="36787"/>
                      <a:pt x="312060" y="1544"/>
                    </a:cubicBezTo>
                    <a:cubicBezTo>
                      <a:pt x="324442" y="-3218"/>
                      <a:pt x="337777" y="3449"/>
                      <a:pt x="342540" y="15832"/>
                    </a:cubicBezTo>
                    <a:lnTo>
                      <a:pt x="342540" y="15832"/>
                    </a:lnTo>
                    <a:cubicBezTo>
                      <a:pt x="347302" y="28214"/>
                      <a:pt x="340635" y="41549"/>
                      <a:pt x="328252" y="46312"/>
                    </a:cubicBezTo>
                    <a:cubicBezTo>
                      <a:pt x="229192" y="81554"/>
                      <a:pt x="131085" y="117749"/>
                      <a:pt x="32025" y="152992"/>
                    </a:cubicBezTo>
                    <a:cubicBezTo>
                      <a:pt x="19642" y="157754"/>
                      <a:pt x="6307" y="151087"/>
                      <a:pt x="1544" y="138704"/>
                    </a:cubicBezTo>
                    <a:lnTo>
                      <a:pt x="1544" y="138704"/>
                    </a:lnTo>
                    <a:cubicBezTo>
                      <a:pt x="-3218" y="126322"/>
                      <a:pt x="3450" y="112987"/>
                      <a:pt x="15832" y="108224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433;p8"/>
              <p:cNvSpPr/>
              <p:nvPr/>
            </p:nvSpPr>
            <p:spPr>
              <a:xfrm rot="1218961">
                <a:off x="7908774" y="3260933"/>
                <a:ext cx="717325" cy="275423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5" extrusionOk="0">
                    <a:moveTo>
                      <a:pt x="336627" y="0"/>
                    </a:moveTo>
                    <a:cubicBezTo>
                      <a:pt x="339484" y="2858"/>
                      <a:pt x="341389" y="5715"/>
                      <a:pt x="342342" y="8573"/>
                    </a:cubicBezTo>
                    <a:lnTo>
                      <a:pt x="342342" y="8573"/>
                    </a:lnTo>
                    <a:cubicBezTo>
                      <a:pt x="342342" y="8573"/>
                      <a:pt x="342342" y="8573"/>
                      <a:pt x="342342" y="8573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8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434;p8"/>
              <p:cNvSpPr/>
              <p:nvPr/>
            </p:nvSpPr>
            <p:spPr>
              <a:xfrm rot="1218961">
                <a:off x="7910431" y="3301514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3" y="0"/>
                    </a:moveTo>
                    <a:cubicBezTo>
                      <a:pt x="335280" y="8573"/>
                      <a:pt x="329565" y="17145"/>
                      <a:pt x="320993" y="20003"/>
                    </a:cubicBezTo>
                    <a:cubicBezTo>
                      <a:pt x="221933" y="55245"/>
                      <a:pt x="123825" y="91440"/>
                      <a:pt x="24765" y="126683"/>
                    </a:cubicBezTo>
                    <a:cubicBezTo>
                      <a:pt x="16193" y="129540"/>
                      <a:pt x="5715" y="127635"/>
                      <a:pt x="0" y="120968"/>
                    </a:cubicBezTo>
                    <a:cubicBezTo>
                      <a:pt x="112395" y="80963"/>
                      <a:pt x="223838" y="40005"/>
                      <a:pt x="336233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435;p8"/>
              <p:cNvSpPr/>
              <p:nvPr/>
            </p:nvSpPr>
            <p:spPr>
              <a:xfrm rot="1218961">
                <a:off x="7902089" y="3621335"/>
                <a:ext cx="72097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3" h="154536" extrusionOk="0">
                    <a:moveTo>
                      <a:pt x="15832" y="108225"/>
                    </a:moveTo>
                    <a:cubicBezTo>
                      <a:pt x="114892" y="72982"/>
                      <a:pt x="212999" y="36787"/>
                      <a:pt x="312059" y="1544"/>
                    </a:cubicBezTo>
                    <a:cubicBezTo>
                      <a:pt x="324442" y="-3218"/>
                      <a:pt x="337777" y="3450"/>
                      <a:pt x="342539" y="15832"/>
                    </a:cubicBezTo>
                    <a:lnTo>
                      <a:pt x="342539" y="15832"/>
                    </a:lnTo>
                    <a:cubicBezTo>
                      <a:pt x="347302" y="28215"/>
                      <a:pt x="340634" y="41550"/>
                      <a:pt x="328252" y="46312"/>
                    </a:cubicBezTo>
                    <a:cubicBezTo>
                      <a:pt x="229192" y="81554"/>
                      <a:pt x="131084" y="117750"/>
                      <a:pt x="32024" y="152992"/>
                    </a:cubicBezTo>
                    <a:cubicBezTo>
                      <a:pt x="19642" y="157754"/>
                      <a:pt x="6307" y="151087"/>
                      <a:pt x="1544" y="138704"/>
                    </a:cubicBezTo>
                    <a:lnTo>
                      <a:pt x="1544" y="138704"/>
                    </a:lnTo>
                    <a:cubicBezTo>
                      <a:pt x="-3218" y="126322"/>
                      <a:pt x="3449" y="112987"/>
                      <a:pt x="15832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436;p8"/>
              <p:cNvSpPr/>
              <p:nvPr/>
            </p:nvSpPr>
            <p:spPr>
              <a:xfrm rot="1218961">
                <a:off x="7905699" y="3636615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9485" y="1905"/>
                      <a:pt x="341389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8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437;p8"/>
              <p:cNvSpPr/>
              <p:nvPr/>
            </p:nvSpPr>
            <p:spPr>
              <a:xfrm rot="1218961">
                <a:off x="7907355" y="3677196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3" y="0"/>
                    </a:moveTo>
                    <a:cubicBezTo>
                      <a:pt x="335280" y="8572"/>
                      <a:pt x="329565" y="17145"/>
                      <a:pt x="320993" y="20003"/>
                    </a:cubicBezTo>
                    <a:cubicBezTo>
                      <a:pt x="221933" y="55245"/>
                      <a:pt x="123825" y="91440"/>
                      <a:pt x="24765" y="126682"/>
                    </a:cubicBezTo>
                    <a:cubicBezTo>
                      <a:pt x="16193" y="129540"/>
                      <a:pt x="5715" y="127635"/>
                      <a:pt x="0" y="120968"/>
                    </a:cubicBezTo>
                    <a:cubicBezTo>
                      <a:pt x="111443" y="80963"/>
                      <a:pt x="223838" y="40005"/>
                      <a:pt x="336233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438;p8"/>
              <p:cNvSpPr/>
              <p:nvPr/>
            </p:nvSpPr>
            <p:spPr>
              <a:xfrm rot="1218961">
                <a:off x="7897908" y="3996461"/>
                <a:ext cx="720184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3706" h="154536" extrusionOk="0">
                    <a:moveTo>
                      <a:pt x="15454" y="108224"/>
                    </a:moveTo>
                    <a:cubicBezTo>
                      <a:pt x="114514" y="72982"/>
                      <a:pt x="212622" y="36787"/>
                      <a:pt x="311682" y="1544"/>
                    </a:cubicBezTo>
                    <a:cubicBezTo>
                      <a:pt x="324064" y="-3218"/>
                      <a:pt x="337399" y="3449"/>
                      <a:pt x="342162" y="15832"/>
                    </a:cubicBezTo>
                    <a:lnTo>
                      <a:pt x="342162" y="15832"/>
                    </a:lnTo>
                    <a:cubicBezTo>
                      <a:pt x="346924" y="28214"/>
                      <a:pt x="340257" y="41549"/>
                      <a:pt x="327874" y="46312"/>
                    </a:cubicBezTo>
                    <a:cubicBezTo>
                      <a:pt x="228814" y="81554"/>
                      <a:pt x="130707" y="117749"/>
                      <a:pt x="31647" y="152992"/>
                    </a:cubicBezTo>
                    <a:cubicBezTo>
                      <a:pt x="19264" y="157754"/>
                      <a:pt x="5929" y="151087"/>
                      <a:pt x="1167" y="138704"/>
                    </a:cubicBezTo>
                    <a:lnTo>
                      <a:pt x="1167" y="138704"/>
                    </a:lnTo>
                    <a:cubicBezTo>
                      <a:pt x="-2643" y="126322"/>
                      <a:pt x="3072" y="112987"/>
                      <a:pt x="15454" y="108224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439;p8"/>
              <p:cNvSpPr/>
              <p:nvPr/>
            </p:nvSpPr>
            <p:spPr>
              <a:xfrm rot="1218961">
                <a:off x="7900751" y="4011603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8532" y="2857"/>
                      <a:pt x="341390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7"/>
                      <a:pt x="395" y="120967"/>
                    </a:cubicBezTo>
                    <a:cubicBezTo>
                      <a:pt x="112790" y="80963"/>
                      <a:pt x="225185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440;p8"/>
              <p:cNvSpPr/>
              <p:nvPr/>
            </p:nvSpPr>
            <p:spPr>
              <a:xfrm rot="1218961">
                <a:off x="7904279" y="4052878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2"/>
                      <a:pt x="329565" y="17145"/>
                      <a:pt x="320992" y="20002"/>
                    </a:cubicBezTo>
                    <a:cubicBezTo>
                      <a:pt x="221932" y="55245"/>
                      <a:pt x="123825" y="91440"/>
                      <a:pt x="24765" y="126682"/>
                    </a:cubicBezTo>
                    <a:cubicBezTo>
                      <a:pt x="16192" y="129540"/>
                      <a:pt x="5715" y="127635"/>
                      <a:pt x="0" y="120967"/>
                    </a:cubicBezTo>
                    <a:cubicBezTo>
                      <a:pt x="111442" y="80963"/>
                      <a:pt x="223838" y="40005"/>
                      <a:pt x="336232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441;p8"/>
              <p:cNvSpPr/>
              <p:nvPr/>
            </p:nvSpPr>
            <p:spPr>
              <a:xfrm rot="1218961">
                <a:off x="7894065" y="4372003"/>
                <a:ext cx="720976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4" h="154536" extrusionOk="0">
                    <a:moveTo>
                      <a:pt x="15832" y="108225"/>
                    </a:moveTo>
                    <a:cubicBezTo>
                      <a:pt x="114892" y="72982"/>
                      <a:pt x="213000" y="36787"/>
                      <a:pt x="312060" y="1544"/>
                    </a:cubicBezTo>
                    <a:cubicBezTo>
                      <a:pt x="324442" y="-3218"/>
                      <a:pt x="337777" y="3450"/>
                      <a:pt x="342540" y="15832"/>
                    </a:cubicBezTo>
                    <a:lnTo>
                      <a:pt x="342540" y="15832"/>
                    </a:lnTo>
                    <a:cubicBezTo>
                      <a:pt x="347302" y="28215"/>
                      <a:pt x="340635" y="41550"/>
                      <a:pt x="328252" y="46312"/>
                    </a:cubicBezTo>
                    <a:cubicBezTo>
                      <a:pt x="229192" y="81555"/>
                      <a:pt x="131085" y="117750"/>
                      <a:pt x="32025" y="152992"/>
                    </a:cubicBezTo>
                    <a:cubicBezTo>
                      <a:pt x="19642" y="157755"/>
                      <a:pt x="6307" y="151087"/>
                      <a:pt x="1544" y="138705"/>
                    </a:cubicBezTo>
                    <a:lnTo>
                      <a:pt x="1544" y="138705"/>
                    </a:lnTo>
                    <a:cubicBezTo>
                      <a:pt x="-3218" y="126322"/>
                      <a:pt x="3450" y="112987"/>
                      <a:pt x="15832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442;p8"/>
              <p:cNvSpPr/>
              <p:nvPr/>
            </p:nvSpPr>
            <p:spPr>
              <a:xfrm rot="1218961">
                <a:off x="7897674" y="4387283"/>
                <a:ext cx="717325" cy="275423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5" extrusionOk="0">
                    <a:moveTo>
                      <a:pt x="336627" y="0"/>
                    </a:moveTo>
                    <a:cubicBezTo>
                      <a:pt x="338532" y="2858"/>
                      <a:pt x="341390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4" y="49530"/>
                      <a:pt x="114694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4" y="127635"/>
                      <a:pt x="-558" y="124778"/>
                      <a:pt x="394" y="120968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443;p8"/>
              <p:cNvSpPr/>
              <p:nvPr/>
            </p:nvSpPr>
            <p:spPr>
              <a:xfrm rot="1218961">
                <a:off x="7899334" y="4427864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2"/>
                      <a:pt x="329565" y="17145"/>
                      <a:pt x="320993" y="20003"/>
                    </a:cubicBezTo>
                    <a:cubicBezTo>
                      <a:pt x="221932" y="55245"/>
                      <a:pt x="123825" y="91440"/>
                      <a:pt x="24765" y="126683"/>
                    </a:cubicBezTo>
                    <a:cubicBezTo>
                      <a:pt x="16193" y="129540"/>
                      <a:pt x="5715" y="127635"/>
                      <a:pt x="0" y="120968"/>
                    </a:cubicBezTo>
                    <a:cubicBezTo>
                      <a:pt x="111443" y="80963"/>
                      <a:pt x="223838" y="40005"/>
                      <a:pt x="336232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444;p8"/>
              <p:cNvSpPr/>
              <p:nvPr/>
            </p:nvSpPr>
            <p:spPr>
              <a:xfrm rot="1218961">
                <a:off x="7890069" y="4747162"/>
                <a:ext cx="71999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3615" h="154536" extrusionOk="0">
                    <a:moveTo>
                      <a:pt x="15364" y="108225"/>
                    </a:moveTo>
                    <a:cubicBezTo>
                      <a:pt x="114424" y="72982"/>
                      <a:pt x="212531" y="36787"/>
                      <a:pt x="311591" y="1544"/>
                    </a:cubicBezTo>
                    <a:cubicBezTo>
                      <a:pt x="323974" y="-3218"/>
                      <a:pt x="337309" y="3450"/>
                      <a:pt x="342071" y="15832"/>
                    </a:cubicBezTo>
                    <a:lnTo>
                      <a:pt x="342071" y="15832"/>
                    </a:lnTo>
                    <a:cubicBezTo>
                      <a:pt x="346834" y="28214"/>
                      <a:pt x="340166" y="41550"/>
                      <a:pt x="327784" y="46312"/>
                    </a:cubicBezTo>
                    <a:cubicBezTo>
                      <a:pt x="228724" y="81554"/>
                      <a:pt x="130616" y="117750"/>
                      <a:pt x="31556" y="152992"/>
                    </a:cubicBezTo>
                    <a:cubicBezTo>
                      <a:pt x="19174" y="157754"/>
                      <a:pt x="5839" y="151087"/>
                      <a:pt x="1076" y="138704"/>
                    </a:cubicBezTo>
                    <a:lnTo>
                      <a:pt x="1076" y="138704"/>
                    </a:lnTo>
                    <a:cubicBezTo>
                      <a:pt x="-2734" y="126322"/>
                      <a:pt x="3934" y="112987"/>
                      <a:pt x="15364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445;p8"/>
              <p:cNvSpPr/>
              <p:nvPr/>
            </p:nvSpPr>
            <p:spPr>
              <a:xfrm rot="1218961">
                <a:off x="7894601" y="4762966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8532" y="1905"/>
                      <a:pt x="341389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7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446;p8"/>
              <p:cNvSpPr/>
              <p:nvPr/>
            </p:nvSpPr>
            <p:spPr>
              <a:xfrm rot="1218961">
                <a:off x="7896256" y="4803546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3" y="0"/>
                    </a:moveTo>
                    <a:cubicBezTo>
                      <a:pt x="335280" y="8572"/>
                      <a:pt x="329565" y="17145"/>
                      <a:pt x="320993" y="20003"/>
                    </a:cubicBezTo>
                    <a:cubicBezTo>
                      <a:pt x="221933" y="55245"/>
                      <a:pt x="123825" y="91440"/>
                      <a:pt x="24765" y="126682"/>
                    </a:cubicBezTo>
                    <a:cubicBezTo>
                      <a:pt x="16193" y="129540"/>
                      <a:pt x="5715" y="127635"/>
                      <a:pt x="0" y="120967"/>
                    </a:cubicBezTo>
                    <a:cubicBezTo>
                      <a:pt x="111443" y="80963"/>
                      <a:pt x="223838" y="40005"/>
                      <a:pt x="336233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447;p8"/>
              <p:cNvSpPr/>
              <p:nvPr/>
            </p:nvSpPr>
            <p:spPr>
              <a:xfrm rot="1218961">
                <a:off x="7886043" y="5122674"/>
                <a:ext cx="72097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3" h="154536" extrusionOk="0">
                    <a:moveTo>
                      <a:pt x="15832" y="108224"/>
                    </a:moveTo>
                    <a:lnTo>
                      <a:pt x="312060" y="1544"/>
                    </a:lnTo>
                    <a:cubicBezTo>
                      <a:pt x="324442" y="-3218"/>
                      <a:pt x="337777" y="3449"/>
                      <a:pt x="342539" y="15832"/>
                    </a:cubicBezTo>
                    <a:lnTo>
                      <a:pt x="342539" y="15832"/>
                    </a:lnTo>
                    <a:cubicBezTo>
                      <a:pt x="347302" y="28214"/>
                      <a:pt x="340635" y="41549"/>
                      <a:pt x="328252" y="46312"/>
                    </a:cubicBezTo>
                    <a:lnTo>
                      <a:pt x="32024" y="152992"/>
                    </a:lnTo>
                    <a:cubicBezTo>
                      <a:pt x="19642" y="157754"/>
                      <a:pt x="6307" y="151087"/>
                      <a:pt x="1544" y="138704"/>
                    </a:cubicBezTo>
                    <a:lnTo>
                      <a:pt x="1544" y="138704"/>
                    </a:lnTo>
                    <a:cubicBezTo>
                      <a:pt x="-3218" y="126322"/>
                      <a:pt x="3449" y="112987"/>
                      <a:pt x="15832" y="108224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448;p8"/>
              <p:cNvSpPr/>
              <p:nvPr/>
            </p:nvSpPr>
            <p:spPr>
              <a:xfrm rot="1218961">
                <a:off x="7889653" y="5137952"/>
                <a:ext cx="717325" cy="275423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5" extrusionOk="0">
                    <a:moveTo>
                      <a:pt x="336627" y="0"/>
                    </a:moveTo>
                    <a:cubicBezTo>
                      <a:pt x="338532" y="2858"/>
                      <a:pt x="341389" y="5715"/>
                      <a:pt x="342342" y="8573"/>
                    </a:cubicBezTo>
                    <a:lnTo>
                      <a:pt x="342342" y="8573"/>
                    </a:lnTo>
                    <a:lnTo>
                      <a:pt x="342342" y="8573"/>
                    </a:lnTo>
                    <a:lnTo>
                      <a:pt x="1347" y="131445"/>
                    </a:lnTo>
                    <a:lnTo>
                      <a:pt x="1347" y="131445"/>
                    </a:ln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8"/>
                    </a:cubicBezTo>
                    <a:lnTo>
                      <a:pt x="336627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449;p8"/>
              <p:cNvSpPr/>
              <p:nvPr/>
            </p:nvSpPr>
            <p:spPr>
              <a:xfrm rot="1218961">
                <a:off x="7891310" y="5178532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3"/>
                      <a:pt x="329565" y="17145"/>
                      <a:pt x="320992" y="20003"/>
                    </a:cubicBezTo>
                    <a:lnTo>
                      <a:pt x="24765" y="126683"/>
                    </a:lnTo>
                    <a:cubicBezTo>
                      <a:pt x="16192" y="129540"/>
                      <a:pt x="5715" y="127635"/>
                      <a:pt x="0" y="120968"/>
                    </a:cubicBezTo>
                    <a:lnTo>
                      <a:pt x="336232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450;p8"/>
              <p:cNvSpPr/>
              <p:nvPr/>
            </p:nvSpPr>
            <p:spPr>
              <a:xfrm rot="32818">
                <a:off x="8803051" y="2252423"/>
                <a:ext cx="2031493" cy="29933"/>
              </a:xfrm>
              <a:custGeom>
                <a:avLst/>
                <a:gdLst/>
                <a:ahLst/>
                <a:cxnLst/>
                <a:rect l="l" t="t" r="r" b="b"/>
                <a:pathLst>
                  <a:path w="969642" h="14287" extrusionOk="0">
                    <a:moveTo>
                      <a:pt x="0" y="0"/>
                    </a:moveTo>
                    <a:lnTo>
                      <a:pt x="969643" y="0"/>
                    </a:lnTo>
                    <a:lnTo>
                      <a:pt x="969643" y="14287"/>
                    </a:lnTo>
                    <a:lnTo>
                      <a:pt x="0" y="14287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451;p8"/>
              <p:cNvSpPr/>
              <p:nvPr/>
            </p:nvSpPr>
            <p:spPr>
              <a:xfrm rot="1218961">
                <a:off x="8856385" y="2100085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7185"/>
                      <a:pt x="1905" y="332422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452;p8"/>
              <p:cNvSpPr/>
              <p:nvPr/>
            </p:nvSpPr>
            <p:spPr>
              <a:xfrm rot="1218961">
                <a:off x="8855679" y="2291428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2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7" y="337185"/>
                      <a:pt x="952" y="332422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453;p8"/>
              <p:cNvSpPr/>
              <p:nvPr/>
            </p:nvSpPr>
            <p:spPr>
              <a:xfrm rot="1218961">
                <a:off x="8853100" y="2482076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7185"/>
                      <a:pt x="1905" y="332422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454;p8"/>
              <p:cNvSpPr/>
              <p:nvPr/>
            </p:nvSpPr>
            <p:spPr>
              <a:xfrm rot="1218961">
                <a:off x="8850521" y="2672723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7185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455;p8"/>
              <p:cNvSpPr/>
              <p:nvPr/>
            </p:nvSpPr>
            <p:spPr>
              <a:xfrm rot="1218961">
                <a:off x="8849813" y="2864065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7185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456;p8"/>
              <p:cNvSpPr/>
              <p:nvPr/>
            </p:nvSpPr>
            <p:spPr>
              <a:xfrm rot="1218961">
                <a:off x="8847236" y="3054714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457;p8"/>
              <p:cNvSpPr/>
              <p:nvPr/>
            </p:nvSpPr>
            <p:spPr>
              <a:xfrm rot="1218961">
                <a:off x="8846528" y="3246055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8138"/>
                      <a:pt x="953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458;p8"/>
              <p:cNvSpPr/>
              <p:nvPr/>
            </p:nvSpPr>
            <p:spPr>
              <a:xfrm rot="1218961">
                <a:off x="8843949" y="3436703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7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459;p8"/>
              <p:cNvSpPr/>
              <p:nvPr/>
            </p:nvSpPr>
            <p:spPr>
              <a:xfrm rot="1218961">
                <a:off x="8841370" y="3627351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8" y="219075"/>
                      <a:pt x="608648" y="109538"/>
                      <a:pt x="912495" y="0"/>
                    </a:cubicBezTo>
                    <a:cubicBezTo>
                      <a:pt x="914400" y="4763"/>
                      <a:pt x="915353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460;p8"/>
              <p:cNvSpPr/>
              <p:nvPr/>
            </p:nvSpPr>
            <p:spPr>
              <a:xfrm rot="1218961">
                <a:off x="8840663" y="3818693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7" y="338138"/>
                      <a:pt x="953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461;p8"/>
              <p:cNvSpPr/>
              <p:nvPr/>
            </p:nvSpPr>
            <p:spPr>
              <a:xfrm rot="1218961">
                <a:off x="8838083" y="4009340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8" y="219075"/>
                      <a:pt x="608648" y="109538"/>
                      <a:pt x="912495" y="0"/>
                    </a:cubicBezTo>
                    <a:cubicBezTo>
                      <a:pt x="914400" y="4763"/>
                      <a:pt x="915353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462;p8"/>
              <p:cNvSpPr/>
              <p:nvPr/>
            </p:nvSpPr>
            <p:spPr>
              <a:xfrm rot="1218961">
                <a:off x="8835506" y="4199989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8" y="109538"/>
                      <a:pt x="912495" y="0"/>
                    </a:cubicBezTo>
                    <a:cubicBezTo>
                      <a:pt x="914400" y="4763"/>
                      <a:pt x="915352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463;p8"/>
              <p:cNvSpPr/>
              <p:nvPr/>
            </p:nvSpPr>
            <p:spPr>
              <a:xfrm rot="1218961">
                <a:off x="8834797" y="4391331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8" y="219075"/>
                      <a:pt x="608648" y="109538"/>
                      <a:pt x="912495" y="0"/>
                    </a:cubicBezTo>
                    <a:cubicBezTo>
                      <a:pt x="914400" y="4763"/>
                      <a:pt x="915353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464;p8"/>
              <p:cNvSpPr/>
              <p:nvPr/>
            </p:nvSpPr>
            <p:spPr>
              <a:xfrm rot="1218961">
                <a:off x="8832218" y="4581979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8" y="109538"/>
                      <a:pt x="912495" y="0"/>
                    </a:cubicBezTo>
                    <a:cubicBezTo>
                      <a:pt x="914400" y="4763"/>
                      <a:pt x="915352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465;p8"/>
              <p:cNvSpPr/>
              <p:nvPr/>
            </p:nvSpPr>
            <p:spPr>
              <a:xfrm rot="1218961">
                <a:off x="8831510" y="4773320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8" y="219075"/>
                      <a:pt x="608648" y="109538"/>
                      <a:pt x="912495" y="0"/>
                    </a:cubicBezTo>
                    <a:cubicBezTo>
                      <a:pt x="914400" y="4763"/>
                      <a:pt x="915353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8138"/>
                      <a:pt x="953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466;p8"/>
              <p:cNvSpPr/>
              <p:nvPr/>
            </p:nvSpPr>
            <p:spPr>
              <a:xfrm rot="32818">
                <a:off x="8774448" y="5308872"/>
                <a:ext cx="2031493" cy="29933"/>
              </a:xfrm>
              <a:custGeom>
                <a:avLst/>
                <a:gdLst/>
                <a:ahLst/>
                <a:cxnLst/>
                <a:rect l="l" t="t" r="r" b="b"/>
                <a:pathLst>
                  <a:path w="969642" h="14287" extrusionOk="0">
                    <a:moveTo>
                      <a:pt x="0" y="0"/>
                    </a:moveTo>
                    <a:lnTo>
                      <a:pt x="969643" y="0"/>
                    </a:lnTo>
                    <a:lnTo>
                      <a:pt x="969643" y="14287"/>
                    </a:lnTo>
                    <a:lnTo>
                      <a:pt x="0" y="14287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5" name="Google Shape;467;p8"/>
            <p:cNvSpPr/>
            <p:nvPr/>
          </p:nvSpPr>
          <p:spPr>
            <a:xfrm rot="1218961">
              <a:off x="5267398" y="1967339"/>
              <a:ext cx="2955806" cy="3592473"/>
            </a:xfrm>
            <a:custGeom>
              <a:avLst/>
              <a:gdLst/>
              <a:ahLst/>
              <a:cxnLst/>
              <a:rect l="l" t="t" r="r" b="b"/>
              <a:pathLst>
                <a:path w="1410652" h="1714500" extrusionOk="0">
                  <a:moveTo>
                    <a:pt x="0" y="328613"/>
                  </a:moveTo>
                  <a:lnTo>
                    <a:pt x="912495" y="0"/>
                  </a:lnTo>
                  <a:lnTo>
                    <a:pt x="917258" y="13335"/>
                  </a:lnTo>
                  <a:lnTo>
                    <a:pt x="4763" y="341947"/>
                  </a:lnTo>
                  <a:lnTo>
                    <a:pt x="0" y="328613"/>
                  </a:lnTo>
                  <a:lnTo>
                    <a:pt x="0" y="328613"/>
                  </a:lnTo>
                  <a:close/>
                  <a:moveTo>
                    <a:pt x="30480" y="414338"/>
                  </a:moveTo>
                  <a:cubicBezTo>
                    <a:pt x="32385" y="419100"/>
                    <a:pt x="33338" y="423863"/>
                    <a:pt x="35243" y="427672"/>
                  </a:cubicBezTo>
                  <a:cubicBezTo>
                    <a:pt x="339090" y="318135"/>
                    <a:pt x="643890" y="208597"/>
                    <a:pt x="947738" y="99060"/>
                  </a:cubicBezTo>
                  <a:cubicBezTo>
                    <a:pt x="945833" y="94297"/>
                    <a:pt x="944880" y="89535"/>
                    <a:pt x="942975" y="85725"/>
                  </a:cubicBezTo>
                  <a:cubicBezTo>
                    <a:pt x="639128" y="196215"/>
                    <a:pt x="335280" y="304800"/>
                    <a:pt x="30480" y="414338"/>
                  </a:cubicBezTo>
                  <a:lnTo>
                    <a:pt x="30480" y="414338"/>
                  </a:lnTo>
                  <a:close/>
                  <a:moveTo>
                    <a:pt x="61913" y="500063"/>
                  </a:moveTo>
                  <a:cubicBezTo>
                    <a:pt x="63818" y="504825"/>
                    <a:pt x="64770" y="509588"/>
                    <a:pt x="66675" y="513397"/>
                  </a:cubicBezTo>
                  <a:cubicBezTo>
                    <a:pt x="370522" y="403860"/>
                    <a:pt x="675322" y="294322"/>
                    <a:pt x="979170" y="184785"/>
                  </a:cubicBezTo>
                  <a:cubicBezTo>
                    <a:pt x="977265" y="180022"/>
                    <a:pt x="976313" y="175260"/>
                    <a:pt x="974408" y="171450"/>
                  </a:cubicBezTo>
                  <a:cubicBezTo>
                    <a:pt x="670560" y="281940"/>
                    <a:pt x="365760" y="391478"/>
                    <a:pt x="61913" y="500063"/>
                  </a:cubicBezTo>
                  <a:lnTo>
                    <a:pt x="61913" y="500063"/>
                  </a:lnTo>
                  <a:close/>
                  <a:moveTo>
                    <a:pt x="92393" y="585788"/>
                  </a:moveTo>
                  <a:cubicBezTo>
                    <a:pt x="94297" y="590550"/>
                    <a:pt x="95250" y="595313"/>
                    <a:pt x="97155" y="599122"/>
                  </a:cubicBezTo>
                  <a:cubicBezTo>
                    <a:pt x="401003" y="489585"/>
                    <a:pt x="705803" y="380047"/>
                    <a:pt x="1009650" y="270510"/>
                  </a:cubicBezTo>
                  <a:cubicBezTo>
                    <a:pt x="1007745" y="265747"/>
                    <a:pt x="1006793" y="260985"/>
                    <a:pt x="1004888" y="257175"/>
                  </a:cubicBezTo>
                  <a:cubicBezTo>
                    <a:pt x="701040" y="367665"/>
                    <a:pt x="397193" y="477203"/>
                    <a:pt x="92393" y="585788"/>
                  </a:cubicBezTo>
                  <a:lnTo>
                    <a:pt x="92393" y="585788"/>
                  </a:lnTo>
                  <a:close/>
                  <a:moveTo>
                    <a:pt x="123825" y="672465"/>
                  </a:moveTo>
                  <a:cubicBezTo>
                    <a:pt x="427672" y="562928"/>
                    <a:pt x="732472" y="453390"/>
                    <a:pt x="1036320" y="343853"/>
                  </a:cubicBezTo>
                  <a:cubicBezTo>
                    <a:pt x="1038225" y="348615"/>
                    <a:pt x="1039178" y="353378"/>
                    <a:pt x="1041083" y="357188"/>
                  </a:cubicBezTo>
                  <a:cubicBezTo>
                    <a:pt x="737235" y="466725"/>
                    <a:pt x="432435" y="576263"/>
                    <a:pt x="128588" y="685800"/>
                  </a:cubicBezTo>
                  <a:cubicBezTo>
                    <a:pt x="126683" y="681038"/>
                    <a:pt x="124778" y="676275"/>
                    <a:pt x="123825" y="672465"/>
                  </a:cubicBezTo>
                  <a:lnTo>
                    <a:pt x="123825" y="672465"/>
                  </a:lnTo>
                  <a:close/>
                  <a:moveTo>
                    <a:pt x="154305" y="758190"/>
                  </a:moveTo>
                  <a:cubicBezTo>
                    <a:pt x="458153" y="648653"/>
                    <a:pt x="762953" y="539115"/>
                    <a:pt x="1066800" y="429578"/>
                  </a:cubicBezTo>
                  <a:cubicBezTo>
                    <a:pt x="1068705" y="434340"/>
                    <a:pt x="1069658" y="439103"/>
                    <a:pt x="1071563" y="442913"/>
                  </a:cubicBezTo>
                  <a:cubicBezTo>
                    <a:pt x="767715" y="552450"/>
                    <a:pt x="462915" y="661988"/>
                    <a:pt x="159068" y="771525"/>
                  </a:cubicBezTo>
                  <a:cubicBezTo>
                    <a:pt x="157163" y="766763"/>
                    <a:pt x="156210" y="762000"/>
                    <a:pt x="154305" y="758190"/>
                  </a:cubicBezTo>
                  <a:lnTo>
                    <a:pt x="154305" y="758190"/>
                  </a:lnTo>
                  <a:close/>
                  <a:moveTo>
                    <a:pt x="184785" y="843915"/>
                  </a:moveTo>
                  <a:cubicBezTo>
                    <a:pt x="488633" y="734378"/>
                    <a:pt x="793433" y="624840"/>
                    <a:pt x="1097280" y="515303"/>
                  </a:cubicBezTo>
                  <a:cubicBezTo>
                    <a:pt x="1099185" y="520065"/>
                    <a:pt x="1100138" y="524828"/>
                    <a:pt x="1102043" y="528638"/>
                  </a:cubicBezTo>
                  <a:cubicBezTo>
                    <a:pt x="798195" y="638175"/>
                    <a:pt x="493395" y="747713"/>
                    <a:pt x="189547" y="857250"/>
                  </a:cubicBezTo>
                  <a:cubicBezTo>
                    <a:pt x="188595" y="852488"/>
                    <a:pt x="186690" y="847725"/>
                    <a:pt x="184785" y="843915"/>
                  </a:cubicBezTo>
                  <a:lnTo>
                    <a:pt x="184785" y="843915"/>
                  </a:lnTo>
                  <a:close/>
                  <a:moveTo>
                    <a:pt x="216218" y="929640"/>
                  </a:moveTo>
                  <a:cubicBezTo>
                    <a:pt x="218122" y="934403"/>
                    <a:pt x="219075" y="939165"/>
                    <a:pt x="220980" y="942975"/>
                  </a:cubicBezTo>
                  <a:cubicBezTo>
                    <a:pt x="524828" y="833438"/>
                    <a:pt x="829628" y="723900"/>
                    <a:pt x="1133475" y="614363"/>
                  </a:cubicBezTo>
                  <a:cubicBezTo>
                    <a:pt x="1131570" y="609600"/>
                    <a:pt x="1130618" y="604838"/>
                    <a:pt x="1128713" y="601028"/>
                  </a:cubicBezTo>
                  <a:cubicBezTo>
                    <a:pt x="824865" y="710565"/>
                    <a:pt x="520065" y="820103"/>
                    <a:pt x="216218" y="929640"/>
                  </a:cubicBezTo>
                  <a:lnTo>
                    <a:pt x="216218" y="929640"/>
                  </a:lnTo>
                  <a:close/>
                  <a:moveTo>
                    <a:pt x="246697" y="1015365"/>
                  </a:moveTo>
                  <a:cubicBezTo>
                    <a:pt x="248603" y="1020128"/>
                    <a:pt x="249555" y="1024890"/>
                    <a:pt x="251460" y="1028700"/>
                  </a:cubicBezTo>
                  <a:cubicBezTo>
                    <a:pt x="555308" y="919163"/>
                    <a:pt x="860108" y="809625"/>
                    <a:pt x="1163955" y="700088"/>
                  </a:cubicBezTo>
                  <a:cubicBezTo>
                    <a:pt x="1162050" y="695325"/>
                    <a:pt x="1161098" y="690563"/>
                    <a:pt x="1159193" y="686753"/>
                  </a:cubicBezTo>
                  <a:cubicBezTo>
                    <a:pt x="855345" y="796290"/>
                    <a:pt x="551497" y="905828"/>
                    <a:pt x="246697" y="1015365"/>
                  </a:cubicBezTo>
                  <a:lnTo>
                    <a:pt x="246697" y="1015365"/>
                  </a:lnTo>
                  <a:close/>
                  <a:moveTo>
                    <a:pt x="277178" y="1101090"/>
                  </a:moveTo>
                  <a:cubicBezTo>
                    <a:pt x="279083" y="1105853"/>
                    <a:pt x="280035" y="1110615"/>
                    <a:pt x="281940" y="1114425"/>
                  </a:cubicBezTo>
                  <a:cubicBezTo>
                    <a:pt x="585788" y="1004888"/>
                    <a:pt x="890588" y="895350"/>
                    <a:pt x="1194435" y="785813"/>
                  </a:cubicBezTo>
                  <a:cubicBezTo>
                    <a:pt x="1192530" y="781050"/>
                    <a:pt x="1191578" y="776288"/>
                    <a:pt x="1189673" y="772478"/>
                  </a:cubicBezTo>
                  <a:cubicBezTo>
                    <a:pt x="885825" y="882015"/>
                    <a:pt x="581978" y="991553"/>
                    <a:pt x="277178" y="1101090"/>
                  </a:cubicBezTo>
                  <a:lnTo>
                    <a:pt x="277178" y="1101090"/>
                  </a:lnTo>
                  <a:close/>
                  <a:moveTo>
                    <a:pt x="308610" y="1186815"/>
                  </a:moveTo>
                  <a:cubicBezTo>
                    <a:pt x="612458" y="1077278"/>
                    <a:pt x="917258" y="967740"/>
                    <a:pt x="1221105" y="858203"/>
                  </a:cubicBezTo>
                  <a:cubicBezTo>
                    <a:pt x="1223010" y="862965"/>
                    <a:pt x="1223963" y="867728"/>
                    <a:pt x="1225868" y="871538"/>
                  </a:cubicBezTo>
                  <a:cubicBezTo>
                    <a:pt x="922020" y="981075"/>
                    <a:pt x="617220" y="1090613"/>
                    <a:pt x="313372" y="1200150"/>
                  </a:cubicBezTo>
                  <a:cubicBezTo>
                    <a:pt x="311468" y="1196340"/>
                    <a:pt x="310515" y="1191578"/>
                    <a:pt x="308610" y="1186815"/>
                  </a:cubicBezTo>
                  <a:lnTo>
                    <a:pt x="308610" y="1186815"/>
                  </a:lnTo>
                  <a:close/>
                  <a:moveTo>
                    <a:pt x="339090" y="1272540"/>
                  </a:moveTo>
                  <a:cubicBezTo>
                    <a:pt x="642938" y="1163003"/>
                    <a:pt x="947738" y="1053465"/>
                    <a:pt x="1251585" y="943928"/>
                  </a:cubicBezTo>
                  <a:cubicBezTo>
                    <a:pt x="1253490" y="948690"/>
                    <a:pt x="1254443" y="953453"/>
                    <a:pt x="1256348" y="957263"/>
                  </a:cubicBezTo>
                  <a:cubicBezTo>
                    <a:pt x="952500" y="1066800"/>
                    <a:pt x="647700" y="1176338"/>
                    <a:pt x="343853" y="1285875"/>
                  </a:cubicBezTo>
                  <a:cubicBezTo>
                    <a:pt x="342900" y="1282065"/>
                    <a:pt x="340995" y="1277303"/>
                    <a:pt x="339090" y="1272540"/>
                  </a:cubicBezTo>
                  <a:lnTo>
                    <a:pt x="339090" y="1272540"/>
                  </a:lnTo>
                  <a:close/>
                  <a:moveTo>
                    <a:pt x="370522" y="1358265"/>
                  </a:moveTo>
                  <a:cubicBezTo>
                    <a:pt x="674370" y="1248728"/>
                    <a:pt x="979170" y="1139190"/>
                    <a:pt x="1283018" y="1029653"/>
                  </a:cubicBezTo>
                  <a:cubicBezTo>
                    <a:pt x="1284923" y="1034415"/>
                    <a:pt x="1285875" y="1039178"/>
                    <a:pt x="1287780" y="1042988"/>
                  </a:cubicBezTo>
                  <a:cubicBezTo>
                    <a:pt x="983933" y="1152525"/>
                    <a:pt x="679133" y="1262063"/>
                    <a:pt x="375285" y="1371600"/>
                  </a:cubicBezTo>
                  <a:cubicBezTo>
                    <a:pt x="373380" y="1367790"/>
                    <a:pt x="371475" y="1363028"/>
                    <a:pt x="370522" y="1358265"/>
                  </a:cubicBezTo>
                  <a:lnTo>
                    <a:pt x="370522" y="1358265"/>
                  </a:lnTo>
                  <a:close/>
                  <a:moveTo>
                    <a:pt x="401003" y="1443990"/>
                  </a:moveTo>
                  <a:cubicBezTo>
                    <a:pt x="402908" y="1448753"/>
                    <a:pt x="403860" y="1453515"/>
                    <a:pt x="405765" y="1457325"/>
                  </a:cubicBezTo>
                  <a:cubicBezTo>
                    <a:pt x="709613" y="1347788"/>
                    <a:pt x="1014413" y="1238250"/>
                    <a:pt x="1318260" y="1128713"/>
                  </a:cubicBezTo>
                  <a:cubicBezTo>
                    <a:pt x="1316355" y="1123950"/>
                    <a:pt x="1315403" y="1119188"/>
                    <a:pt x="1313498" y="1115378"/>
                  </a:cubicBezTo>
                  <a:cubicBezTo>
                    <a:pt x="1009650" y="1224915"/>
                    <a:pt x="704850" y="1334453"/>
                    <a:pt x="401003" y="1443990"/>
                  </a:cubicBezTo>
                  <a:lnTo>
                    <a:pt x="401003" y="1443990"/>
                  </a:lnTo>
                  <a:close/>
                  <a:moveTo>
                    <a:pt x="431483" y="1529715"/>
                  </a:moveTo>
                  <a:cubicBezTo>
                    <a:pt x="433388" y="1534478"/>
                    <a:pt x="434340" y="1539240"/>
                    <a:pt x="436245" y="1543050"/>
                  </a:cubicBezTo>
                  <a:cubicBezTo>
                    <a:pt x="740093" y="1433513"/>
                    <a:pt x="1044893" y="1323975"/>
                    <a:pt x="1348740" y="1214438"/>
                  </a:cubicBezTo>
                  <a:cubicBezTo>
                    <a:pt x="1346835" y="1209675"/>
                    <a:pt x="1345883" y="1204913"/>
                    <a:pt x="1343978" y="1201103"/>
                  </a:cubicBezTo>
                  <a:cubicBezTo>
                    <a:pt x="1040130" y="1310640"/>
                    <a:pt x="736283" y="1420178"/>
                    <a:pt x="431483" y="1529715"/>
                  </a:cubicBezTo>
                  <a:lnTo>
                    <a:pt x="431483" y="1529715"/>
                  </a:lnTo>
                  <a:close/>
                  <a:moveTo>
                    <a:pt x="462915" y="1615440"/>
                  </a:moveTo>
                  <a:cubicBezTo>
                    <a:pt x="464820" y="1620203"/>
                    <a:pt x="465772" y="1624965"/>
                    <a:pt x="467678" y="1628775"/>
                  </a:cubicBezTo>
                  <a:cubicBezTo>
                    <a:pt x="771525" y="1519238"/>
                    <a:pt x="1076325" y="1409700"/>
                    <a:pt x="1380173" y="1300163"/>
                  </a:cubicBezTo>
                  <a:cubicBezTo>
                    <a:pt x="1378268" y="1295400"/>
                    <a:pt x="1377315" y="1290638"/>
                    <a:pt x="1375410" y="1286828"/>
                  </a:cubicBezTo>
                  <a:cubicBezTo>
                    <a:pt x="1071563" y="1397318"/>
                    <a:pt x="766763" y="1505903"/>
                    <a:pt x="462915" y="1615440"/>
                  </a:cubicBezTo>
                  <a:lnTo>
                    <a:pt x="462915" y="1615440"/>
                  </a:lnTo>
                  <a:close/>
                  <a:moveTo>
                    <a:pt x="493395" y="1701165"/>
                  </a:moveTo>
                  <a:lnTo>
                    <a:pt x="1405890" y="1372553"/>
                  </a:lnTo>
                  <a:lnTo>
                    <a:pt x="1410653" y="1385888"/>
                  </a:lnTo>
                  <a:lnTo>
                    <a:pt x="498158" y="1714500"/>
                  </a:lnTo>
                  <a:lnTo>
                    <a:pt x="493395" y="1701165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242" name="Picture 2" descr="C:\Users\HP\Desktop\kho123-vector-giao-duc-hoc-tap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786" y="561209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6" name="Google Shape;414;p8"/>
          <p:cNvGrpSpPr/>
          <p:nvPr/>
        </p:nvGrpSpPr>
        <p:grpSpPr>
          <a:xfrm>
            <a:off x="7309886" y="492833"/>
            <a:ext cx="5529814" cy="6140200"/>
            <a:chOff x="6884615" y="58434"/>
            <a:chExt cx="2901220" cy="3416879"/>
          </a:xfrm>
        </p:grpSpPr>
        <p:sp>
          <p:nvSpPr>
            <p:cNvPr id="117" name="Google Shape;415;p8"/>
            <p:cNvSpPr/>
            <p:nvPr/>
          </p:nvSpPr>
          <p:spPr>
            <a:xfrm>
              <a:off x="688461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416;p8"/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" name="Text Box 115"/>
          <p:cNvSpPr txBox="1">
            <a:spLocks noChangeArrowheads="1"/>
          </p:cNvSpPr>
          <p:nvPr/>
        </p:nvSpPr>
        <p:spPr bwMode="auto">
          <a:xfrm>
            <a:off x="3985417" y="1915379"/>
            <a:ext cx="30781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en-US" altLang="en-US"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  <a:latin typeface="#9Slide03 Arima Madurai ExtraBo" pitchFamily="2" charset="0"/>
              <a:cs typeface="#9Slide03 Arima Madurai ExtraBo" pitchFamily="2" charset="0"/>
            </a:endParaRPr>
          </a:p>
        </p:txBody>
      </p:sp>
      <p:pic>
        <p:nvPicPr>
          <p:cNvPr id="114" name="9Slide.vn 805">
            <a:extLst>
              <a:ext uri="{FF2B5EF4-FFF2-40B4-BE49-F238E27FC236}">
                <a16:creationId xmlns:a16="http://schemas.microsoft.com/office/drawing/2014/main" id="{9CBE74FB-3FE9-42C2-8119-3BB5FA9777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4214" y="193900"/>
            <a:ext cx="5300436" cy="13587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92470" y="534567"/>
            <a:ext cx="4004622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Gợi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 ý chi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tiết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  <a:latin typeface="#9Slide03 Arima Madurai ExtraBo" pitchFamily="2" charset="0"/>
              <a:cs typeface="#9Slide03 Arima Madurai ExtraBo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51609" y="1768775"/>
            <a:ext cx="339206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000" b="1" dirty="0" err="1" smtClean="0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Kể</a:t>
            </a:r>
            <a:r>
              <a:rPr lang="en-US" altLang="en-US" sz="4000" b="1" dirty="0" smtClean="0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xem</a:t>
            </a:r>
            <a:r>
              <a:rPr lang="en-US" altLang="en-US" sz="4000" b="1" dirty="0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 vì </a:t>
            </a:r>
            <a:r>
              <a:rPr lang="en-US" altLang="en-US" sz="4000" b="1" dirty="0" err="1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sao</a:t>
            </a:r>
            <a:r>
              <a:rPr lang="en-US" altLang="en-US" sz="4000" b="1" dirty="0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em</a:t>
            </a:r>
            <a:r>
              <a:rPr lang="en-US" altLang="en-US" sz="4000" b="1" dirty="0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 có </a:t>
            </a:r>
            <a:r>
              <a:rPr lang="en-US" altLang="en-US" sz="4000" b="1" dirty="0" err="1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thứ</a:t>
            </a:r>
            <a:r>
              <a:rPr lang="en-US" altLang="en-US" sz="4000" b="1" dirty="0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đồ</a:t>
            </a:r>
            <a:r>
              <a:rPr lang="en-US" altLang="en-US" sz="4000" b="1" dirty="0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chơi</a:t>
            </a:r>
            <a:r>
              <a:rPr lang="en-US" altLang="en-US" sz="4000" b="1" dirty="0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 mà </a:t>
            </a:r>
            <a:r>
              <a:rPr lang="en-US" altLang="en-US" sz="4000" b="1" dirty="0" err="1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em</a:t>
            </a:r>
            <a:r>
              <a:rPr lang="en-US" altLang="en-US" sz="4000" b="1" dirty="0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thích</a:t>
            </a:r>
            <a:endParaRPr lang="en-US" sz="4000" b="1" dirty="0">
              <a:solidFill>
                <a:srgbClr val="C00000"/>
              </a:solidFill>
              <a:effectLst>
                <a:reflection blurRad="6350" stA="60000" endA="900" endPos="58000" dir="5400000" sy="-100000" algn="bl" rotWithShape="0"/>
              </a:effectLst>
              <a:latin typeface="#9Slide03 Arima Madurai ExtraBo" pitchFamily="2" charset="0"/>
              <a:cs typeface="#9Slide03 Arima Madurai ExtraBo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194781" y="1816253"/>
            <a:ext cx="394391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M: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Em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thích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một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thứ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đô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̀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chơi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và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mong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có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được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đô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̀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chơi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ấy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.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Trong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cuộc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vui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đêm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trung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thu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,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anh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, chị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phu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̣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trách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tô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̉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chức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bốc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thăm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cho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mỗi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em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một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thứ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đô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̀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chơi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. Có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một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bạn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được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một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thứ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đô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̀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chơi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mà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em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thích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.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Khi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ra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vê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̀,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bạn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đổi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đô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̀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chơi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cho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em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vì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biết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em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rất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thích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nó.</a:t>
            </a:r>
            <a:endParaRPr lang="en-US" sz="2400" dirty="0">
              <a:latin typeface="#9Slide03 Arima Madurai ExtraBo" pitchFamily="2" charset="0"/>
              <a:cs typeface="#9Slide03 Arima Madurai ExtraB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5494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HP\Desktop\kisspng-cartoon-drawing-green-cartoon-green-grass-trees-5aa30b584a55a4.003934071520634712304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565" l="0" r="96222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484"/>
          <a:stretch/>
        </p:blipFill>
        <p:spPr bwMode="auto">
          <a:xfrm>
            <a:off x="-3341370" y="1828800"/>
            <a:ext cx="18874740" cy="587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HP\Desktop\unnamed (1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7342">
                        <a14:foregroundMark x1="35880" y1="34570" x2="32558" y2="25391"/>
                        <a14:foregroundMark x1="28239" y1="31641" x2="31894" y2="23828"/>
                        <a14:foregroundMark x1="62458" y1="32227" x2="64120" y2="21875"/>
                        <a14:foregroundMark x1="36877" y1="43945" x2="61794" y2="39453"/>
                        <a14:foregroundMark x1="8638" y1="53125" x2="90698" y2="88867"/>
                        <a14:foregroundMark x1="20930" y1="83398" x2="44186" y2="95703"/>
                        <a14:foregroundMark x1="20266" y1="93164" x2="20266" y2="95117"/>
                        <a14:foregroundMark x1="48505" y1="92188" x2="75083" y2="92188"/>
                        <a14:foregroundMark x1="68439" y1="89844" x2="79070" y2="98047"/>
                        <a14:foregroundMark x1="74086" y1="90234" x2="73422" y2="82422"/>
                        <a14:foregroundMark x1="18272" y1="55664" x2="46844" y2="61523"/>
                        <a14:foregroundMark x1="49169" y1="59961" x2="71761" y2="50781"/>
                        <a14:foregroundMark x1="53488" y1="66406" x2="85714" y2="57031"/>
                        <a14:foregroundMark x1="70100" y1="57031" x2="83389" y2="5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550" y="3167017"/>
            <a:ext cx="2293620" cy="390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HP\Desktop\Free-vector-000457-nen-bau-troi-va-dam-may-don-gian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4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917705"/>
            <a:ext cx="12661472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5"/>
          <p:cNvSpPr txBox="1"/>
          <p:nvPr/>
        </p:nvSpPr>
        <p:spPr>
          <a:xfrm>
            <a:off x="3676650" y="1527517"/>
            <a:ext cx="41656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Khởi</a:t>
            </a:r>
            <a:r>
              <a:rPr lang="en-US" altLang="zh-CN" sz="13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3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động</a:t>
            </a:r>
            <a:endParaRPr lang="zh-CN" altLang="en-US" sz="13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ea typeface="方正姚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8"/>
          <p:cNvSpPr txBox="1"/>
          <p:nvPr/>
        </p:nvSpPr>
        <p:spPr>
          <a:xfrm>
            <a:off x="1659324" y="620538"/>
            <a:ext cx="2963475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1300" b="1" dirty="0" smtClean="0">
                <a:latin typeface="Book Antiqua" panose="02040602050305030304" pitchFamily="18" charset="0"/>
              </a:rPr>
              <a:t>1</a:t>
            </a:r>
            <a:endParaRPr lang="zh-CN" altLang="en-US" sz="413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2293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120" descr="C:\Users\HP\Desktop\kisspng-cartoon-drawing-green-cartoon-green-grass-trees-5aa30b584a55a4.003934071520634712304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565" l="0" r="96222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484"/>
          <a:stretch/>
        </p:blipFill>
        <p:spPr bwMode="auto">
          <a:xfrm>
            <a:off x="-3341370" y="1896202"/>
            <a:ext cx="18047970" cy="587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C:\Users\HP\Desktop\Free-vector-000457-nen-bau-troi-va-dam-may-don-gian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917705"/>
            <a:ext cx="12661472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oogle Shape;417;p8"/>
          <p:cNvGrpSpPr/>
          <p:nvPr/>
        </p:nvGrpSpPr>
        <p:grpSpPr>
          <a:xfrm>
            <a:off x="2699400" y="-119742"/>
            <a:ext cx="9437914" cy="6793414"/>
            <a:chOff x="4735686" y="1565954"/>
            <a:chExt cx="6435984" cy="4395242"/>
          </a:xfrm>
        </p:grpSpPr>
        <p:grpSp>
          <p:nvGrpSpPr>
            <p:cNvPr id="64" name="Google Shape;418;p8"/>
            <p:cNvGrpSpPr/>
            <p:nvPr/>
          </p:nvGrpSpPr>
          <p:grpSpPr>
            <a:xfrm>
              <a:off x="5355761" y="1788719"/>
              <a:ext cx="5815908" cy="4012465"/>
              <a:chOff x="5355761" y="1788719"/>
              <a:chExt cx="5815908" cy="4012465"/>
            </a:xfrm>
          </p:grpSpPr>
          <p:sp>
            <p:nvSpPr>
              <p:cNvPr id="66" name="Google Shape;419;p8"/>
              <p:cNvSpPr/>
              <p:nvPr/>
            </p:nvSpPr>
            <p:spPr>
              <a:xfrm rot="32818">
                <a:off x="5373127" y="1949043"/>
                <a:ext cx="5781177" cy="3665868"/>
              </a:xfrm>
              <a:custGeom>
                <a:avLst/>
                <a:gdLst/>
                <a:ahLst/>
                <a:cxnLst/>
                <a:rect l="l" t="t" r="r" b="b"/>
                <a:pathLst>
                  <a:path w="2759386" h="1749738" extrusionOk="0">
                    <a:moveTo>
                      <a:pt x="0" y="0"/>
                    </a:moveTo>
                    <a:lnTo>
                      <a:pt x="2759387" y="0"/>
                    </a:lnTo>
                    <a:lnTo>
                      <a:pt x="2759387" y="1749739"/>
                    </a:lnTo>
                    <a:lnTo>
                      <a:pt x="0" y="174973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420;p8"/>
              <p:cNvSpPr/>
              <p:nvPr/>
            </p:nvSpPr>
            <p:spPr>
              <a:xfrm rot="32818">
                <a:off x="8399483" y="2078742"/>
                <a:ext cx="2592249" cy="3436378"/>
              </a:xfrm>
              <a:custGeom>
                <a:avLst/>
                <a:gdLst/>
                <a:ahLst/>
                <a:cxnLst/>
                <a:rect l="l" t="t" r="r" b="b"/>
                <a:pathLst>
                  <a:path w="1237294" h="1640201" extrusionOk="0">
                    <a:moveTo>
                      <a:pt x="0" y="0"/>
                    </a:moveTo>
                    <a:lnTo>
                      <a:pt x="1237295" y="0"/>
                    </a:lnTo>
                    <a:lnTo>
                      <a:pt x="1237295" y="1640202"/>
                    </a:lnTo>
                    <a:lnTo>
                      <a:pt x="0" y="1640202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421;p8"/>
              <p:cNvSpPr/>
              <p:nvPr/>
            </p:nvSpPr>
            <p:spPr>
              <a:xfrm rot="32818">
                <a:off x="5538319" y="2050244"/>
                <a:ext cx="2592249" cy="3436378"/>
              </a:xfrm>
              <a:custGeom>
                <a:avLst/>
                <a:gdLst/>
                <a:ahLst/>
                <a:cxnLst/>
                <a:rect l="l" t="t" r="r" b="b"/>
                <a:pathLst>
                  <a:path w="1237294" h="1640201" extrusionOk="0">
                    <a:moveTo>
                      <a:pt x="0" y="0"/>
                    </a:moveTo>
                    <a:lnTo>
                      <a:pt x="1237295" y="0"/>
                    </a:lnTo>
                    <a:lnTo>
                      <a:pt x="1237295" y="1640202"/>
                    </a:lnTo>
                    <a:lnTo>
                      <a:pt x="0" y="1640202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422;p8"/>
              <p:cNvSpPr/>
              <p:nvPr/>
            </p:nvSpPr>
            <p:spPr>
              <a:xfrm rot="1218961">
                <a:off x="7351200" y="2162365"/>
                <a:ext cx="1827545" cy="3244576"/>
              </a:xfrm>
              <a:custGeom>
                <a:avLst/>
                <a:gdLst/>
                <a:ahLst/>
                <a:cxnLst/>
                <a:rect l="l" t="t" r="r" b="b"/>
                <a:pathLst>
                  <a:path w="872192" h="1548467" extrusionOk="0">
                    <a:moveTo>
                      <a:pt x="516106" y="1457176"/>
                    </a:moveTo>
                    <a:cubicBezTo>
                      <a:pt x="539919" y="1448604"/>
                      <a:pt x="567541" y="1460986"/>
                      <a:pt x="576114" y="1485751"/>
                    </a:cubicBezTo>
                    <a:cubicBezTo>
                      <a:pt x="584686" y="1509564"/>
                      <a:pt x="572304" y="1537186"/>
                      <a:pt x="547539" y="1545759"/>
                    </a:cubicBezTo>
                    <a:cubicBezTo>
                      <a:pt x="523726" y="1554331"/>
                      <a:pt x="496104" y="1541949"/>
                      <a:pt x="487531" y="1517184"/>
                    </a:cubicBezTo>
                    <a:cubicBezTo>
                      <a:pt x="478959" y="1492419"/>
                      <a:pt x="491341" y="1465749"/>
                      <a:pt x="516106" y="1457176"/>
                    </a:cubicBezTo>
                    <a:lnTo>
                      <a:pt x="516106" y="1457176"/>
                    </a:lnTo>
                    <a:close/>
                    <a:moveTo>
                      <a:pt x="809476" y="1351449"/>
                    </a:moveTo>
                    <a:cubicBezTo>
                      <a:pt x="833289" y="1342876"/>
                      <a:pt x="860911" y="1355259"/>
                      <a:pt x="869484" y="1380024"/>
                    </a:cubicBezTo>
                    <a:cubicBezTo>
                      <a:pt x="878056" y="1403836"/>
                      <a:pt x="865673" y="1431459"/>
                      <a:pt x="840909" y="1440031"/>
                    </a:cubicBezTo>
                    <a:cubicBezTo>
                      <a:pt x="817096" y="1448604"/>
                      <a:pt x="789473" y="1436221"/>
                      <a:pt x="780901" y="1411456"/>
                    </a:cubicBezTo>
                    <a:cubicBezTo>
                      <a:pt x="772329" y="1386691"/>
                      <a:pt x="784711" y="1360021"/>
                      <a:pt x="809476" y="1351449"/>
                    </a:cubicBezTo>
                    <a:lnTo>
                      <a:pt x="809476" y="1351449"/>
                    </a:lnTo>
                    <a:close/>
                    <a:moveTo>
                      <a:pt x="748516" y="1182856"/>
                    </a:moveTo>
                    <a:cubicBezTo>
                      <a:pt x="772329" y="1174284"/>
                      <a:pt x="799951" y="1186666"/>
                      <a:pt x="808523" y="1211431"/>
                    </a:cubicBezTo>
                    <a:cubicBezTo>
                      <a:pt x="817096" y="1235244"/>
                      <a:pt x="804714" y="1262866"/>
                      <a:pt x="779948" y="1271439"/>
                    </a:cubicBezTo>
                    <a:cubicBezTo>
                      <a:pt x="756136" y="1280011"/>
                      <a:pt x="728514" y="1267629"/>
                      <a:pt x="719941" y="1242864"/>
                    </a:cubicBezTo>
                    <a:cubicBezTo>
                      <a:pt x="711369" y="1218099"/>
                      <a:pt x="724704" y="1191429"/>
                      <a:pt x="748516" y="1182856"/>
                    </a:cubicBezTo>
                    <a:lnTo>
                      <a:pt x="748516" y="1182856"/>
                    </a:lnTo>
                    <a:close/>
                    <a:moveTo>
                      <a:pt x="455146" y="1288584"/>
                    </a:moveTo>
                    <a:cubicBezTo>
                      <a:pt x="478959" y="1280011"/>
                      <a:pt x="506581" y="1292394"/>
                      <a:pt x="515154" y="1317159"/>
                    </a:cubicBezTo>
                    <a:cubicBezTo>
                      <a:pt x="523726" y="1340971"/>
                      <a:pt x="511344" y="1368594"/>
                      <a:pt x="486579" y="1377166"/>
                    </a:cubicBezTo>
                    <a:cubicBezTo>
                      <a:pt x="462766" y="1385739"/>
                      <a:pt x="435144" y="1373356"/>
                      <a:pt x="426571" y="1348591"/>
                    </a:cubicBezTo>
                    <a:cubicBezTo>
                      <a:pt x="418951" y="1323826"/>
                      <a:pt x="431334" y="1297156"/>
                      <a:pt x="455146" y="1288584"/>
                    </a:cubicBezTo>
                    <a:lnTo>
                      <a:pt x="455146" y="1288584"/>
                    </a:lnTo>
                    <a:close/>
                    <a:moveTo>
                      <a:pt x="395139" y="1119991"/>
                    </a:moveTo>
                    <a:cubicBezTo>
                      <a:pt x="418951" y="1111419"/>
                      <a:pt x="446573" y="1123801"/>
                      <a:pt x="455146" y="1148566"/>
                    </a:cubicBezTo>
                    <a:cubicBezTo>
                      <a:pt x="463719" y="1172379"/>
                      <a:pt x="451336" y="1200001"/>
                      <a:pt x="426571" y="1208574"/>
                    </a:cubicBezTo>
                    <a:cubicBezTo>
                      <a:pt x="402759" y="1217146"/>
                      <a:pt x="375136" y="1204764"/>
                      <a:pt x="366564" y="1179999"/>
                    </a:cubicBezTo>
                    <a:cubicBezTo>
                      <a:pt x="357991" y="1155234"/>
                      <a:pt x="370373" y="1128564"/>
                      <a:pt x="395139" y="1119991"/>
                    </a:cubicBezTo>
                    <a:lnTo>
                      <a:pt x="395139" y="1119991"/>
                    </a:lnTo>
                    <a:close/>
                    <a:moveTo>
                      <a:pt x="687556" y="1014264"/>
                    </a:moveTo>
                    <a:cubicBezTo>
                      <a:pt x="711369" y="1005691"/>
                      <a:pt x="738991" y="1018074"/>
                      <a:pt x="747564" y="1042839"/>
                    </a:cubicBezTo>
                    <a:cubicBezTo>
                      <a:pt x="756136" y="1066651"/>
                      <a:pt x="743754" y="1094274"/>
                      <a:pt x="718989" y="1102846"/>
                    </a:cubicBezTo>
                    <a:cubicBezTo>
                      <a:pt x="695176" y="1111419"/>
                      <a:pt x="667554" y="1099036"/>
                      <a:pt x="658981" y="1074271"/>
                    </a:cubicBezTo>
                    <a:cubicBezTo>
                      <a:pt x="651361" y="1049506"/>
                      <a:pt x="663744" y="1022836"/>
                      <a:pt x="687556" y="1014264"/>
                    </a:cubicBezTo>
                    <a:lnTo>
                      <a:pt x="687556" y="1014264"/>
                    </a:lnTo>
                    <a:close/>
                    <a:moveTo>
                      <a:pt x="627548" y="845671"/>
                    </a:moveTo>
                    <a:cubicBezTo>
                      <a:pt x="651361" y="837099"/>
                      <a:pt x="678984" y="849481"/>
                      <a:pt x="687556" y="874246"/>
                    </a:cubicBezTo>
                    <a:cubicBezTo>
                      <a:pt x="696129" y="898059"/>
                      <a:pt x="683746" y="925681"/>
                      <a:pt x="658981" y="934254"/>
                    </a:cubicBezTo>
                    <a:cubicBezTo>
                      <a:pt x="635169" y="942826"/>
                      <a:pt x="607546" y="930444"/>
                      <a:pt x="598973" y="905679"/>
                    </a:cubicBezTo>
                    <a:cubicBezTo>
                      <a:pt x="590401" y="880914"/>
                      <a:pt x="602784" y="854244"/>
                      <a:pt x="627548" y="845671"/>
                    </a:cubicBezTo>
                    <a:lnTo>
                      <a:pt x="627548" y="845671"/>
                    </a:lnTo>
                    <a:close/>
                    <a:moveTo>
                      <a:pt x="334179" y="951399"/>
                    </a:moveTo>
                    <a:cubicBezTo>
                      <a:pt x="357991" y="942826"/>
                      <a:pt x="385614" y="955209"/>
                      <a:pt x="394186" y="979974"/>
                    </a:cubicBezTo>
                    <a:cubicBezTo>
                      <a:pt x="402759" y="1003786"/>
                      <a:pt x="390376" y="1031409"/>
                      <a:pt x="365611" y="1039981"/>
                    </a:cubicBezTo>
                    <a:cubicBezTo>
                      <a:pt x="341798" y="1048554"/>
                      <a:pt x="314176" y="1036171"/>
                      <a:pt x="305604" y="1011406"/>
                    </a:cubicBezTo>
                    <a:cubicBezTo>
                      <a:pt x="297031" y="986641"/>
                      <a:pt x="309414" y="959971"/>
                      <a:pt x="334179" y="951399"/>
                    </a:cubicBezTo>
                    <a:lnTo>
                      <a:pt x="334179" y="951399"/>
                    </a:lnTo>
                    <a:close/>
                    <a:moveTo>
                      <a:pt x="273219" y="782806"/>
                    </a:moveTo>
                    <a:cubicBezTo>
                      <a:pt x="297031" y="774234"/>
                      <a:pt x="324654" y="786616"/>
                      <a:pt x="333226" y="811381"/>
                    </a:cubicBezTo>
                    <a:cubicBezTo>
                      <a:pt x="341798" y="835194"/>
                      <a:pt x="329416" y="862816"/>
                      <a:pt x="304651" y="871389"/>
                    </a:cubicBezTo>
                    <a:cubicBezTo>
                      <a:pt x="280839" y="879961"/>
                      <a:pt x="253216" y="867579"/>
                      <a:pt x="244644" y="842814"/>
                    </a:cubicBezTo>
                    <a:cubicBezTo>
                      <a:pt x="237023" y="818049"/>
                      <a:pt x="249406" y="791379"/>
                      <a:pt x="273219" y="782806"/>
                    </a:cubicBezTo>
                    <a:lnTo>
                      <a:pt x="273219" y="782806"/>
                    </a:lnTo>
                    <a:close/>
                    <a:moveTo>
                      <a:pt x="566589" y="677079"/>
                    </a:moveTo>
                    <a:cubicBezTo>
                      <a:pt x="590401" y="668506"/>
                      <a:pt x="618023" y="680889"/>
                      <a:pt x="626596" y="705654"/>
                    </a:cubicBezTo>
                    <a:cubicBezTo>
                      <a:pt x="635169" y="729466"/>
                      <a:pt x="622786" y="757089"/>
                      <a:pt x="598021" y="765661"/>
                    </a:cubicBezTo>
                    <a:cubicBezTo>
                      <a:pt x="574209" y="774234"/>
                      <a:pt x="546586" y="761851"/>
                      <a:pt x="538014" y="737086"/>
                    </a:cubicBezTo>
                    <a:cubicBezTo>
                      <a:pt x="529441" y="712321"/>
                      <a:pt x="542776" y="685651"/>
                      <a:pt x="566589" y="677079"/>
                    </a:cubicBezTo>
                    <a:lnTo>
                      <a:pt x="566589" y="677079"/>
                    </a:lnTo>
                    <a:close/>
                    <a:moveTo>
                      <a:pt x="505629" y="508486"/>
                    </a:moveTo>
                    <a:cubicBezTo>
                      <a:pt x="529441" y="499914"/>
                      <a:pt x="557064" y="512296"/>
                      <a:pt x="565636" y="537061"/>
                    </a:cubicBezTo>
                    <a:cubicBezTo>
                      <a:pt x="574209" y="560874"/>
                      <a:pt x="561826" y="588496"/>
                      <a:pt x="537061" y="597069"/>
                    </a:cubicBezTo>
                    <a:cubicBezTo>
                      <a:pt x="513248" y="605641"/>
                      <a:pt x="485626" y="593259"/>
                      <a:pt x="477054" y="568494"/>
                    </a:cubicBezTo>
                    <a:cubicBezTo>
                      <a:pt x="469434" y="543729"/>
                      <a:pt x="481816" y="517059"/>
                      <a:pt x="505629" y="508486"/>
                    </a:cubicBezTo>
                    <a:lnTo>
                      <a:pt x="505629" y="508486"/>
                    </a:lnTo>
                    <a:close/>
                    <a:moveTo>
                      <a:pt x="213211" y="614214"/>
                    </a:moveTo>
                    <a:cubicBezTo>
                      <a:pt x="237023" y="605641"/>
                      <a:pt x="264646" y="618024"/>
                      <a:pt x="273219" y="642789"/>
                    </a:cubicBezTo>
                    <a:cubicBezTo>
                      <a:pt x="281791" y="666601"/>
                      <a:pt x="269409" y="694224"/>
                      <a:pt x="244644" y="702796"/>
                    </a:cubicBezTo>
                    <a:cubicBezTo>
                      <a:pt x="220831" y="711369"/>
                      <a:pt x="193209" y="698986"/>
                      <a:pt x="184636" y="674221"/>
                    </a:cubicBezTo>
                    <a:cubicBezTo>
                      <a:pt x="176064" y="649456"/>
                      <a:pt x="188446" y="622786"/>
                      <a:pt x="213211" y="614214"/>
                    </a:cubicBezTo>
                    <a:lnTo>
                      <a:pt x="213211" y="614214"/>
                    </a:lnTo>
                    <a:close/>
                    <a:moveTo>
                      <a:pt x="152251" y="445621"/>
                    </a:moveTo>
                    <a:cubicBezTo>
                      <a:pt x="176064" y="437049"/>
                      <a:pt x="203686" y="449431"/>
                      <a:pt x="212259" y="474196"/>
                    </a:cubicBezTo>
                    <a:cubicBezTo>
                      <a:pt x="220831" y="498009"/>
                      <a:pt x="208448" y="525631"/>
                      <a:pt x="183684" y="534204"/>
                    </a:cubicBezTo>
                    <a:cubicBezTo>
                      <a:pt x="159871" y="542776"/>
                      <a:pt x="132248" y="530394"/>
                      <a:pt x="123676" y="505629"/>
                    </a:cubicBezTo>
                    <a:cubicBezTo>
                      <a:pt x="115104" y="480864"/>
                      <a:pt x="128439" y="454194"/>
                      <a:pt x="152251" y="445621"/>
                    </a:cubicBezTo>
                    <a:lnTo>
                      <a:pt x="152251" y="445621"/>
                    </a:lnTo>
                    <a:close/>
                    <a:moveTo>
                      <a:pt x="445621" y="339894"/>
                    </a:moveTo>
                    <a:cubicBezTo>
                      <a:pt x="469434" y="331321"/>
                      <a:pt x="497056" y="343704"/>
                      <a:pt x="505629" y="368469"/>
                    </a:cubicBezTo>
                    <a:cubicBezTo>
                      <a:pt x="514201" y="392281"/>
                      <a:pt x="501819" y="419904"/>
                      <a:pt x="477054" y="428476"/>
                    </a:cubicBezTo>
                    <a:cubicBezTo>
                      <a:pt x="453241" y="437049"/>
                      <a:pt x="425619" y="424666"/>
                      <a:pt x="417046" y="399901"/>
                    </a:cubicBezTo>
                    <a:cubicBezTo>
                      <a:pt x="408473" y="375136"/>
                      <a:pt x="420856" y="348466"/>
                      <a:pt x="445621" y="339894"/>
                    </a:cubicBezTo>
                    <a:lnTo>
                      <a:pt x="445621" y="339894"/>
                    </a:lnTo>
                    <a:close/>
                    <a:moveTo>
                      <a:pt x="31284" y="108436"/>
                    </a:moveTo>
                    <a:cubicBezTo>
                      <a:pt x="55096" y="99864"/>
                      <a:pt x="82719" y="112246"/>
                      <a:pt x="91291" y="137011"/>
                    </a:cubicBezTo>
                    <a:cubicBezTo>
                      <a:pt x="99864" y="160824"/>
                      <a:pt x="87481" y="188446"/>
                      <a:pt x="62716" y="197019"/>
                    </a:cubicBezTo>
                    <a:cubicBezTo>
                      <a:pt x="38904" y="205591"/>
                      <a:pt x="11281" y="193209"/>
                      <a:pt x="2709" y="168444"/>
                    </a:cubicBezTo>
                    <a:cubicBezTo>
                      <a:pt x="-5864" y="143679"/>
                      <a:pt x="6519" y="117009"/>
                      <a:pt x="31284" y="108436"/>
                    </a:cubicBezTo>
                    <a:lnTo>
                      <a:pt x="31284" y="108436"/>
                    </a:lnTo>
                    <a:close/>
                    <a:moveTo>
                      <a:pt x="91291" y="277029"/>
                    </a:moveTo>
                    <a:cubicBezTo>
                      <a:pt x="115104" y="268456"/>
                      <a:pt x="142726" y="280839"/>
                      <a:pt x="151298" y="305604"/>
                    </a:cubicBezTo>
                    <a:cubicBezTo>
                      <a:pt x="159871" y="329416"/>
                      <a:pt x="147489" y="357039"/>
                      <a:pt x="122723" y="365611"/>
                    </a:cubicBezTo>
                    <a:cubicBezTo>
                      <a:pt x="98911" y="374184"/>
                      <a:pt x="71289" y="361801"/>
                      <a:pt x="62716" y="337036"/>
                    </a:cubicBezTo>
                    <a:cubicBezTo>
                      <a:pt x="55096" y="312271"/>
                      <a:pt x="67479" y="285601"/>
                      <a:pt x="91291" y="277029"/>
                    </a:cubicBezTo>
                    <a:lnTo>
                      <a:pt x="91291" y="277029"/>
                    </a:lnTo>
                    <a:close/>
                    <a:moveTo>
                      <a:pt x="384661" y="171301"/>
                    </a:moveTo>
                    <a:cubicBezTo>
                      <a:pt x="408473" y="162729"/>
                      <a:pt x="436096" y="175111"/>
                      <a:pt x="444669" y="199876"/>
                    </a:cubicBezTo>
                    <a:cubicBezTo>
                      <a:pt x="453241" y="223689"/>
                      <a:pt x="440859" y="251311"/>
                      <a:pt x="416094" y="259884"/>
                    </a:cubicBezTo>
                    <a:cubicBezTo>
                      <a:pt x="392281" y="268456"/>
                      <a:pt x="364659" y="256074"/>
                      <a:pt x="356086" y="231309"/>
                    </a:cubicBezTo>
                    <a:cubicBezTo>
                      <a:pt x="347514" y="206544"/>
                      <a:pt x="360848" y="179874"/>
                      <a:pt x="384661" y="171301"/>
                    </a:cubicBezTo>
                    <a:lnTo>
                      <a:pt x="384661" y="171301"/>
                    </a:lnTo>
                    <a:close/>
                    <a:moveTo>
                      <a:pt x="324654" y="2709"/>
                    </a:moveTo>
                    <a:cubicBezTo>
                      <a:pt x="348466" y="-5864"/>
                      <a:pt x="376089" y="6519"/>
                      <a:pt x="384661" y="31284"/>
                    </a:cubicBezTo>
                    <a:cubicBezTo>
                      <a:pt x="393234" y="55096"/>
                      <a:pt x="380851" y="82719"/>
                      <a:pt x="356086" y="91291"/>
                    </a:cubicBezTo>
                    <a:cubicBezTo>
                      <a:pt x="332273" y="99864"/>
                      <a:pt x="304651" y="87481"/>
                      <a:pt x="296079" y="62716"/>
                    </a:cubicBezTo>
                    <a:cubicBezTo>
                      <a:pt x="287506" y="37951"/>
                      <a:pt x="299889" y="11281"/>
                      <a:pt x="324654" y="2709"/>
                    </a:cubicBezTo>
                    <a:close/>
                  </a:path>
                </a:pathLst>
              </a:custGeom>
              <a:solidFill>
                <a:srgbClr val="382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423;p8"/>
              <p:cNvSpPr/>
              <p:nvPr/>
            </p:nvSpPr>
            <p:spPr>
              <a:xfrm rot="1218961">
                <a:off x="7916261" y="2119306"/>
                <a:ext cx="72097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3" h="154536" extrusionOk="0">
                    <a:moveTo>
                      <a:pt x="15832" y="108224"/>
                    </a:moveTo>
                    <a:lnTo>
                      <a:pt x="312059" y="1544"/>
                    </a:lnTo>
                    <a:cubicBezTo>
                      <a:pt x="324442" y="-3218"/>
                      <a:pt x="337777" y="3449"/>
                      <a:pt x="342539" y="15832"/>
                    </a:cubicBezTo>
                    <a:lnTo>
                      <a:pt x="342539" y="15832"/>
                    </a:lnTo>
                    <a:cubicBezTo>
                      <a:pt x="347302" y="28214"/>
                      <a:pt x="340634" y="41549"/>
                      <a:pt x="328252" y="46312"/>
                    </a:cubicBezTo>
                    <a:lnTo>
                      <a:pt x="32024" y="152992"/>
                    </a:lnTo>
                    <a:cubicBezTo>
                      <a:pt x="19642" y="157754"/>
                      <a:pt x="6307" y="151087"/>
                      <a:pt x="1544" y="138704"/>
                    </a:cubicBezTo>
                    <a:lnTo>
                      <a:pt x="1544" y="138704"/>
                    </a:lnTo>
                    <a:cubicBezTo>
                      <a:pt x="-3218" y="126322"/>
                      <a:pt x="3449" y="112987"/>
                      <a:pt x="15832" y="108224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424;p8"/>
              <p:cNvSpPr/>
              <p:nvPr/>
            </p:nvSpPr>
            <p:spPr>
              <a:xfrm rot="1218961">
                <a:off x="7919872" y="2134584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8532" y="2857"/>
                      <a:pt x="341389" y="5715"/>
                      <a:pt x="342342" y="8572"/>
                    </a:cubicBezTo>
                    <a:lnTo>
                      <a:pt x="342342" y="8572"/>
                    </a:lnTo>
                    <a:lnTo>
                      <a:pt x="342342" y="8572"/>
                    </a:lnTo>
                    <a:lnTo>
                      <a:pt x="1347" y="131445"/>
                    </a:lnTo>
                    <a:lnTo>
                      <a:pt x="1347" y="131445"/>
                    </a:lnTo>
                    <a:lnTo>
                      <a:pt x="1347" y="131445"/>
                    </a:lnTo>
                    <a:cubicBezTo>
                      <a:pt x="395" y="127635"/>
                      <a:pt x="-558" y="124777"/>
                      <a:pt x="395" y="120967"/>
                    </a:cubicBezTo>
                    <a:lnTo>
                      <a:pt x="336627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425;p8"/>
              <p:cNvSpPr/>
              <p:nvPr/>
            </p:nvSpPr>
            <p:spPr>
              <a:xfrm rot="1218961">
                <a:off x="7921528" y="2175165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3" y="0"/>
                    </a:moveTo>
                    <a:cubicBezTo>
                      <a:pt x="335280" y="8572"/>
                      <a:pt x="329565" y="17145"/>
                      <a:pt x="320993" y="20002"/>
                    </a:cubicBezTo>
                    <a:lnTo>
                      <a:pt x="24765" y="126682"/>
                    </a:lnTo>
                    <a:cubicBezTo>
                      <a:pt x="16193" y="129540"/>
                      <a:pt x="5715" y="127635"/>
                      <a:pt x="0" y="120967"/>
                    </a:cubicBezTo>
                    <a:lnTo>
                      <a:pt x="336233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426;p8"/>
              <p:cNvSpPr/>
              <p:nvPr/>
            </p:nvSpPr>
            <p:spPr>
              <a:xfrm rot="1218961">
                <a:off x="7913186" y="2494986"/>
                <a:ext cx="72097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3" h="154536" extrusionOk="0">
                    <a:moveTo>
                      <a:pt x="15832" y="108225"/>
                    </a:moveTo>
                    <a:cubicBezTo>
                      <a:pt x="114892" y="72982"/>
                      <a:pt x="212999" y="36787"/>
                      <a:pt x="312060" y="1544"/>
                    </a:cubicBezTo>
                    <a:cubicBezTo>
                      <a:pt x="324442" y="-3218"/>
                      <a:pt x="337777" y="3450"/>
                      <a:pt x="342539" y="15832"/>
                    </a:cubicBezTo>
                    <a:lnTo>
                      <a:pt x="342539" y="15832"/>
                    </a:lnTo>
                    <a:cubicBezTo>
                      <a:pt x="347302" y="28215"/>
                      <a:pt x="340635" y="41550"/>
                      <a:pt x="328252" y="46312"/>
                    </a:cubicBezTo>
                    <a:cubicBezTo>
                      <a:pt x="229192" y="81555"/>
                      <a:pt x="131085" y="117750"/>
                      <a:pt x="32024" y="152992"/>
                    </a:cubicBezTo>
                    <a:cubicBezTo>
                      <a:pt x="19642" y="157755"/>
                      <a:pt x="6307" y="151087"/>
                      <a:pt x="1544" y="138705"/>
                    </a:cubicBezTo>
                    <a:lnTo>
                      <a:pt x="1544" y="138705"/>
                    </a:lnTo>
                    <a:cubicBezTo>
                      <a:pt x="-3218" y="126322"/>
                      <a:pt x="3449" y="112987"/>
                      <a:pt x="15832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427;p8"/>
              <p:cNvSpPr/>
              <p:nvPr/>
            </p:nvSpPr>
            <p:spPr>
              <a:xfrm rot="1218961">
                <a:off x="7916795" y="2510264"/>
                <a:ext cx="717325" cy="275423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5" extrusionOk="0">
                    <a:moveTo>
                      <a:pt x="336627" y="0"/>
                    </a:moveTo>
                    <a:cubicBezTo>
                      <a:pt x="339485" y="2858"/>
                      <a:pt x="341389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8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428;p8"/>
              <p:cNvSpPr/>
              <p:nvPr/>
            </p:nvSpPr>
            <p:spPr>
              <a:xfrm rot="1218961">
                <a:off x="7918454" y="2550846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2"/>
                      <a:pt x="329565" y="17145"/>
                      <a:pt x="320992" y="20003"/>
                    </a:cubicBezTo>
                    <a:cubicBezTo>
                      <a:pt x="221932" y="55245"/>
                      <a:pt x="123825" y="91440"/>
                      <a:pt x="24765" y="126683"/>
                    </a:cubicBezTo>
                    <a:cubicBezTo>
                      <a:pt x="16192" y="129540"/>
                      <a:pt x="5715" y="127635"/>
                      <a:pt x="0" y="120968"/>
                    </a:cubicBezTo>
                    <a:cubicBezTo>
                      <a:pt x="111442" y="80963"/>
                      <a:pt x="223838" y="40005"/>
                      <a:pt x="336232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429;p8"/>
              <p:cNvSpPr/>
              <p:nvPr/>
            </p:nvSpPr>
            <p:spPr>
              <a:xfrm rot="1218961">
                <a:off x="7909005" y="2870112"/>
                <a:ext cx="720184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3706" h="154536" extrusionOk="0">
                    <a:moveTo>
                      <a:pt x="15454" y="108225"/>
                    </a:moveTo>
                    <a:cubicBezTo>
                      <a:pt x="114514" y="72982"/>
                      <a:pt x="212622" y="36787"/>
                      <a:pt x="311682" y="1544"/>
                    </a:cubicBezTo>
                    <a:cubicBezTo>
                      <a:pt x="324064" y="-3218"/>
                      <a:pt x="337400" y="3450"/>
                      <a:pt x="342162" y="15832"/>
                    </a:cubicBezTo>
                    <a:lnTo>
                      <a:pt x="342162" y="15832"/>
                    </a:lnTo>
                    <a:cubicBezTo>
                      <a:pt x="346925" y="28214"/>
                      <a:pt x="340257" y="41550"/>
                      <a:pt x="327875" y="46312"/>
                    </a:cubicBezTo>
                    <a:cubicBezTo>
                      <a:pt x="228814" y="81554"/>
                      <a:pt x="130707" y="117750"/>
                      <a:pt x="31647" y="152992"/>
                    </a:cubicBezTo>
                    <a:cubicBezTo>
                      <a:pt x="19264" y="157754"/>
                      <a:pt x="5929" y="151087"/>
                      <a:pt x="1167" y="138704"/>
                    </a:cubicBezTo>
                    <a:lnTo>
                      <a:pt x="1167" y="138704"/>
                    </a:lnTo>
                    <a:cubicBezTo>
                      <a:pt x="-2643" y="126322"/>
                      <a:pt x="3072" y="112987"/>
                      <a:pt x="15454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430;p8"/>
              <p:cNvSpPr/>
              <p:nvPr/>
            </p:nvSpPr>
            <p:spPr>
              <a:xfrm rot="1218961">
                <a:off x="7911850" y="2885253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9485" y="2857"/>
                      <a:pt x="341390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4" y="49530"/>
                      <a:pt x="114694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4" y="127635"/>
                      <a:pt x="-558" y="124778"/>
                      <a:pt x="394" y="120967"/>
                    </a:cubicBezTo>
                    <a:cubicBezTo>
                      <a:pt x="112790" y="80963"/>
                      <a:pt x="225185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431;p8"/>
              <p:cNvSpPr/>
              <p:nvPr/>
            </p:nvSpPr>
            <p:spPr>
              <a:xfrm rot="1218961">
                <a:off x="7915379" y="2926528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2"/>
                      <a:pt x="329565" y="17145"/>
                      <a:pt x="320992" y="20003"/>
                    </a:cubicBezTo>
                    <a:cubicBezTo>
                      <a:pt x="221932" y="55245"/>
                      <a:pt x="123825" y="91440"/>
                      <a:pt x="24765" y="126682"/>
                    </a:cubicBezTo>
                    <a:cubicBezTo>
                      <a:pt x="16192" y="129540"/>
                      <a:pt x="5715" y="127635"/>
                      <a:pt x="0" y="120967"/>
                    </a:cubicBezTo>
                    <a:cubicBezTo>
                      <a:pt x="111442" y="80963"/>
                      <a:pt x="223838" y="40005"/>
                      <a:pt x="336232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432;p8"/>
              <p:cNvSpPr/>
              <p:nvPr/>
            </p:nvSpPr>
            <p:spPr>
              <a:xfrm rot="1218961">
                <a:off x="7905162" y="3245655"/>
                <a:ext cx="720976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4" h="154536" extrusionOk="0">
                    <a:moveTo>
                      <a:pt x="15832" y="108224"/>
                    </a:moveTo>
                    <a:cubicBezTo>
                      <a:pt x="114892" y="72982"/>
                      <a:pt x="213000" y="36787"/>
                      <a:pt x="312060" y="1544"/>
                    </a:cubicBezTo>
                    <a:cubicBezTo>
                      <a:pt x="324442" y="-3218"/>
                      <a:pt x="337777" y="3449"/>
                      <a:pt x="342540" y="15832"/>
                    </a:cubicBezTo>
                    <a:lnTo>
                      <a:pt x="342540" y="15832"/>
                    </a:lnTo>
                    <a:cubicBezTo>
                      <a:pt x="347302" y="28214"/>
                      <a:pt x="340635" y="41549"/>
                      <a:pt x="328252" y="46312"/>
                    </a:cubicBezTo>
                    <a:cubicBezTo>
                      <a:pt x="229192" y="81554"/>
                      <a:pt x="131085" y="117749"/>
                      <a:pt x="32025" y="152992"/>
                    </a:cubicBezTo>
                    <a:cubicBezTo>
                      <a:pt x="19642" y="157754"/>
                      <a:pt x="6307" y="151087"/>
                      <a:pt x="1544" y="138704"/>
                    </a:cubicBezTo>
                    <a:lnTo>
                      <a:pt x="1544" y="138704"/>
                    </a:lnTo>
                    <a:cubicBezTo>
                      <a:pt x="-3218" y="126322"/>
                      <a:pt x="3450" y="112987"/>
                      <a:pt x="15832" y="108224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433;p8"/>
              <p:cNvSpPr/>
              <p:nvPr/>
            </p:nvSpPr>
            <p:spPr>
              <a:xfrm rot="1218961">
                <a:off x="7908774" y="3260933"/>
                <a:ext cx="717325" cy="275423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5" extrusionOk="0">
                    <a:moveTo>
                      <a:pt x="336627" y="0"/>
                    </a:moveTo>
                    <a:cubicBezTo>
                      <a:pt x="339484" y="2858"/>
                      <a:pt x="341389" y="5715"/>
                      <a:pt x="342342" y="8573"/>
                    </a:cubicBezTo>
                    <a:lnTo>
                      <a:pt x="342342" y="8573"/>
                    </a:lnTo>
                    <a:cubicBezTo>
                      <a:pt x="342342" y="8573"/>
                      <a:pt x="342342" y="8573"/>
                      <a:pt x="342342" y="8573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8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434;p8"/>
              <p:cNvSpPr/>
              <p:nvPr/>
            </p:nvSpPr>
            <p:spPr>
              <a:xfrm rot="1218961">
                <a:off x="7910431" y="3301514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3" y="0"/>
                    </a:moveTo>
                    <a:cubicBezTo>
                      <a:pt x="335280" y="8573"/>
                      <a:pt x="329565" y="17145"/>
                      <a:pt x="320993" y="20003"/>
                    </a:cubicBezTo>
                    <a:cubicBezTo>
                      <a:pt x="221933" y="55245"/>
                      <a:pt x="123825" y="91440"/>
                      <a:pt x="24765" y="126683"/>
                    </a:cubicBezTo>
                    <a:cubicBezTo>
                      <a:pt x="16193" y="129540"/>
                      <a:pt x="5715" y="127635"/>
                      <a:pt x="0" y="120968"/>
                    </a:cubicBezTo>
                    <a:cubicBezTo>
                      <a:pt x="112395" y="80963"/>
                      <a:pt x="223838" y="40005"/>
                      <a:pt x="336233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435;p8"/>
              <p:cNvSpPr/>
              <p:nvPr/>
            </p:nvSpPr>
            <p:spPr>
              <a:xfrm rot="1218961">
                <a:off x="7902089" y="3621335"/>
                <a:ext cx="72097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3" h="154536" extrusionOk="0">
                    <a:moveTo>
                      <a:pt x="15832" y="108225"/>
                    </a:moveTo>
                    <a:cubicBezTo>
                      <a:pt x="114892" y="72982"/>
                      <a:pt x="212999" y="36787"/>
                      <a:pt x="312059" y="1544"/>
                    </a:cubicBezTo>
                    <a:cubicBezTo>
                      <a:pt x="324442" y="-3218"/>
                      <a:pt x="337777" y="3450"/>
                      <a:pt x="342539" y="15832"/>
                    </a:cubicBezTo>
                    <a:lnTo>
                      <a:pt x="342539" y="15832"/>
                    </a:lnTo>
                    <a:cubicBezTo>
                      <a:pt x="347302" y="28215"/>
                      <a:pt x="340634" y="41550"/>
                      <a:pt x="328252" y="46312"/>
                    </a:cubicBezTo>
                    <a:cubicBezTo>
                      <a:pt x="229192" y="81554"/>
                      <a:pt x="131084" y="117750"/>
                      <a:pt x="32024" y="152992"/>
                    </a:cubicBezTo>
                    <a:cubicBezTo>
                      <a:pt x="19642" y="157754"/>
                      <a:pt x="6307" y="151087"/>
                      <a:pt x="1544" y="138704"/>
                    </a:cubicBezTo>
                    <a:lnTo>
                      <a:pt x="1544" y="138704"/>
                    </a:lnTo>
                    <a:cubicBezTo>
                      <a:pt x="-3218" y="126322"/>
                      <a:pt x="3449" y="112987"/>
                      <a:pt x="15832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436;p8"/>
              <p:cNvSpPr/>
              <p:nvPr/>
            </p:nvSpPr>
            <p:spPr>
              <a:xfrm rot="1218961">
                <a:off x="7905699" y="3636615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9485" y="1905"/>
                      <a:pt x="341389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8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437;p8"/>
              <p:cNvSpPr/>
              <p:nvPr/>
            </p:nvSpPr>
            <p:spPr>
              <a:xfrm rot="1218961">
                <a:off x="7907355" y="3677196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3" y="0"/>
                    </a:moveTo>
                    <a:cubicBezTo>
                      <a:pt x="335280" y="8572"/>
                      <a:pt x="329565" y="17145"/>
                      <a:pt x="320993" y="20003"/>
                    </a:cubicBezTo>
                    <a:cubicBezTo>
                      <a:pt x="221933" y="55245"/>
                      <a:pt x="123825" y="91440"/>
                      <a:pt x="24765" y="126682"/>
                    </a:cubicBezTo>
                    <a:cubicBezTo>
                      <a:pt x="16193" y="129540"/>
                      <a:pt x="5715" y="127635"/>
                      <a:pt x="0" y="120968"/>
                    </a:cubicBezTo>
                    <a:cubicBezTo>
                      <a:pt x="111443" y="80963"/>
                      <a:pt x="223838" y="40005"/>
                      <a:pt x="336233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438;p8"/>
              <p:cNvSpPr/>
              <p:nvPr/>
            </p:nvSpPr>
            <p:spPr>
              <a:xfrm rot="1218961">
                <a:off x="7897908" y="3996461"/>
                <a:ext cx="720184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3706" h="154536" extrusionOk="0">
                    <a:moveTo>
                      <a:pt x="15454" y="108224"/>
                    </a:moveTo>
                    <a:cubicBezTo>
                      <a:pt x="114514" y="72982"/>
                      <a:pt x="212622" y="36787"/>
                      <a:pt x="311682" y="1544"/>
                    </a:cubicBezTo>
                    <a:cubicBezTo>
                      <a:pt x="324064" y="-3218"/>
                      <a:pt x="337399" y="3449"/>
                      <a:pt x="342162" y="15832"/>
                    </a:cubicBezTo>
                    <a:lnTo>
                      <a:pt x="342162" y="15832"/>
                    </a:lnTo>
                    <a:cubicBezTo>
                      <a:pt x="346924" y="28214"/>
                      <a:pt x="340257" y="41549"/>
                      <a:pt x="327874" y="46312"/>
                    </a:cubicBezTo>
                    <a:cubicBezTo>
                      <a:pt x="228814" y="81554"/>
                      <a:pt x="130707" y="117749"/>
                      <a:pt x="31647" y="152992"/>
                    </a:cubicBezTo>
                    <a:cubicBezTo>
                      <a:pt x="19264" y="157754"/>
                      <a:pt x="5929" y="151087"/>
                      <a:pt x="1167" y="138704"/>
                    </a:cubicBezTo>
                    <a:lnTo>
                      <a:pt x="1167" y="138704"/>
                    </a:lnTo>
                    <a:cubicBezTo>
                      <a:pt x="-2643" y="126322"/>
                      <a:pt x="3072" y="112987"/>
                      <a:pt x="15454" y="108224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439;p8"/>
              <p:cNvSpPr/>
              <p:nvPr/>
            </p:nvSpPr>
            <p:spPr>
              <a:xfrm rot="1218961">
                <a:off x="7900751" y="4011603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8532" y="2857"/>
                      <a:pt x="341390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7"/>
                      <a:pt x="395" y="120967"/>
                    </a:cubicBezTo>
                    <a:cubicBezTo>
                      <a:pt x="112790" y="80963"/>
                      <a:pt x="225185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440;p8"/>
              <p:cNvSpPr/>
              <p:nvPr/>
            </p:nvSpPr>
            <p:spPr>
              <a:xfrm rot="1218961">
                <a:off x="7904279" y="4052878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2"/>
                      <a:pt x="329565" y="17145"/>
                      <a:pt x="320992" y="20002"/>
                    </a:cubicBezTo>
                    <a:cubicBezTo>
                      <a:pt x="221932" y="55245"/>
                      <a:pt x="123825" y="91440"/>
                      <a:pt x="24765" y="126682"/>
                    </a:cubicBezTo>
                    <a:cubicBezTo>
                      <a:pt x="16192" y="129540"/>
                      <a:pt x="5715" y="127635"/>
                      <a:pt x="0" y="120967"/>
                    </a:cubicBezTo>
                    <a:cubicBezTo>
                      <a:pt x="111442" y="80963"/>
                      <a:pt x="223838" y="40005"/>
                      <a:pt x="336232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441;p8"/>
              <p:cNvSpPr/>
              <p:nvPr/>
            </p:nvSpPr>
            <p:spPr>
              <a:xfrm rot="1218961">
                <a:off x="7894065" y="4372003"/>
                <a:ext cx="720976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4" h="154536" extrusionOk="0">
                    <a:moveTo>
                      <a:pt x="15832" y="108225"/>
                    </a:moveTo>
                    <a:cubicBezTo>
                      <a:pt x="114892" y="72982"/>
                      <a:pt x="213000" y="36787"/>
                      <a:pt x="312060" y="1544"/>
                    </a:cubicBezTo>
                    <a:cubicBezTo>
                      <a:pt x="324442" y="-3218"/>
                      <a:pt x="337777" y="3450"/>
                      <a:pt x="342540" y="15832"/>
                    </a:cubicBezTo>
                    <a:lnTo>
                      <a:pt x="342540" y="15832"/>
                    </a:lnTo>
                    <a:cubicBezTo>
                      <a:pt x="347302" y="28215"/>
                      <a:pt x="340635" y="41550"/>
                      <a:pt x="328252" y="46312"/>
                    </a:cubicBezTo>
                    <a:cubicBezTo>
                      <a:pt x="229192" y="81555"/>
                      <a:pt x="131085" y="117750"/>
                      <a:pt x="32025" y="152992"/>
                    </a:cubicBezTo>
                    <a:cubicBezTo>
                      <a:pt x="19642" y="157755"/>
                      <a:pt x="6307" y="151087"/>
                      <a:pt x="1544" y="138705"/>
                    </a:cubicBezTo>
                    <a:lnTo>
                      <a:pt x="1544" y="138705"/>
                    </a:lnTo>
                    <a:cubicBezTo>
                      <a:pt x="-3218" y="126322"/>
                      <a:pt x="3450" y="112987"/>
                      <a:pt x="15832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442;p8"/>
              <p:cNvSpPr/>
              <p:nvPr/>
            </p:nvSpPr>
            <p:spPr>
              <a:xfrm rot="1218961">
                <a:off x="7897674" y="4387283"/>
                <a:ext cx="717325" cy="275423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5" extrusionOk="0">
                    <a:moveTo>
                      <a:pt x="336627" y="0"/>
                    </a:moveTo>
                    <a:cubicBezTo>
                      <a:pt x="338532" y="2858"/>
                      <a:pt x="341390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4" y="49530"/>
                      <a:pt x="114694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4" y="127635"/>
                      <a:pt x="-558" y="124778"/>
                      <a:pt x="394" y="120968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443;p8"/>
              <p:cNvSpPr/>
              <p:nvPr/>
            </p:nvSpPr>
            <p:spPr>
              <a:xfrm rot="1218961">
                <a:off x="7899334" y="4427864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2"/>
                      <a:pt x="329565" y="17145"/>
                      <a:pt x="320993" y="20003"/>
                    </a:cubicBezTo>
                    <a:cubicBezTo>
                      <a:pt x="221932" y="55245"/>
                      <a:pt x="123825" y="91440"/>
                      <a:pt x="24765" y="126683"/>
                    </a:cubicBezTo>
                    <a:cubicBezTo>
                      <a:pt x="16193" y="129540"/>
                      <a:pt x="5715" y="127635"/>
                      <a:pt x="0" y="120968"/>
                    </a:cubicBezTo>
                    <a:cubicBezTo>
                      <a:pt x="111443" y="80963"/>
                      <a:pt x="223838" y="40005"/>
                      <a:pt x="336232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444;p8"/>
              <p:cNvSpPr/>
              <p:nvPr/>
            </p:nvSpPr>
            <p:spPr>
              <a:xfrm rot="1218961">
                <a:off x="7890069" y="4747162"/>
                <a:ext cx="71999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3615" h="154536" extrusionOk="0">
                    <a:moveTo>
                      <a:pt x="15364" y="108225"/>
                    </a:moveTo>
                    <a:cubicBezTo>
                      <a:pt x="114424" y="72982"/>
                      <a:pt x="212531" y="36787"/>
                      <a:pt x="311591" y="1544"/>
                    </a:cubicBezTo>
                    <a:cubicBezTo>
                      <a:pt x="323974" y="-3218"/>
                      <a:pt x="337309" y="3450"/>
                      <a:pt x="342071" y="15832"/>
                    </a:cubicBezTo>
                    <a:lnTo>
                      <a:pt x="342071" y="15832"/>
                    </a:lnTo>
                    <a:cubicBezTo>
                      <a:pt x="346834" y="28214"/>
                      <a:pt x="340166" y="41550"/>
                      <a:pt x="327784" y="46312"/>
                    </a:cubicBezTo>
                    <a:cubicBezTo>
                      <a:pt x="228724" y="81554"/>
                      <a:pt x="130616" y="117750"/>
                      <a:pt x="31556" y="152992"/>
                    </a:cubicBezTo>
                    <a:cubicBezTo>
                      <a:pt x="19174" y="157754"/>
                      <a:pt x="5839" y="151087"/>
                      <a:pt x="1076" y="138704"/>
                    </a:cubicBezTo>
                    <a:lnTo>
                      <a:pt x="1076" y="138704"/>
                    </a:lnTo>
                    <a:cubicBezTo>
                      <a:pt x="-2734" y="126322"/>
                      <a:pt x="3934" y="112987"/>
                      <a:pt x="15364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445;p8"/>
              <p:cNvSpPr/>
              <p:nvPr/>
            </p:nvSpPr>
            <p:spPr>
              <a:xfrm rot="1218961">
                <a:off x="7894601" y="4762966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8532" y="1905"/>
                      <a:pt x="341389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7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446;p8"/>
              <p:cNvSpPr/>
              <p:nvPr/>
            </p:nvSpPr>
            <p:spPr>
              <a:xfrm rot="1218961">
                <a:off x="7896256" y="4803546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3" y="0"/>
                    </a:moveTo>
                    <a:cubicBezTo>
                      <a:pt x="335280" y="8572"/>
                      <a:pt x="329565" y="17145"/>
                      <a:pt x="320993" y="20003"/>
                    </a:cubicBezTo>
                    <a:cubicBezTo>
                      <a:pt x="221933" y="55245"/>
                      <a:pt x="123825" y="91440"/>
                      <a:pt x="24765" y="126682"/>
                    </a:cubicBezTo>
                    <a:cubicBezTo>
                      <a:pt x="16193" y="129540"/>
                      <a:pt x="5715" y="127635"/>
                      <a:pt x="0" y="120967"/>
                    </a:cubicBezTo>
                    <a:cubicBezTo>
                      <a:pt x="111443" y="80963"/>
                      <a:pt x="223838" y="40005"/>
                      <a:pt x="336233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447;p8"/>
              <p:cNvSpPr/>
              <p:nvPr/>
            </p:nvSpPr>
            <p:spPr>
              <a:xfrm rot="1218961">
                <a:off x="7886043" y="5122674"/>
                <a:ext cx="72097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3" h="154536" extrusionOk="0">
                    <a:moveTo>
                      <a:pt x="15832" y="108224"/>
                    </a:moveTo>
                    <a:lnTo>
                      <a:pt x="312060" y="1544"/>
                    </a:lnTo>
                    <a:cubicBezTo>
                      <a:pt x="324442" y="-3218"/>
                      <a:pt x="337777" y="3449"/>
                      <a:pt x="342539" y="15832"/>
                    </a:cubicBezTo>
                    <a:lnTo>
                      <a:pt x="342539" y="15832"/>
                    </a:lnTo>
                    <a:cubicBezTo>
                      <a:pt x="347302" y="28214"/>
                      <a:pt x="340635" y="41549"/>
                      <a:pt x="328252" y="46312"/>
                    </a:cubicBezTo>
                    <a:lnTo>
                      <a:pt x="32024" y="152992"/>
                    </a:lnTo>
                    <a:cubicBezTo>
                      <a:pt x="19642" y="157754"/>
                      <a:pt x="6307" y="151087"/>
                      <a:pt x="1544" y="138704"/>
                    </a:cubicBezTo>
                    <a:lnTo>
                      <a:pt x="1544" y="138704"/>
                    </a:lnTo>
                    <a:cubicBezTo>
                      <a:pt x="-3218" y="126322"/>
                      <a:pt x="3449" y="112987"/>
                      <a:pt x="15832" y="108224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448;p8"/>
              <p:cNvSpPr/>
              <p:nvPr/>
            </p:nvSpPr>
            <p:spPr>
              <a:xfrm rot="1218961">
                <a:off x="7889653" y="5137952"/>
                <a:ext cx="717325" cy="275423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5" extrusionOk="0">
                    <a:moveTo>
                      <a:pt x="336627" y="0"/>
                    </a:moveTo>
                    <a:cubicBezTo>
                      <a:pt x="338532" y="2858"/>
                      <a:pt x="341389" y="5715"/>
                      <a:pt x="342342" y="8573"/>
                    </a:cubicBezTo>
                    <a:lnTo>
                      <a:pt x="342342" y="8573"/>
                    </a:lnTo>
                    <a:lnTo>
                      <a:pt x="342342" y="8573"/>
                    </a:lnTo>
                    <a:lnTo>
                      <a:pt x="1347" y="131445"/>
                    </a:lnTo>
                    <a:lnTo>
                      <a:pt x="1347" y="131445"/>
                    </a:ln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8"/>
                    </a:cubicBezTo>
                    <a:lnTo>
                      <a:pt x="336627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449;p8"/>
              <p:cNvSpPr/>
              <p:nvPr/>
            </p:nvSpPr>
            <p:spPr>
              <a:xfrm rot="1218961">
                <a:off x="7891310" y="5178532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3"/>
                      <a:pt x="329565" y="17145"/>
                      <a:pt x="320992" y="20003"/>
                    </a:cubicBezTo>
                    <a:lnTo>
                      <a:pt x="24765" y="126683"/>
                    </a:lnTo>
                    <a:cubicBezTo>
                      <a:pt x="16192" y="129540"/>
                      <a:pt x="5715" y="127635"/>
                      <a:pt x="0" y="120968"/>
                    </a:cubicBezTo>
                    <a:lnTo>
                      <a:pt x="336232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450;p8"/>
              <p:cNvSpPr/>
              <p:nvPr/>
            </p:nvSpPr>
            <p:spPr>
              <a:xfrm rot="32818">
                <a:off x="8803051" y="2252423"/>
                <a:ext cx="2031493" cy="29933"/>
              </a:xfrm>
              <a:custGeom>
                <a:avLst/>
                <a:gdLst/>
                <a:ahLst/>
                <a:cxnLst/>
                <a:rect l="l" t="t" r="r" b="b"/>
                <a:pathLst>
                  <a:path w="969642" h="14287" extrusionOk="0">
                    <a:moveTo>
                      <a:pt x="0" y="0"/>
                    </a:moveTo>
                    <a:lnTo>
                      <a:pt x="969643" y="0"/>
                    </a:lnTo>
                    <a:lnTo>
                      <a:pt x="969643" y="14287"/>
                    </a:lnTo>
                    <a:lnTo>
                      <a:pt x="0" y="14287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451;p8"/>
              <p:cNvSpPr/>
              <p:nvPr/>
            </p:nvSpPr>
            <p:spPr>
              <a:xfrm rot="1218961">
                <a:off x="8856385" y="2100085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7185"/>
                      <a:pt x="1905" y="332422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452;p8"/>
              <p:cNvSpPr/>
              <p:nvPr/>
            </p:nvSpPr>
            <p:spPr>
              <a:xfrm rot="1218961">
                <a:off x="8855679" y="2291428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2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7" y="337185"/>
                      <a:pt x="952" y="332422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453;p8"/>
              <p:cNvSpPr/>
              <p:nvPr/>
            </p:nvSpPr>
            <p:spPr>
              <a:xfrm rot="1218961">
                <a:off x="8853100" y="2482076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7185"/>
                      <a:pt x="1905" y="332422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454;p8"/>
              <p:cNvSpPr/>
              <p:nvPr/>
            </p:nvSpPr>
            <p:spPr>
              <a:xfrm rot="1218961">
                <a:off x="8850521" y="2672723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7185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455;p8"/>
              <p:cNvSpPr/>
              <p:nvPr/>
            </p:nvSpPr>
            <p:spPr>
              <a:xfrm rot="1218961">
                <a:off x="8849813" y="2864065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7185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456;p8"/>
              <p:cNvSpPr/>
              <p:nvPr/>
            </p:nvSpPr>
            <p:spPr>
              <a:xfrm rot="1218961">
                <a:off x="8847236" y="3054714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457;p8"/>
              <p:cNvSpPr/>
              <p:nvPr/>
            </p:nvSpPr>
            <p:spPr>
              <a:xfrm rot="1218961">
                <a:off x="8846528" y="3246055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8138"/>
                      <a:pt x="953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458;p8"/>
              <p:cNvSpPr/>
              <p:nvPr/>
            </p:nvSpPr>
            <p:spPr>
              <a:xfrm rot="1218961">
                <a:off x="8843949" y="3436703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7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459;p8"/>
              <p:cNvSpPr/>
              <p:nvPr/>
            </p:nvSpPr>
            <p:spPr>
              <a:xfrm rot="1218961">
                <a:off x="8841370" y="3627351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8" y="219075"/>
                      <a:pt x="608648" y="109538"/>
                      <a:pt x="912495" y="0"/>
                    </a:cubicBezTo>
                    <a:cubicBezTo>
                      <a:pt x="914400" y="4763"/>
                      <a:pt x="915353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460;p8"/>
              <p:cNvSpPr/>
              <p:nvPr/>
            </p:nvSpPr>
            <p:spPr>
              <a:xfrm rot="1218961">
                <a:off x="8840663" y="3818693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7" y="338138"/>
                      <a:pt x="953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461;p8"/>
              <p:cNvSpPr/>
              <p:nvPr/>
            </p:nvSpPr>
            <p:spPr>
              <a:xfrm rot="1218961">
                <a:off x="8838083" y="4009340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8" y="219075"/>
                      <a:pt x="608648" y="109538"/>
                      <a:pt x="912495" y="0"/>
                    </a:cubicBezTo>
                    <a:cubicBezTo>
                      <a:pt x="914400" y="4763"/>
                      <a:pt x="915353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462;p8"/>
              <p:cNvSpPr/>
              <p:nvPr/>
            </p:nvSpPr>
            <p:spPr>
              <a:xfrm rot="1218961">
                <a:off x="8835506" y="4199989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8" y="109538"/>
                      <a:pt x="912495" y="0"/>
                    </a:cubicBezTo>
                    <a:cubicBezTo>
                      <a:pt x="914400" y="4763"/>
                      <a:pt x="915352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463;p8"/>
              <p:cNvSpPr/>
              <p:nvPr/>
            </p:nvSpPr>
            <p:spPr>
              <a:xfrm rot="1218961">
                <a:off x="8834797" y="4391331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8" y="219075"/>
                      <a:pt x="608648" y="109538"/>
                      <a:pt x="912495" y="0"/>
                    </a:cubicBezTo>
                    <a:cubicBezTo>
                      <a:pt x="914400" y="4763"/>
                      <a:pt x="915353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464;p8"/>
              <p:cNvSpPr/>
              <p:nvPr/>
            </p:nvSpPr>
            <p:spPr>
              <a:xfrm rot="1218961">
                <a:off x="8832218" y="4581979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8" y="109538"/>
                      <a:pt x="912495" y="0"/>
                    </a:cubicBezTo>
                    <a:cubicBezTo>
                      <a:pt x="914400" y="4763"/>
                      <a:pt x="915352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465;p8"/>
              <p:cNvSpPr/>
              <p:nvPr/>
            </p:nvSpPr>
            <p:spPr>
              <a:xfrm rot="1218961">
                <a:off x="8831510" y="4773320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8" y="219075"/>
                      <a:pt x="608648" y="109538"/>
                      <a:pt x="912495" y="0"/>
                    </a:cubicBezTo>
                    <a:cubicBezTo>
                      <a:pt x="914400" y="4763"/>
                      <a:pt x="915353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8138"/>
                      <a:pt x="953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466;p8"/>
              <p:cNvSpPr/>
              <p:nvPr/>
            </p:nvSpPr>
            <p:spPr>
              <a:xfrm rot="32818">
                <a:off x="8774448" y="5308872"/>
                <a:ext cx="2031493" cy="29933"/>
              </a:xfrm>
              <a:custGeom>
                <a:avLst/>
                <a:gdLst/>
                <a:ahLst/>
                <a:cxnLst/>
                <a:rect l="l" t="t" r="r" b="b"/>
                <a:pathLst>
                  <a:path w="969642" h="14287" extrusionOk="0">
                    <a:moveTo>
                      <a:pt x="0" y="0"/>
                    </a:moveTo>
                    <a:lnTo>
                      <a:pt x="969643" y="0"/>
                    </a:lnTo>
                    <a:lnTo>
                      <a:pt x="969643" y="14287"/>
                    </a:lnTo>
                    <a:lnTo>
                      <a:pt x="0" y="14287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5" name="Google Shape;467;p8"/>
            <p:cNvSpPr/>
            <p:nvPr/>
          </p:nvSpPr>
          <p:spPr>
            <a:xfrm rot="1218961">
              <a:off x="5267398" y="1967339"/>
              <a:ext cx="2955806" cy="3592473"/>
            </a:xfrm>
            <a:custGeom>
              <a:avLst/>
              <a:gdLst/>
              <a:ahLst/>
              <a:cxnLst/>
              <a:rect l="l" t="t" r="r" b="b"/>
              <a:pathLst>
                <a:path w="1410652" h="1714500" extrusionOk="0">
                  <a:moveTo>
                    <a:pt x="0" y="328613"/>
                  </a:moveTo>
                  <a:lnTo>
                    <a:pt x="912495" y="0"/>
                  </a:lnTo>
                  <a:lnTo>
                    <a:pt x="917258" y="13335"/>
                  </a:lnTo>
                  <a:lnTo>
                    <a:pt x="4763" y="341947"/>
                  </a:lnTo>
                  <a:lnTo>
                    <a:pt x="0" y="328613"/>
                  </a:lnTo>
                  <a:lnTo>
                    <a:pt x="0" y="328613"/>
                  </a:lnTo>
                  <a:close/>
                  <a:moveTo>
                    <a:pt x="30480" y="414338"/>
                  </a:moveTo>
                  <a:cubicBezTo>
                    <a:pt x="32385" y="419100"/>
                    <a:pt x="33338" y="423863"/>
                    <a:pt x="35243" y="427672"/>
                  </a:cubicBezTo>
                  <a:cubicBezTo>
                    <a:pt x="339090" y="318135"/>
                    <a:pt x="643890" y="208597"/>
                    <a:pt x="947738" y="99060"/>
                  </a:cubicBezTo>
                  <a:cubicBezTo>
                    <a:pt x="945833" y="94297"/>
                    <a:pt x="944880" y="89535"/>
                    <a:pt x="942975" y="85725"/>
                  </a:cubicBezTo>
                  <a:cubicBezTo>
                    <a:pt x="639128" y="196215"/>
                    <a:pt x="335280" y="304800"/>
                    <a:pt x="30480" y="414338"/>
                  </a:cubicBezTo>
                  <a:lnTo>
                    <a:pt x="30480" y="414338"/>
                  </a:lnTo>
                  <a:close/>
                  <a:moveTo>
                    <a:pt x="61913" y="500063"/>
                  </a:moveTo>
                  <a:cubicBezTo>
                    <a:pt x="63818" y="504825"/>
                    <a:pt x="64770" y="509588"/>
                    <a:pt x="66675" y="513397"/>
                  </a:cubicBezTo>
                  <a:cubicBezTo>
                    <a:pt x="370522" y="403860"/>
                    <a:pt x="675322" y="294322"/>
                    <a:pt x="979170" y="184785"/>
                  </a:cubicBezTo>
                  <a:cubicBezTo>
                    <a:pt x="977265" y="180022"/>
                    <a:pt x="976313" y="175260"/>
                    <a:pt x="974408" y="171450"/>
                  </a:cubicBezTo>
                  <a:cubicBezTo>
                    <a:pt x="670560" y="281940"/>
                    <a:pt x="365760" y="391478"/>
                    <a:pt x="61913" y="500063"/>
                  </a:cubicBezTo>
                  <a:lnTo>
                    <a:pt x="61913" y="500063"/>
                  </a:lnTo>
                  <a:close/>
                  <a:moveTo>
                    <a:pt x="92393" y="585788"/>
                  </a:moveTo>
                  <a:cubicBezTo>
                    <a:pt x="94297" y="590550"/>
                    <a:pt x="95250" y="595313"/>
                    <a:pt x="97155" y="599122"/>
                  </a:cubicBezTo>
                  <a:cubicBezTo>
                    <a:pt x="401003" y="489585"/>
                    <a:pt x="705803" y="380047"/>
                    <a:pt x="1009650" y="270510"/>
                  </a:cubicBezTo>
                  <a:cubicBezTo>
                    <a:pt x="1007745" y="265747"/>
                    <a:pt x="1006793" y="260985"/>
                    <a:pt x="1004888" y="257175"/>
                  </a:cubicBezTo>
                  <a:cubicBezTo>
                    <a:pt x="701040" y="367665"/>
                    <a:pt x="397193" y="477203"/>
                    <a:pt x="92393" y="585788"/>
                  </a:cubicBezTo>
                  <a:lnTo>
                    <a:pt x="92393" y="585788"/>
                  </a:lnTo>
                  <a:close/>
                  <a:moveTo>
                    <a:pt x="123825" y="672465"/>
                  </a:moveTo>
                  <a:cubicBezTo>
                    <a:pt x="427672" y="562928"/>
                    <a:pt x="732472" y="453390"/>
                    <a:pt x="1036320" y="343853"/>
                  </a:cubicBezTo>
                  <a:cubicBezTo>
                    <a:pt x="1038225" y="348615"/>
                    <a:pt x="1039178" y="353378"/>
                    <a:pt x="1041083" y="357188"/>
                  </a:cubicBezTo>
                  <a:cubicBezTo>
                    <a:pt x="737235" y="466725"/>
                    <a:pt x="432435" y="576263"/>
                    <a:pt x="128588" y="685800"/>
                  </a:cubicBezTo>
                  <a:cubicBezTo>
                    <a:pt x="126683" y="681038"/>
                    <a:pt x="124778" y="676275"/>
                    <a:pt x="123825" y="672465"/>
                  </a:cubicBezTo>
                  <a:lnTo>
                    <a:pt x="123825" y="672465"/>
                  </a:lnTo>
                  <a:close/>
                  <a:moveTo>
                    <a:pt x="154305" y="758190"/>
                  </a:moveTo>
                  <a:cubicBezTo>
                    <a:pt x="458153" y="648653"/>
                    <a:pt x="762953" y="539115"/>
                    <a:pt x="1066800" y="429578"/>
                  </a:cubicBezTo>
                  <a:cubicBezTo>
                    <a:pt x="1068705" y="434340"/>
                    <a:pt x="1069658" y="439103"/>
                    <a:pt x="1071563" y="442913"/>
                  </a:cubicBezTo>
                  <a:cubicBezTo>
                    <a:pt x="767715" y="552450"/>
                    <a:pt x="462915" y="661988"/>
                    <a:pt x="159068" y="771525"/>
                  </a:cubicBezTo>
                  <a:cubicBezTo>
                    <a:pt x="157163" y="766763"/>
                    <a:pt x="156210" y="762000"/>
                    <a:pt x="154305" y="758190"/>
                  </a:cubicBezTo>
                  <a:lnTo>
                    <a:pt x="154305" y="758190"/>
                  </a:lnTo>
                  <a:close/>
                  <a:moveTo>
                    <a:pt x="184785" y="843915"/>
                  </a:moveTo>
                  <a:cubicBezTo>
                    <a:pt x="488633" y="734378"/>
                    <a:pt x="793433" y="624840"/>
                    <a:pt x="1097280" y="515303"/>
                  </a:cubicBezTo>
                  <a:cubicBezTo>
                    <a:pt x="1099185" y="520065"/>
                    <a:pt x="1100138" y="524828"/>
                    <a:pt x="1102043" y="528638"/>
                  </a:cubicBezTo>
                  <a:cubicBezTo>
                    <a:pt x="798195" y="638175"/>
                    <a:pt x="493395" y="747713"/>
                    <a:pt x="189547" y="857250"/>
                  </a:cubicBezTo>
                  <a:cubicBezTo>
                    <a:pt x="188595" y="852488"/>
                    <a:pt x="186690" y="847725"/>
                    <a:pt x="184785" y="843915"/>
                  </a:cubicBezTo>
                  <a:lnTo>
                    <a:pt x="184785" y="843915"/>
                  </a:lnTo>
                  <a:close/>
                  <a:moveTo>
                    <a:pt x="216218" y="929640"/>
                  </a:moveTo>
                  <a:cubicBezTo>
                    <a:pt x="218122" y="934403"/>
                    <a:pt x="219075" y="939165"/>
                    <a:pt x="220980" y="942975"/>
                  </a:cubicBezTo>
                  <a:cubicBezTo>
                    <a:pt x="524828" y="833438"/>
                    <a:pt x="829628" y="723900"/>
                    <a:pt x="1133475" y="614363"/>
                  </a:cubicBezTo>
                  <a:cubicBezTo>
                    <a:pt x="1131570" y="609600"/>
                    <a:pt x="1130618" y="604838"/>
                    <a:pt x="1128713" y="601028"/>
                  </a:cubicBezTo>
                  <a:cubicBezTo>
                    <a:pt x="824865" y="710565"/>
                    <a:pt x="520065" y="820103"/>
                    <a:pt x="216218" y="929640"/>
                  </a:cubicBezTo>
                  <a:lnTo>
                    <a:pt x="216218" y="929640"/>
                  </a:lnTo>
                  <a:close/>
                  <a:moveTo>
                    <a:pt x="246697" y="1015365"/>
                  </a:moveTo>
                  <a:cubicBezTo>
                    <a:pt x="248603" y="1020128"/>
                    <a:pt x="249555" y="1024890"/>
                    <a:pt x="251460" y="1028700"/>
                  </a:cubicBezTo>
                  <a:cubicBezTo>
                    <a:pt x="555308" y="919163"/>
                    <a:pt x="860108" y="809625"/>
                    <a:pt x="1163955" y="700088"/>
                  </a:cubicBezTo>
                  <a:cubicBezTo>
                    <a:pt x="1162050" y="695325"/>
                    <a:pt x="1161098" y="690563"/>
                    <a:pt x="1159193" y="686753"/>
                  </a:cubicBezTo>
                  <a:cubicBezTo>
                    <a:pt x="855345" y="796290"/>
                    <a:pt x="551497" y="905828"/>
                    <a:pt x="246697" y="1015365"/>
                  </a:cubicBezTo>
                  <a:lnTo>
                    <a:pt x="246697" y="1015365"/>
                  </a:lnTo>
                  <a:close/>
                  <a:moveTo>
                    <a:pt x="277178" y="1101090"/>
                  </a:moveTo>
                  <a:cubicBezTo>
                    <a:pt x="279083" y="1105853"/>
                    <a:pt x="280035" y="1110615"/>
                    <a:pt x="281940" y="1114425"/>
                  </a:cubicBezTo>
                  <a:cubicBezTo>
                    <a:pt x="585788" y="1004888"/>
                    <a:pt x="890588" y="895350"/>
                    <a:pt x="1194435" y="785813"/>
                  </a:cubicBezTo>
                  <a:cubicBezTo>
                    <a:pt x="1192530" y="781050"/>
                    <a:pt x="1191578" y="776288"/>
                    <a:pt x="1189673" y="772478"/>
                  </a:cubicBezTo>
                  <a:cubicBezTo>
                    <a:pt x="885825" y="882015"/>
                    <a:pt x="581978" y="991553"/>
                    <a:pt x="277178" y="1101090"/>
                  </a:cubicBezTo>
                  <a:lnTo>
                    <a:pt x="277178" y="1101090"/>
                  </a:lnTo>
                  <a:close/>
                  <a:moveTo>
                    <a:pt x="308610" y="1186815"/>
                  </a:moveTo>
                  <a:cubicBezTo>
                    <a:pt x="612458" y="1077278"/>
                    <a:pt x="917258" y="967740"/>
                    <a:pt x="1221105" y="858203"/>
                  </a:cubicBezTo>
                  <a:cubicBezTo>
                    <a:pt x="1223010" y="862965"/>
                    <a:pt x="1223963" y="867728"/>
                    <a:pt x="1225868" y="871538"/>
                  </a:cubicBezTo>
                  <a:cubicBezTo>
                    <a:pt x="922020" y="981075"/>
                    <a:pt x="617220" y="1090613"/>
                    <a:pt x="313372" y="1200150"/>
                  </a:cubicBezTo>
                  <a:cubicBezTo>
                    <a:pt x="311468" y="1196340"/>
                    <a:pt x="310515" y="1191578"/>
                    <a:pt x="308610" y="1186815"/>
                  </a:cubicBezTo>
                  <a:lnTo>
                    <a:pt x="308610" y="1186815"/>
                  </a:lnTo>
                  <a:close/>
                  <a:moveTo>
                    <a:pt x="339090" y="1272540"/>
                  </a:moveTo>
                  <a:cubicBezTo>
                    <a:pt x="642938" y="1163003"/>
                    <a:pt x="947738" y="1053465"/>
                    <a:pt x="1251585" y="943928"/>
                  </a:cubicBezTo>
                  <a:cubicBezTo>
                    <a:pt x="1253490" y="948690"/>
                    <a:pt x="1254443" y="953453"/>
                    <a:pt x="1256348" y="957263"/>
                  </a:cubicBezTo>
                  <a:cubicBezTo>
                    <a:pt x="952500" y="1066800"/>
                    <a:pt x="647700" y="1176338"/>
                    <a:pt x="343853" y="1285875"/>
                  </a:cubicBezTo>
                  <a:cubicBezTo>
                    <a:pt x="342900" y="1282065"/>
                    <a:pt x="340995" y="1277303"/>
                    <a:pt x="339090" y="1272540"/>
                  </a:cubicBezTo>
                  <a:lnTo>
                    <a:pt x="339090" y="1272540"/>
                  </a:lnTo>
                  <a:close/>
                  <a:moveTo>
                    <a:pt x="370522" y="1358265"/>
                  </a:moveTo>
                  <a:cubicBezTo>
                    <a:pt x="674370" y="1248728"/>
                    <a:pt x="979170" y="1139190"/>
                    <a:pt x="1283018" y="1029653"/>
                  </a:cubicBezTo>
                  <a:cubicBezTo>
                    <a:pt x="1284923" y="1034415"/>
                    <a:pt x="1285875" y="1039178"/>
                    <a:pt x="1287780" y="1042988"/>
                  </a:cubicBezTo>
                  <a:cubicBezTo>
                    <a:pt x="983933" y="1152525"/>
                    <a:pt x="679133" y="1262063"/>
                    <a:pt x="375285" y="1371600"/>
                  </a:cubicBezTo>
                  <a:cubicBezTo>
                    <a:pt x="373380" y="1367790"/>
                    <a:pt x="371475" y="1363028"/>
                    <a:pt x="370522" y="1358265"/>
                  </a:cubicBezTo>
                  <a:lnTo>
                    <a:pt x="370522" y="1358265"/>
                  </a:lnTo>
                  <a:close/>
                  <a:moveTo>
                    <a:pt x="401003" y="1443990"/>
                  </a:moveTo>
                  <a:cubicBezTo>
                    <a:pt x="402908" y="1448753"/>
                    <a:pt x="403860" y="1453515"/>
                    <a:pt x="405765" y="1457325"/>
                  </a:cubicBezTo>
                  <a:cubicBezTo>
                    <a:pt x="709613" y="1347788"/>
                    <a:pt x="1014413" y="1238250"/>
                    <a:pt x="1318260" y="1128713"/>
                  </a:cubicBezTo>
                  <a:cubicBezTo>
                    <a:pt x="1316355" y="1123950"/>
                    <a:pt x="1315403" y="1119188"/>
                    <a:pt x="1313498" y="1115378"/>
                  </a:cubicBezTo>
                  <a:cubicBezTo>
                    <a:pt x="1009650" y="1224915"/>
                    <a:pt x="704850" y="1334453"/>
                    <a:pt x="401003" y="1443990"/>
                  </a:cubicBezTo>
                  <a:lnTo>
                    <a:pt x="401003" y="1443990"/>
                  </a:lnTo>
                  <a:close/>
                  <a:moveTo>
                    <a:pt x="431483" y="1529715"/>
                  </a:moveTo>
                  <a:cubicBezTo>
                    <a:pt x="433388" y="1534478"/>
                    <a:pt x="434340" y="1539240"/>
                    <a:pt x="436245" y="1543050"/>
                  </a:cubicBezTo>
                  <a:cubicBezTo>
                    <a:pt x="740093" y="1433513"/>
                    <a:pt x="1044893" y="1323975"/>
                    <a:pt x="1348740" y="1214438"/>
                  </a:cubicBezTo>
                  <a:cubicBezTo>
                    <a:pt x="1346835" y="1209675"/>
                    <a:pt x="1345883" y="1204913"/>
                    <a:pt x="1343978" y="1201103"/>
                  </a:cubicBezTo>
                  <a:cubicBezTo>
                    <a:pt x="1040130" y="1310640"/>
                    <a:pt x="736283" y="1420178"/>
                    <a:pt x="431483" y="1529715"/>
                  </a:cubicBezTo>
                  <a:lnTo>
                    <a:pt x="431483" y="1529715"/>
                  </a:lnTo>
                  <a:close/>
                  <a:moveTo>
                    <a:pt x="462915" y="1615440"/>
                  </a:moveTo>
                  <a:cubicBezTo>
                    <a:pt x="464820" y="1620203"/>
                    <a:pt x="465772" y="1624965"/>
                    <a:pt x="467678" y="1628775"/>
                  </a:cubicBezTo>
                  <a:cubicBezTo>
                    <a:pt x="771525" y="1519238"/>
                    <a:pt x="1076325" y="1409700"/>
                    <a:pt x="1380173" y="1300163"/>
                  </a:cubicBezTo>
                  <a:cubicBezTo>
                    <a:pt x="1378268" y="1295400"/>
                    <a:pt x="1377315" y="1290638"/>
                    <a:pt x="1375410" y="1286828"/>
                  </a:cubicBezTo>
                  <a:cubicBezTo>
                    <a:pt x="1071563" y="1397318"/>
                    <a:pt x="766763" y="1505903"/>
                    <a:pt x="462915" y="1615440"/>
                  </a:cubicBezTo>
                  <a:lnTo>
                    <a:pt x="462915" y="1615440"/>
                  </a:lnTo>
                  <a:close/>
                  <a:moveTo>
                    <a:pt x="493395" y="1701165"/>
                  </a:moveTo>
                  <a:lnTo>
                    <a:pt x="1405890" y="1372553"/>
                  </a:lnTo>
                  <a:lnTo>
                    <a:pt x="1410653" y="1385888"/>
                  </a:lnTo>
                  <a:lnTo>
                    <a:pt x="498158" y="1714500"/>
                  </a:lnTo>
                  <a:lnTo>
                    <a:pt x="493395" y="1701165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242" name="Picture 2" descr="C:\Users\HP\Desktop\kho123-vector-giao-duc-hoc-tap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786" y="561209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6" name="Google Shape;414;p8"/>
          <p:cNvGrpSpPr/>
          <p:nvPr/>
        </p:nvGrpSpPr>
        <p:grpSpPr>
          <a:xfrm>
            <a:off x="6743700" y="492833"/>
            <a:ext cx="6591300" cy="6140200"/>
            <a:chOff x="6884615" y="58434"/>
            <a:chExt cx="2901220" cy="3416879"/>
          </a:xfrm>
        </p:grpSpPr>
        <p:sp>
          <p:nvSpPr>
            <p:cNvPr id="117" name="Google Shape;415;p8"/>
            <p:cNvSpPr/>
            <p:nvPr/>
          </p:nvSpPr>
          <p:spPr>
            <a:xfrm>
              <a:off x="688461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416;p8"/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" name="Text Box 115"/>
          <p:cNvSpPr txBox="1">
            <a:spLocks noChangeArrowheads="1"/>
          </p:cNvSpPr>
          <p:nvPr/>
        </p:nvSpPr>
        <p:spPr bwMode="auto">
          <a:xfrm>
            <a:off x="3985417" y="1915379"/>
            <a:ext cx="30781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en-US" altLang="en-US"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  <a:latin typeface="#9Slide03 Arima Madurai ExtraBo" pitchFamily="2" charset="0"/>
              <a:cs typeface="#9Slide03 Arima Madurai ExtraBo" pitchFamily="2" charset="0"/>
            </a:endParaRPr>
          </a:p>
        </p:txBody>
      </p:sp>
      <p:pic>
        <p:nvPicPr>
          <p:cNvPr id="114" name="9Slide.vn 805">
            <a:extLst>
              <a:ext uri="{FF2B5EF4-FFF2-40B4-BE49-F238E27FC236}">
                <a16:creationId xmlns:a16="http://schemas.microsoft.com/office/drawing/2014/main" id="{9CBE74FB-3FE9-42C2-8119-3BB5FA9777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4214" y="193900"/>
            <a:ext cx="5300436" cy="13587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92470" y="534567"/>
            <a:ext cx="4004622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Gợi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 ý chi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tiết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  <a:latin typeface="#9Slide03 Arima Madurai ExtraBo" pitchFamily="2" charset="0"/>
              <a:cs typeface="#9Slide03 Arima Madurai ExtraBo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8695" y="2246173"/>
            <a:ext cx="33920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000" dirty="0" err="1" smtClean="0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Kể</a:t>
            </a:r>
            <a:r>
              <a:rPr lang="en-US" altLang="en-US" sz="4000" dirty="0" smtClean="0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000" dirty="0" err="1" smtClean="0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về</a:t>
            </a:r>
            <a:r>
              <a:rPr lang="en-US" altLang="en-US" sz="4000" dirty="0" smtClean="0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việc</a:t>
            </a:r>
            <a:r>
              <a:rPr lang="en-US" altLang="en-US" sz="4000" dirty="0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giư</a:t>
            </a:r>
            <a:r>
              <a:rPr lang="en-US" altLang="en-US" sz="4000" dirty="0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̃ </a:t>
            </a:r>
            <a:r>
              <a:rPr lang="en-US" altLang="en-US" sz="4000" dirty="0" err="1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gìn</a:t>
            </a:r>
            <a:r>
              <a:rPr lang="en-US" altLang="en-US" sz="4000" dirty="0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đô</a:t>
            </a:r>
            <a:r>
              <a:rPr lang="en-US" altLang="en-US" sz="4000" dirty="0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̀ </a:t>
            </a:r>
            <a:r>
              <a:rPr lang="en-US" altLang="en-US" sz="4000" dirty="0" err="1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chơi</a:t>
            </a:r>
            <a:endParaRPr lang="en-US" altLang="en-US" sz="4000" dirty="0">
              <a:solidFill>
                <a:srgbClr val="C00000"/>
              </a:solidFill>
              <a:effectLst>
                <a:reflection blurRad="6350" stA="60000" endA="900" endPos="58000" dir="5400000" sy="-100000" algn="bl" rotWithShape="0"/>
              </a:effectLst>
              <a:latin typeface="#9Slide03 Arima Madurai ExtraBo" pitchFamily="2" charset="0"/>
              <a:cs typeface="#9Slide03 Arima Madurai ExtraBo" pitchFamily="2" charset="0"/>
            </a:endParaRPr>
          </a:p>
          <a:p>
            <a:endParaRPr lang="en-US" sz="4000" b="1" dirty="0">
              <a:solidFill>
                <a:srgbClr val="C00000"/>
              </a:solidFill>
              <a:effectLst>
                <a:reflection blurRad="6350" stA="60000" endA="900" endPos="58000" dir="5400000" sy="-100000" algn="bl" rotWithShape="0"/>
              </a:effectLst>
              <a:latin typeface="#9Slide03 Arima Madurai ExtraBo" pitchFamily="2" charset="0"/>
              <a:cs typeface="#9Slide03 Arima Madurai ExtraBo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894433" y="1546615"/>
            <a:ext cx="409186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M: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Em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được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mẹ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cho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một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chú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thỏ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bông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.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Lúc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đầu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em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rất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thích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,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nhưng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rồi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lâu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ngày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cũng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nhạt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dần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. Chú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thỏ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bị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vứt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lăn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lóc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,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bắt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đầu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đen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xỉn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và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mất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cả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tai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nữa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. Chị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của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em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tắm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cho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chú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thỏ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rồi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làm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lại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hai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cái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tai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cho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chú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một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cách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rất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khéo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.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Em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lại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thấy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chú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thỏ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đáng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yêu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.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Lúc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ấy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,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em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mới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hiểu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: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phải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biết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giư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̃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gìn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đô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̀ </a:t>
            </a:r>
            <a:r>
              <a:rPr lang="en-US" altLang="en-US" sz="2400" dirty="0" err="1">
                <a:latin typeface="#9Slide03 Arima Madurai ExtraBo" pitchFamily="2" charset="0"/>
                <a:cs typeface="#9Slide03 Arima Madurai ExtraBo" pitchFamily="2" charset="0"/>
              </a:rPr>
              <a:t>chơi</a:t>
            </a:r>
            <a:r>
              <a:rPr lang="en-US" altLang="en-US" sz="2400" dirty="0">
                <a:latin typeface="#9Slide03 Arima Madurai ExtraBo" pitchFamily="2" charset="0"/>
                <a:cs typeface="#9Slide03 Arima Madurai ExtraB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98734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120" descr="C:\Users\HP\Desktop\kisspng-cartoon-drawing-green-cartoon-green-grass-trees-5aa30b584a55a4.003934071520634712304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565" l="0" r="96222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484"/>
          <a:stretch/>
        </p:blipFill>
        <p:spPr bwMode="auto">
          <a:xfrm>
            <a:off x="-3341370" y="1896202"/>
            <a:ext cx="18047970" cy="587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C:\Users\HP\Desktop\Free-vector-000457-nen-bau-troi-va-dam-may-don-gian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917705"/>
            <a:ext cx="12661472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oogle Shape;417;p8"/>
          <p:cNvGrpSpPr/>
          <p:nvPr/>
        </p:nvGrpSpPr>
        <p:grpSpPr>
          <a:xfrm>
            <a:off x="2699400" y="-119742"/>
            <a:ext cx="9437914" cy="6793414"/>
            <a:chOff x="4735686" y="1565954"/>
            <a:chExt cx="6435984" cy="4395242"/>
          </a:xfrm>
        </p:grpSpPr>
        <p:grpSp>
          <p:nvGrpSpPr>
            <p:cNvPr id="64" name="Google Shape;418;p8"/>
            <p:cNvGrpSpPr/>
            <p:nvPr/>
          </p:nvGrpSpPr>
          <p:grpSpPr>
            <a:xfrm>
              <a:off x="5355761" y="1788719"/>
              <a:ext cx="5815908" cy="4012465"/>
              <a:chOff x="5355761" y="1788719"/>
              <a:chExt cx="5815908" cy="4012465"/>
            </a:xfrm>
          </p:grpSpPr>
          <p:sp>
            <p:nvSpPr>
              <p:cNvPr id="66" name="Google Shape;419;p8"/>
              <p:cNvSpPr/>
              <p:nvPr/>
            </p:nvSpPr>
            <p:spPr>
              <a:xfrm rot="32818">
                <a:off x="5373127" y="1949043"/>
                <a:ext cx="5781177" cy="3665868"/>
              </a:xfrm>
              <a:custGeom>
                <a:avLst/>
                <a:gdLst/>
                <a:ahLst/>
                <a:cxnLst/>
                <a:rect l="l" t="t" r="r" b="b"/>
                <a:pathLst>
                  <a:path w="2759386" h="1749738" extrusionOk="0">
                    <a:moveTo>
                      <a:pt x="0" y="0"/>
                    </a:moveTo>
                    <a:lnTo>
                      <a:pt x="2759387" y="0"/>
                    </a:lnTo>
                    <a:lnTo>
                      <a:pt x="2759387" y="1749739"/>
                    </a:lnTo>
                    <a:lnTo>
                      <a:pt x="0" y="174973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420;p8"/>
              <p:cNvSpPr/>
              <p:nvPr/>
            </p:nvSpPr>
            <p:spPr>
              <a:xfrm rot="32818">
                <a:off x="8399483" y="2078742"/>
                <a:ext cx="2592249" cy="3436378"/>
              </a:xfrm>
              <a:custGeom>
                <a:avLst/>
                <a:gdLst/>
                <a:ahLst/>
                <a:cxnLst/>
                <a:rect l="l" t="t" r="r" b="b"/>
                <a:pathLst>
                  <a:path w="1237294" h="1640201" extrusionOk="0">
                    <a:moveTo>
                      <a:pt x="0" y="0"/>
                    </a:moveTo>
                    <a:lnTo>
                      <a:pt x="1237295" y="0"/>
                    </a:lnTo>
                    <a:lnTo>
                      <a:pt x="1237295" y="1640202"/>
                    </a:lnTo>
                    <a:lnTo>
                      <a:pt x="0" y="1640202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421;p8"/>
              <p:cNvSpPr/>
              <p:nvPr/>
            </p:nvSpPr>
            <p:spPr>
              <a:xfrm rot="32818">
                <a:off x="5538319" y="2050244"/>
                <a:ext cx="2592249" cy="3436378"/>
              </a:xfrm>
              <a:custGeom>
                <a:avLst/>
                <a:gdLst/>
                <a:ahLst/>
                <a:cxnLst/>
                <a:rect l="l" t="t" r="r" b="b"/>
                <a:pathLst>
                  <a:path w="1237294" h="1640201" extrusionOk="0">
                    <a:moveTo>
                      <a:pt x="0" y="0"/>
                    </a:moveTo>
                    <a:lnTo>
                      <a:pt x="1237295" y="0"/>
                    </a:lnTo>
                    <a:lnTo>
                      <a:pt x="1237295" y="1640202"/>
                    </a:lnTo>
                    <a:lnTo>
                      <a:pt x="0" y="1640202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422;p8"/>
              <p:cNvSpPr/>
              <p:nvPr/>
            </p:nvSpPr>
            <p:spPr>
              <a:xfrm rot="1218961">
                <a:off x="7351200" y="2162365"/>
                <a:ext cx="1827545" cy="3244576"/>
              </a:xfrm>
              <a:custGeom>
                <a:avLst/>
                <a:gdLst/>
                <a:ahLst/>
                <a:cxnLst/>
                <a:rect l="l" t="t" r="r" b="b"/>
                <a:pathLst>
                  <a:path w="872192" h="1548467" extrusionOk="0">
                    <a:moveTo>
                      <a:pt x="516106" y="1457176"/>
                    </a:moveTo>
                    <a:cubicBezTo>
                      <a:pt x="539919" y="1448604"/>
                      <a:pt x="567541" y="1460986"/>
                      <a:pt x="576114" y="1485751"/>
                    </a:cubicBezTo>
                    <a:cubicBezTo>
                      <a:pt x="584686" y="1509564"/>
                      <a:pt x="572304" y="1537186"/>
                      <a:pt x="547539" y="1545759"/>
                    </a:cubicBezTo>
                    <a:cubicBezTo>
                      <a:pt x="523726" y="1554331"/>
                      <a:pt x="496104" y="1541949"/>
                      <a:pt x="487531" y="1517184"/>
                    </a:cubicBezTo>
                    <a:cubicBezTo>
                      <a:pt x="478959" y="1492419"/>
                      <a:pt x="491341" y="1465749"/>
                      <a:pt x="516106" y="1457176"/>
                    </a:cubicBezTo>
                    <a:lnTo>
                      <a:pt x="516106" y="1457176"/>
                    </a:lnTo>
                    <a:close/>
                    <a:moveTo>
                      <a:pt x="809476" y="1351449"/>
                    </a:moveTo>
                    <a:cubicBezTo>
                      <a:pt x="833289" y="1342876"/>
                      <a:pt x="860911" y="1355259"/>
                      <a:pt x="869484" y="1380024"/>
                    </a:cubicBezTo>
                    <a:cubicBezTo>
                      <a:pt x="878056" y="1403836"/>
                      <a:pt x="865673" y="1431459"/>
                      <a:pt x="840909" y="1440031"/>
                    </a:cubicBezTo>
                    <a:cubicBezTo>
                      <a:pt x="817096" y="1448604"/>
                      <a:pt x="789473" y="1436221"/>
                      <a:pt x="780901" y="1411456"/>
                    </a:cubicBezTo>
                    <a:cubicBezTo>
                      <a:pt x="772329" y="1386691"/>
                      <a:pt x="784711" y="1360021"/>
                      <a:pt x="809476" y="1351449"/>
                    </a:cubicBezTo>
                    <a:lnTo>
                      <a:pt x="809476" y="1351449"/>
                    </a:lnTo>
                    <a:close/>
                    <a:moveTo>
                      <a:pt x="748516" y="1182856"/>
                    </a:moveTo>
                    <a:cubicBezTo>
                      <a:pt x="772329" y="1174284"/>
                      <a:pt x="799951" y="1186666"/>
                      <a:pt x="808523" y="1211431"/>
                    </a:cubicBezTo>
                    <a:cubicBezTo>
                      <a:pt x="817096" y="1235244"/>
                      <a:pt x="804714" y="1262866"/>
                      <a:pt x="779948" y="1271439"/>
                    </a:cubicBezTo>
                    <a:cubicBezTo>
                      <a:pt x="756136" y="1280011"/>
                      <a:pt x="728514" y="1267629"/>
                      <a:pt x="719941" y="1242864"/>
                    </a:cubicBezTo>
                    <a:cubicBezTo>
                      <a:pt x="711369" y="1218099"/>
                      <a:pt x="724704" y="1191429"/>
                      <a:pt x="748516" y="1182856"/>
                    </a:cubicBezTo>
                    <a:lnTo>
                      <a:pt x="748516" y="1182856"/>
                    </a:lnTo>
                    <a:close/>
                    <a:moveTo>
                      <a:pt x="455146" y="1288584"/>
                    </a:moveTo>
                    <a:cubicBezTo>
                      <a:pt x="478959" y="1280011"/>
                      <a:pt x="506581" y="1292394"/>
                      <a:pt x="515154" y="1317159"/>
                    </a:cubicBezTo>
                    <a:cubicBezTo>
                      <a:pt x="523726" y="1340971"/>
                      <a:pt x="511344" y="1368594"/>
                      <a:pt x="486579" y="1377166"/>
                    </a:cubicBezTo>
                    <a:cubicBezTo>
                      <a:pt x="462766" y="1385739"/>
                      <a:pt x="435144" y="1373356"/>
                      <a:pt x="426571" y="1348591"/>
                    </a:cubicBezTo>
                    <a:cubicBezTo>
                      <a:pt x="418951" y="1323826"/>
                      <a:pt x="431334" y="1297156"/>
                      <a:pt x="455146" y="1288584"/>
                    </a:cubicBezTo>
                    <a:lnTo>
                      <a:pt x="455146" y="1288584"/>
                    </a:lnTo>
                    <a:close/>
                    <a:moveTo>
                      <a:pt x="395139" y="1119991"/>
                    </a:moveTo>
                    <a:cubicBezTo>
                      <a:pt x="418951" y="1111419"/>
                      <a:pt x="446573" y="1123801"/>
                      <a:pt x="455146" y="1148566"/>
                    </a:cubicBezTo>
                    <a:cubicBezTo>
                      <a:pt x="463719" y="1172379"/>
                      <a:pt x="451336" y="1200001"/>
                      <a:pt x="426571" y="1208574"/>
                    </a:cubicBezTo>
                    <a:cubicBezTo>
                      <a:pt x="402759" y="1217146"/>
                      <a:pt x="375136" y="1204764"/>
                      <a:pt x="366564" y="1179999"/>
                    </a:cubicBezTo>
                    <a:cubicBezTo>
                      <a:pt x="357991" y="1155234"/>
                      <a:pt x="370373" y="1128564"/>
                      <a:pt x="395139" y="1119991"/>
                    </a:cubicBezTo>
                    <a:lnTo>
                      <a:pt x="395139" y="1119991"/>
                    </a:lnTo>
                    <a:close/>
                    <a:moveTo>
                      <a:pt x="687556" y="1014264"/>
                    </a:moveTo>
                    <a:cubicBezTo>
                      <a:pt x="711369" y="1005691"/>
                      <a:pt x="738991" y="1018074"/>
                      <a:pt x="747564" y="1042839"/>
                    </a:cubicBezTo>
                    <a:cubicBezTo>
                      <a:pt x="756136" y="1066651"/>
                      <a:pt x="743754" y="1094274"/>
                      <a:pt x="718989" y="1102846"/>
                    </a:cubicBezTo>
                    <a:cubicBezTo>
                      <a:pt x="695176" y="1111419"/>
                      <a:pt x="667554" y="1099036"/>
                      <a:pt x="658981" y="1074271"/>
                    </a:cubicBezTo>
                    <a:cubicBezTo>
                      <a:pt x="651361" y="1049506"/>
                      <a:pt x="663744" y="1022836"/>
                      <a:pt x="687556" y="1014264"/>
                    </a:cubicBezTo>
                    <a:lnTo>
                      <a:pt x="687556" y="1014264"/>
                    </a:lnTo>
                    <a:close/>
                    <a:moveTo>
                      <a:pt x="627548" y="845671"/>
                    </a:moveTo>
                    <a:cubicBezTo>
                      <a:pt x="651361" y="837099"/>
                      <a:pt x="678984" y="849481"/>
                      <a:pt x="687556" y="874246"/>
                    </a:cubicBezTo>
                    <a:cubicBezTo>
                      <a:pt x="696129" y="898059"/>
                      <a:pt x="683746" y="925681"/>
                      <a:pt x="658981" y="934254"/>
                    </a:cubicBezTo>
                    <a:cubicBezTo>
                      <a:pt x="635169" y="942826"/>
                      <a:pt x="607546" y="930444"/>
                      <a:pt x="598973" y="905679"/>
                    </a:cubicBezTo>
                    <a:cubicBezTo>
                      <a:pt x="590401" y="880914"/>
                      <a:pt x="602784" y="854244"/>
                      <a:pt x="627548" y="845671"/>
                    </a:cubicBezTo>
                    <a:lnTo>
                      <a:pt x="627548" y="845671"/>
                    </a:lnTo>
                    <a:close/>
                    <a:moveTo>
                      <a:pt x="334179" y="951399"/>
                    </a:moveTo>
                    <a:cubicBezTo>
                      <a:pt x="357991" y="942826"/>
                      <a:pt x="385614" y="955209"/>
                      <a:pt x="394186" y="979974"/>
                    </a:cubicBezTo>
                    <a:cubicBezTo>
                      <a:pt x="402759" y="1003786"/>
                      <a:pt x="390376" y="1031409"/>
                      <a:pt x="365611" y="1039981"/>
                    </a:cubicBezTo>
                    <a:cubicBezTo>
                      <a:pt x="341798" y="1048554"/>
                      <a:pt x="314176" y="1036171"/>
                      <a:pt x="305604" y="1011406"/>
                    </a:cubicBezTo>
                    <a:cubicBezTo>
                      <a:pt x="297031" y="986641"/>
                      <a:pt x="309414" y="959971"/>
                      <a:pt x="334179" y="951399"/>
                    </a:cubicBezTo>
                    <a:lnTo>
                      <a:pt x="334179" y="951399"/>
                    </a:lnTo>
                    <a:close/>
                    <a:moveTo>
                      <a:pt x="273219" y="782806"/>
                    </a:moveTo>
                    <a:cubicBezTo>
                      <a:pt x="297031" y="774234"/>
                      <a:pt x="324654" y="786616"/>
                      <a:pt x="333226" y="811381"/>
                    </a:cubicBezTo>
                    <a:cubicBezTo>
                      <a:pt x="341798" y="835194"/>
                      <a:pt x="329416" y="862816"/>
                      <a:pt x="304651" y="871389"/>
                    </a:cubicBezTo>
                    <a:cubicBezTo>
                      <a:pt x="280839" y="879961"/>
                      <a:pt x="253216" y="867579"/>
                      <a:pt x="244644" y="842814"/>
                    </a:cubicBezTo>
                    <a:cubicBezTo>
                      <a:pt x="237023" y="818049"/>
                      <a:pt x="249406" y="791379"/>
                      <a:pt x="273219" y="782806"/>
                    </a:cubicBezTo>
                    <a:lnTo>
                      <a:pt x="273219" y="782806"/>
                    </a:lnTo>
                    <a:close/>
                    <a:moveTo>
                      <a:pt x="566589" y="677079"/>
                    </a:moveTo>
                    <a:cubicBezTo>
                      <a:pt x="590401" y="668506"/>
                      <a:pt x="618023" y="680889"/>
                      <a:pt x="626596" y="705654"/>
                    </a:cubicBezTo>
                    <a:cubicBezTo>
                      <a:pt x="635169" y="729466"/>
                      <a:pt x="622786" y="757089"/>
                      <a:pt x="598021" y="765661"/>
                    </a:cubicBezTo>
                    <a:cubicBezTo>
                      <a:pt x="574209" y="774234"/>
                      <a:pt x="546586" y="761851"/>
                      <a:pt x="538014" y="737086"/>
                    </a:cubicBezTo>
                    <a:cubicBezTo>
                      <a:pt x="529441" y="712321"/>
                      <a:pt x="542776" y="685651"/>
                      <a:pt x="566589" y="677079"/>
                    </a:cubicBezTo>
                    <a:lnTo>
                      <a:pt x="566589" y="677079"/>
                    </a:lnTo>
                    <a:close/>
                    <a:moveTo>
                      <a:pt x="505629" y="508486"/>
                    </a:moveTo>
                    <a:cubicBezTo>
                      <a:pt x="529441" y="499914"/>
                      <a:pt x="557064" y="512296"/>
                      <a:pt x="565636" y="537061"/>
                    </a:cubicBezTo>
                    <a:cubicBezTo>
                      <a:pt x="574209" y="560874"/>
                      <a:pt x="561826" y="588496"/>
                      <a:pt x="537061" y="597069"/>
                    </a:cubicBezTo>
                    <a:cubicBezTo>
                      <a:pt x="513248" y="605641"/>
                      <a:pt x="485626" y="593259"/>
                      <a:pt x="477054" y="568494"/>
                    </a:cubicBezTo>
                    <a:cubicBezTo>
                      <a:pt x="469434" y="543729"/>
                      <a:pt x="481816" y="517059"/>
                      <a:pt x="505629" y="508486"/>
                    </a:cubicBezTo>
                    <a:lnTo>
                      <a:pt x="505629" y="508486"/>
                    </a:lnTo>
                    <a:close/>
                    <a:moveTo>
                      <a:pt x="213211" y="614214"/>
                    </a:moveTo>
                    <a:cubicBezTo>
                      <a:pt x="237023" y="605641"/>
                      <a:pt x="264646" y="618024"/>
                      <a:pt x="273219" y="642789"/>
                    </a:cubicBezTo>
                    <a:cubicBezTo>
                      <a:pt x="281791" y="666601"/>
                      <a:pt x="269409" y="694224"/>
                      <a:pt x="244644" y="702796"/>
                    </a:cubicBezTo>
                    <a:cubicBezTo>
                      <a:pt x="220831" y="711369"/>
                      <a:pt x="193209" y="698986"/>
                      <a:pt x="184636" y="674221"/>
                    </a:cubicBezTo>
                    <a:cubicBezTo>
                      <a:pt x="176064" y="649456"/>
                      <a:pt x="188446" y="622786"/>
                      <a:pt x="213211" y="614214"/>
                    </a:cubicBezTo>
                    <a:lnTo>
                      <a:pt x="213211" y="614214"/>
                    </a:lnTo>
                    <a:close/>
                    <a:moveTo>
                      <a:pt x="152251" y="445621"/>
                    </a:moveTo>
                    <a:cubicBezTo>
                      <a:pt x="176064" y="437049"/>
                      <a:pt x="203686" y="449431"/>
                      <a:pt x="212259" y="474196"/>
                    </a:cubicBezTo>
                    <a:cubicBezTo>
                      <a:pt x="220831" y="498009"/>
                      <a:pt x="208448" y="525631"/>
                      <a:pt x="183684" y="534204"/>
                    </a:cubicBezTo>
                    <a:cubicBezTo>
                      <a:pt x="159871" y="542776"/>
                      <a:pt x="132248" y="530394"/>
                      <a:pt x="123676" y="505629"/>
                    </a:cubicBezTo>
                    <a:cubicBezTo>
                      <a:pt x="115104" y="480864"/>
                      <a:pt x="128439" y="454194"/>
                      <a:pt x="152251" y="445621"/>
                    </a:cubicBezTo>
                    <a:lnTo>
                      <a:pt x="152251" y="445621"/>
                    </a:lnTo>
                    <a:close/>
                    <a:moveTo>
                      <a:pt x="445621" y="339894"/>
                    </a:moveTo>
                    <a:cubicBezTo>
                      <a:pt x="469434" y="331321"/>
                      <a:pt x="497056" y="343704"/>
                      <a:pt x="505629" y="368469"/>
                    </a:cubicBezTo>
                    <a:cubicBezTo>
                      <a:pt x="514201" y="392281"/>
                      <a:pt x="501819" y="419904"/>
                      <a:pt x="477054" y="428476"/>
                    </a:cubicBezTo>
                    <a:cubicBezTo>
                      <a:pt x="453241" y="437049"/>
                      <a:pt x="425619" y="424666"/>
                      <a:pt x="417046" y="399901"/>
                    </a:cubicBezTo>
                    <a:cubicBezTo>
                      <a:pt x="408473" y="375136"/>
                      <a:pt x="420856" y="348466"/>
                      <a:pt x="445621" y="339894"/>
                    </a:cubicBezTo>
                    <a:lnTo>
                      <a:pt x="445621" y="339894"/>
                    </a:lnTo>
                    <a:close/>
                    <a:moveTo>
                      <a:pt x="31284" y="108436"/>
                    </a:moveTo>
                    <a:cubicBezTo>
                      <a:pt x="55096" y="99864"/>
                      <a:pt x="82719" y="112246"/>
                      <a:pt x="91291" y="137011"/>
                    </a:cubicBezTo>
                    <a:cubicBezTo>
                      <a:pt x="99864" y="160824"/>
                      <a:pt x="87481" y="188446"/>
                      <a:pt x="62716" y="197019"/>
                    </a:cubicBezTo>
                    <a:cubicBezTo>
                      <a:pt x="38904" y="205591"/>
                      <a:pt x="11281" y="193209"/>
                      <a:pt x="2709" y="168444"/>
                    </a:cubicBezTo>
                    <a:cubicBezTo>
                      <a:pt x="-5864" y="143679"/>
                      <a:pt x="6519" y="117009"/>
                      <a:pt x="31284" y="108436"/>
                    </a:cubicBezTo>
                    <a:lnTo>
                      <a:pt x="31284" y="108436"/>
                    </a:lnTo>
                    <a:close/>
                    <a:moveTo>
                      <a:pt x="91291" y="277029"/>
                    </a:moveTo>
                    <a:cubicBezTo>
                      <a:pt x="115104" y="268456"/>
                      <a:pt x="142726" y="280839"/>
                      <a:pt x="151298" y="305604"/>
                    </a:cubicBezTo>
                    <a:cubicBezTo>
                      <a:pt x="159871" y="329416"/>
                      <a:pt x="147489" y="357039"/>
                      <a:pt x="122723" y="365611"/>
                    </a:cubicBezTo>
                    <a:cubicBezTo>
                      <a:pt x="98911" y="374184"/>
                      <a:pt x="71289" y="361801"/>
                      <a:pt x="62716" y="337036"/>
                    </a:cubicBezTo>
                    <a:cubicBezTo>
                      <a:pt x="55096" y="312271"/>
                      <a:pt x="67479" y="285601"/>
                      <a:pt x="91291" y="277029"/>
                    </a:cubicBezTo>
                    <a:lnTo>
                      <a:pt x="91291" y="277029"/>
                    </a:lnTo>
                    <a:close/>
                    <a:moveTo>
                      <a:pt x="384661" y="171301"/>
                    </a:moveTo>
                    <a:cubicBezTo>
                      <a:pt x="408473" y="162729"/>
                      <a:pt x="436096" y="175111"/>
                      <a:pt x="444669" y="199876"/>
                    </a:cubicBezTo>
                    <a:cubicBezTo>
                      <a:pt x="453241" y="223689"/>
                      <a:pt x="440859" y="251311"/>
                      <a:pt x="416094" y="259884"/>
                    </a:cubicBezTo>
                    <a:cubicBezTo>
                      <a:pt x="392281" y="268456"/>
                      <a:pt x="364659" y="256074"/>
                      <a:pt x="356086" y="231309"/>
                    </a:cubicBezTo>
                    <a:cubicBezTo>
                      <a:pt x="347514" y="206544"/>
                      <a:pt x="360848" y="179874"/>
                      <a:pt x="384661" y="171301"/>
                    </a:cubicBezTo>
                    <a:lnTo>
                      <a:pt x="384661" y="171301"/>
                    </a:lnTo>
                    <a:close/>
                    <a:moveTo>
                      <a:pt x="324654" y="2709"/>
                    </a:moveTo>
                    <a:cubicBezTo>
                      <a:pt x="348466" y="-5864"/>
                      <a:pt x="376089" y="6519"/>
                      <a:pt x="384661" y="31284"/>
                    </a:cubicBezTo>
                    <a:cubicBezTo>
                      <a:pt x="393234" y="55096"/>
                      <a:pt x="380851" y="82719"/>
                      <a:pt x="356086" y="91291"/>
                    </a:cubicBezTo>
                    <a:cubicBezTo>
                      <a:pt x="332273" y="99864"/>
                      <a:pt x="304651" y="87481"/>
                      <a:pt x="296079" y="62716"/>
                    </a:cubicBezTo>
                    <a:cubicBezTo>
                      <a:pt x="287506" y="37951"/>
                      <a:pt x="299889" y="11281"/>
                      <a:pt x="324654" y="2709"/>
                    </a:cubicBezTo>
                    <a:close/>
                  </a:path>
                </a:pathLst>
              </a:custGeom>
              <a:solidFill>
                <a:srgbClr val="382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423;p8"/>
              <p:cNvSpPr/>
              <p:nvPr/>
            </p:nvSpPr>
            <p:spPr>
              <a:xfrm rot="1218961">
                <a:off x="7916261" y="2119306"/>
                <a:ext cx="72097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3" h="154536" extrusionOk="0">
                    <a:moveTo>
                      <a:pt x="15832" y="108224"/>
                    </a:moveTo>
                    <a:lnTo>
                      <a:pt x="312059" y="1544"/>
                    </a:lnTo>
                    <a:cubicBezTo>
                      <a:pt x="324442" y="-3218"/>
                      <a:pt x="337777" y="3449"/>
                      <a:pt x="342539" y="15832"/>
                    </a:cubicBezTo>
                    <a:lnTo>
                      <a:pt x="342539" y="15832"/>
                    </a:lnTo>
                    <a:cubicBezTo>
                      <a:pt x="347302" y="28214"/>
                      <a:pt x="340634" y="41549"/>
                      <a:pt x="328252" y="46312"/>
                    </a:cubicBezTo>
                    <a:lnTo>
                      <a:pt x="32024" y="152992"/>
                    </a:lnTo>
                    <a:cubicBezTo>
                      <a:pt x="19642" y="157754"/>
                      <a:pt x="6307" y="151087"/>
                      <a:pt x="1544" y="138704"/>
                    </a:cubicBezTo>
                    <a:lnTo>
                      <a:pt x="1544" y="138704"/>
                    </a:lnTo>
                    <a:cubicBezTo>
                      <a:pt x="-3218" y="126322"/>
                      <a:pt x="3449" y="112987"/>
                      <a:pt x="15832" y="108224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424;p8"/>
              <p:cNvSpPr/>
              <p:nvPr/>
            </p:nvSpPr>
            <p:spPr>
              <a:xfrm rot="1218961">
                <a:off x="7919872" y="2134584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8532" y="2857"/>
                      <a:pt x="341389" y="5715"/>
                      <a:pt x="342342" y="8572"/>
                    </a:cubicBezTo>
                    <a:lnTo>
                      <a:pt x="342342" y="8572"/>
                    </a:lnTo>
                    <a:lnTo>
                      <a:pt x="342342" y="8572"/>
                    </a:lnTo>
                    <a:lnTo>
                      <a:pt x="1347" y="131445"/>
                    </a:lnTo>
                    <a:lnTo>
                      <a:pt x="1347" y="131445"/>
                    </a:lnTo>
                    <a:lnTo>
                      <a:pt x="1347" y="131445"/>
                    </a:lnTo>
                    <a:cubicBezTo>
                      <a:pt x="395" y="127635"/>
                      <a:pt x="-558" y="124777"/>
                      <a:pt x="395" y="120967"/>
                    </a:cubicBezTo>
                    <a:lnTo>
                      <a:pt x="336627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425;p8"/>
              <p:cNvSpPr/>
              <p:nvPr/>
            </p:nvSpPr>
            <p:spPr>
              <a:xfrm rot="1218961">
                <a:off x="7921528" y="2175165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3" y="0"/>
                    </a:moveTo>
                    <a:cubicBezTo>
                      <a:pt x="335280" y="8572"/>
                      <a:pt x="329565" y="17145"/>
                      <a:pt x="320993" y="20002"/>
                    </a:cubicBezTo>
                    <a:lnTo>
                      <a:pt x="24765" y="126682"/>
                    </a:lnTo>
                    <a:cubicBezTo>
                      <a:pt x="16193" y="129540"/>
                      <a:pt x="5715" y="127635"/>
                      <a:pt x="0" y="120967"/>
                    </a:cubicBezTo>
                    <a:lnTo>
                      <a:pt x="336233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426;p8"/>
              <p:cNvSpPr/>
              <p:nvPr/>
            </p:nvSpPr>
            <p:spPr>
              <a:xfrm rot="1218961">
                <a:off x="7913186" y="2494986"/>
                <a:ext cx="72097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3" h="154536" extrusionOk="0">
                    <a:moveTo>
                      <a:pt x="15832" y="108225"/>
                    </a:moveTo>
                    <a:cubicBezTo>
                      <a:pt x="114892" y="72982"/>
                      <a:pt x="212999" y="36787"/>
                      <a:pt x="312060" y="1544"/>
                    </a:cubicBezTo>
                    <a:cubicBezTo>
                      <a:pt x="324442" y="-3218"/>
                      <a:pt x="337777" y="3450"/>
                      <a:pt x="342539" y="15832"/>
                    </a:cubicBezTo>
                    <a:lnTo>
                      <a:pt x="342539" y="15832"/>
                    </a:lnTo>
                    <a:cubicBezTo>
                      <a:pt x="347302" y="28215"/>
                      <a:pt x="340635" y="41550"/>
                      <a:pt x="328252" y="46312"/>
                    </a:cubicBezTo>
                    <a:cubicBezTo>
                      <a:pt x="229192" y="81555"/>
                      <a:pt x="131085" y="117750"/>
                      <a:pt x="32024" y="152992"/>
                    </a:cubicBezTo>
                    <a:cubicBezTo>
                      <a:pt x="19642" y="157755"/>
                      <a:pt x="6307" y="151087"/>
                      <a:pt x="1544" y="138705"/>
                    </a:cubicBezTo>
                    <a:lnTo>
                      <a:pt x="1544" y="138705"/>
                    </a:lnTo>
                    <a:cubicBezTo>
                      <a:pt x="-3218" y="126322"/>
                      <a:pt x="3449" y="112987"/>
                      <a:pt x="15832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427;p8"/>
              <p:cNvSpPr/>
              <p:nvPr/>
            </p:nvSpPr>
            <p:spPr>
              <a:xfrm rot="1218961">
                <a:off x="7916795" y="2510264"/>
                <a:ext cx="717325" cy="275423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5" extrusionOk="0">
                    <a:moveTo>
                      <a:pt x="336627" y="0"/>
                    </a:moveTo>
                    <a:cubicBezTo>
                      <a:pt x="339485" y="2858"/>
                      <a:pt x="341389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8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428;p8"/>
              <p:cNvSpPr/>
              <p:nvPr/>
            </p:nvSpPr>
            <p:spPr>
              <a:xfrm rot="1218961">
                <a:off x="7918454" y="2550846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2"/>
                      <a:pt x="329565" y="17145"/>
                      <a:pt x="320992" y="20003"/>
                    </a:cubicBezTo>
                    <a:cubicBezTo>
                      <a:pt x="221932" y="55245"/>
                      <a:pt x="123825" y="91440"/>
                      <a:pt x="24765" y="126683"/>
                    </a:cubicBezTo>
                    <a:cubicBezTo>
                      <a:pt x="16192" y="129540"/>
                      <a:pt x="5715" y="127635"/>
                      <a:pt x="0" y="120968"/>
                    </a:cubicBezTo>
                    <a:cubicBezTo>
                      <a:pt x="111442" y="80963"/>
                      <a:pt x="223838" y="40005"/>
                      <a:pt x="336232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429;p8"/>
              <p:cNvSpPr/>
              <p:nvPr/>
            </p:nvSpPr>
            <p:spPr>
              <a:xfrm rot="1218961">
                <a:off x="7909005" y="2870112"/>
                <a:ext cx="720184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3706" h="154536" extrusionOk="0">
                    <a:moveTo>
                      <a:pt x="15454" y="108225"/>
                    </a:moveTo>
                    <a:cubicBezTo>
                      <a:pt x="114514" y="72982"/>
                      <a:pt x="212622" y="36787"/>
                      <a:pt x="311682" y="1544"/>
                    </a:cubicBezTo>
                    <a:cubicBezTo>
                      <a:pt x="324064" y="-3218"/>
                      <a:pt x="337400" y="3450"/>
                      <a:pt x="342162" y="15832"/>
                    </a:cubicBezTo>
                    <a:lnTo>
                      <a:pt x="342162" y="15832"/>
                    </a:lnTo>
                    <a:cubicBezTo>
                      <a:pt x="346925" y="28214"/>
                      <a:pt x="340257" y="41550"/>
                      <a:pt x="327875" y="46312"/>
                    </a:cubicBezTo>
                    <a:cubicBezTo>
                      <a:pt x="228814" y="81554"/>
                      <a:pt x="130707" y="117750"/>
                      <a:pt x="31647" y="152992"/>
                    </a:cubicBezTo>
                    <a:cubicBezTo>
                      <a:pt x="19264" y="157754"/>
                      <a:pt x="5929" y="151087"/>
                      <a:pt x="1167" y="138704"/>
                    </a:cubicBezTo>
                    <a:lnTo>
                      <a:pt x="1167" y="138704"/>
                    </a:lnTo>
                    <a:cubicBezTo>
                      <a:pt x="-2643" y="126322"/>
                      <a:pt x="3072" y="112987"/>
                      <a:pt x="15454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430;p8"/>
              <p:cNvSpPr/>
              <p:nvPr/>
            </p:nvSpPr>
            <p:spPr>
              <a:xfrm rot="1218961">
                <a:off x="7911850" y="2885253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9485" y="2857"/>
                      <a:pt x="341390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4" y="49530"/>
                      <a:pt x="114694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4" y="127635"/>
                      <a:pt x="-558" y="124778"/>
                      <a:pt x="394" y="120967"/>
                    </a:cubicBezTo>
                    <a:cubicBezTo>
                      <a:pt x="112790" y="80963"/>
                      <a:pt x="225185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431;p8"/>
              <p:cNvSpPr/>
              <p:nvPr/>
            </p:nvSpPr>
            <p:spPr>
              <a:xfrm rot="1218961">
                <a:off x="7915379" y="2926528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2"/>
                      <a:pt x="329565" y="17145"/>
                      <a:pt x="320992" y="20003"/>
                    </a:cubicBezTo>
                    <a:cubicBezTo>
                      <a:pt x="221932" y="55245"/>
                      <a:pt x="123825" y="91440"/>
                      <a:pt x="24765" y="126682"/>
                    </a:cubicBezTo>
                    <a:cubicBezTo>
                      <a:pt x="16192" y="129540"/>
                      <a:pt x="5715" y="127635"/>
                      <a:pt x="0" y="120967"/>
                    </a:cubicBezTo>
                    <a:cubicBezTo>
                      <a:pt x="111442" y="80963"/>
                      <a:pt x="223838" y="40005"/>
                      <a:pt x="336232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432;p8"/>
              <p:cNvSpPr/>
              <p:nvPr/>
            </p:nvSpPr>
            <p:spPr>
              <a:xfrm rot="1218961">
                <a:off x="7905162" y="3245655"/>
                <a:ext cx="720976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4" h="154536" extrusionOk="0">
                    <a:moveTo>
                      <a:pt x="15832" y="108224"/>
                    </a:moveTo>
                    <a:cubicBezTo>
                      <a:pt x="114892" y="72982"/>
                      <a:pt x="213000" y="36787"/>
                      <a:pt x="312060" y="1544"/>
                    </a:cubicBezTo>
                    <a:cubicBezTo>
                      <a:pt x="324442" y="-3218"/>
                      <a:pt x="337777" y="3449"/>
                      <a:pt x="342540" y="15832"/>
                    </a:cubicBezTo>
                    <a:lnTo>
                      <a:pt x="342540" y="15832"/>
                    </a:lnTo>
                    <a:cubicBezTo>
                      <a:pt x="347302" y="28214"/>
                      <a:pt x="340635" y="41549"/>
                      <a:pt x="328252" y="46312"/>
                    </a:cubicBezTo>
                    <a:cubicBezTo>
                      <a:pt x="229192" y="81554"/>
                      <a:pt x="131085" y="117749"/>
                      <a:pt x="32025" y="152992"/>
                    </a:cubicBezTo>
                    <a:cubicBezTo>
                      <a:pt x="19642" y="157754"/>
                      <a:pt x="6307" y="151087"/>
                      <a:pt x="1544" y="138704"/>
                    </a:cubicBezTo>
                    <a:lnTo>
                      <a:pt x="1544" y="138704"/>
                    </a:lnTo>
                    <a:cubicBezTo>
                      <a:pt x="-3218" y="126322"/>
                      <a:pt x="3450" y="112987"/>
                      <a:pt x="15832" y="108224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433;p8"/>
              <p:cNvSpPr/>
              <p:nvPr/>
            </p:nvSpPr>
            <p:spPr>
              <a:xfrm rot="1218961">
                <a:off x="7908774" y="3260933"/>
                <a:ext cx="717325" cy="275423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5" extrusionOk="0">
                    <a:moveTo>
                      <a:pt x="336627" y="0"/>
                    </a:moveTo>
                    <a:cubicBezTo>
                      <a:pt x="339484" y="2858"/>
                      <a:pt x="341389" y="5715"/>
                      <a:pt x="342342" y="8573"/>
                    </a:cubicBezTo>
                    <a:lnTo>
                      <a:pt x="342342" y="8573"/>
                    </a:lnTo>
                    <a:cubicBezTo>
                      <a:pt x="342342" y="8573"/>
                      <a:pt x="342342" y="8573"/>
                      <a:pt x="342342" y="8573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8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434;p8"/>
              <p:cNvSpPr/>
              <p:nvPr/>
            </p:nvSpPr>
            <p:spPr>
              <a:xfrm rot="1218961">
                <a:off x="7910431" y="3301514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3" y="0"/>
                    </a:moveTo>
                    <a:cubicBezTo>
                      <a:pt x="335280" y="8573"/>
                      <a:pt x="329565" y="17145"/>
                      <a:pt x="320993" y="20003"/>
                    </a:cubicBezTo>
                    <a:cubicBezTo>
                      <a:pt x="221933" y="55245"/>
                      <a:pt x="123825" y="91440"/>
                      <a:pt x="24765" y="126683"/>
                    </a:cubicBezTo>
                    <a:cubicBezTo>
                      <a:pt x="16193" y="129540"/>
                      <a:pt x="5715" y="127635"/>
                      <a:pt x="0" y="120968"/>
                    </a:cubicBezTo>
                    <a:cubicBezTo>
                      <a:pt x="112395" y="80963"/>
                      <a:pt x="223838" y="40005"/>
                      <a:pt x="336233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435;p8"/>
              <p:cNvSpPr/>
              <p:nvPr/>
            </p:nvSpPr>
            <p:spPr>
              <a:xfrm rot="1218961">
                <a:off x="7902089" y="3621335"/>
                <a:ext cx="72097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3" h="154536" extrusionOk="0">
                    <a:moveTo>
                      <a:pt x="15832" y="108225"/>
                    </a:moveTo>
                    <a:cubicBezTo>
                      <a:pt x="114892" y="72982"/>
                      <a:pt x="212999" y="36787"/>
                      <a:pt x="312059" y="1544"/>
                    </a:cubicBezTo>
                    <a:cubicBezTo>
                      <a:pt x="324442" y="-3218"/>
                      <a:pt x="337777" y="3450"/>
                      <a:pt x="342539" y="15832"/>
                    </a:cubicBezTo>
                    <a:lnTo>
                      <a:pt x="342539" y="15832"/>
                    </a:lnTo>
                    <a:cubicBezTo>
                      <a:pt x="347302" y="28215"/>
                      <a:pt x="340634" y="41550"/>
                      <a:pt x="328252" y="46312"/>
                    </a:cubicBezTo>
                    <a:cubicBezTo>
                      <a:pt x="229192" y="81554"/>
                      <a:pt x="131084" y="117750"/>
                      <a:pt x="32024" y="152992"/>
                    </a:cubicBezTo>
                    <a:cubicBezTo>
                      <a:pt x="19642" y="157754"/>
                      <a:pt x="6307" y="151087"/>
                      <a:pt x="1544" y="138704"/>
                    </a:cubicBezTo>
                    <a:lnTo>
                      <a:pt x="1544" y="138704"/>
                    </a:lnTo>
                    <a:cubicBezTo>
                      <a:pt x="-3218" y="126322"/>
                      <a:pt x="3449" y="112987"/>
                      <a:pt x="15832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436;p8"/>
              <p:cNvSpPr/>
              <p:nvPr/>
            </p:nvSpPr>
            <p:spPr>
              <a:xfrm rot="1218961">
                <a:off x="7905699" y="3636615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9485" y="1905"/>
                      <a:pt x="341389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8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437;p8"/>
              <p:cNvSpPr/>
              <p:nvPr/>
            </p:nvSpPr>
            <p:spPr>
              <a:xfrm rot="1218961">
                <a:off x="7907355" y="3677196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3" y="0"/>
                    </a:moveTo>
                    <a:cubicBezTo>
                      <a:pt x="335280" y="8572"/>
                      <a:pt x="329565" y="17145"/>
                      <a:pt x="320993" y="20003"/>
                    </a:cubicBezTo>
                    <a:cubicBezTo>
                      <a:pt x="221933" y="55245"/>
                      <a:pt x="123825" y="91440"/>
                      <a:pt x="24765" y="126682"/>
                    </a:cubicBezTo>
                    <a:cubicBezTo>
                      <a:pt x="16193" y="129540"/>
                      <a:pt x="5715" y="127635"/>
                      <a:pt x="0" y="120968"/>
                    </a:cubicBezTo>
                    <a:cubicBezTo>
                      <a:pt x="111443" y="80963"/>
                      <a:pt x="223838" y="40005"/>
                      <a:pt x="336233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438;p8"/>
              <p:cNvSpPr/>
              <p:nvPr/>
            </p:nvSpPr>
            <p:spPr>
              <a:xfrm rot="1218961">
                <a:off x="7897908" y="3996461"/>
                <a:ext cx="720184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3706" h="154536" extrusionOk="0">
                    <a:moveTo>
                      <a:pt x="15454" y="108224"/>
                    </a:moveTo>
                    <a:cubicBezTo>
                      <a:pt x="114514" y="72982"/>
                      <a:pt x="212622" y="36787"/>
                      <a:pt x="311682" y="1544"/>
                    </a:cubicBezTo>
                    <a:cubicBezTo>
                      <a:pt x="324064" y="-3218"/>
                      <a:pt x="337399" y="3449"/>
                      <a:pt x="342162" y="15832"/>
                    </a:cubicBezTo>
                    <a:lnTo>
                      <a:pt x="342162" y="15832"/>
                    </a:lnTo>
                    <a:cubicBezTo>
                      <a:pt x="346924" y="28214"/>
                      <a:pt x="340257" y="41549"/>
                      <a:pt x="327874" y="46312"/>
                    </a:cubicBezTo>
                    <a:cubicBezTo>
                      <a:pt x="228814" y="81554"/>
                      <a:pt x="130707" y="117749"/>
                      <a:pt x="31647" y="152992"/>
                    </a:cubicBezTo>
                    <a:cubicBezTo>
                      <a:pt x="19264" y="157754"/>
                      <a:pt x="5929" y="151087"/>
                      <a:pt x="1167" y="138704"/>
                    </a:cubicBezTo>
                    <a:lnTo>
                      <a:pt x="1167" y="138704"/>
                    </a:lnTo>
                    <a:cubicBezTo>
                      <a:pt x="-2643" y="126322"/>
                      <a:pt x="3072" y="112987"/>
                      <a:pt x="15454" y="108224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439;p8"/>
              <p:cNvSpPr/>
              <p:nvPr/>
            </p:nvSpPr>
            <p:spPr>
              <a:xfrm rot="1218961">
                <a:off x="7900751" y="4011603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8532" y="2857"/>
                      <a:pt x="341390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7"/>
                      <a:pt x="395" y="120967"/>
                    </a:cubicBezTo>
                    <a:cubicBezTo>
                      <a:pt x="112790" y="80963"/>
                      <a:pt x="225185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440;p8"/>
              <p:cNvSpPr/>
              <p:nvPr/>
            </p:nvSpPr>
            <p:spPr>
              <a:xfrm rot="1218961">
                <a:off x="7904279" y="4052878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2"/>
                      <a:pt x="329565" y="17145"/>
                      <a:pt x="320992" y="20002"/>
                    </a:cubicBezTo>
                    <a:cubicBezTo>
                      <a:pt x="221932" y="55245"/>
                      <a:pt x="123825" y="91440"/>
                      <a:pt x="24765" y="126682"/>
                    </a:cubicBezTo>
                    <a:cubicBezTo>
                      <a:pt x="16192" y="129540"/>
                      <a:pt x="5715" y="127635"/>
                      <a:pt x="0" y="120967"/>
                    </a:cubicBezTo>
                    <a:cubicBezTo>
                      <a:pt x="111442" y="80963"/>
                      <a:pt x="223838" y="40005"/>
                      <a:pt x="336232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441;p8"/>
              <p:cNvSpPr/>
              <p:nvPr/>
            </p:nvSpPr>
            <p:spPr>
              <a:xfrm rot="1218961">
                <a:off x="7894065" y="4372003"/>
                <a:ext cx="720976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4" h="154536" extrusionOk="0">
                    <a:moveTo>
                      <a:pt x="15832" y="108225"/>
                    </a:moveTo>
                    <a:cubicBezTo>
                      <a:pt x="114892" y="72982"/>
                      <a:pt x="213000" y="36787"/>
                      <a:pt x="312060" y="1544"/>
                    </a:cubicBezTo>
                    <a:cubicBezTo>
                      <a:pt x="324442" y="-3218"/>
                      <a:pt x="337777" y="3450"/>
                      <a:pt x="342540" y="15832"/>
                    </a:cubicBezTo>
                    <a:lnTo>
                      <a:pt x="342540" y="15832"/>
                    </a:lnTo>
                    <a:cubicBezTo>
                      <a:pt x="347302" y="28215"/>
                      <a:pt x="340635" y="41550"/>
                      <a:pt x="328252" y="46312"/>
                    </a:cubicBezTo>
                    <a:cubicBezTo>
                      <a:pt x="229192" y="81555"/>
                      <a:pt x="131085" y="117750"/>
                      <a:pt x="32025" y="152992"/>
                    </a:cubicBezTo>
                    <a:cubicBezTo>
                      <a:pt x="19642" y="157755"/>
                      <a:pt x="6307" y="151087"/>
                      <a:pt x="1544" y="138705"/>
                    </a:cubicBezTo>
                    <a:lnTo>
                      <a:pt x="1544" y="138705"/>
                    </a:lnTo>
                    <a:cubicBezTo>
                      <a:pt x="-3218" y="126322"/>
                      <a:pt x="3450" y="112987"/>
                      <a:pt x="15832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442;p8"/>
              <p:cNvSpPr/>
              <p:nvPr/>
            </p:nvSpPr>
            <p:spPr>
              <a:xfrm rot="1218961">
                <a:off x="7897674" y="4387283"/>
                <a:ext cx="717325" cy="275423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5" extrusionOk="0">
                    <a:moveTo>
                      <a:pt x="336627" y="0"/>
                    </a:moveTo>
                    <a:cubicBezTo>
                      <a:pt x="338532" y="2858"/>
                      <a:pt x="341390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4" y="49530"/>
                      <a:pt x="114694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4" y="127635"/>
                      <a:pt x="-558" y="124778"/>
                      <a:pt x="394" y="120968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443;p8"/>
              <p:cNvSpPr/>
              <p:nvPr/>
            </p:nvSpPr>
            <p:spPr>
              <a:xfrm rot="1218961">
                <a:off x="7899334" y="4427864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2"/>
                      <a:pt x="329565" y="17145"/>
                      <a:pt x="320993" y="20003"/>
                    </a:cubicBezTo>
                    <a:cubicBezTo>
                      <a:pt x="221932" y="55245"/>
                      <a:pt x="123825" y="91440"/>
                      <a:pt x="24765" y="126683"/>
                    </a:cubicBezTo>
                    <a:cubicBezTo>
                      <a:pt x="16193" y="129540"/>
                      <a:pt x="5715" y="127635"/>
                      <a:pt x="0" y="120968"/>
                    </a:cubicBezTo>
                    <a:cubicBezTo>
                      <a:pt x="111443" y="80963"/>
                      <a:pt x="223838" y="40005"/>
                      <a:pt x="336232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444;p8"/>
              <p:cNvSpPr/>
              <p:nvPr/>
            </p:nvSpPr>
            <p:spPr>
              <a:xfrm rot="1218961">
                <a:off x="7890069" y="4747162"/>
                <a:ext cx="71999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3615" h="154536" extrusionOk="0">
                    <a:moveTo>
                      <a:pt x="15364" y="108225"/>
                    </a:moveTo>
                    <a:cubicBezTo>
                      <a:pt x="114424" y="72982"/>
                      <a:pt x="212531" y="36787"/>
                      <a:pt x="311591" y="1544"/>
                    </a:cubicBezTo>
                    <a:cubicBezTo>
                      <a:pt x="323974" y="-3218"/>
                      <a:pt x="337309" y="3450"/>
                      <a:pt x="342071" y="15832"/>
                    </a:cubicBezTo>
                    <a:lnTo>
                      <a:pt x="342071" y="15832"/>
                    </a:lnTo>
                    <a:cubicBezTo>
                      <a:pt x="346834" y="28214"/>
                      <a:pt x="340166" y="41550"/>
                      <a:pt x="327784" y="46312"/>
                    </a:cubicBezTo>
                    <a:cubicBezTo>
                      <a:pt x="228724" y="81554"/>
                      <a:pt x="130616" y="117750"/>
                      <a:pt x="31556" y="152992"/>
                    </a:cubicBezTo>
                    <a:cubicBezTo>
                      <a:pt x="19174" y="157754"/>
                      <a:pt x="5839" y="151087"/>
                      <a:pt x="1076" y="138704"/>
                    </a:cubicBezTo>
                    <a:lnTo>
                      <a:pt x="1076" y="138704"/>
                    </a:lnTo>
                    <a:cubicBezTo>
                      <a:pt x="-2734" y="126322"/>
                      <a:pt x="3934" y="112987"/>
                      <a:pt x="15364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445;p8"/>
              <p:cNvSpPr/>
              <p:nvPr/>
            </p:nvSpPr>
            <p:spPr>
              <a:xfrm rot="1218961">
                <a:off x="7894601" y="4762966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8532" y="1905"/>
                      <a:pt x="341389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7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446;p8"/>
              <p:cNvSpPr/>
              <p:nvPr/>
            </p:nvSpPr>
            <p:spPr>
              <a:xfrm rot="1218961">
                <a:off x="7896256" y="4803546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3" y="0"/>
                    </a:moveTo>
                    <a:cubicBezTo>
                      <a:pt x="335280" y="8572"/>
                      <a:pt x="329565" y="17145"/>
                      <a:pt x="320993" y="20003"/>
                    </a:cubicBezTo>
                    <a:cubicBezTo>
                      <a:pt x="221933" y="55245"/>
                      <a:pt x="123825" y="91440"/>
                      <a:pt x="24765" y="126682"/>
                    </a:cubicBezTo>
                    <a:cubicBezTo>
                      <a:pt x="16193" y="129540"/>
                      <a:pt x="5715" y="127635"/>
                      <a:pt x="0" y="120967"/>
                    </a:cubicBezTo>
                    <a:cubicBezTo>
                      <a:pt x="111443" y="80963"/>
                      <a:pt x="223838" y="40005"/>
                      <a:pt x="336233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447;p8"/>
              <p:cNvSpPr/>
              <p:nvPr/>
            </p:nvSpPr>
            <p:spPr>
              <a:xfrm rot="1218961">
                <a:off x="7886043" y="5122674"/>
                <a:ext cx="72097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3" h="154536" extrusionOk="0">
                    <a:moveTo>
                      <a:pt x="15832" y="108224"/>
                    </a:moveTo>
                    <a:lnTo>
                      <a:pt x="312060" y="1544"/>
                    </a:lnTo>
                    <a:cubicBezTo>
                      <a:pt x="324442" y="-3218"/>
                      <a:pt x="337777" y="3449"/>
                      <a:pt x="342539" y="15832"/>
                    </a:cubicBezTo>
                    <a:lnTo>
                      <a:pt x="342539" y="15832"/>
                    </a:lnTo>
                    <a:cubicBezTo>
                      <a:pt x="347302" y="28214"/>
                      <a:pt x="340635" y="41549"/>
                      <a:pt x="328252" y="46312"/>
                    </a:cubicBezTo>
                    <a:lnTo>
                      <a:pt x="32024" y="152992"/>
                    </a:lnTo>
                    <a:cubicBezTo>
                      <a:pt x="19642" y="157754"/>
                      <a:pt x="6307" y="151087"/>
                      <a:pt x="1544" y="138704"/>
                    </a:cubicBezTo>
                    <a:lnTo>
                      <a:pt x="1544" y="138704"/>
                    </a:lnTo>
                    <a:cubicBezTo>
                      <a:pt x="-3218" y="126322"/>
                      <a:pt x="3449" y="112987"/>
                      <a:pt x="15832" y="108224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448;p8"/>
              <p:cNvSpPr/>
              <p:nvPr/>
            </p:nvSpPr>
            <p:spPr>
              <a:xfrm rot="1218961">
                <a:off x="7889653" y="5137952"/>
                <a:ext cx="717325" cy="275423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5" extrusionOk="0">
                    <a:moveTo>
                      <a:pt x="336627" y="0"/>
                    </a:moveTo>
                    <a:cubicBezTo>
                      <a:pt x="338532" y="2858"/>
                      <a:pt x="341389" y="5715"/>
                      <a:pt x="342342" y="8573"/>
                    </a:cubicBezTo>
                    <a:lnTo>
                      <a:pt x="342342" y="8573"/>
                    </a:lnTo>
                    <a:lnTo>
                      <a:pt x="342342" y="8573"/>
                    </a:lnTo>
                    <a:lnTo>
                      <a:pt x="1347" y="131445"/>
                    </a:lnTo>
                    <a:lnTo>
                      <a:pt x="1347" y="131445"/>
                    </a:ln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8"/>
                    </a:cubicBezTo>
                    <a:lnTo>
                      <a:pt x="336627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449;p8"/>
              <p:cNvSpPr/>
              <p:nvPr/>
            </p:nvSpPr>
            <p:spPr>
              <a:xfrm rot="1218961">
                <a:off x="7891310" y="5178532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3"/>
                      <a:pt x="329565" y="17145"/>
                      <a:pt x="320992" y="20003"/>
                    </a:cubicBezTo>
                    <a:lnTo>
                      <a:pt x="24765" y="126683"/>
                    </a:lnTo>
                    <a:cubicBezTo>
                      <a:pt x="16192" y="129540"/>
                      <a:pt x="5715" y="127635"/>
                      <a:pt x="0" y="120968"/>
                    </a:cubicBezTo>
                    <a:lnTo>
                      <a:pt x="336232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450;p8"/>
              <p:cNvSpPr/>
              <p:nvPr/>
            </p:nvSpPr>
            <p:spPr>
              <a:xfrm rot="32818">
                <a:off x="8803051" y="2252423"/>
                <a:ext cx="2031493" cy="29933"/>
              </a:xfrm>
              <a:custGeom>
                <a:avLst/>
                <a:gdLst/>
                <a:ahLst/>
                <a:cxnLst/>
                <a:rect l="l" t="t" r="r" b="b"/>
                <a:pathLst>
                  <a:path w="969642" h="14287" extrusionOk="0">
                    <a:moveTo>
                      <a:pt x="0" y="0"/>
                    </a:moveTo>
                    <a:lnTo>
                      <a:pt x="969643" y="0"/>
                    </a:lnTo>
                    <a:lnTo>
                      <a:pt x="969643" y="14287"/>
                    </a:lnTo>
                    <a:lnTo>
                      <a:pt x="0" y="14287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451;p8"/>
              <p:cNvSpPr/>
              <p:nvPr/>
            </p:nvSpPr>
            <p:spPr>
              <a:xfrm rot="1218961">
                <a:off x="8856385" y="2100085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7185"/>
                      <a:pt x="1905" y="332422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452;p8"/>
              <p:cNvSpPr/>
              <p:nvPr/>
            </p:nvSpPr>
            <p:spPr>
              <a:xfrm rot="1218961">
                <a:off x="8855679" y="2291428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2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7" y="337185"/>
                      <a:pt x="952" y="332422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453;p8"/>
              <p:cNvSpPr/>
              <p:nvPr/>
            </p:nvSpPr>
            <p:spPr>
              <a:xfrm rot="1218961">
                <a:off x="8853100" y="2482076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7185"/>
                      <a:pt x="1905" y="332422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454;p8"/>
              <p:cNvSpPr/>
              <p:nvPr/>
            </p:nvSpPr>
            <p:spPr>
              <a:xfrm rot="1218961">
                <a:off x="8850521" y="2672723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7185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455;p8"/>
              <p:cNvSpPr/>
              <p:nvPr/>
            </p:nvSpPr>
            <p:spPr>
              <a:xfrm rot="1218961">
                <a:off x="8849813" y="2864065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7185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456;p8"/>
              <p:cNvSpPr/>
              <p:nvPr/>
            </p:nvSpPr>
            <p:spPr>
              <a:xfrm rot="1218961">
                <a:off x="8847236" y="3054714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457;p8"/>
              <p:cNvSpPr/>
              <p:nvPr/>
            </p:nvSpPr>
            <p:spPr>
              <a:xfrm rot="1218961">
                <a:off x="8846528" y="3246055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8138"/>
                      <a:pt x="953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458;p8"/>
              <p:cNvSpPr/>
              <p:nvPr/>
            </p:nvSpPr>
            <p:spPr>
              <a:xfrm rot="1218961">
                <a:off x="8843949" y="3436703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7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459;p8"/>
              <p:cNvSpPr/>
              <p:nvPr/>
            </p:nvSpPr>
            <p:spPr>
              <a:xfrm rot="1218961">
                <a:off x="8841370" y="3627351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8" y="219075"/>
                      <a:pt x="608648" y="109538"/>
                      <a:pt x="912495" y="0"/>
                    </a:cubicBezTo>
                    <a:cubicBezTo>
                      <a:pt x="914400" y="4763"/>
                      <a:pt x="915353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460;p8"/>
              <p:cNvSpPr/>
              <p:nvPr/>
            </p:nvSpPr>
            <p:spPr>
              <a:xfrm rot="1218961">
                <a:off x="8840663" y="3818693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7" y="338138"/>
                      <a:pt x="953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461;p8"/>
              <p:cNvSpPr/>
              <p:nvPr/>
            </p:nvSpPr>
            <p:spPr>
              <a:xfrm rot="1218961">
                <a:off x="8838083" y="4009340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8" y="219075"/>
                      <a:pt x="608648" y="109538"/>
                      <a:pt x="912495" y="0"/>
                    </a:cubicBezTo>
                    <a:cubicBezTo>
                      <a:pt x="914400" y="4763"/>
                      <a:pt x="915353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462;p8"/>
              <p:cNvSpPr/>
              <p:nvPr/>
            </p:nvSpPr>
            <p:spPr>
              <a:xfrm rot="1218961">
                <a:off x="8835506" y="4199989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8" y="109538"/>
                      <a:pt x="912495" y="0"/>
                    </a:cubicBezTo>
                    <a:cubicBezTo>
                      <a:pt x="914400" y="4763"/>
                      <a:pt x="915352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463;p8"/>
              <p:cNvSpPr/>
              <p:nvPr/>
            </p:nvSpPr>
            <p:spPr>
              <a:xfrm rot="1218961">
                <a:off x="8834797" y="4391331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8" y="219075"/>
                      <a:pt x="608648" y="109538"/>
                      <a:pt x="912495" y="0"/>
                    </a:cubicBezTo>
                    <a:cubicBezTo>
                      <a:pt x="914400" y="4763"/>
                      <a:pt x="915353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464;p8"/>
              <p:cNvSpPr/>
              <p:nvPr/>
            </p:nvSpPr>
            <p:spPr>
              <a:xfrm rot="1218961">
                <a:off x="8832218" y="4581979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8" y="109538"/>
                      <a:pt x="912495" y="0"/>
                    </a:cubicBezTo>
                    <a:cubicBezTo>
                      <a:pt x="914400" y="4763"/>
                      <a:pt x="915352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465;p8"/>
              <p:cNvSpPr/>
              <p:nvPr/>
            </p:nvSpPr>
            <p:spPr>
              <a:xfrm rot="1218961">
                <a:off x="8831510" y="4773320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8" y="219075"/>
                      <a:pt x="608648" y="109538"/>
                      <a:pt x="912495" y="0"/>
                    </a:cubicBezTo>
                    <a:cubicBezTo>
                      <a:pt x="914400" y="4763"/>
                      <a:pt x="915353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8138"/>
                      <a:pt x="953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466;p8"/>
              <p:cNvSpPr/>
              <p:nvPr/>
            </p:nvSpPr>
            <p:spPr>
              <a:xfrm rot="32818">
                <a:off x="8774448" y="5308872"/>
                <a:ext cx="2031493" cy="29933"/>
              </a:xfrm>
              <a:custGeom>
                <a:avLst/>
                <a:gdLst/>
                <a:ahLst/>
                <a:cxnLst/>
                <a:rect l="l" t="t" r="r" b="b"/>
                <a:pathLst>
                  <a:path w="969642" h="14287" extrusionOk="0">
                    <a:moveTo>
                      <a:pt x="0" y="0"/>
                    </a:moveTo>
                    <a:lnTo>
                      <a:pt x="969643" y="0"/>
                    </a:lnTo>
                    <a:lnTo>
                      <a:pt x="969643" y="14287"/>
                    </a:lnTo>
                    <a:lnTo>
                      <a:pt x="0" y="14287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5" name="Google Shape;467;p8"/>
            <p:cNvSpPr/>
            <p:nvPr/>
          </p:nvSpPr>
          <p:spPr>
            <a:xfrm rot="1218961">
              <a:off x="5267398" y="1967339"/>
              <a:ext cx="2955806" cy="3592473"/>
            </a:xfrm>
            <a:custGeom>
              <a:avLst/>
              <a:gdLst/>
              <a:ahLst/>
              <a:cxnLst/>
              <a:rect l="l" t="t" r="r" b="b"/>
              <a:pathLst>
                <a:path w="1410652" h="1714500" extrusionOk="0">
                  <a:moveTo>
                    <a:pt x="0" y="328613"/>
                  </a:moveTo>
                  <a:lnTo>
                    <a:pt x="912495" y="0"/>
                  </a:lnTo>
                  <a:lnTo>
                    <a:pt x="917258" y="13335"/>
                  </a:lnTo>
                  <a:lnTo>
                    <a:pt x="4763" y="341947"/>
                  </a:lnTo>
                  <a:lnTo>
                    <a:pt x="0" y="328613"/>
                  </a:lnTo>
                  <a:lnTo>
                    <a:pt x="0" y="328613"/>
                  </a:lnTo>
                  <a:close/>
                  <a:moveTo>
                    <a:pt x="30480" y="414338"/>
                  </a:moveTo>
                  <a:cubicBezTo>
                    <a:pt x="32385" y="419100"/>
                    <a:pt x="33338" y="423863"/>
                    <a:pt x="35243" y="427672"/>
                  </a:cubicBezTo>
                  <a:cubicBezTo>
                    <a:pt x="339090" y="318135"/>
                    <a:pt x="643890" y="208597"/>
                    <a:pt x="947738" y="99060"/>
                  </a:cubicBezTo>
                  <a:cubicBezTo>
                    <a:pt x="945833" y="94297"/>
                    <a:pt x="944880" y="89535"/>
                    <a:pt x="942975" y="85725"/>
                  </a:cubicBezTo>
                  <a:cubicBezTo>
                    <a:pt x="639128" y="196215"/>
                    <a:pt x="335280" y="304800"/>
                    <a:pt x="30480" y="414338"/>
                  </a:cubicBezTo>
                  <a:lnTo>
                    <a:pt x="30480" y="414338"/>
                  </a:lnTo>
                  <a:close/>
                  <a:moveTo>
                    <a:pt x="61913" y="500063"/>
                  </a:moveTo>
                  <a:cubicBezTo>
                    <a:pt x="63818" y="504825"/>
                    <a:pt x="64770" y="509588"/>
                    <a:pt x="66675" y="513397"/>
                  </a:cubicBezTo>
                  <a:cubicBezTo>
                    <a:pt x="370522" y="403860"/>
                    <a:pt x="675322" y="294322"/>
                    <a:pt x="979170" y="184785"/>
                  </a:cubicBezTo>
                  <a:cubicBezTo>
                    <a:pt x="977265" y="180022"/>
                    <a:pt x="976313" y="175260"/>
                    <a:pt x="974408" y="171450"/>
                  </a:cubicBezTo>
                  <a:cubicBezTo>
                    <a:pt x="670560" y="281940"/>
                    <a:pt x="365760" y="391478"/>
                    <a:pt x="61913" y="500063"/>
                  </a:cubicBezTo>
                  <a:lnTo>
                    <a:pt x="61913" y="500063"/>
                  </a:lnTo>
                  <a:close/>
                  <a:moveTo>
                    <a:pt x="92393" y="585788"/>
                  </a:moveTo>
                  <a:cubicBezTo>
                    <a:pt x="94297" y="590550"/>
                    <a:pt x="95250" y="595313"/>
                    <a:pt x="97155" y="599122"/>
                  </a:cubicBezTo>
                  <a:cubicBezTo>
                    <a:pt x="401003" y="489585"/>
                    <a:pt x="705803" y="380047"/>
                    <a:pt x="1009650" y="270510"/>
                  </a:cubicBezTo>
                  <a:cubicBezTo>
                    <a:pt x="1007745" y="265747"/>
                    <a:pt x="1006793" y="260985"/>
                    <a:pt x="1004888" y="257175"/>
                  </a:cubicBezTo>
                  <a:cubicBezTo>
                    <a:pt x="701040" y="367665"/>
                    <a:pt x="397193" y="477203"/>
                    <a:pt x="92393" y="585788"/>
                  </a:cubicBezTo>
                  <a:lnTo>
                    <a:pt x="92393" y="585788"/>
                  </a:lnTo>
                  <a:close/>
                  <a:moveTo>
                    <a:pt x="123825" y="672465"/>
                  </a:moveTo>
                  <a:cubicBezTo>
                    <a:pt x="427672" y="562928"/>
                    <a:pt x="732472" y="453390"/>
                    <a:pt x="1036320" y="343853"/>
                  </a:cubicBezTo>
                  <a:cubicBezTo>
                    <a:pt x="1038225" y="348615"/>
                    <a:pt x="1039178" y="353378"/>
                    <a:pt x="1041083" y="357188"/>
                  </a:cubicBezTo>
                  <a:cubicBezTo>
                    <a:pt x="737235" y="466725"/>
                    <a:pt x="432435" y="576263"/>
                    <a:pt x="128588" y="685800"/>
                  </a:cubicBezTo>
                  <a:cubicBezTo>
                    <a:pt x="126683" y="681038"/>
                    <a:pt x="124778" y="676275"/>
                    <a:pt x="123825" y="672465"/>
                  </a:cubicBezTo>
                  <a:lnTo>
                    <a:pt x="123825" y="672465"/>
                  </a:lnTo>
                  <a:close/>
                  <a:moveTo>
                    <a:pt x="154305" y="758190"/>
                  </a:moveTo>
                  <a:cubicBezTo>
                    <a:pt x="458153" y="648653"/>
                    <a:pt x="762953" y="539115"/>
                    <a:pt x="1066800" y="429578"/>
                  </a:cubicBezTo>
                  <a:cubicBezTo>
                    <a:pt x="1068705" y="434340"/>
                    <a:pt x="1069658" y="439103"/>
                    <a:pt x="1071563" y="442913"/>
                  </a:cubicBezTo>
                  <a:cubicBezTo>
                    <a:pt x="767715" y="552450"/>
                    <a:pt x="462915" y="661988"/>
                    <a:pt x="159068" y="771525"/>
                  </a:cubicBezTo>
                  <a:cubicBezTo>
                    <a:pt x="157163" y="766763"/>
                    <a:pt x="156210" y="762000"/>
                    <a:pt x="154305" y="758190"/>
                  </a:cubicBezTo>
                  <a:lnTo>
                    <a:pt x="154305" y="758190"/>
                  </a:lnTo>
                  <a:close/>
                  <a:moveTo>
                    <a:pt x="184785" y="843915"/>
                  </a:moveTo>
                  <a:cubicBezTo>
                    <a:pt x="488633" y="734378"/>
                    <a:pt x="793433" y="624840"/>
                    <a:pt x="1097280" y="515303"/>
                  </a:cubicBezTo>
                  <a:cubicBezTo>
                    <a:pt x="1099185" y="520065"/>
                    <a:pt x="1100138" y="524828"/>
                    <a:pt x="1102043" y="528638"/>
                  </a:cubicBezTo>
                  <a:cubicBezTo>
                    <a:pt x="798195" y="638175"/>
                    <a:pt x="493395" y="747713"/>
                    <a:pt x="189547" y="857250"/>
                  </a:cubicBezTo>
                  <a:cubicBezTo>
                    <a:pt x="188595" y="852488"/>
                    <a:pt x="186690" y="847725"/>
                    <a:pt x="184785" y="843915"/>
                  </a:cubicBezTo>
                  <a:lnTo>
                    <a:pt x="184785" y="843915"/>
                  </a:lnTo>
                  <a:close/>
                  <a:moveTo>
                    <a:pt x="216218" y="929640"/>
                  </a:moveTo>
                  <a:cubicBezTo>
                    <a:pt x="218122" y="934403"/>
                    <a:pt x="219075" y="939165"/>
                    <a:pt x="220980" y="942975"/>
                  </a:cubicBezTo>
                  <a:cubicBezTo>
                    <a:pt x="524828" y="833438"/>
                    <a:pt x="829628" y="723900"/>
                    <a:pt x="1133475" y="614363"/>
                  </a:cubicBezTo>
                  <a:cubicBezTo>
                    <a:pt x="1131570" y="609600"/>
                    <a:pt x="1130618" y="604838"/>
                    <a:pt x="1128713" y="601028"/>
                  </a:cubicBezTo>
                  <a:cubicBezTo>
                    <a:pt x="824865" y="710565"/>
                    <a:pt x="520065" y="820103"/>
                    <a:pt x="216218" y="929640"/>
                  </a:cubicBezTo>
                  <a:lnTo>
                    <a:pt x="216218" y="929640"/>
                  </a:lnTo>
                  <a:close/>
                  <a:moveTo>
                    <a:pt x="246697" y="1015365"/>
                  </a:moveTo>
                  <a:cubicBezTo>
                    <a:pt x="248603" y="1020128"/>
                    <a:pt x="249555" y="1024890"/>
                    <a:pt x="251460" y="1028700"/>
                  </a:cubicBezTo>
                  <a:cubicBezTo>
                    <a:pt x="555308" y="919163"/>
                    <a:pt x="860108" y="809625"/>
                    <a:pt x="1163955" y="700088"/>
                  </a:cubicBezTo>
                  <a:cubicBezTo>
                    <a:pt x="1162050" y="695325"/>
                    <a:pt x="1161098" y="690563"/>
                    <a:pt x="1159193" y="686753"/>
                  </a:cubicBezTo>
                  <a:cubicBezTo>
                    <a:pt x="855345" y="796290"/>
                    <a:pt x="551497" y="905828"/>
                    <a:pt x="246697" y="1015365"/>
                  </a:cubicBezTo>
                  <a:lnTo>
                    <a:pt x="246697" y="1015365"/>
                  </a:lnTo>
                  <a:close/>
                  <a:moveTo>
                    <a:pt x="277178" y="1101090"/>
                  </a:moveTo>
                  <a:cubicBezTo>
                    <a:pt x="279083" y="1105853"/>
                    <a:pt x="280035" y="1110615"/>
                    <a:pt x="281940" y="1114425"/>
                  </a:cubicBezTo>
                  <a:cubicBezTo>
                    <a:pt x="585788" y="1004888"/>
                    <a:pt x="890588" y="895350"/>
                    <a:pt x="1194435" y="785813"/>
                  </a:cubicBezTo>
                  <a:cubicBezTo>
                    <a:pt x="1192530" y="781050"/>
                    <a:pt x="1191578" y="776288"/>
                    <a:pt x="1189673" y="772478"/>
                  </a:cubicBezTo>
                  <a:cubicBezTo>
                    <a:pt x="885825" y="882015"/>
                    <a:pt x="581978" y="991553"/>
                    <a:pt x="277178" y="1101090"/>
                  </a:cubicBezTo>
                  <a:lnTo>
                    <a:pt x="277178" y="1101090"/>
                  </a:lnTo>
                  <a:close/>
                  <a:moveTo>
                    <a:pt x="308610" y="1186815"/>
                  </a:moveTo>
                  <a:cubicBezTo>
                    <a:pt x="612458" y="1077278"/>
                    <a:pt x="917258" y="967740"/>
                    <a:pt x="1221105" y="858203"/>
                  </a:cubicBezTo>
                  <a:cubicBezTo>
                    <a:pt x="1223010" y="862965"/>
                    <a:pt x="1223963" y="867728"/>
                    <a:pt x="1225868" y="871538"/>
                  </a:cubicBezTo>
                  <a:cubicBezTo>
                    <a:pt x="922020" y="981075"/>
                    <a:pt x="617220" y="1090613"/>
                    <a:pt x="313372" y="1200150"/>
                  </a:cubicBezTo>
                  <a:cubicBezTo>
                    <a:pt x="311468" y="1196340"/>
                    <a:pt x="310515" y="1191578"/>
                    <a:pt x="308610" y="1186815"/>
                  </a:cubicBezTo>
                  <a:lnTo>
                    <a:pt x="308610" y="1186815"/>
                  </a:lnTo>
                  <a:close/>
                  <a:moveTo>
                    <a:pt x="339090" y="1272540"/>
                  </a:moveTo>
                  <a:cubicBezTo>
                    <a:pt x="642938" y="1163003"/>
                    <a:pt x="947738" y="1053465"/>
                    <a:pt x="1251585" y="943928"/>
                  </a:cubicBezTo>
                  <a:cubicBezTo>
                    <a:pt x="1253490" y="948690"/>
                    <a:pt x="1254443" y="953453"/>
                    <a:pt x="1256348" y="957263"/>
                  </a:cubicBezTo>
                  <a:cubicBezTo>
                    <a:pt x="952500" y="1066800"/>
                    <a:pt x="647700" y="1176338"/>
                    <a:pt x="343853" y="1285875"/>
                  </a:cubicBezTo>
                  <a:cubicBezTo>
                    <a:pt x="342900" y="1282065"/>
                    <a:pt x="340995" y="1277303"/>
                    <a:pt x="339090" y="1272540"/>
                  </a:cubicBezTo>
                  <a:lnTo>
                    <a:pt x="339090" y="1272540"/>
                  </a:lnTo>
                  <a:close/>
                  <a:moveTo>
                    <a:pt x="370522" y="1358265"/>
                  </a:moveTo>
                  <a:cubicBezTo>
                    <a:pt x="674370" y="1248728"/>
                    <a:pt x="979170" y="1139190"/>
                    <a:pt x="1283018" y="1029653"/>
                  </a:cubicBezTo>
                  <a:cubicBezTo>
                    <a:pt x="1284923" y="1034415"/>
                    <a:pt x="1285875" y="1039178"/>
                    <a:pt x="1287780" y="1042988"/>
                  </a:cubicBezTo>
                  <a:cubicBezTo>
                    <a:pt x="983933" y="1152525"/>
                    <a:pt x="679133" y="1262063"/>
                    <a:pt x="375285" y="1371600"/>
                  </a:cubicBezTo>
                  <a:cubicBezTo>
                    <a:pt x="373380" y="1367790"/>
                    <a:pt x="371475" y="1363028"/>
                    <a:pt x="370522" y="1358265"/>
                  </a:cubicBezTo>
                  <a:lnTo>
                    <a:pt x="370522" y="1358265"/>
                  </a:lnTo>
                  <a:close/>
                  <a:moveTo>
                    <a:pt x="401003" y="1443990"/>
                  </a:moveTo>
                  <a:cubicBezTo>
                    <a:pt x="402908" y="1448753"/>
                    <a:pt x="403860" y="1453515"/>
                    <a:pt x="405765" y="1457325"/>
                  </a:cubicBezTo>
                  <a:cubicBezTo>
                    <a:pt x="709613" y="1347788"/>
                    <a:pt x="1014413" y="1238250"/>
                    <a:pt x="1318260" y="1128713"/>
                  </a:cubicBezTo>
                  <a:cubicBezTo>
                    <a:pt x="1316355" y="1123950"/>
                    <a:pt x="1315403" y="1119188"/>
                    <a:pt x="1313498" y="1115378"/>
                  </a:cubicBezTo>
                  <a:cubicBezTo>
                    <a:pt x="1009650" y="1224915"/>
                    <a:pt x="704850" y="1334453"/>
                    <a:pt x="401003" y="1443990"/>
                  </a:cubicBezTo>
                  <a:lnTo>
                    <a:pt x="401003" y="1443990"/>
                  </a:lnTo>
                  <a:close/>
                  <a:moveTo>
                    <a:pt x="431483" y="1529715"/>
                  </a:moveTo>
                  <a:cubicBezTo>
                    <a:pt x="433388" y="1534478"/>
                    <a:pt x="434340" y="1539240"/>
                    <a:pt x="436245" y="1543050"/>
                  </a:cubicBezTo>
                  <a:cubicBezTo>
                    <a:pt x="740093" y="1433513"/>
                    <a:pt x="1044893" y="1323975"/>
                    <a:pt x="1348740" y="1214438"/>
                  </a:cubicBezTo>
                  <a:cubicBezTo>
                    <a:pt x="1346835" y="1209675"/>
                    <a:pt x="1345883" y="1204913"/>
                    <a:pt x="1343978" y="1201103"/>
                  </a:cubicBezTo>
                  <a:cubicBezTo>
                    <a:pt x="1040130" y="1310640"/>
                    <a:pt x="736283" y="1420178"/>
                    <a:pt x="431483" y="1529715"/>
                  </a:cubicBezTo>
                  <a:lnTo>
                    <a:pt x="431483" y="1529715"/>
                  </a:lnTo>
                  <a:close/>
                  <a:moveTo>
                    <a:pt x="462915" y="1615440"/>
                  </a:moveTo>
                  <a:cubicBezTo>
                    <a:pt x="464820" y="1620203"/>
                    <a:pt x="465772" y="1624965"/>
                    <a:pt x="467678" y="1628775"/>
                  </a:cubicBezTo>
                  <a:cubicBezTo>
                    <a:pt x="771525" y="1519238"/>
                    <a:pt x="1076325" y="1409700"/>
                    <a:pt x="1380173" y="1300163"/>
                  </a:cubicBezTo>
                  <a:cubicBezTo>
                    <a:pt x="1378268" y="1295400"/>
                    <a:pt x="1377315" y="1290638"/>
                    <a:pt x="1375410" y="1286828"/>
                  </a:cubicBezTo>
                  <a:cubicBezTo>
                    <a:pt x="1071563" y="1397318"/>
                    <a:pt x="766763" y="1505903"/>
                    <a:pt x="462915" y="1615440"/>
                  </a:cubicBezTo>
                  <a:lnTo>
                    <a:pt x="462915" y="1615440"/>
                  </a:lnTo>
                  <a:close/>
                  <a:moveTo>
                    <a:pt x="493395" y="1701165"/>
                  </a:moveTo>
                  <a:lnTo>
                    <a:pt x="1405890" y="1372553"/>
                  </a:lnTo>
                  <a:lnTo>
                    <a:pt x="1410653" y="1385888"/>
                  </a:lnTo>
                  <a:lnTo>
                    <a:pt x="498158" y="1714500"/>
                  </a:lnTo>
                  <a:lnTo>
                    <a:pt x="493395" y="1701165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242" name="Picture 2" descr="C:\Users\HP\Desktop\kho123-vector-giao-duc-hoc-tap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786" y="561209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6" name="Google Shape;414;p8"/>
          <p:cNvGrpSpPr/>
          <p:nvPr/>
        </p:nvGrpSpPr>
        <p:grpSpPr>
          <a:xfrm>
            <a:off x="6743700" y="492833"/>
            <a:ext cx="6591300" cy="6140200"/>
            <a:chOff x="6884615" y="58434"/>
            <a:chExt cx="2901220" cy="3416879"/>
          </a:xfrm>
        </p:grpSpPr>
        <p:sp>
          <p:nvSpPr>
            <p:cNvPr id="117" name="Google Shape;415;p8"/>
            <p:cNvSpPr/>
            <p:nvPr/>
          </p:nvSpPr>
          <p:spPr>
            <a:xfrm>
              <a:off x="688461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416;p8"/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" name="Text Box 115"/>
          <p:cNvSpPr txBox="1">
            <a:spLocks noChangeArrowheads="1"/>
          </p:cNvSpPr>
          <p:nvPr/>
        </p:nvSpPr>
        <p:spPr bwMode="auto">
          <a:xfrm>
            <a:off x="3985417" y="1915379"/>
            <a:ext cx="30781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en-US" altLang="en-US"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  <a:latin typeface="#9Slide03 Arima Madurai ExtraBo" pitchFamily="2" charset="0"/>
              <a:cs typeface="#9Slide03 Arima Madurai ExtraBo" pitchFamily="2" charset="0"/>
            </a:endParaRPr>
          </a:p>
        </p:txBody>
      </p:sp>
      <p:pic>
        <p:nvPicPr>
          <p:cNvPr id="114" name="9Slide.vn 805">
            <a:extLst>
              <a:ext uri="{FF2B5EF4-FFF2-40B4-BE49-F238E27FC236}">
                <a16:creationId xmlns:a16="http://schemas.microsoft.com/office/drawing/2014/main" id="{9CBE74FB-3FE9-42C2-8119-3BB5FA9777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4214" y="193900"/>
            <a:ext cx="5300436" cy="13587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92470" y="534567"/>
            <a:ext cx="4004622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Gợi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 ý chi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tiết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  <a:latin typeface="#9Slide03 Arima Madurai ExtraBo" pitchFamily="2" charset="0"/>
              <a:cs typeface="#9Slide03 Arima Madurai ExtraBo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8695" y="2246173"/>
            <a:ext cx="339206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000" b="1" dirty="0" err="1" smtClean="0">
                <a:solidFill>
                  <a:schemeClr val="accent2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Kể</a:t>
            </a:r>
            <a:r>
              <a:rPr lang="en-US" altLang="en-US" sz="4000" b="1" dirty="0" smtClean="0">
                <a:solidFill>
                  <a:schemeClr val="accent2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000" b="1" dirty="0" err="1" smtClean="0">
                <a:solidFill>
                  <a:schemeClr val="accent2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vê</a:t>
            </a:r>
            <a:r>
              <a:rPr lang="en-US" altLang="en-US" sz="4000" b="1" dirty="0" smtClean="0">
                <a:solidFill>
                  <a:schemeClr val="accent2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̀ </a:t>
            </a:r>
            <a:r>
              <a:rPr lang="en-US" altLang="en-US" sz="4000" b="1" dirty="0" err="1">
                <a:solidFill>
                  <a:schemeClr val="accent2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việc</a:t>
            </a:r>
            <a:r>
              <a:rPr lang="en-US" altLang="en-US" sz="4000" b="1" dirty="0">
                <a:solidFill>
                  <a:schemeClr val="accent2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000" b="1" dirty="0" err="1">
                <a:solidFill>
                  <a:schemeClr val="accent2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em</a:t>
            </a:r>
            <a:r>
              <a:rPr lang="en-US" altLang="en-US" sz="4000" b="1" dirty="0">
                <a:solidFill>
                  <a:schemeClr val="accent2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000" b="1" dirty="0" err="1">
                <a:solidFill>
                  <a:schemeClr val="accent2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tặng</a:t>
            </a:r>
            <a:r>
              <a:rPr lang="en-US" altLang="en-US" sz="4000" b="1" dirty="0">
                <a:solidFill>
                  <a:schemeClr val="accent2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000" b="1" dirty="0" err="1">
                <a:solidFill>
                  <a:schemeClr val="accent2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đô</a:t>
            </a:r>
            <a:r>
              <a:rPr lang="en-US" altLang="en-US" sz="4000" b="1" dirty="0">
                <a:solidFill>
                  <a:schemeClr val="accent2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̀ </a:t>
            </a:r>
            <a:r>
              <a:rPr lang="en-US" altLang="en-US" sz="4000" b="1" dirty="0" err="1">
                <a:solidFill>
                  <a:schemeClr val="accent2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chơi</a:t>
            </a:r>
            <a:r>
              <a:rPr lang="en-US" altLang="en-US" sz="4000" b="1" dirty="0">
                <a:solidFill>
                  <a:schemeClr val="accent2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000" b="1" dirty="0" err="1">
                <a:solidFill>
                  <a:schemeClr val="accent2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cho</a:t>
            </a:r>
            <a:r>
              <a:rPr lang="en-US" altLang="en-US" sz="4000" b="1" dirty="0">
                <a:solidFill>
                  <a:schemeClr val="accent2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000" b="1" dirty="0" err="1">
                <a:solidFill>
                  <a:schemeClr val="accent2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các</a:t>
            </a:r>
            <a:r>
              <a:rPr lang="en-US" altLang="en-US" sz="4000" b="1" dirty="0">
                <a:solidFill>
                  <a:schemeClr val="accent2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000" b="1" dirty="0" err="1">
                <a:solidFill>
                  <a:schemeClr val="accent2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bạn</a:t>
            </a:r>
            <a:r>
              <a:rPr lang="en-US" altLang="en-US" sz="4000" b="1" dirty="0">
                <a:solidFill>
                  <a:schemeClr val="accent2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000" b="1" dirty="0" err="1">
                <a:solidFill>
                  <a:schemeClr val="accent2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nghèo</a:t>
            </a:r>
            <a:r>
              <a:rPr lang="en-US" altLang="en-US" sz="4000" b="1" dirty="0">
                <a:solidFill>
                  <a:schemeClr val="accent2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.</a:t>
            </a:r>
            <a:r>
              <a:rPr lang="en-US" altLang="en-US" sz="4000" b="1" dirty="0">
                <a:effectLst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endParaRPr lang="en-US" altLang="en-US" sz="5400" b="1" dirty="0">
              <a:solidFill>
                <a:srgbClr val="FF0000"/>
              </a:solidFill>
              <a:effectLst>
                <a:reflection blurRad="6350" stA="60000" endA="900" endPos="58000" dir="5400000" sy="-100000" algn="bl" rotWithShape="0"/>
              </a:effectLst>
              <a:latin typeface="#9Slide03 Arima Madurai ExtraBo" pitchFamily="2" charset="0"/>
              <a:cs typeface="#9Slide03 Arima Madurai ExtraBo" pitchFamily="2" charset="0"/>
            </a:endParaRPr>
          </a:p>
          <a:p>
            <a:endParaRPr lang="en-US" sz="4000" b="1" dirty="0">
              <a:solidFill>
                <a:srgbClr val="C00000"/>
              </a:solidFill>
              <a:effectLst>
                <a:reflection blurRad="6350" stA="60000" endA="900" endPos="58000" dir="5400000" sy="-100000" algn="bl" rotWithShape="0"/>
              </a:effectLst>
              <a:latin typeface="#9Slide03 Arima Madurai ExtraBo" pitchFamily="2" charset="0"/>
              <a:cs typeface="#9Slide03 Arima Madurai ExtraBo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894433" y="1546615"/>
            <a:ext cx="409186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dirty="0">
                <a:latin typeface="#9Slide03 Arima Madurai ExtraBo" pitchFamily="2" charset="0"/>
                <a:cs typeface="#9Slide03 Arima Madurai ExtraBo" pitchFamily="2" charset="0"/>
              </a:rPr>
              <a:t>M: </a:t>
            </a:r>
            <a:r>
              <a:rPr lang="en-US" altLang="en-US" sz="3200" dirty="0" err="1">
                <a:latin typeface="#9Slide03 Arima Madurai ExtraBo" pitchFamily="2" charset="0"/>
                <a:cs typeface="#9Slide03 Arima Madurai ExtraBo" pitchFamily="2" charset="0"/>
              </a:rPr>
              <a:t>Trường</a:t>
            </a:r>
            <a:r>
              <a:rPr lang="en-US" altLang="en-US" sz="32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200" dirty="0" err="1">
                <a:latin typeface="#9Slide03 Arima Madurai ExtraBo" pitchFamily="2" charset="0"/>
                <a:cs typeface="#9Slide03 Arima Madurai ExtraBo" pitchFamily="2" charset="0"/>
              </a:rPr>
              <a:t>em</a:t>
            </a:r>
            <a:r>
              <a:rPr lang="en-US" altLang="en-US" sz="32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200" dirty="0" err="1">
                <a:latin typeface="#9Slide03 Arima Madurai ExtraBo" pitchFamily="2" charset="0"/>
                <a:cs typeface="#9Slide03 Arima Madurai ExtraBo" pitchFamily="2" charset="0"/>
              </a:rPr>
              <a:t>vận</a:t>
            </a:r>
            <a:r>
              <a:rPr lang="en-US" altLang="en-US" sz="32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200" dirty="0" err="1">
                <a:latin typeface="#9Slide03 Arima Madurai ExtraBo" pitchFamily="2" charset="0"/>
                <a:cs typeface="#9Slide03 Arima Madurai ExtraBo" pitchFamily="2" charset="0"/>
              </a:rPr>
              <a:t>động</a:t>
            </a:r>
            <a:r>
              <a:rPr lang="en-US" altLang="en-US" sz="32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200" dirty="0" err="1">
                <a:latin typeface="#9Slide03 Arima Madurai ExtraBo" pitchFamily="2" charset="0"/>
                <a:cs typeface="#9Slide03 Arima Madurai ExtraBo" pitchFamily="2" charset="0"/>
              </a:rPr>
              <a:t>tặng</a:t>
            </a:r>
            <a:r>
              <a:rPr lang="en-US" altLang="en-US" sz="32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200" dirty="0" err="1">
                <a:latin typeface="#9Slide03 Arima Madurai ExtraBo" pitchFamily="2" charset="0"/>
                <a:cs typeface="#9Slide03 Arima Madurai ExtraBo" pitchFamily="2" charset="0"/>
              </a:rPr>
              <a:t>đô</a:t>
            </a:r>
            <a:r>
              <a:rPr lang="en-US" altLang="en-US" sz="3200" dirty="0">
                <a:latin typeface="#9Slide03 Arima Madurai ExtraBo" pitchFamily="2" charset="0"/>
                <a:cs typeface="#9Slide03 Arima Madurai ExtraBo" pitchFamily="2" charset="0"/>
              </a:rPr>
              <a:t>̀ </a:t>
            </a:r>
            <a:r>
              <a:rPr lang="en-US" altLang="en-US" sz="3200" dirty="0" err="1">
                <a:latin typeface="#9Slide03 Arima Madurai ExtraBo" pitchFamily="2" charset="0"/>
                <a:cs typeface="#9Slide03 Arima Madurai ExtraBo" pitchFamily="2" charset="0"/>
              </a:rPr>
              <a:t>chơi</a:t>
            </a:r>
            <a:r>
              <a:rPr lang="en-US" altLang="en-US" sz="32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200" dirty="0" err="1">
                <a:latin typeface="#9Slide03 Arima Madurai ExtraBo" pitchFamily="2" charset="0"/>
                <a:cs typeface="#9Slide03 Arima Madurai ExtraBo" pitchFamily="2" charset="0"/>
              </a:rPr>
              <a:t>sách</a:t>
            </a:r>
            <a:r>
              <a:rPr lang="en-US" altLang="en-US" sz="32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200" dirty="0" err="1">
                <a:latin typeface="#9Slide03 Arima Madurai ExtraBo" pitchFamily="2" charset="0"/>
                <a:cs typeface="#9Slide03 Arima Madurai ExtraBo" pitchFamily="2" charset="0"/>
              </a:rPr>
              <a:t>vở</a:t>
            </a:r>
            <a:r>
              <a:rPr lang="en-US" altLang="en-US" sz="32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200" dirty="0" err="1">
                <a:latin typeface="#9Slide03 Arima Madurai ExtraBo" pitchFamily="2" charset="0"/>
                <a:cs typeface="#9Slide03 Arima Madurai ExtraBo" pitchFamily="2" charset="0"/>
              </a:rPr>
              <a:t>cho</a:t>
            </a:r>
            <a:r>
              <a:rPr lang="en-US" altLang="en-US" sz="32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200" dirty="0" err="1">
                <a:latin typeface="#9Slide03 Arima Madurai ExtraBo" pitchFamily="2" charset="0"/>
                <a:cs typeface="#9Slide03 Arima Madurai ExtraBo" pitchFamily="2" charset="0"/>
              </a:rPr>
              <a:t>các</a:t>
            </a:r>
            <a:r>
              <a:rPr lang="en-US" altLang="en-US" sz="32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200" dirty="0" err="1">
                <a:latin typeface="#9Slide03 Arima Madurai ExtraBo" pitchFamily="2" charset="0"/>
                <a:cs typeface="#9Slide03 Arima Madurai ExtraBo" pitchFamily="2" charset="0"/>
              </a:rPr>
              <a:t>bạn</a:t>
            </a:r>
            <a:r>
              <a:rPr lang="en-US" altLang="en-US" sz="32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200" dirty="0" err="1">
                <a:latin typeface="#9Slide03 Arima Madurai ExtraBo" pitchFamily="2" charset="0"/>
                <a:cs typeface="#9Slide03 Arima Madurai ExtraBo" pitchFamily="2" charset="0"/>
              </a:rPr>
              <a:t>nghèo</a:t>
            </a:r>
            <a:r>
              <a:rPr lang="en-US" altLang="en-US" sz="3200" dirty="0">
                <a:latin typeface="#9Slide03 Arima Madurai ExtraBo" pitchFamily="2" charset="0"/>
                <a:cs typeface="#9Slide03 Arima Madurai ExtraBo" pitchFamily="2" charset="0"/>
              </a:rPr>
              <a:t>. </a:t>
            </a:r>
            <a:r>
              <a:rPr lang="en-US" altLang="en-US" sz="3200" dirty="0" err="1">
                <a:latin typeface="#9Slide03 Arima Madurai ExtraBo" pitchFamily="2" charset="0"/>
                <a:cs typeface="#9Slide03 Arima Madurai ExtraBo" pitchFamily="2" charset="0"/>
              </a:rPr>
              <a:t>Em</a:t>
            </a:r>
            <a:r>
              <a:rPr lang="en-US" altLang="en-US" sz="3200" dirty="0">
                <a:latin typeface="#9Slide03 Arima Madurai ExtraBo" pitchFamily="2" charset="0"/>
                <a:cs typeface="#9Slide03 Arima Madurai ExtraBo" pitchFamily="2" charset="0"/>
              </a:rPr>
              <a:t> có </a:t>
            </a:r>
            <a:r>
              <a:rPr lang="en-US" altLang="en-US" sz="3200" dirty="0" err="1">
                <a:latin typeface="#9Slide03 Arima Madurai ExtraBo" pitchFamily="2" charset="0"/>
                <a:cs typeface="#9Slide03 Arima Madurai ExtraBo" pitchFamily="2" charset="0"/>
              </a:rPr>
              <a:t>nhiều</a:t>
            </a:r>
            <a:r>
              <a:rPr lang="en-US" altLang="en-US" sz="32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200" dirty="0" err="1">
                <a:latin typeface="#9Slide03 Arima Madurai ExtraBo" pitchFamily="2" charset="0"/>
                <a:cs typeface="#9Slide03 Arima Madurai ExtraBo" pitchFamily="2" charset="0"/>
              </a:rPr>
              <a:t>đô</a:t>
            </a:r>
            <a:r>
              <a:rPr lang="en-US" altLang="en-US" sz="3200" dirty="0">
                <a:latin typeface="#9Slide03 Arima Madurai ExtraBo" pitchFamily="2" charset="0"/>
                <a:cs typeface="#9Slide03 Arima Madurai ExtraBo" pitchFamily="2" charset="0"/>
              </a:rPr>
              <a:t>̀ </a:t>
            </a:r>
            <a:r>
              <a:rPr lang="en-US" altLang="en-US" sz="3200" dirty="0" err="1">
                <a:latin typeface="#9Slide03 Arima Madurai ExtraBo" pitchFamily="2" charset="0"/>
                <a:cs typeface="#9Slide03 Arima Madurai ExtraBo" pitchFamily="2" charset="0"/>
              </a:rPr>
              <a:t>chơi</a:t>
            </a:r>
            <a:r>
              <a:rPr lang="en-US" altLang="en-US" sz="3200" dirty="0">
                <a:latin typeface="#9Slide03 Arima Madurai ExtraBo" pitchFamily="2" charset="0"/>
                <a:cs typeface="#9Slide03 Arima Madurai ExtraBo" pitchFamily="2" charset="0"/>
              </a:rPr>
              <a:t>, </a:t>
            </a:r>
            <a:r>
              <a:rPr lang="en-US" altLang="en-US" sz="3200" dirty="0" err="1">
                <a:latin typeface="#9Slide03 Arima Madurai ExtraBo" pitchFamily="2" charset="0"/>
                <a:cs typeface="#9Slide03 Arima Madurai ExtraBo" pitchFamily="2" charset="0"/>
              </a:rPr>
              <a:t>trong</a:t>
            </a:r>
            <a:r>
              <a:rPr lang="en-US" altLang="en-US" sz="32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200" dirty="0" err="1">
                <a:latin typeface="#9Slide03 Arima Madurai ExtraBo" pitchFamily="2" charset="0"/>
                <a:cs typeface="#9Slide03 Arima Madurai ExtraBo" pitchFamily="2" charset="0"/>
              </a:rPr>
              <a:t>đã</a:t>
            </a:r>
            <a:r>
              <a:rPr lang="en-US" altLang="en-US" sz="3200" dirty="0">
                <a:latin typeface="#9Slide03 Arima Madurai ExtraBo" pitchFamily="2" charset="0"/>
                <a:cs typeface="#9Slide03 Arima Madurai ExtraBo" pitchFamily="2" charset="0"/>
              </a:rPr>
              <a:t> có </a:t>
            </a:r>
            <a:r>
              <a:rPr lang="en-US" altLang="en-US" sz="3200" dirty="0" err="1">
                <a:latin typeface="#9Slide03 Arima Madurai ExtraBo" pitchFamily="2" charset="0"/>
                <a:cs typeface="#9Slide03 Arima Madurai ExtraBo" pitchFamily="2" charset="0"/>
              </a:rPr>
              <a:t>một</a:t>
            </a:r>
            <a:r>
              <a:rPr lang="en-US" altLang="en-US" sz="3200" dirty="0">
                <a:latin typeface="#9Slide03 Arima Madurai ExtraBo" pitchFamily="2" charset="0"/>
                <a:cs typeface="#9Slide03 Arima Madurai ExtraBo" pitchFamily="2" charset="0"/>
              </a:rPr>
              <a:t> con </a:t>
            </a:r>
            <a:r>
              <a:rPr lang="en-US" altLang="en-US" sz="3200" dirty="0" err="1">
                <a:latin typeface="#9Slide03 Arima Madurai ExtraBo" pitchFamily="2" charset="0"/>
                <a:cs typeface="#9Slide03 Arima Madurai ExtraBo" pitchFamily="2" charset="0"/>
              </a:rPr>
              <a:t>búp</a:t>
            </a:r>
            <a:r>
              <a:rPr lang="en-US" altLang="en-US" sz="32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200" dirty="0" err="1">
                <a:latin typeface="#9Slide03 Arima Madurai ExtraBo" pitchFamily="2" charset="0"/>
                <a:cs typeface="#9Slide03 Arima Madurai ExtraBo" pitchFamily="2" charset="0"/>
              </a:rPr>
              <a:t>bê</a:t>
            </a:r>
            <a:r>
              <a:rPr lang="en-US" altLang="en-US" sz="32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200" dirty="0" err="1">
                <a:latin typeface="#9Slide03 Arima Madurai ExtraBo" pitchFamily="2" charset="0"/>
                <a:cs typeface="#9Slide03 Arima Madurai ExtraBo" pitchFamily="2" charset="0"/>
              </a:rPr>
              <a:t>rất</a:t>
            </a:r>
            <a:r>
              <a:rPr lang="en-US" altLang="en-US" sz="32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200" dirty="0" err="1">
                <a:latin typeface="#9Slide03 Arima Madurai ExtraBo" pitchFamily="2" charset="0"/>
                <a:cs typeface="#9Slide03 Arima Madurai ExtraBo" pitchFamily="2" charset="0"/>
              </a:rPr>
              <a:t>đẹp</a:t>
            </a:r>
            <a:r>
              <a:rPr lang="en-US" altLang="en-US" sz="3200" dirty="0">
                <a:latin typeface="#9Slide03 Arima Madurai ExtraBo" pitchFamily="2" charset="0"/>
                <a:cs typeface="#9Slide03 Arima Madurai ExtraBo" pitchFamily="2" charset="0"/>
              </a:rPr>
              <a:t>. </a:t>
            </a:r>
            <a:r>
              <a:rPr lang="en-US" altLang="en-US" sz="3200" dirty="0" err="1">
                <a:latin typeface="#9Slide03 Arima Madurai ExtraBo" pitchFamily="2" charset="0"/>
                <a:cs typeface="#9Slide03 Arima Madurai ExtraBo" pitchFamily="2" charset="0"/>
              </a:rPr>
              <a:t>Em</a:t>
            </a:r>
            <a:r>
              <a:rPr lang="en-US" altLang="en-US" sz="32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200" dirty="0" err="1">
                <a:latin typeface="#9Slide03 Arima Madurai ExtraBo" pitchFamily="2" charset="0"/>
                <a:cs typeface="#9Slide03 Arima Madurai ExtraBo" pitchFamily="2" charset="0"/>
              </a:rPr>
              <a:t>quyết</a:t>
            </a:r>
            <a:r>
              <a:rPr lang="en-US" altLang="en-US" sz="32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200" dirty="0" err="1">
                <a:latin typeface="#9Slide03 Arima Madurai ExtraBo" pitchFamily="2" charset="0"/>
                <a:cs typeface="#9Slide03 Arima Madurai ExtraBo" pitchFamily="2" charset="0"/>
              </a:rPr>
              <a:t>định</a:t>
            </a:r>
            <a:r>
              <a:rPr lang="en-US" altLang="en-US" sz="32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200" dirty="0" err="1">
                <a:latin typeface="#9Slide03 Arima Madurai ExtraBo" pitchFamily="2" charset="0"/>
                <a:cs typeface="#9Slide03 Arima Madurai ExtraBo" pitchFamily="2" charset="0"/>
              </a:rPr>
              <a:t>tặng</a:t>
            </a:r>
            <a:r>
              <a:rPr lang="en-US" altLang="en-US" sz="32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200" dirty="0" err="1">
                <a:latin typeface="#9Slide03 Arima Madurai ExtraBo" pitchFamily="2" charset="0"/>
                <a:cs typeface="#9Slide03 Arima Madurai ExtraBo" pitchFamily="2" charset="0"/>
              </a:rPr>
              <a:t>các</a:t>
            </a:r>
            <a:r>
              <a:rPr lang="en-US" altLang="en-US" sz="32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200" dirty="0" err="1">
                <a:latin typeface="#9Slide03 Arima Madurai ExtraBo" pitchFamily="2" charset="0"/>
                <a:cs typeface="#9Slide03 Arima Madurai ExtraBo" pitchFamily="2" charset="0"/>
              </a:rPr>
              <a:t>bạn</a:t>
            </a:r>
            <a:r>
              <a:rPr lang="en-US" altLang="en-US" sz="32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200" dirty="0" err="1">
                <a:latin typeface="#9Slide03 Arima Madurai ExtraBo" pitchFamily="2" charset="0"/>
                <a:cs typeface="#9Slide03 Arima Madurai ExtraBo" pitchFamily="2" charset="0"/>
              </a:rPr>
              <a:t>đô</a:t>
            </a:r>
            <a:r>
              <a:rPr lang="en-US" altLang="en-US" sz="3200" dirty="0">
                <a:latin typeface="#9Slide03 Arima Madurai ExtraBo" pitchFamily="2" charset="0"/>
                <a:cs typeface="#9Slide03 Arima Madurai ExtraBo" pitchFamily="2" charset="0"/>
              </a:rPr>
              <a:t>̀ </a:t>
            </a:r>
            <a:r>
              <a:rPr lang="en-US" altLang="en-US" sz="3200" dirty="0" err="1">
                <a:latin typeface="#9Slide03 Arima Madurai ExtraBo" pitchFamily="2" charset="0"/>
                <a:cs typeface="#9Slide03 Arima Madurai ExtraBo" pitchFamily="2" charset="0"/>
              </a:rPr>
              <a:t>chơi</a:t>
            </a:r>
            <a:r>
              <a:rPr lang="en-US" altLang="en-US" sz="32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200" dirty="0" err="1">
                <a:latin typeface="#9Slide03 Arima Madurai ExtraBo" pitchFamily="2" charset="0"/>
                <a:cs typeface="#9Slide03 Arima Madurai ExtraBo" pitchFamily="2" charset="0"/>
              </a:rPr>
              <a:t>đẹp</a:t>
            </a:r>
            <a:r>
              <a:rPr lang="en-US" altLang="en-US" sz="32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200" dirty="0" err="1">
                <a:latin typeface="#9Slide03 Arima Madurai ExtraBo" pitchFamily="2" charset="0"/>
                <a:cs typeface="#9Slide03 Arima Madurai ExtraBo" pitchFamily="2" charset="0"/>
              </a:rPr>
              <a:t>nhất</a:t>
            </a:r>
            <a:r>
              <a:rPr lang="en-US" altLang="en-US" sz="32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200" dirty="0" err="1">
                <a:latin typeface="#9Slide03 Arima Madurai ExtraBo" pitchFamily="2" charset="0"/>
                <a:cs typeface="#9Slide03 Arima Madurai ExtraBo" pitchFamily="2" charset="0"/>
              </a:rPr>
              <a:t>của</a:t>
            </a:r>
            <a:r>
              <a:rPr lang="en-US" altLang="en-US" sz="32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200" dirty="0" err="1">
                <a:latin typeface="#9Slide03 Arima Madurai ExtraBo" pitchFamily="2" charset="0"/>
                <a:cs typeface="#9Slide03 Arima Madurai ExtraBo" pitchFamily="2" charset="0"/>
              </a:rPr>
              <a:t>mình</a:t>
            </a:r>
            <a:endParaRPr lang="en-US" altLang="en-US" sz="3200" dirty="0">
              <a:latin typeface="#9Slide03 Arima Madurai ExtraBo" pitchFamily="2" charset="0"/>
              <a:cs typeface="#9Slide03 Arima Madurai ExtraB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6645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HP\Desktop\Free-vector-000457-nen-bau-troi-va-dam-may-don-gian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917705"/>
            <a:ext cx="12661472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HP\Desktop\kisspng-cartoon-drawing-green-cartoon-green-grass-trees-5aa30b584a55a4.003934071520634712304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565" l="0" r="96222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484"/>
          <a:stretch/>
        </p:blipFill>
        <p:spPr bwMode="auto">
          <a:xfrm>
            <a:off x="-3341370" y="1828800"/>
            <a:ext cx="18874740" cy="587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808305" y="1758384"/>
            <a:ext cx="5221395" cy="1328023"/>
          </a:xfrm>
          <a:prstGeom prst="roundRect">
            <a:avLst/>
          </a:prstGeom>
          <a:solidFill>
            <a:schemeClr val="accent6">
              <a:lumMod val="75000"/>
              <a:alpha val="50196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72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KỂ TRONG NHÓM</a:t>
            </a:r>
            <a:endParaRPr lang="en-US" sz="7200" dirty="0">
              <a:solidFill>
                <a:schemeClr val="bg1"/>
              </a:solidFill>
            </a:endParaRPr>
          </a:p>
        </p:txBody>
      </p:sp>
      <p:pic>
        <p:nvPicPr>
          <p:cNvPr id="4099" name="Picture 3" descr="C:\Users\HP\Downloads\cute-little-girl-whisper-secret-friend_97632-4784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" y="1698823"/>
            <a:ext cx="6985829" cy="613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9568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HP\Desktop\istockphoto-655291074-170667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0047"/>
            <a:ext cx="12192000" cy="741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1150" y="25336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963127" y="194784"/>
            <a:ext cx="4907113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FontTx/>
              <a:buNone/>
            </a:pPr>
            <a:r>
              <a:rPr lang="en-US" altLang="en-US" sz="4800" b="1" u="sng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Ai </a:t>
            </a:r>
            <a:r>
              <a:rPr lang="en-US" altLang="en-US" sz="4800" b="1" u="sng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kể</a:t>
            </a:r>
            <a:r>
              <a:rPr lang="en-US" altLang="en-US" sz="4800" b="1" u="sng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800" b="1" u="sng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nhanh</a:t>
            </a:r>
            <a:r>
              <a:rPr lang="en-US" altLang="en-US" sz="4800" b="1" u="sng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800" b="1" u="sng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hơn</a:t>
            </a:r>
            <a:r>
              <a:rPr lang="en-US" altLang="en-US" sz="4800" b="1" u="sng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:</a:t>
            </a:r>
            <a:r>
              <a:rPr lang="en-US" alt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endParaRPr lang="en-US" altLang="en-US" sz="4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60000" dist="29997" dir="5400000" sy="-100000" algn="bl" rotWithShape="0"/>
              </a:effectLst>
              <a:latin typeface="#9Slide03 Arima Madurai ExtraBo" pitchFamily="2" charset="0"/>
              <a:cs typeface="#9Slide03 Arima Madurai ExtraBo" pitchFamily="2" charset="0"/>
            </a:endParaRPr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3048000" y="1108644"/>
            <a:ext cx="6553200" cy="275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en-US" sz="3200" b="1" dirty="0" smtClean="0">
                <a:solidFill>
                  <a:srgbClr val="0070C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200" b="1" dirty="0">
                <a:solidFill>
                  <a:srgbClr val="0070C0"/>
                </a:solidFill>
                <a:latin typeface="#9Slide03 Arima Madurai ExtraBo" pitchFamily="2" charset="0"/>
                <a:cs typeface="#9Slide03 Arima Madurai ExtraBo" pitchFamily="2" charset="0"/>
              </a:rPr>
              <a:t>- </a:t>
            </a:r>
            <a:r>
              <a:rPr lang="en-US" altLang="en-US" sz="3200" b="1" dirty="0" err="1">
                <a:solidFill>
                  <a:srgbClr val="0070C0"/>
                </a:solidFill>
                <a:latin typeface="#9Slide03 Arima Madurai ExtraBo" pitchFamily="2" charset="0"/>
                <a:cs typeface="#9Slide03 Arima Madurai ExtraBo" pitchFamily="2" charset="0"/>
              </a:rPr>
              <a:t>Nghe</a:t>
            </a:r>
            <a:r>
              <a:rPr lang="en-US" altLang="en-US" sz="3200" b="1" dirty="0">
                <a:solidFill>
                  <a:srgbClr val="0070C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#9Slide03 Arima Madurai ExtraBo" pitchFamily="2" charset="0"/>
                <a:cs typeface="#9Slide03 Arima Madurai ExtraBo" pitchFamily="2" charset="0"/>
              </a:rPr>
              <a:t>bạn</a:t>
            </a:r>
            <a:r>
              <a:rPr lang="en-US" altLang="en-US" sz="3200" b="1" dirty="0">
                <a:solidFill>
                  <a:srgbClr val="0070C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#9Slide03 Arima Madurai ExtraBo" pitchFamily="2" charset="0"/>
                <a:cs typeface="#9Slide03 Arima Madurai ExtraBo" pitchFamily="2" charset="0"/>
              </a:rPr>
              <a:t>kể</a:t>
            </a:r>
            <a:r>
              <a:rPr lang="en-US" altLang="en-US" sz="3200" b="1" dirty="0" smtClean="0">
                <a:solidFill>
                  <a:srgbClr val="0070C0"/>
                </a:solidFill>
                <a:latin typeface="#9Slide03 Arima Madurai ExtraBo" pitchFamily="2" charset="0"/>
                <a:cs typeface="#9Slide03 Arima Madurai ExtraBo" pitchFamily="2" charset="0"/>
              </a:rPr>
              <a:t> .</a:t>
            </a:r>
            <a:endParaRPr lang="en-US" altLang="en-US" sz="3200" b="1" dirty="0">
              <a:solidFill>
                <a:srgbClr val="0070C0"/>
              </a:solidFill>
              <a:latin typeface="#9Slide03 Arima Madurai ExtraBo" pitchFamily="2" charset="0"/>
              <a:cs typeface="#9Slide03 Arima Madurai ExtraBo" pitchFamily="2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en-US" sz="3200" b="1" dirty="0" smtClean="0">
                <a:solidFill>
                  <a:srgbClr val="0070C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200" b="1" dirty="0">
                <a:solidFill>
                  <a:srgbClr val="0070C0"/>
                </a:solidFill>
                <a:latin typeface="#9Slide03 Arima Madurai ExtraBo" pitchFamily="2" charset="0"/>
                <a:cs typeface="#9Slide03 Arima Madurai ExtraBo" pitchFamily="2" charset="0"/>
              </a:rPr>
              <a:t>- </a:t>
            </a:r>
            <a:r>
              <a:rPr lang="nl-NL" sz="3200" b="1" dirty="0">
                <a:solidFill>
                  <a:srgbClr val="0070C0"/>
                </a:solidFill>
                <a:latin typeface="#9Slide03 Arima Madurai ExtraBo" pitchFamily="2" charset="0"/>
                <a:cs typeface="#9Slide03 Arima Madurai ExtraBo" pitchFamily="2" charset="0"/>
              </a:rPr>
              <a:t>Nhận xét bạn kể chuyện về nội dung, cách kể, </a:t>
            </a:r>
            <a:r>
              <a:rPr lang="nl-NL" sz="3200" b="1" dirty="0" smtClean="0">
                <a:solidFill>
                  <a:srgbClr val="0070C0"/>
                </a:solidFill>
                <a:latin typeface="#9Slide03 Arima Madurai ExtraBo" pitchFamily="2" charset="0"/>
                <a:cs typeface="#9Slide03 Arima Madurai ExtraBo" pitchFamily="2" charset="0"/>
              </a:rPr>
              <a:t>cách </a:t>
            </a:r>
            <a:r>
              <a:rPr lang="nl-NL" sz="3200" b="1" dirty="0">
                <a:solidFill>
                  <a:srgbClr val="0070C0"/>
                </a:solidFill>
                <a:latin typeface="#9Slide03 Arima Madurai ExtraBo" pitchFamily="2" charset="0"/>
                <a:cs typeface="#9Slide03 Arima Madurai ExtraBo" pitchFamily="2" charset="0"/>
              </a:rPr>
              <a:t>dùng </a:t>
            </a:r>
            <a:r>
              <a:rPr lang="nl-NL" sz="3200" b="1" dirty="0" smtClean="0">
                <a:solidFill>
                  <a:srgbClr val="0070C0"/>
                </a:solidFill>
                <a:latin typeface="#9Slide03 Arima Madurai ExtraBo" pitchFamily="2" charset="0"/>
                <a:cs typeface="#9Slide03 Arima Madurai ExtraBo" pitchFamily="2" charset="0"/>
              </a:rPr>
              <a:t>từ</a:t>
            </a:r>
            <a:r>
              <a:rPr lang="nl-NL" sz="3200" b="1" dirty="0">
                <a:solidFill>
                  <a:srgbClr val="0070C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nl-NL" sz="3200" b="1" dirty="0" smtClean="0">
                <a:solidFill>
                  <a:srgbClr val="0070C0"/>
                </a:solidFill>
                <a:latin typeface="#9Slide03 Arima Madurai ExtraBo" pitchFamily="2" charset="0"/>
                <a:cs typeface="#9Slide03 Arima Madurai ExtraBo" pitchFamily="2" charset="0"/>
              </a:rPr>
              <a:t>.            - Bình </a:t>
            </a:r>
            <a:r>
              <a:rPr lang="nl-NL" sz="3200" b="1" dirty="0">
                <a:solidFill>
                  <a:srgbClr val="0070C0"/>
                </a:solidFill>
                <a:latin typeface="#9Slide03 Arima Madurai ExtraBo" pitchFamily="2" charset="0"/>
                <a:cs typeface="#9Slide03 Arima Madurai ExtraBo" pitchFamily="2" charset="0"/>
              </a:rPr>
              <a:t>chọn bạn kể hay nhất.</a:t>
            </a:r>
            <a:endParaRPr lang="en-US" sz="3200" b="1" dirty="0">
              <a:solidFill>
                <a:srgbClr val="0070C0"/>
              </a:solidFill>
              <a:latin typeface="#9Slide03 Arima Madurai ExtraBo" pitchFamily="2" charset="0"/>
              <a:cs typeface="#9Slide03 Arima Madurai ExtraBo" pitchFamily="2" charset="0"/>
            </a:endParaRPr>
          </a:p>
          <a:p>
            <a:pPr eaLnBrk="1" hangingPunct="1">
              <a:spcBef>
                <a:spcPct val="20000"/>
              </a:spcBef>
            </a:pPr>
            <a:endParaRPr lang="en-US" sz="3200" b="1" dirty="0">
              <a:solidFill>
                <a:srgbClr val="0070C0"/>
              </a:solidFill>
              <a:latin typeface="#9Slide03 Arima Madurai ExtraBo" pitchFamily="2" charset="0"/>
              <a:cs typeface="#9Slide03 Arima Madurai ExtraB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4168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120" descr="C:\Users\HP\Desktop\kisspng-cartoon-drawing-green-cartoon-green-grass-trees-5aa30b584a55a4.003934071520634712304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565" l="0" r="96222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484"/>
          <a:stretch/>
        </p:blipFill>
        <p:spPr bwMode="auto">
          <a:xfrm>
            <a:off x="-3341370" y="1896202"/>
            <a:ext cx="18047970" cy="587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C:\Users\HP\Desktop\Free-vector-000457-nen-bau-troi-va-dam-may-don-gian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917705"/>
            <a:ext cx="12661472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oogle Shape;417;p8"/>
          <p:cNvGrpSpPr/>
          <p:nvPr/>
        </p:nvGrpSpPr>
        <p:grpSpPr>
          <a:xfrm>
            <a:off x="2699400" y="-119742"/>
            <a:ext cx="9437914" cy="6793414"/>
            <a:chOff x="4735686" y="1565954"/>
            <a:chExt cx="6435984" cy="4395242"/>
          </a:xfrm>
        </p:grpSpPr>
        <p:grpSp>
          <p:nvGrpSpPr>
            <p:cNvPr id="64" name="Google Shape;418;p8"/>
            <p:cNvGrpSpPr/>
            <p:nvPr/>
          </p:nvGrpSpPr>
          <p:grpSpPr>
            <a:xfrm>
              <a:off x="5355761" y="1788719"/>
              <a:ext cx="5815908" cy="4012465"/>
              <a:chOff x="5355761" y="1788719"/>
              <a:chExt cx="5815908" cy="4012465"/>
            </a:xfrm>
          </p:grpSpPr>
          <p:sp>
            <p:nvSpPr>
              <p:cNvPr id="66" name="Google Shape;419;p8"/>
              <p:cNvSpPr/>
              <p:nvPr/>
            </p:nvSpPr>
            <p:spPr>
              <a:xfrm rot="32818">
                <a:off x="5373127" y="1949043"/>
                <a:ext cx="5781177" cy="3665868"/>
              </a:xfrm>
              <a:custGeom>
                <a:avLst/>
                <a:gdLst/>
                <a:ahLst/>
                <a:cxnLst/>
                <a:rect l="l" t="t" r="r" b="b"/>
                <a:pathLst>
                  <a:path w="2759386" h="1749738" extrusionOk="0">
                    <a:moveTo>
                      <a:pt x="0" y="0"/>
                    </a:moveTo>
                    <a:lnTo>
                      <a:pt x="2759387" y="0"/>
                    </a:lnTo>
                    <a:lnTo>
                      <a:pt x="2759387" y="1749739"/>
                    </a:lnTo>
                    <a:lnTo>
                      <a:pt x="0" y="174973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420;p8"/>
              <p:cNvSpPr/>
              <p:nvPr/>
            </p:nvSpPr>
            <p:spPr>
              <a:xfrm rot="32818">
                <a:off x="8399483" y="2078742"/>
                <a:ext cx="2592249" cy="3436378"/>
              </a:xfrm>
              <a:custGeom>
                <a:avLst/>
                <a:gdLst/>
                <a:ahLst/>
                <a:cxnLst/>
                <a:rect l="l" t="t" r="r" b="b"/>
                <a:pathLst>
                  <a:path w="1237294" h="1640201" extrusionOk="0">
                    <a:moveTo>
                      <a:pt x="0" y="0"/>
                    </a:moveTo>
                    <a:lnTo>
                      <a:pt x="1237295" y="0"/>
                    </a:lnTo>
                    <a:lnTo>
                      <a:pt x="1237295" y="1640202"/>
                    </a:lnTo>
                    <a:lnTo>
                      <a:pt x="0" y="1640202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421;p8"/>
              <p:cNvSpPr/>
              <p:nvPr/>
            </p:nvSpPr>
            <p:spPr>
              <a:xfrm rot="32818">
                <a:off x="5538319" y="2050244"/>
                <a:ext cx="2592249" cy="3436378"/>
              </a:xfrm>
              <a:custGeom>
                <a:avLst/>
                <a:gdLst/>
                <a:ahLst/>
                <a:cxnLst/>
                <a:rect l="l" t="t" r="r" b="b"/>
                <a:pathLst>
                  <a:path w="1237294" h="1640201" extrusionOk="0">
                    <a:moveTo>
                      <a:pt x="0" y="0"/>
                    </a:moveTo>
                    <a:lnTo>
                      <a:pt x="1237295" y="0"/>
                    </a:lnTo>
                    <a:lnTo>
                      <a:pt x="1237295" y="1640202"/>
                    </a:lnTo>
                    <a:lnTo>
                      <a:pt x="0" y="1640202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422;p8"/>
              <p:cNvSpPr/>
              <p:nvPr/>
            </p:nvSpPr>
            <p:spPr>
              <a:xfrm rot="1218961">
                <a:off x="7351200" y="2162365"/>
                <a:ext cx="1827545" cy="3244576"/>
              </a:xfrm>
              <a:custGeom>
                <a:avLst/>
                <a:gdLst/>
                <a:ahLst/>
                <a:cxnLst/>
                <a:rect l="l" t="t" r="r" b="b"/>
                <a:pathLst>
                  <a:path w="872192" h="1548467" extrusionOk="0">
                    <a:moveTo>
                      <a:pt x="516106" y="1457176"/>
                    </a:moveTo>
                    <a:cubicBezTo>
                      <a:pt x="539919" y="1448604"/>
                      <a:pt x="567541" y="1460986"/>
                      <a:pt x="576114" y="1485751"/>
                    </a:cubicBezTo>
                    <a:cubicBezTo>
                      <a:pt x="584686" y="1509564"/>
                      <a:pt x="572304" y="1537186"/>
                      <a:pt x="547539" y="1545759"/>
                    </a:cubicBezTo>
                    <a:cubicBezTo>
                      <a:pt x="523726" y="1554331"/>
                      <a:pt x="496104" y="1541949"/>
                      <a:pt x="487531" y="1517184"/>
                    </a:cubicBezTo>
                    <a:cubicBezTo>
                      <a:pt x="478959" y="1492419"/>
                      <a:pt x="491341" y="1465749"/>
                      <a:pt x="516106" y="1457176"/>
                    </a:cubicBezTo>
                    <a:lnTo>
                      <a:pt x="516106" y="1457176"/>
                    </a:lnTo>
                    <a:close/>
                    <a:moveTo>
                      <a:pt x="809476" y="1351449"/>
                    </a:moveTo>
                    <a:cubicBezTo>
                      <a:pt x="833289" y="1342876"/>
                      <a:pt x="860911" y="1355259"/>
                      <a:pt x="869484" y="1380024"/>
                    </a:cubicBezTo>
                    <a:cubicBezTo>
                      <a:pt x="878056" y="1403836"/>
                      <a:pt x="865673" y="1431459"/>
                      <a:pt x="840909" y="1440031"/>
                    </a:cubicBezTo>
                    <a:cubicBezTo>
                      <a:pt x="817096" y="1448604"/>
                      <a:pt x="789473" y="1436221"/>
                      <a:pt x="780901" y="1411456"/>
                    </a:cubicBezTo>
                    <a:cubicBezTo>
                      <a:pt x="772329" y="1386691"/>
                      <a:pt x="784711" y="1360021"/>
                      <a:pt x="809476" y="1351449"/>
                    </a:cubicBezTo>
                    <a:lnTo>
                      <a:pt x="809476" y="1351449"/>
                    </a:lnTo>
                    <a:close/>
                    <a:moveTo>
                      <a:pt x="748516" y="1182856"/>
                    </a:moveTo>
                    <a:cubicBezTo>
                      <a:pt x="772329" y="1174284"/>
                      <a:pt x="799951" y="1186666"/>
                      <a:pt x="808523" y="1211431"/>
                    </a:cubicBezTo>
                    <a:cubicBezTo>
                      <a:pt x="817096" y="1235244"/>
                      <a:pt x="804714" y="1262866"/>
                      <a:pt x="779948" y="1271439"/>
                    </a:cubicBezTo>
                    <a:cubicBezTo>
                      <a:pt x="756136" y="1280011"/>
                      <a:pt x="728514" y="1267629"/>
                      <a:pt x="719941" y="1242864"/>
                    </a:cubicBezTo>
                    <a:cubicBezTo>
                      <a:pt x="711369" y="1218099"/>
                      <a:pt x="724704" y="1191429"/>
                      <a:pt x="748516" y="1182856"/>
                    </a:cubicBezTo>
                    <a:lnTo>
                      <a:pt x="748516" y="1182856"/>
                    </a:lnTo>
                    <a:close/>
                    <a:moveTo>
                      <a:pt x="455146" y="1288584"/>
                    </a:moveTo>
                    <a:cubicBezTo>
                      <a:pt x="478959" y="1280011"/>
                      <a:pt x="506581" y="1292394"/>
                      <a:pt x="515154" y="1317159"/>
                    </a:cubicBezTo>
                    <a:cubicBezTo>
                      <a:pt x="523726" y="1340971"/>
                      <a:pt x="511344" y="1368594"/>
                      <a:pt x="486579" y="1377166"/>
                    </a:cubicBezTo>
                    <a:cubicBezTo>
                      <a:pt x="462766" y="1385739"/>
                      <a:pt x="435144" y="1373356"/>
                      <a:pt x="426571" y="1348591"/>
                    </a:cubicBezTo>
                    <a:cubicBezTo>
                      <a:pt x="418951" y="1323826"/>
                      <a:pt x="431334" y="1297156"/>
                      <a:pt x="455146" y="1288584"/>
                    </a:cubicBezTo>
                    <a:lnTo>
                      <a:pt x="455146" y="1288584"/>
                    </a:lnTo>
                    <a:close/>
                    <a:moveTo>
                      <a:pt x="395139" y="1119991"/>
                    </a:moveTo>
                    <a:cubicBezTo>
                      <a:pt x="418951" y="1111419"/>
                      <a:pt x="446573" y="1123801"/>
                      <a:pt x="455146" y="1148566"/>
                    </a:cubicBezTo>
                    <a:cubicBezTo>
                      <a:pt x="463719" y="1172379"/>
                      <a:pt x="451336" y="1200001"/>
                      <a:pt x="426571" y="1208574"/>
                    </a:cubicBezTo>
                    <a:cubicBezTo>
                      <a:pt x="402759" y="1217146"/>
                      <a:pt x="375136" y="1204764"/>
                      <a:pt x="366564" y="1179999"/>
                    </a:cubicBezTo>
                    <a:cubicBezTo>
                      <a:pt x="357991" y="1155234"/>
                      <a:pt x="370373" y="1128564"/>
                      <a:pt x="395139" y="1119991"/>
                    </a:cubicBezTo>
                    <a:lnTo>
                      <a:pt x="395139" y="1119991"/>
                    </a:lnTo>
                    <a:close/>
                    <a:moveTo>
                      <a:pt x="687556" y="1014264"/>
                    </a:moveTo>
                    <a:cubicBezTo>
                      <a:pt x="711369" y="1005691"/>
                      <a:pt x="738991" y="1018074"/>
                      <a:pt x="747564" y="1042839"/>
                    </a:cubicBezTo>
                    <a:cubicBezTo>
                      <a:pt x="756136" y="1066651"/>
                      <a:pt x="743754" y="1094274"/>
                      <a:pt x="718989" y="1102846"/>
                    </a:cubicBezTo>
                    <a:cubicBezTo>
                      <a:pt x="695176" y="1111419"/>
                      <a:pt x="667554" y="1099036"/>
                      <a:pt x="658981" y="1074271"/>
                    </a:cubicBezTo>
                    <a:cubicBezTo>
                      <a:pt x="651361" y="1049506"/>
                      <a:pt x="663744" y="1022836"/>
                      <a:pt x="687556" y="1014264"/>
                    </a:cubicBezTo>
                    <a:lnTo>
                      <a:pt x="687556" y="1014264"/>
                    </a:lnTo>
                    <a:close/>
                    <a:moveTo>
                      <a:pt x="627548" y="845671"/>
                    </a:moveTo>
                    <a:cubicBezTo>
                      <a:pt x="651361" y="837099"/>
                      <a:pt x="678984" y="849481"/>
                      <a:pt x="687556" y="874246"/>
                    </a:cubicBezTo>
                    <a:cubicBezTo>
                      <a:pt x="696129" y="898059"/>
                      <a:pt x="683746" y="925681"/>
                      <a:pt x="658981" y="934254"/>
                    </a:cubicBezTo>
                    <a:cubicBezTo>
                      <a:pt x="635169" y="942826"/>
                      <a:pt x="607546" y="930444"/>
                      <a:pt x="598973" y="905679"/>
                    </a:cubicBezTo>
                    <a:cubicBezTo>
                      <a:pt x="590401" y="880914"/>
                      <a:pt x="602784" y="854244"/>
                      <a:pt x="627548" y="845671"/>
                    </a:cubicBezTo>
                    <a:lnTo>
                      <a:pt x="627548" y="845671"/>
                    </a:lnTo>
                    <a:close/>
                    <a:moveTo>
                      <a:pt x="334179" y="951399"/>
                    </a:moveTo>
                    <a:cubicBezTo>
                      <a:pt x="357991" y="942826"/>
                      <a:pt x="385614" y="955209"/>
                      <a:pt x="394186" y="979974"/>
                    </a:cubicBezTo>
                    <a:cubicBezTo>
                      <a:pt x="402759" y="1003786"/>
                      <a:pt x="390376" y="1031409"/>
                      <a:pt x="365611" y="1039981"/>
                    </a:cubicBezTo>
                    <a:cubicBezTo>
                      <a:pt x="341798" y="1048554"/>
                      <a:pt x="314176" y="1036171"/>
                      <a:pt x="305604" y="1011406"/>
                    </a:cubicBezTo>
                    <a:cubicBezTo>
                      <a:pt x="297031" y="986641"/>
                      <a:pt x="309414" y="959971"/>
                      <a:pt x="334179" y="951399"/>
                    </a:cubicBezTo>
                    <a:lnTo>
                      <a:pt x="334179" y="951399"/>
                    </a:lnTo>
                    <a:close/>
                    <a:moveTo>
                      <a:pt x="273219" y="782806"/>
                    </a:moveTo>
                    <a:cubicBezTo>
                      <a:pt x="297031" y="774234"/>
                      <a:pt x="324654" y="786616"/>
                      <a:pt x="333226" y="811381"/>
                    </a:cubicBezTo>
                    <a:cubicBezTo>
                      <a:pt x="341798" y="835194"/>
                      <a:pt x="329416" y="862816"/>
                      <a:pt x="304651" y="871389"/>
                    </a:cubicBezTo>
                    <a:cubicBezTo>
                      <a:pt x="280839" y="879961"/>
                      <a:pt x="253216" y="867579"/>
                      <a:pt x="244644" y="842814"/>
                    </a:cubicBezTo>
                    <a:cubicBezTo>
                      <a:pt x="237023" y="818049"/>
                      <a:pt x="249406" y="791379"/>
                      <a:pt x="273219" y="782806"/>
                    </a:cubicBezTo>
                    <a:lnTo>
                      <a:pt x="273219" y="782806"/>
                    </a:lnTo>
                    <a:close/>
                    <a:moveTo>
                      <a:pt x="566589" y="677079"/>
                    </a:moveTo>
                    <a:cubicBezTo>
                      <a:pt x="590401" y="668506"/>
                      <a:pt x="618023" y="680889"/>
                      <a:pt x="626596" y="705654"/>
                    </a:cubicBezTo>
                    <a:cubicBezTo>
                      <a:pt x="635169" y="729466"/>
                      <a:pt x="622786" y="757089"/>
                      <a:pt x="598021" y="765661"/>
                    </a:cubicBezTo>
                    <a:cubicBezTo>
                      <a:pt x="574209" y="774234"/>
                      <a:pt x="546586" y="761851"/>
                      <a:pt x="538014" y="737086"/>
                    </a:cubicBezTo>
                    <a:cubicBezTo>
                      <a:pt x="529441" y="712321"/>
                      <a:pt x="542776" y="685651"/>
                      <a:pt x="566589" y="677079"/>
                    </a:cubicBezTo>
                    <a:lnTo>
                      <a:pt x="566589" y="677079"/>
                    </a:lnTo>
                    <a:close/>
                    <a:moveTo>
                      <a:pt x="505629" y="508486"/>
                    </a:moveTo>
                    <a:cubicBezTo>
                      <a:pt x="529441" y="499914"/>
                      <a:pt x="557064" y="512296"/>
                      <a:pt x="565636" y="537061"/>
                    </a:cubicBezTo>
                    <a:cubicBezTo>
                      <a:pt x="574209" y="560874"/>
                      <a:pt x="561826" y="588496"/>
                      <a:pt x="537061" y="597069"/>
                    </a:cubicBezTo>
                    <a:cubicBezTo>
                      <a:pt x="513248" y="605641"/>
                      <a:pt x="485626" y="593259"/>
                      <a:pt x="477054" y="568494"/>
                    </a:cubicBezTo>
                    <a:cubicBezTo>
                      <a:pt x="469434" y="543729"/>
                      <a:pt x="481816" y="517059"/>
                      <a:pt x="505629" y="508486"/>
                    </a:cubicBezTo>
                    <a:lnTo>
                      <a:pt x="505629" y="508486"/>
                    </a:lnTo>
                    <a:close/>
                    <a:moveTo>
                      <a:pt x="213211" y="614214"/>
                    </a:moveTo>
                    <a:cubicBezTo>
                      <a:pt x="237023" y="605641"/>
                      <a:pt x="264646" y="618024"/>
                      <a:pt x="273219" y="642789"/>
                    </a:cubicBezTo>
                    <a:cubicBezTo>
                      <a:pt x="281791" y="666601"/>
                      <a:pt x="269409" y="694224"/>
                      <a:pt x="244644" y="702796"/>
                    </a:cubicBezTo>
                    <a:cubicBezTo>
                      <a:pt x="220831" y="711369"/>
                      <a:pt x="193209" y="698986"/>
                      <a:pt x="184636" y="674221"/>
                    </a:cubicBezTo>
                    <a:cubicBezTo>
                      <a:pt x="176064" y="649456"/>
                      <a:pt x="188446" y="622786"/>
                      <a:pt x="213211" y="614214"/>
                    </a:cubicBezTo>
                    <a:lnTo>
                      <a:pt x="213211" y="614214"/>
                    </a:lnTo>
                    <a:close/>
                    <a:moveTo>
                      <a:pt x="152251" y="445621"/>
                    </a:moveTo>
                    <a:cubicBezTo>
                      <a:pt x="176064" y="437049"/>
                      <a:pt x="203686" y="449431"/>
                      <a:pt x="212259" y="474196"/>
                    </a:cubicBezTo>
                    <a:cubicBezTo>
                      <a:pt x="220831" y="498009"/>
                      <a:pt x="208448" y="525631"/>
                      <a:pt x="183684" y="534204"/>
                    </a:cubicBezTo>
                    <a:cubicBezTo>
                      <a:pt x="159871" y="542776"/>
                      <a:pt x="132248" y="530394"/>
                      <a:pt x="123676" y="505629"/>
                    </a:cubicBezTo>
                    <a:cubicBezTo>
                      <a:pt x="115104" y="480864"/>
                      <a:pt x="128439" y="454194"/>
                      <a:pt x="152251" y="445621"/>
                    </a:cubicBezTo>
                    <a:lnTo>
                      <a:pt x="152251" y="445621"/>
                    </a:lnTo>
                    <a:close/>
                    <a:moveTo>
                      <a:pt x="445621" y="339894"/>
                    </a:moveTo>
                    <a:cubicBezTo>
                      <a:pt x="469434" y="331321"/>
                      <a:pt x="497056" y="343704"/>
                      <a:pt x="505629" y="368469"/>
                    </a:cubicBezTo>
                    <a:cubicBezTo>
                      <a:pt x="514201" y="392281"/>
                      <a:pt x="501819" y="419904"/>
                      <a:pt x="477054" y="428476"/>
                    </a:cubicBezTo>
                    <a:cubicBezTo>
                      <a:pt x="453241" y="437049"/>
                      <a:pt x="425619" y="424666"/>
                      <a:pt x="417046" y="399901"/>
                    </a:cubicBezTo>
                    <a:cubicBezTo>
                      <a:pt x="408473" y="375136"/>
                      <a:pt x="420856" y="348466"/>
                      <a:pt x="445621" y="339894"/>
                    </a:cubicBezTo>
                    <a:lnTo>
                      <a:pt x="445621" y="339894"/>
                    </a:lnTo>
                    <a:close/>
                    <a:moveTo>
                      <a:pt x="31284" y="108436"/>
                    </a:moveTo>
                    <a:cubicBezTo>
                      <a:pt x="55096" y="99864"/>
                      <a:pt x="82719" y="112246"/>
                      <a:pt x="91291" y="137011"/>
                    </a:cubicBezTo>
                    <a:cubicBezTo>
                      <a:pt x="99864" y="160824"/>
                      <a:pt x="87481" y="188446"/>
                      <a:pt x="62716" y="197019"/>
                    </a:cubicBezTo>
                    <a:cubicBezTo>
                      <a:pt x="38904" y="205591"/>
                      <a:pt x="11281" y="193209"/>
                      <a:pt x="2709" y="168444"/>
                    </a:cubicBezTo>
                    <a:cubicBezTo>
                      <a:pt x="-5864" y="143679"/>
                      <a:pt x="6519" y="117009"/>
                      <a:pt x="31284" y="108436"/>
                    </a:cubicBezTo>
                    <a:lnTo>
                      <a:pt x="31284" y="108436"/>
                    </a:lnTo>
                    <a:close/>
                    <a:moveTo>
                      <a:pt x="91291" y="277029"/>
                    </a:moveTo>
                    <a:cubicBezTo>
                      <a:pt x="115104" y="268456"/>
                      <a:pt x="142726" y="280839"/>
                      <a:pt x="151298" y="305604"/>
                    </a:cubicBezTo>
                    <a:cubicBezTo>
                      <a:pt x="159871" y="329416"/>
                      <a:pt x="147489" y="357039"/>
                      <a:pt x="122723" y="365611"/>
                    </a:cubicBezTo>
                    <a:cubicBezTo>
                      <a:pt x="98911" y="374184"/>
                      <a:pt x="71289" y="361801"/>
                      <a:pt x="62716" y="337036"/>
                    </a:cubicBezTo>
                    <a:cubicBezTo>
                      <a:pt x="55096" y="312271"/>
                      <a:pt x="67479" y="285601"/>
                      <a:pt x="91291" y="277029"/>
                    </a:cubicBezTo>
                    <a:lnTo>
                      <a:pt x="91291" y="277029"/>
                    </a:lnTo>
                    <a:close/>
                    <a:moveTo>
                      <a:pt x="384661" y="171301"/>
                    </a:moveTo>
                    <a:cubicBezTo>
                      <a:pt x="408473" y="162729"/>
                      <a:pt x="436096" y="175111"/>
                      <a:pt x="444669" y="199876"/>
                    </a:cubicBezTo>
                    <a:cubicBezTo>
                      <a:pt x="453241" y="223689"/>
                      <a:pt x="440859" y="251311"/>
                      <a:pt x="416094" y="259884"/>
                    </a:cubicBezTo>
                    <a:cubicBezTo>
                      <a:pt x="392281" y="268456"/>
                      <a:pt x="364659" y="256074"/>
                      <a:pt x="356086" y="231309"/>
                    </a:cubicBezTo>
                    <a:cubicBezTo>
                      <a:pt x="347514" y="206544"/>
                      <a:pt x="360848" y="179874"/>
                      <a:pt x="384661" y="171301"/>
                    </a:cubicBezTo>
                    <a:lnTo>
                      <a:pt x="384661" y="171301"/>
                    </a:lnTo>
                    <a:close/>
                    <a:moveTo>
                      <a:pt x="324654" y="2709"/>
                    </a:moveTo>
                    <a:cubicBezTo>
                      <a:pt x="348466" y="-5864"/>
                      <a:pt x="376089" y="6519"/>
                      <a:pt x="384661" y="31284"/>
                    </a:cubicBezTo>
                    <a:cubicBezTo>
                      <a:pt x="393234" y="55096"/>
                      <a:pt x="380851" y="82719"/>
                      <a:pt x="356086" y="91291"/>
                    </a:cubicBezTo>
                    <a:cubicBezTo>
                      <a:pt x="332273" y="99864"/>
                      <a:pt x="304651" y="87481"/>
                      <a:pt x="296079" y="62716"/>
                    </a:cubicBezTo>
                    <a:cubicBezTo>
                      <a:pt x="287506" y="37951"/>
                      <a:pt x="299889" y="11281"/>
                      <a:pt x="324654" y="2709"/>
                    </a:cubicBezTo>
                    <a:close/>
                  </a:path>
                </a:pathLst>
              </a:custGeom>
              <a:solidFill>
                <a:srgbClr val="382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423;p8"/>
              <p:cNvSpPr/>
              <p:nvPr/>
            </p:nvSpPr>
            <p:spPr>
              <a:xfrm rot="1218961">
                <a:off x="7916261" y="2119306"/>
                <a:ext cx="72097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3" h="154536" extrusionOk="0">
                    <a:moveTo>
                      <a:pt x="15832" y="108224"/>
                    </a:moveTo>
                    <a:lnTo>
                      <a:pt x="312059" y="1544"/>
                    </a:lnTo>
                    <a:cubicBezTo>
                      <a:pt x="324442" y="-3218"/>
                      <a:pt x="337777" y="3449"/>
                      <a:pt x="342539" y="15832"/>
                    </a:cubicBezTo>
                    <a:lnTo>
                      <a:pt x="342539" y="15832"/>
                    </a:lnTo>
                    <a:cubicBezTo>
                      <a:pt x="347302" y="28214"/>
                      <a:pt x="340634" y="41549"/>
                      <a:pt x="328252" y="46312"/>
                    </a:cubicBezTo>
                    <a:lnTo>
                      <a:pt x="32024" y="152992"/>
                    </a:lnTo>
                    <a:cubicBezTo>
                      <a:pt x="19642" y="157754"/>
                      <a:pt x="6307" y="151087"/>
                      <a:pt x="1544" y="138704"/>
                    </a:cubicBezTo>
                    <a:lnTo>
                      <a:pt x="1544" y="138704"/>
                    </a:lnTo>
                    <a:cubicBezTo>
                      <a:pt x="-3218" y="126322"/>
                      <a:pt x="3449" y="112987"/>
                      <a:pt x="15832" y="108224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424;p8"/>
              <p:cNvSpPr/>
              <p:nvPr/>
            </p:nvSpPr>
            <p:spPr>
              <a:xfrm rot="1218961">
                <a:off x="7919872" y="2134584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8532" y="2857"/>
                      <a:pt x="341389" y="5715"/>
                      <a:pt x="342342" y="8572"/>
                    </a:cubicBezTo>
                    <a:lnTo>
                      <a:pt x="342342" y="8572"/>
                    </a:lnTo>
                    <a:lnTo>
                      <a:pt x="342342" y="8572"/>
                    </a:lnTo>
                    <a:lnTo>
                      <a:pt x="1347" y="131445"/>
                    </a:lnTo>
                    <a:lnTo>
                      <a:pt x="1347" y="131445"/>
                    </a:lnTo>
                    <a:lnTo>
                      <a:pt x="1347" y="131445"/>
                    </a:lnTo>
                    <a:cubicBezTo>
                      <a:pt x="395" y="127635"/>
                      <a:pt x="-558" y="124777"/>
                      <a:pt x="395" y="120967"/>
                    </a:cubicBezTo>
                    <a:lnTo>
                      <a:pt x="336627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425;p8"/>
              <p:cNvSpPr/>
              <p:nvPr/>
            </p:nvSpPr>
            <p:spPr>
              <a:xfrm rot="1218961">
                <a:off x="7921528" y="2175165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3" y="0"/>
                    </a:moveTo>
                    <a:cubicBezTo>
                      <a:pt x="335280" y="8572"/>
                      <a:pt x="329565" y="17145"/>
                      <a:pt x="320993" y="20002"/>
                    </a:cubicBezTo>
                    <a:lnTo>
                      <a:pt x="24765" y="126682"/>
                    </a:lnTo>
                    <a:cubicBezTo>
                      <a:pt x="16193" y="129540"/>
                      <a:pt x="5715" y="127635"/>
                      <a:pt x="0" y="120967"/>
                    </a:cubicBezTo>
                    <a:lnTo>
                      <a:pt x="336233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426;p8"/>
              <p:cNvSpPr/>
              <p:nvPr/>
            </p:nvSpPr>
            <p:spPr>
              <a:xfrm rot="1218961">
                <a:off x="7913186" y="2494986"/>
                <a:ext cx="72097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3" h="154536" extrusionOk="0">
                    <a:moveTo>
                      <a:pt x="15832" y="108225"/>
                    </a:moveTo>
                    <a:cubicBezTo>
                      <a:pt x="114892" y="72982"/>
                      <a:pt x="212999" y="36787"/>
                      <a:pt x="312060" y="1544"/>
                    </a:cubicBezTo>
                    <a:cubicBezTo>
                      <a:pt x="324442" y="-3218"/>
                      <a:pt x="337777" y="3450"/>
                      <a:pt x="342539" y="15832"/>
                    </a:cubicBezTo>
                    <a:lnTo>
                      <a:pt x="342539" y="15832"/>
                    </a:lnTo>
                    <a:cubicBezTo>
                      <a:pt x="347302" y="28215"/>
                      <a:pt x="340635" y="41550"/>
                      <a:pt x="328252" y="46312"/>
                    </a:cubicBezTo>
                    <a:cubicBezTo>
                      <a:pt x="229192" y="81555"/>
                      <a:pt x="131085" y="117750"/>
                      <a:pt x="32024" y="152992"/>
                    </a:cubicBezTo>
                    <a:cubicBezTo>
                      <a:pt x="19642" y="157755"/>
                      <a:pt x="6307" y="151087"/>
                      <a:pt x="1544" y="138705"/>
                    </a:cubicBezTo>
                    <a:lnTo>
                      <a:pt x="1544" y="138705"/>
                    </a:lnTo>
                    <a:cubicBezTo>
                      <a:pt x="-3218" y="126322"/>
                      <a:pt x="3449" y="112987"/>
                      <a:pt x="15832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427;p8"/>
              <p:cNvSpPr/>
              <p:nvPr/>
            </p:nvSpPr>
            <p:spPr>
              <a:xfrm rot="1218961">
                <a:off x="7916795" y="2510264"/>
                <a:ext cx="717325" cy="275423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5" extrusionOk="0">
                    <a:moveTo>
                      <a:pt x="336627" y="0"/>
                    </a:moveTo>
                    <a:cubicBezTo>
                      <a:pt x="339485" y="2858"/>
                      <a:pt x="341389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8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428;p8"/>
              <p:cNvSpPr/>
              <p:nvPr/>
            </p:nvSpPr>
            <p:spPr>
              <a:xfrm rot="1218961">
                <a:off x="7918454" y="2550846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2"/>
                      <a:pt x="329565" y="17145"/>
                      <a:pt x="320992" y="20003"/>
                    </a:cubicBezTo>
                    <a:cubicBezTo>
                      <a:pt x="221932" y="55245"/>
                      <a:pt x="123825" y="91440"/>
                      <a:pt x="24765" y="126683"/>
                    </a:cubicBezTo>
                    <a:cubicBezTo>
                      <a:pt x="16192" y="129540"/>
                      <a:pt x="5715" y="127635"/>
                      <a:pt x="0" y="120968"/>
                    </a:cubicBezTo>
                    <a:cubicBezTo>
                      <a:pt x="111442" y="80963"/>
                      <a:pt x="223838" y="40005"/>
                      <a:pt x="336232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429;p8"/>
              <p:cNvSpPr/>
              <p:nvPr/>
            </p:nvSpPr>
            <p:spPr>
              <a:xfrm rot="1218961">
                <a:off x="7909005" y="2870112"/>
                <a:ext cx="720184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3706" h="154536" extrusionOk="0">
                    <a:moveTo>
                      <a:pt x="15454" y="108225"/>
                    </a:moveTo>
                    <a:cubicBezTo>
                      <a:pt x="114514" y="72982"/>
                      <a:pt x="212622" y="36787"/>
                      <a:pt x="311682" y="1544"/>
                    </a:cubicBezTo>
                    <a:cubicBezTo>
                      <a:pt x="324064" y="-3218"/>
                      <a:pt x="337400" y="3450"/>
                      <a:pt x="342162" y="15832"/>
                    </a:cubicBezTo>
                    <a:lnTo>
                      <a:pt x="342162" y="15832"/>
                    </a:lnTo>
                    <a:cubicBezTo>
                      <a:pt x="346925" y="28214"/>
                      <a:pt x="340257" y="41550"/>
                      <a:pt x="327875" y="46312"/>
                    </a:cubicBezTo>
                    <a:cubicBezTo>
                      <a:pt x="228814" y="81554"/>
                      <a:pt x="130707" y="117750"/>
                      <a:pt x="31647" y="152992"/>
                    </a:cubicBezTo>
                    <a:cubicBezTo>
                      <a:pt x="19264" y="157754"/>
                      <a:pt x="5929" y="151087"/>
                      <a:pt x="1167" y="138704"/>
                    </a:cubicBezTo>
                    <a:lnTo>
                      <a:pt x="1167" y="138704"/>
                    </a:lnTo>
                    <a:cubicBezTo>
                      <a:pt x="-2643" y="126322"/>
                      <a:pt x="3072" y="112987"/>
                      <a:pt x="15454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430;p8"/>
              <p:cNvSpPr/>
              <p:nvPr/>
            </p:nvSpPr>
            <p:spPr>
              <a:xfrm rot="1218961">
                <a:off x="7911850" y="2885253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9485" y="2857"/>
                      <a:pt x="341390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4" y="49530"/>
                      <a:pt x="114694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4" y="127635"/>
                      <a:pt x="-558" y="124778"/>
                      <a:pt x="394" y="120967"/>
                    </a:cubicBezTo>
                    <a:cubicBezTo>
                      <a:pt x="112790" y="80963"/>
                      <a:pt x="225185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431;p8"/>
              <p:cNvSpPr/>
              <p:nvPr/>
            </p:nvSpPr>
            <p:spPr>
              <a:xfrm rot="1218961">
                <a:off x="7915379" y="2926528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2"/>
                      <a:pt x="329565" y="17145"/>
                      <a:pt x="320992" y="20003"/>
                    </a:cubicBezTo>
                    <a:cubicBezTo>
                      <a:pt x="221932" y="55245"/>
                      <a:pt x="123825" y="91440"/>
                      <a:pt x="24765" y="126682"/>
                    </a:cubicBezTo>
                    <a:cubicBezTo>
                      <a:pt x="16192" y="129540"/>
                      <a:pt x="5715" y="127635"/>
                      <a:pt x="0" y="120967"/>
                    </a:cubicBezTo>
                    <a:cubicBezTo>
                      <a:pt x="111442" y="80963"/>
                      <a:pt x="223838" y="40005"/>
                      <a:pt x="336232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432;p8"/>
              <p:cNvSpPr/>
              <p:nvPr/>
            </p:nvSpPr>
            <p:spPr>
              <a:xfrm rot="1218961">
                <a:off x="7905162" y="3245655"/>
                <a:ext cx="720976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4" h="154536" extrusionOk="0">
                    <a:moveTo>
                      <a:pt x="15832" y="108224"/>
                    </a:moveTo>
                    <a:cubicBezTo>
                      <a:pt x="114892" y="72982"/>
                      <a:pt x="213000" y="36787"/>
                      <a:pt x="312060" y="1544"/>
                    </a:cubicBezTo>
                    <a:cubicBezTo>
                      <a:pt x="324442" y="-3218"/>
                      <a:pt x="337777" y="3449"/>
                      <a:pt x="342540" y="15832"/>
                    </a:cubicBezTo>
                    <a:lnTo>
                      <a:pt x="342540" y="15832"/>
                    </a:lnTo>
                    <a:cubicBezTo>
                      <a:pt x="347302" y="28214"/>
                      <a:pt x="340635" y="41549"/>
                      <a:pt x="328252" y="46312"/>
                    </a:cubicBezTo>
                    <a:cubicBezTo>
                      <a:pt x="229192" y="81554"/>
                      <a:pt x="131085" y="117749"/>
                      <a:pt x="32025" y="152992"/>
                    </a:cubicBezTo>
                    <a:cubicBezTo>
                      <a:pt x="19642" y="157754"/>
                      <a:pt x="6307" y="151087"/>
                      <a:pt x="1544" y="138704"/>
                    </a:cubicBezTo>
                    <a:lnTo>
                      <a:pt x="1544" y="138704"/>
                    </a:lnTo>
                    <a:cubicBezTo>
                      <a:pt x="-3218" y="126322"/>
                      <a:pt x="3450" y="112987"/>
                      <a:pt x="15832" y="108224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433;p8"/>
              <p:cNvSpPr/>
              <p:nvPr/>
            </p:nvSpPr>
            <p:spPr>
              <a:xfrm rot="1218961">
                <a:off x="7908774" y="3260933"/>
                <a:ext cx="717325" cy="275423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5" extrusionOk="0">
                    <a:moveTo>
                      <a:pt x="336627" y="0"/>
                    </a:moveTo>
                    <a:cubicBezTo>
                      <a:pt x="339484" y="2858"/>
                      <a:pt x="341389" y="5715"/>
                      <a:pt x="342342" y="8573"/>
                    </a:cubicBezTo>
                    <a:lnTo>
                      <a:pt x="342342" y="8573"/>
                    </a:lnTo>
                    <a:cubicBezTo>
                      <a:pt x="342342" y="8573"/>
                      <a:pt x="342342" y="8573"/>
                      <a:pt x="342342" y="8573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8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434;p8"/>
              <p:cNvSpPr/>
              <p:nvPr/>
            </p:nvSpPr>
            <p:spPr>
              <a:xfrm rot="1218961">
                <a:off x="7910431" y="3301514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3" y="0"/>
                    </a:moveTo>
                    <a:cubicBezTo>
                      <a:pt x="335280" y="8573"/>
                      <a:pt x="329565" y="17145"/>
                      <a:pt x="320993" y="20003"/>
                    </a:cubicBezTo>
                    <a:cubicBezTo>
                      <a:pt x="221933" y="55245"/>
                      <a:pt x="123825" y="91440"/>
                      <a:pt x="24765" y="126683"/>
                    </a:cubicBezTo>
                    <a:cubicBezTo>
                      <a:pt x="16193" y="129540"/>
                      <a:pt x="5715" y="127635"/>
                      <a:pt x="0" y="120968"/>
                    </a:cubicBezTo>
                    <a:cubicBezTo>
                      <a:pt x="112395" y="80963"/>
                      <a:pt x="223838" y="40005"/>
                      <a:pt x="336233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435;p8"/>
              <p:cNvSpPr/>
              <p:nvPr/>
            </p:nvSpPr>
            <p:spPr>
              <a:xfrm rot="1218961">
                <a:off x="7902089" y="3621335"/>
                <a:ext cx="72097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3" h="154536" extrusionOk="0">
                    <a:moveTo>
                      <a:pt x="15832" y="108225"/>
                    </a:moveTo>
                    <a:cubicBezTo>
                      <a:pt x="114892" y="72982"/>
                      <a:pt x="212999" y="36787"/>
                      <a:pt x="312059" y="1544"/>
                    </a:cubicBezTo>
                    <a:cubicBezTo>
                      <a:pt x="324442" y="-3218"/>
                      <a:pt x="337777" y="3450"/>
                      <a:pt x="342539" y="15832"/>
                    </a:cubicBezTo>
                    <a:lnTo>
                      <a:pt x="342539" y="15832"/>
                    </a:lnTo>
                    <a:cubicBezTo>
                      <a:pt x="347302" y="28215"/>
                      <a:pt x="340634" y="41550"/>
                      <a:pt x="328252" y="46312"/>
                    </a:cubicBezTo>
                    <a:cubicBezTo>
                      <a:pt x="229192" y="81554"/>
                      <a:pt x="131084" y="117750"/>
                      <a:pt x="32024" y="152992"/>
                    </a:cubicBezTo>
                    <a:cubicBezTo>
                      <a:pt x="19642" y="157754"/>
                      <a:pt x="6307" y="151087"/>
                      <a:pt x="1544" y="138704"/>
                    </a:cubicBezTo>
                    <a:lnTo>
                      <a:pt x="1544" y="138704"/>
                    </a:lnTo>
                    <a:cubicBezTo>
                      <a:pt x="-3218" y="126322"/>
                      <a:pt x="3449" y="112987"/>
                      <a:pt x="15832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436;p8"/>
              <p:cNvSpPr/>
              <p:nvPr/>
            </p:nvSpPr>
            <p:spPr>
              <a:xfrm rot="1218961">
                <a:off x="7905699" y="3636615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9485" y="1905"/>
                      <a:pt x="341389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8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437;p8"/>
              <p:cNvSpPr/>
              <p:nvPr/>
            </p:nvSpPr>
            <p:spPr>
              <a:xfrm rot="1218961">
                <a:off x="7907355" y="3677196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3" y="0"/>
                    </a:moveTo>
                    <a:cubicBezTo>
                      <a:pt x="335280" y="8572"/>
                      <a:pt x="329565" y="17145"/>
                      <a:pt x="320993" y="20003"/>
                    </a:cubicBezTo>
                    <a:cubicBezTo>
                      <a:pt x="221933" y="55245"/>
                      <a:pt x="123825" y="91440"/>
                      <a:pt x="24765" y="126682"/>
                    </a:cubicBezTo>
                    <a:cubicBezTo>
                      <a:pt x="16193" y="129540"/>
                      <a:pt x="5715" y="127635"/>
                      <a:pt x="0" y="120968"/>
                    </a:cubicBezTo>
                    <a:cubicBezTo>
                      <a:pt x="111443" y="80963"/>
                      <a:pt x="223838" y="40005"/>
                      <a:pt x="336233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438;p8"/>
              <p:cNvSpPr/>
              <p:nvPr/>
            </p:nvSpPr>
            <p:spPr>
              <a:xfrm rot="1218961">
                <a:off x="7897908" y="3996461"/>
                <a:ext cx="720184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3706" h="154536" extrusionOk="0">
                    <a:moveTo>
                      <a:pt x="15454" y="108224"/>
                    </a:moveTo>
                    <a:cubicBezTo>
                      <a:pt x="114514" y="72982"/>
                      <a:pt x="212622" y="36787"/>
                      <a:pt x="311682" y="1544"/>
                    </a:cubicBezTo>
                    <a:cubicBezTo>
                      <a:pt x="324064" y="-3218"/>
                      <a:pt x="337399" y="3449"/>
                      <a:pt x="342162" y="15832"/>
                    </a:cubicBezTo>
                    <a:lnTo>
                      <a:pt x="342162" y="15832"/>
                    </a:lnTo>
                    <a:cubicBezTo>
                      <a:pt x="346924" y="28214"/>
                      <a:pt x="340257" y="41549"/>
                      <a:pt x="327874" y="46312"/>
                    </a:cubicBezTo>
                    <a:cubicBezTo>
                      <a:pt x="228814" y="81554"/>
                      <a:pt x="130707" y="117749"/>
                      <a:pt x="31647" y="152992"/>
                    </a:cubicBezTo>
                    <a:cubicBezTo>
                      <a:pt x="19264" y="157754"/>
                      <a:pt x="5929" y="151087"/>
                      <a:pt x="1167" y="138704"/>
                    </a:cubicBezTo>
                    <a:lnTo>
                      <a:pt x="1167" y="138704"/>
                    </a:lnTo>
                    <a:cubicBezTo>
                      <a:pt x="-2643" y="126322"/>
                      <a:pt x="3072" y="112987"/>
                      <a:pt x="15454" y="108224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439;p8"/>
              <p:cNvSpPr/>
              <p:nvPr/>
            </p:nvSpPr>
            <p:spPr>
              <a:xfrm rot="1218961">
                <a:off x="7900751" y="4011603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8532" y="2857"/>
                      <a:pt x="341390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7"/>
                      <a:pt x="395" y="120967"/>
                    </a:cubicBezTo>
                    <a:cubicBezTo>
                      <a:pt x="112790" y="80963"/>
                      <a:pt x="225185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440;p8"/>
              <p:cNvSpPr/>
              <p:nvPr/>
            </p:nvSpPr>
            <p:spPr>
              <a:xfrm rot="1218961">
                <a:off x="7904279" y="4052878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2"/>
                      <a:pt x="329565" y="17145"/>
                      <a:pt x="320992" y="20002"/>
                    </a:cubicBezTo>
                    <a:cubicBezTo>
                      <a:pt x="221932" y="55245"/>
                      <a:pt x="123825" y="91440"/>
                      <a:pt x="24765" y="126682"/>
                    </a:cubicBezTo>
                    <a:cubicBezTo>
                      <a:pt x="16192" y="129540"/>
                      <a:pt x="5715" y="127635"/>
                      <a:pt x="0" y="120967"/>
                    </a:cubicBezTo>
                    <a:cubicBezTo>
                      <a:pt x="111442" y="80963"/>
                      <a:pt x="223838" y="40005"/>
                      <a:pt x="336232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441;p8"/>
              <p:cNvSpPr/>
              <p:nvPr/>
            </p:nvSpPr>
            <p:spPr>
              <a:xfrm rot="1218961">
                <a:off x="7894065" y="4372003"/>
                <a:ext cx="720976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4" h="154536" extrusionOk="0">
                    <a:moveTo>
                      <a:pt x="15832" y="108225"/>
                    </a:moveTo>
                    <a:cubicBezTo>
                      <a:pt x="114892" y="72982"/>
                      <a:pt x="213000" y="36787"/>
                      <a:pt x="312060" y="1544"/>
                    </a:cubicBezTo>
                    <a:cubicBezTo>
                      <a:pt x="324442" y="-3218"/>
                      <a:pt x="337777" y="3450"/>
                      <a:pt x="342540" y="15832"/>
                    </a:cubicBezTo>
                    <a:lnTo>
                      <a:pt x="342540" y="15832"/>
                    </a:lnTo>
                    <a:cubicBezTo>
                      <a:pt x="347302" y="28215"/>
                      <a:pt x="340635" y="41550"/>
                      <a:pt x="328252" y="46312"/>
                    </a:cubicBezTo>
                    <a:cubicBezTo>
                      <a:pt x="229192" y="81555"/>
                      <a:pt x="131085" y="117750"/>
                      <a:pt x="32025" y="152992"/>
                    </a:cubicBezTo>
                    <a:cubicBezTo>
                      <a:pt x="19642" y="157755"/>
                      <a:pt x="6307" y="151087"/>
                      <a:pt x="1544" y="138705"/>
                    </a:cubicBezTo>
                    <a:lnTo>
                      <a:pt x="1544" y="138705"/>
                    </a:lnTo>
                    <a:cubicBezTo>
                      <a:pt x="-3218" y="126322"/>
                      <a:pt x="3450" y="112987"/>
                      <a:pt x="15832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442;p8"/>
              <p:cNvSpPr/>
              <p:nvPr/>
            </p:nvSpPr>
            <p:spPr>
              <a:xfrm rot="1218961">
                <a:off x="7897674" y="4387283"/>
                <a:ext cx="717325" cy="275423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5" extrusionOk="0">
                    <a:moveTo>
                      <a:pt x="336627" y="0"/>
                    </a:moveTo>
                    <a:cubicBezTo>
                      <a:pt x="338532" y="2858"/>
                      <a:pt x="341390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4" y="49530"/>
                      <a:pt x="114694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4" y="127635"/>
                      <a:pt x="-558" y="124778"/>
                      <a:pt x="394" y="120968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443;p8"/>
              <p:cNvSpPr/>
              <p:nvPr/>
            </p:nvSpPr>
            <p:spPr>
              <a:xfrm rot="1218961">
                <a:off x="7899334" y="4427864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2"/>
                      <a:pt x="329565" y="17145"/>
                      <a:pt x="320993" y="20003"/>
                    </a:cubicBezTo>
                    <a:cubicBezTo>
                      <a:pt x="221932" y="55245"/>
                      <a:pt x="123825" y="91440"/>
                      <a:pt x="24765" y="126683"/>
                    </a:cubicBezTo>
                    <a:cubicBezTo>
                      <a:pt x="16193" y="129540"/>
                      <a:pt x="5715" y="127635"/>
                      <a:pt x="0" y="120968"/>
                    </a:cubicBezTo>
                    <a:cubicBezTo>
                      <a:pt x="111443" y="80963"/>
                      <a:pt x="223838" y="40005"/>
                      <a:pt x="336232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444;p8"/>
              <p:cNvSpPr/>
              <p:nvPr/>
            </p:nvSpPr>
            <p:spPr>
              <a:xfrm rot="1218961">
                <a:off x="7890069" y="4747162"/>
                <a:ext cx="71999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3615" h="154536" extrusionOk="0">
                    <a:moveTo>
                      <a:pt x="15364" y="108225"/>
                    </a:moveTo>
                    <a:cubicBezTo>
                      <a:pt x="114424" y="72982"/>
                      <a:pt x="212531" y="36787"/>
                      <a:pt x="311591" y="1544"/>
                    </a:cubicBezTo>
                    <a:cubicBezTo>
                      <a:pt x="323974" y="-3218"/>
                      <a:pt x="337309" y="3450"/>
                      <a:pt x="342071" y="15832"/>
                    </a:cubicBezTo>
                    <a:lnTo>
                      <a:pt x="342071" y="15832"/>
                    </a:lnTo>
                    <a:cubicBezTo>
                      <a:pt x="346834" y="28214"/>
                      <a:pt x="340166" y="41550"/>
                      <a:pt x="327784" y="46312"/>
                    </a:cubicBezTo>
                    <a:cubicBezTo>
                      <a:pt x="228724" y="81554"/>
                      <a:pt x="130616" y="117750"/>
                      <a:pt x="31556" y="152992"/>
                    </a:cubicBezTo>
                    <a:cubicBezTo>
                      <a:pt x="19174" y="157754"/>
                      <a:pt x="5839" y="151087"/>
                      <a:pt x="1076" y="138704"/>
                    </a:cubicBezTo>
                    <a:lnTo>
                      <a:pt x="1076" y="138704"/>
                    </a:lnTo>
                    <a:cubicBezTo>
                      <a:pt x="-2734" y="126322"/>
                      <a:pt x="3934" y="112987"/>
                      <a:pt x="15364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445;p8"/>
              <p:cNvSpPr/>
              <p:nvPr/>
            </p:nvSpPr>
            <p:spPr>
              <a:xfrm rot="1218961">
                <a:off x="7894601" y="4762966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8532" y="1905"/>
                      <a:pt x="341389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7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446;p8"/>
              <p:cNvSpPr/>
              <p:nvPr/>
            </p:nvSpPr>
            <p:spPr>
              <a:xfrm rot="1218961">
                <a:off x="7896256" y="4803546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3" y="0"/>
                    </a:moveTo>
                    <a:cubicBezTo>
                      <a:pt x="335280" y="8572"/>
                      <a:pt x="329565" y="17145"/>
                      <a:pt x="320993" y="20003"/>
                    </a:cubicBezTo>
                    <a:cubicBezTo>
                      <a:pt x="221933" y="55245"/>
                      <a:pt x="123825" y="91440"/>
                      <a:pt x="24765" y="126682"/>
                    </a:cubicBezTo>
                    <a:cubicBezTo>
                      <a:pt x="16193" y="129540"/>
                      <a:pt x="5715" y="127635"/>
                      <a:pt x="0" y="120967"/>
                    </a:cubicBezTo>
                    <a:cubicBezTo>
                      <a:pt x="111443" y="80963"/>
                      <a:pt x="223838" y="40005"/>
                      <a:pt x="336233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447;p8"/>
              <p:cNvSpPr/>
              <p:nvPr/>
            </p:nvSpPr>
            <p:spPr>
              <a:xfrm rot="1218961">
                <a:off x="7886043" y="5122674"/>
                <a:ext cx="72097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3" h="154536" extrusionOk="0">
                    <a:moveTo>
                      <a:pt x="15832" y="108224"/>
                    </a:moveTo>
                    <a:lnTo>
                      <a:pt x="312060" y="1544"/>
                    </a:lnTo>
                    <a:cubicBezTo>
                      <a:pt x="324442" y="-3218"/>
                      <a:pt x="337777" y="3449"/>
                      <a:pt x="342539" y="15832"/>
                    </a:cubicBezTo>
                    <a:lnTo>
                      <a:pt x="342539" y="15832"/>
                    </a:lnTo>
                    <a:cubicBezTo>
                      <a:pt x="347302" y="28214"/>
                      <a:pt x="340635" y="41549"/>
                      <a:pt x="328252" y="46312"/>
                    </a:cubicBezTo>
                    <a:lnTo>
                      <a:pt x="32024" y="152992"/>
                    </a:lnTo>
                    <a:cubicBezTo>
                      <a:pt x="19642" y="157754"/>
                      <a:pt x="6307" y="151087"/>
                      <a:pt x="1544" y="138704"/>
                    </a:cubicBezTo>
                    <a:lnTo>
                      <a:pt x="1544" y="138704"/>
                    </a:lnTo>
                    <a:cubicBezTo>
                      <a:pt x="-3218" y="126322"/>
                      <a:pt x="3449" y="112987"/>
                      <a:pt x="15832" y="108224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448;p8"/>
              <p:cNvSpPr/>
              <p:nvPr/>
            </p:nvSpPr>
            <p:spPr>
              <a:xfrm rot="1218961">
                <a:off x="7889653" y="5137952"/>
                <a:ext cx="717325" cy="275423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5" extrusionOk="0">
                    <a:moveTo>
                      <a:pt x="336627" y="0"/>
                    </a:moveTo>
                    <a:cubicBezTo>
                      <a:pt x="338532" y="2858"/>
                      <a:pt x="341389" y="5715"/>
                      <a:pt x="342342" y="8573"/>
                    </a:cubicBezTo>
                    <a:lnTo>
                      <a:pt x="342342" y="8573"/>
                    </a:lnTo>
                    <a:lnTo>
                      <a:pt x="342342" y="8573"/>
                    </a:lnTo>
                    <a:lnTo>
                      <a:pt x="1347" y="131445"/>
                    </a:lnTo>
                    <a:lnTo>
                      <a:pt x="1347" y="131445"/>
                    </a:ln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8"/>
                    </a:cubicBezTo>
                    <a:lnTo>
                      <a:pt x="336627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449;p8"/>
              <p:cNvSpPr/>
              <p:nvPr/>
            </p:nvSpPr>
            <p:spPr>
              <a:xfrm rot="1218961">
                <a:off x="7891310" y="5178532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3"/>
                      <a:pt x="329565" y="17145"/>
                      <a:pt x="320992" y="20003"/>
                    </a:cubicBezTo>
                    <a:lnTo>
                      <a:pt x="24765" y="126683"/>
                    </a:lnTo>
                    <a:cubicBezTo>
                      <a:pt x="16192" y="129540"/>
                      <a:pt x="5715" y="127635"/>
                      <a:pt x="0" y="120968"/>
                    </a:cubicBezTo>
                    <a:lnTo>
                      <a:pt x="336232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450;p8"/>
              <p:cNvSpPr/>
              <p:nvPr/>
            </p:nvSpPr>
            <p:spPr>
              <a:xfrm rot="32818">
                <a:off x="8803051" y="2252423"/>
                <a:ext cx="2031493" cy="29933"/>
              </a:xfrm>
              <a:custGeom>
                <a:avLst/>
                <a:gdLst/>
                <a:ahLst/>
                <a:cxnLst/>
                <a:rect l="l" t="t" r="r" b="b"/>
                <a:pathLst>
                  <a:path w="969642" h="14287" extrusionOk="0">
                    <a:moveTo>
                      <a:pt x="0" y="0"/>
                    </a:moveTo>
                    <a:lnTo>
                      <a:pt x="969643" y="0"/>
                    </a:lnTo>
                    <a:lnTo>
                      <a:pt x="969643" y="14287"/>
                    </a:lnTo>
                    <a:lnTo>
                      <a:pt x="0" y="14287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451;p8"/>
              <p:cNvSpPr/>
              <p:nvPr/>
            </p:nvSpPr>
            <p:spPr>
              <a:xfrm rot="1218961">
                <a:off x="8856385" y="2100085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7185"/>
                      <a:pt x="1905" y="332422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452;p8"/>
              <p:cNvSpPr/>
              <p:nvPr/>
            </p:nvSpPr>
            <p:spPr>
              <a:xfrm rot="1218961">
                <a:off x="8855679" y="2291428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2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7" y="337185"/>
                      <a:pt x="952" y="332422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453;p8"/>
              <p:cNvSpPr/>
              <p:nvPr/>
            </p:nvSpPr>
            <p:spPr>
              <a:xfrm rot="1218961">
                <a:off x="8853100" y="2482076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7185"/>
                      <a:pt x="1905" y="332422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454;p8"/>
              <p:cNvSpPr/>
              <p:nvPr/>
            </p:nvSpPr>
            <p:spPr>
              <a:xfrm rot="1218961">
                <a:off x="8850521" y="2672723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7185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455;p8"/>
              <p:cNvSpPr/>
              <p:nvPr/>
            </p:nvSpPr>
            <p:spPr>
              <a:xfrm rot="1218961">
                <a:off x="8849813" y="2864065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7185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456;p8"/>
              <p:cNvSpPr/>
              <p:nvPr/>
            </p:nvSpPr>
            <p:spPr>
              <a:xfrm rot="1218961">
                <a:off x="8847236" y="3054714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457;p8"/>
              <p:cNvSpPr/>
              <p:nvPr/>
            </p:nvSpPr>
            <p:spPr>
              <a:xfrm rot="1218961">
                <a:off x="8846528" y="3246055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8138"/>
                      <a:pt x="953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458;p8"/>
              <p:cNvSpPr/>
              <p:nvPr/>
            </p:nvSpPr>
            <p:spPr>
              <a:xfrm rot="1218961">
                <a:off x="8843949" y="3436703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7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459;p8"/>
              <p:cNvSpPr/>
              <p:nvPr/>
            </p:nvSpPr>
            <p:spPr>
              <a:xfrm rot="1218961">
                <a:off x="8841370" y="3627351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8" y="219075"/>
                      <a:pt x="608648" y="109538"/>
                      <a:pt x="912495" y="0"/>
                    </a:cubicBezTo>
                    <a:cubicBezTo>
                      <a:pt x="914400" y="4763"/>
                      <a:pt x="915353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460;p8"/>
              <p:cNvSpPr/>
              <p:nvPr/>
            </p:nvSpPr>
            <p:spPr>
              <a:xfrm rot="1218961">
                <a:off x="8840663" y="3818693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7" y="338138"/>
                      <a:pt x="953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461;p8"/>
              <p:cNvSpPr/>
              <p:nvPr/>
            </p:nvSpPr>
            <p:spPr>
              <a:xfrm rot="1218961">
                <a:off x="8838083" y="4009340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8" y="219075"/>
                      <a:pt x="608648" y="109538"/>
                      <a:pt x="912495" y="0"/>
                    </a:cubicBezTo>
                    <a:cubicBezTo>
                      <a:pt x="914400" y="4763"/>
                      <a:pt x="915353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462;p8"/>
              <p:cNvSpPr/>
              <p:nvPr/>
            </p:nvSpPr>
            <p:spPr>
              <a:xfrm rot="1218961">
                <a:off x="8835506" y="4199989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8" y="109538"/>
                      <a:pt x="912495" y="0"/>
                    </a:cubicBezTo>
                    <a:cubicBezTo>
                      <a:pt x="914400" y="4763"/>
                      <a:pt x="915352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463;p8"/>
              <p:cNvSpPr/>
              <p:nvPr/>
            </p:nvSpPr>
            <p:spPr>
              <a:xfrm rot="1218961">
                <a:off x="8834797" y="4391331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8" y="219075"/>
                      <a:pt x="608648" y="109538"/>
                      <a:pt x="912495" y="0"/>
                    </a:cubicBezTo>
                    <a:cubicBezTo>
                      <a:pt x="914400" y="4763"/>
                      <a:pt x="915353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464;p8"/>
              <p:cNvSpPr/>
              <p:nvPr/>
            </p:nvSpPr>
            <p:spPr>
              <a:xfrm rot="1218961">
                <a:off x="8832218" y="4581979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8" y="109538"/>
                      <a:pt x="912495" y="0"/>
                    </a:cubicBezTo>
                    <a:cubicBezTo>
                      <a:pt x="914400" y="4763"/>
                      <a:pt x="915352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465;p8"/>
              <p:cNvSpPr/>
              <p:nvPr/>
            </p:nvSpPr>
            <p:spPr>
              <a:xfrm rot="1218961">
                <a:off x="8831510" y="4773320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8" y="219075"/>
                      <a:pt x="608648" y="109538"/>
                      <a:pt x="912495" y="0"/>
                    </a:cubicBezTo>
                    <a:cubicBezTo>
                      <a:pt x="914400" y="4763"/>
                      <a:pt x="915353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8138"/>
                      <a:pt x="953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466;p8"/>
              <p:cNvSpPr/>
              <p:nvPr/>
            </p:nvSpPr>
            <p:spPr>
              <a:xfrm rot="32818">
                <a:off x="8774448" y="5308872"/>
                <a:ext cx="2031493" cy="29933"/>
              </a:xfrm>
              <a:custGeom>
                <a:avLst/>
                <a:gdLst/>
                <a:ahLst/>
                <a:cxnLst/>
                <a:rect l="l" t="t" r="r" b="b"/>
                <a:pathLst>
                  <a:path w="969642" h="14287" extrusionOk="0">
                    <a:moveTo>
                      <a:pt x="0" y="0"/>
                    </a:moveTo>
                    <a:lnTo>
                      <a:pt x="969643" y="0"/>
                    </a:lnTo>
                    <a:lnTo>
                      <a:pt x="969643" y="14287"/>
                    </a:lnTo>
                    <a:lnTo>
                      <a:pt x="0" y="14287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5" name="Google Shape;467;p8"/>
            <p:cNvSpPr/>
            <p:nvPr/>
          </p:nvSpPr>
          <p:spPr>
            <a:xfrm rot="1218961">
              <a:off x="5267398" y="1967339"/>
              <a:ext cx="2955806" cy="3592473"/>
            </a:xfrm>
            <a:custGeom>
              <a:avLst/>
              <a:gdLst/>
              <a:ahLst/>
              <a:cxnLst/>
              <a:rect l="l" t="t" r="r" b="b"/>
              <a:pathLst>
                <a:path w="1410652" h="1714500" extrusionOk="0">
                  <a:moveTo>
                    <a:pt x="0" y="328613"/>
                  </a:moveTo>
                  <a:lnTo>
                    <a:pt x="912495" y="0"/>
                  </a:lnTo>
                  <a:lnTo>
                    <a:pt x="917258" y="13335"/>
                  </a:lnTo>
                  <a:lnTo>
                    <a:pt x="4763" y="341947"/>
                  </a:lnTo>
                  <a:lnTo>
                    <a:pt x="0" y="328613"/>
                  </a:lnTo>
                  <a:lnTo>
                    <a:pt x="0" y="328613"/>
                  </a:lnTo>
                  <a:close/>
                  <a:moveTo>
                    <a:pt x="30480" y="414338"/>
                  </a:moveTo>
                  <a:cubicBezTo>
                    <a:pt x="32385" y="419100"/>
                    <a:pt x="33338" y="423863"/>
                    <a:pt x="35243" y="427672"/>
                  </a:cubicBezTo>
                  <a:cubicBezTo>
                    <a:pt x="339090" y="318135"/>
                    <a:pt x="643890" y="208597"/>
                    <a:pt x="947738" y="99060"/>
                  </a:cubicBezTo>
                  <a:cubicBezTo>
                    <a:pt x="945833" y="94297"/>
                    <a:pt x="944880" y="89535"/>
                    <a:pt x="942975" y="85725"/>
                  </a:cubicBezTo>
                  <a:cubicBezTo>
                    <a:pt x="639128" y="196215"/>
                    <a:pt x="335280" y="304800"/>
                    <a:pt x="30480" y="414338"/>
                  </a:cubicBezTo>
                  <a:lnTo>
                    <a:pt x="30480" y="414338"/>
                  </a:lnTo>
                  <a:close/>
                  <a:moveTo>
                    <a:pt x="61913" y="500063"/>
                  </a:moveTo>
                  <a:cubicBezTo>
                    <a:pt x="63818" y="504825"/>
                    <a:pt x="64770" y="509588"/>
                    <a:pt x="66675" y="513397"/>
                  </a:cubicBezTo>
                  <a:cubicBezTo>
                    <a:pt x="370522" y="403860"/>
                    <a:pt x="675322" y="294322"/>
                    <a:pt x="979170" y="184785"/>
                  </a:cubicBezTo>
                  <a:cubicBezTo>
                    <a:pt x="977265" y="180022"/>
                    <a:pt x="976313" y="175260"/>
                    <a:pt x="974408" y="171450"/>
                  </a:cubicBezTo>
                  <a:cubicBezTo>
                    <a:pt x="670560" y="281940"/>
                    <a:pt x="365760" y="391478"/>
                    <a:pt x="61913" y="500063"/>
                  </a:cubicBezTo>
                  <a:lnTo>
                    <a:pt x="61913" y="500063"/>
                  </a:lnTo>
                  <a:close/>
                  <a:moveTo>
                    <a:pt x="92393" y="585788"/>
                  </a:moveTo>
                  <a:cubicBezTo>
                    <a:pt x="94297" y="590550"/>
                    <a:pt x="95250" y="595313"/>
                    <a:pt x="97155" y="599122"/>
                  </a:cubicBezTo>
                  <a:cubicBezTo>
                    <a:pt x="401003" y="489585"/>
                    <a:pt x="705803" y="380047"/>
                    <a:pt x="1009650" y="270510"/>
                  </a:cubicBezTo>
                  <a:cubicBezTo>
                    <a:pt x="1007745" y="265747"/>
                    <a:pt x="1006793" y="260985"/>
                    <a:pt x="1004888" y="257175"/>
                  </a:cubicBezTo>
                  <a:cubicBezTo>
                    <a:pt x="701040" y="367665"/>
                    <a:pt x="397193" y="477203"/>
                    <a:pt x="92393" y="585788"/>
                  </a:cubicBezTo>
                  <a:lnTo>
                    <a:pt x="92393" y="585788"/>
                  </a:lnTo>
                  <a:close/>
                  <a:moveTo>
                    <a:pt x="123825" y="672465"/>
                  </a:moveTo>
                  <a:cubicBezTo>
                    <a:pt x="427672" y="562928"/>
                    <a:pt x="732472" y="453390"/>
                    <a:pt x="1036320" y="343853"/>
                  </a:cubicBezTo>
                  <a:cubicBezTo>
                    <a:pt x="1038225" y="348615"/>
                    <a:pt x="1039178" y="353378"/>
                    <a:pt x="1041083" y="357188"/>
                  </a:cubicBezTo>
                  <a:cubicBezTo>
                    <a:pt x="737235" y="466725"/>
                    <a:pt x="432435" y="576263"/>
                    <a:pt x="128588" y="685800"/>
                  </a:cubicBezTo>
                  <a:cubicBezTo>
                    <a:pt x="126683" y="681038"/>
                    <a:pt x="124778" y="676275"/>
                    <a:pt x="123825" y="672465"/>
                  </a:cubicBezTo>
                  <a:lnTo>
                    <a:pt x="123825" y="672465"/>
                  </a:lnTo>
                  <a:close/>
                  <a:moveTo>
                    <a:pt x="154305" y="758190"/>
                  </a:moveTo>
                  <a:cubicBezTo>
                    <a:pt x="458153" y="648653"/>
                    <a:pt x="762953" y="539115"/>
                    <a:pt x="1066800" y="429578"/>
                  </a:cubicBezTo>
                  <a:cubicBezTo>
                    <a:pt x="1068705" y="434340"/>
                    <a:pt x="1069658" y="439103"/>
                    <a:pt x="1071563" y="442913"/>
                  </a:cubicBezTo>
                  <a:cubicBezTo>
                    <a:pt x="767715" y="552450"/>
                    <a:pt x="462915" y="661988"/>
                    <a:pt x="159068" y="771525"/>
                  </a:cubicBezTo>
                  <a:cubicBezTo>
                    <a:pt x="157163" y="766763"/>
                    <a:pt x="156210" y="762000"/>
                    <a:pt x="154305" y="758190"/>
                  </a:cubicBezTo>
                  <a:lnTo>
                    <a:pt x="154305" y="758190"/>
                  </a:lnTo>
                  <a:close/>
                  <a:moveTo>
                    <a:pt x="184785" y="843915"/>
                  </a:moveTo>
                  <a:cubicBezTo>
                    <a:pt x="488633" y="734378"/>
                    <a:pt x="793433" y="624840"/>
                    <a:pt x="1097280" y="515303"/>
                  </a:cubicBezTo>
                  <a:cubicBezTo>
                    <a:pt x="1099185" y="520065"/>
                    <a:pt x="1100138" y="524828"/>
                    <a:pt x="1102043" y="528638"/>
                  </a:cubicBezTo>
                  <a:cubicBezTo>
                    <a:pt x="798195" y="638175"/>
                    <a:pt x="493395" y="747713"/>
                    <a:pt x="189547" y="857250"/>
                  </a:cubicBezTo>
                  <a:cubicBezTo>
                    <a:pt x="188595" y="852488"/>
                    <a:pt x="186690" y="847725"/>
                    <a:pt x="184785" y="843915"/>
                  </a:cubicBezTo>
                  <a:lnTo>
                    <a:pt x="184785" y="843915"/>
                  </a:lnTo>
                  <a:close/>
                  <a:moveTo>
                    <a:pt x="216218" y="929640"/>
                  </a:moveTo>
                  <a:cubicBezTo>
                    <a:pt x="218122" y="934403"/>
                    <a:pt x="219075" y="939165"/>
                    <a:pt x="220980" y="942975"/>
                  </a:cubicBezTo>
                  <a:cubicBezTo>
                    <a:pt x="524828" y="833438"/>
                    <a:pt x="829628" y="723900"/>
                    <a:pt x="1133475" y="614363"/>
                  </a:cubicBezTo>
                  <a:cubicBezTo>
                    <a:pt x="1131570" y="609600"/>
                    <a:pt x="1130618" y="604838"/>
                    <a:pt x="1128713" y="601028"/>
                  </a:cubicBezTo>
                  <a:cubicBezTo>
                    <a:pt x="824865" y="710565"/>
                    <a:pt x="520065" y="820103"/>
                    <a:pt x="216218" y="929640"/>
                  </a:cubicBezTo>
                  <a:lnTo>
                    <a:pt x="216218" y="929640"/>
                  </a:lnTo>
                  <a:close/>
                  <a:moveTo>
                    <a:pt x="246697" y="1015365"/>
                  </a:moveTo>
                  <a:cubicBezTo>
                    <a:pt x="248603" y="1020128"/>
                    <a:pt x="249555" y="1024890"/>
                    <a:pt x="251460" y="1028700"/>
                  </a:cubicBezTo>
                  <a:cubicBezTo>
                    <a:pt x="555308" y="919163"/>
                    <a:pt x="860108" y="809625"/>
                    <a:pt x="1163955" y="700088"/>
                  </a:cubicBezTo>
                  <a:cubicBezTo>
                    <a:pt x="1162050" y="695325"/>
                    <a:pt x="1161098" y="690563"/>
                    <a:pt x="1159193" y="686753"/>
                  </a:cubicBezTo>
                  <a:cubicBezTo>
                    <a:pt x="855345" y="796290"/>
                    <a:pt x="551497" y="905828"/>
                    <a:pt x="246697" y="1015365"/>
                  </a:cubicBezTo>
                  <a:lnTo>
                    <a:pt x="246697" y="1015365"/>
                  </a:lnTo>
                  <a:close/>
                  <a:moveTo>
                    <a:pt x="277178" y="1101090"/>
                  </a:moveTo>
                  <a:cubicBezTo>
                    <a:pt x="279083" y="1105853"/>
                    <a:pt x="280035" y="1110615"/>
                    <a:pt x="281940" y="1114425"/>
                  </a:cubicBezTo>
                  <a:cubicBezTo>
                    <a:pt x="585788" y="1004888"/>
                    <a:pt x="890588" y="895350"/>
                    <a:pt x="1194435" y="785813"/>
                  </a:cubicBezTo>
                  <a:cubicBezTo>
                    <a:pt x="1192530" y="781050"/>
                    <a:pt x="1191578" y="776288"/>
                    <a:pt x="1189673" y="772478"/>
                  </a:cubicBezTo>
                  <a:cubicBezTo>
                    <a:pt x="885825" y="882015"/>
                    <a:pt x="581978" y="991553"/>
                    <a:pt x="277178" y="1101090"/>
                  </a:cubicBezTo>
                  <a:lnTo>
                    <a:pt x="277178" y="1101090"/>
                  </a:lnTo>
                  <a:close/>
                  <a:moveTo>
                    <a:pt x="308610" y="1186815"/>
                  </a:moveTo>
                  <a:cubicBezTo>
                    <a:pt x="612458" y="1077278"/>
                    <a:pt x="917258" y="967740"/>
                    <a:pt x="1221105" y="858203"/>
                  </a:cubicBezTo>
                  <a:cubicBezTo>
                    <a:pt x="1223010" y="862965"/>
                    <a:pt x="1223963" y="867728"/>
                    <a:pt x="1225868" y="871538"/>
                  </a:cubicBezTo>
                  <a:cubicBezTo>
                    <a:pt x="922020" y="981075"/>
                    <a:pt x="617220" y="1090613"/>
                    <a:pt x="313372" y="1200150"/>
                  </a:cubicBezTo>
                  <a:cubicBezTo>
                    <a:pt x="311468" y="1196340"/>
                    <a:pt x="310515" y="1191578"/>
                    <a:pt x="308610" y="1186815"/>
                  </a:cubicBezTo>
                  <a:lnTo>
                    <a:pt x="308610" y="1186815"/>
                  </a:lnTo>
                  <a:close/>
                  <a:moveTo>
                    <a:pt x="339090" y="1272540"/>
                  </a:moveTo>
                  <a:cubicBezTo>
                    <a:pt x="642938" y="1163003"/>
                    <a:pt x="947738" y="1053465"/>
                    <a:pt x="1251585" y="943928"/>
                  </a:cubicBezTo>
                  <a:cubicBezTo>
                    <a:pt x="1253490" y="948690"/>
                    <a:pt x="1254443" y="953453"/>
                    <a:pt x="1256348" y="957263"/>
                  </a:cubicBezTo>
                  <a:cubicBezTo>
                    <a:pt x="952500" y="1066800"/>
                    <a:pt x="647700" y="1176338"/>
                    <a:pt x="343853" y="1285875"/>
                  </a:cubicBezTo>
                  <a:cubicBezTo>
                    <a:pt x="342900" y="1282065"/>
                    <a:pt x="340995" y="1277303"/>
                    <a:pt x="339090" y="1272540"/>
                  </a:cubicBezTo>
                  <a:lnTo>
                    <a:pt x="339090" y="1272540"/>
                  </a:lnTo>
                  <a:close/>
                  <a:moveTo>
                    <a:pt x="370522" y="1358265"/>
                  </a:moveTo>
                  <a:cubicBezTo>
                    <a:pt x="674370" y="1248728"/>
                    <a:pt x="979170" y="1139190"/>
                    <a:pt x="1283018" y="1029653"/>
                  </a:cubicBezTo>
                  <a:cubicBezTo>
                    <a:pt x="1284923" y="1034415"/>
                    <a:pt x="1285875" y="1039178"/>
                    <a:pt x="1287780" y="1042988"/>
                  </a:cubicBezTo>
                  <a:cubicBezTo>
                    <a:pt x="983933" y="1152525"/>
                    <a:pt x="679133" y="1262063"/>
                    <a:pt x="375285" y="1371600"/>
                  </a:cubicBezTo>
                  <a:cubicBezTo>
                    <a:pt x="373380" y="1367790"/>
                    <a:pt x="371475" y="1363028"/>
                    <a:pt x="370522" y="1358265"/>
                  </a:cubicBezTo>
                  <a:lnTo>
                    <a:pt x="370522" y="1358265"/>
                  </a:lnTo>
                  <a:close/>
                  <a:moveTo>
                    <a:pt x="401003" y="1443990"/>
                  </a:moveTo>
                  <a:cubicBezTo>
                    <a:pt x="402908" y="1448753"/>
                    <a:pt x="403860" y="1453515"/>
                    <a:pt x="405765" y="1457325"/>
                  </a:cubicBezTo>
                  <a:cubicBezTo>
                    <a:pt x="709613" y="1347788"/>
                    <a:pt x="1014413" y="1238250"/>
                    <a:pt x="1318260" y="1128713"/>
                  </a:cubicBezTo>
                  <a:cubicBezTo>
                    <a:pt x="1316355" y="1123950"/>
                    <a:pt x="1315403" y="1119188"/>
                    <a:pt x="1313498" y="1115378"/>
                  </a:cubicBezTo>
                  <a:cubicBezTo>
                    <a:pt x="1009650" y="1224915"/>
                    <a:pt x="704850" y="1334453"/>
                    <a:pt x="401003" y="1443990"/>
                  </a:cubicBezTo>
                  <a:lnTo>
                    <a:pt x="401003" y="1443990"/>
                  </a:lnTo>
                  <a:close/>
                  <a:moveTo>
                    <a:pt x="431483" y="1529715"/>
                  </a:moveTo>
                  <a:cubicBezTo>
                    <a:pt x="433388" y="1534478"/>
                    <a:pt x="434340" y="1539240"/>
                    <a:pt x="436245" y="1543050"/>
                  </a:cubicBezTo>
                  <a:cubicBezTo>
                    <a:pt x="740093" y="1433513"/>
                    <a:pt x="1044893" y="1323975"/>
                    <a:pt x="1348740" y="1214438"/>
                  </a:cubicBezTo>
                  <a:cubicBezTo>
                    <a:pt x="1346835" y="1209675"/>
                    <a:pt x="1345883" y="1204913"/>
                    <a:pt x="1343978" y="1201103"/>
                  </a:cubicBezTo>
                  <a:cubicBezTo>
                    <a:pt x="1040130" y="1310640"/>
                    <a:pt x="736283" y="1420178"/>
                    <a:pt x="431483" y="1529715"/>
                  </a:cubicBezTo>
                  <a:lnTo>
                    <a:pt x="431483" y="1529715"/>
                  </a:lnTo>
                  <a:close/>
                  <a:moveTo>
                    <a:pt x="462915" y="1615440"/>
                  </a:moveTo>
                  <a:cubicBezTo>
                    <a:pt x="464820" y="1620203"/>
                    <a:pt x="465772" y="1624965"/>
                    <a:pt x="467678" y="1628775"/>
                  </a:cubicBezTo>
                  <a:cubicBezTo>
                    <a:pt x="771525" y="1519238"/>
                    <a:pt x="1076325" y="1409700"/>
                    <a:pt x="1380173" y="1300163"/>
                  </a:cubicBezTo>
                  <a:cubicBezTo>
                    <a:pt x="1378268" y="1295400"/>
                    <a:pt x="1377315" y="1290638"/>
                    <a:pt x="1375410" y="1286828"/>
                  </a:cubicBezTo>
                  <a:cubicBezTo>
                    <a:pt x="1071563" y="1397318"/>
                    <a:pt x="766763" y="1505903"/>
                    <a:pt x="462915" y="1615440"/>
                  </a:cubicBezTo>
                  <a:lnTo>
                    <a:pt x="462915" y="1615440"/>
                  </a:lnTo>
                  <a:close/>
                  <a:moveTo>
                    <a:pt x="493395" y="1701165"/>
                  </a:moveTo>
                  <a:lnTo>
                    <a:pt x="1405890" y="1372553"/>
                  </a:lnTo>
                  <a:lnTo>
                    <a:pt x="1410653" y="1385888"/>
                  </a:lnTo>
                  <a:lnTo>
                    <a:pt x="498158" y="1714500"/>
                  </a:lnTo>
                  <a:lnTo>
                    <a:pt x="493395" y="1701165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242" name="Picture 2" descr="C:\Users\HP\Desktop\kho123-vector-giao-duc-hoc-tap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786" y="561209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6" name="Google Shape;414;p8"/>
          <p:cNvGrpSpPr/>
          <p:nvPr/>
        </p:nvGrpSpPr>
        <p:grpSpPr>
          <a:xfrm>
            <a:off x="7309886" y="492833"/>
            <a:ext cx="5529814" cy="6140200"/>
            <a:chOff x="6884615" y="58434"/>
            <a:chExt cx="2901220" cy="3416879"/>
          </a:xfrm>
        </p:grpSpPr>
        <p:sp>
          <p:nvSpPr>
            <p:cNvPr id="117" name="Google Shape;415;p8"/>
            <p:cNvSpPr/>
            <p:nvPr/>
          </p:nvSpPr>
          <p:spPr>
            <a:xfrm>
              <a:off x="688461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416;p8"/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" name="Text Box 115"/>
          <p:cNvSpPr txBox="1">
            <a:spLocks noChangeArrowheads="1"/>
          </p:cNvSpPr>
          <p:nvPr/>
        </p:nvSpPr>
        <p:spPr bwMode="auto">
          <a:xfrm>
            <a:off x="3985417" y="1915379"/>
            <a:ext cx="30781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en-US" altLang="en-US"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  <a:latin typeface="#9Slide03 Arima Madurai ExtraBo" pitchFamily="2" charset="0"/>
              <a:cs typeface="#9Slide03 Arima Madurai ExtraBo" pitchFamily="2" charset="0"/>
            </a:endParaRPr>
          </a:p>
        </p:txBody>
      </p:sp>
      <p:pic>
        <p:nvPicPr>
          <p:cNvPr id="114" name="9Slide.vn 805">
            <a:extLst>
              <a:ext uri="{FF2B5EF4-FFF2-40B4-BE49-F238E27FC236}">
                <a16:creationId xmlns:a16="http://schemas.microsoft.com/office/drawing/2014/main" id="{9CBE74FB-3FE9-42C2-8119-3BB5FA9777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4214" y="193900"/>
            <a:ext cx="5300436" cy="13587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07798" y="558742"/>
            <a:ext cx="1564852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Mẫu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  <a:latin typeface="#9Slide03 Arima Madurai ExtraBo" pitchFamily="2" charset="0"/>
              <a:cs typeface="#9Slide03 Arima Madurai ExtraBo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78793" y="1895372"/>
            <a:ext cx="33571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Em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có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nhiều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thứ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đồ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chơi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nhưng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em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đồ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chơi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em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thích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nhất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là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con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búp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bê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biết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hát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,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biết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lắc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người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.</a:t>
            </a:r>
          </a:p>
          <a:p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    Con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búp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bê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ấy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là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món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quà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mẹ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em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đã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tìm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chọn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để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tặng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em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nhân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ngày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sinh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nhật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lần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thứ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chín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effectLst/>
              <a:latin typeface="#9Slide03 Arima Madurai ExtraBo" pitchFamily="2" charset="0"/>
              <a:cs typeface="#9Slide03 Arima Madurai ExtraBo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67699" y="1648335"/>
            <a:ext cx="369509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dirty="0" smtClean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Con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búp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bê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ấy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nhỏ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nhắn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nhưng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rất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xinh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,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tóc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hung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vàng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,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người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lúc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đứng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lúc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lắc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người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hát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bài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lam-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bát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-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đa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vui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nhộn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.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Mọi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người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càng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vui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hơn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khi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thấy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em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em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mới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1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tuổi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mà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tròn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mắt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nhìn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con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búp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bê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cử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động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,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định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vồ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lấy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nó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.</a:t>
            </a:r>
          </a:p>
          <a:p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 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Em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giữ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gìn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con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búp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bê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rất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cẩn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thận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.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Mỗi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lần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chơi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xong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,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em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cất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búp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bê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vào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hộp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hoặc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bày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trong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tủ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kín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cho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búp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bê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khỏi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bụi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bẩn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đầu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tóc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,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quần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áo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itchFamily="2" charset="0"/>
                <a:cs typeface="#9Slide03 Arima Madurai ExtraB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45711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1"/>
          <a:stretch/>
        </p:blipFill>
        <p:spPr>
          <a:xfrm>
            <a:off x="-25400" y="0"/>
            <a:ext cx="3847878" cy="685800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18429" y="0"/>
            <a:ext cx="4571570" cy="685800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03"/>
          <a:stretch/>
        </p:blipFill>
        <p:spPr>
          <a:xfrm>
            <a:off x="8369295" y="0"/>
            <a:ext cx="3835405" cy="685800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4744435" y="-1674694"/>
            <a:ext cx="2777897" cy="65532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100" y="0"/>
            <a:ext cx="2098952" cy="259857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075" y="3825598"/>
            <a:ext cx="1944626" cy="302225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21" y="29970"/>
            <a:ext cx="776925" cy="919438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5524957" y="2423136"/>
            <a:ext cx="52771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8000" b="1" dirty="0">
              <a:solidFill>
                <a:srgbClr val="76A44B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13" name="图片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538" y="1973886"/>
            <a:ext cx="7869130" cy="5166466"/>
          </a:xfrm>
          <a:prstGeom prst="rect">
            <a:avLst/>
          </a:prstGeom>
        </p:spPr>
      </p:pic>
      <p:sp>
        <p:nvSpPr>
          <p:cNvPr id="14" name="文本框 39"/>
          <p:cNvSpPr txBox="1"/>
          <p:nvPr/>
        </p:nvSpPr>
        <p:spPr>
          <a:xfrm>
            <a:off x="2653527" y="324633"/>
            <a:ext cx="69597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 smtClean="0"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Chúc</a:t>
            </a:r>
            <a:r>
              <a:rPr lang="en-US" altLang="zh-CN" sz="8000" b="1" dirty="0" smtClean="0"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8000" b="1" dirty="0" err="1" smtClean="0"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8000" b="1" dirty="0" smtClean="0"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8000" b="1" dirty="0" err="1" smtClean="0"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8000" b="1" dirty="0" smtClean="0"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8000" b="1" dirty="0" err="1" smtClean="0"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tốt</a:t>
            </a:r>
            <a:r>
              <a:rPr lang="en-US" altLang="zh-CN" sz="8000" b="1" dirty="0" smtClean="0"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!</a:t>
            </a:r>
            <a:endParaRPr lang="zh-CN" altLang="en-US" sz="8000" b="1" dirty="0">
              <a:latin typeface="Times New Roman" panose="02020603050405020304" pitchFamily="18" charset="0"/>
              <a:ea typeface="方正姚体" panose="02010601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202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7882" y="2934260"/>
            <a:ext cx="12496800" cy="6205842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</a:t>
            </a:r>
            <a:r>
              <a:rPr lang="en-US" sz="40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quà tặng tiếp </a:t>
            </a: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sẽ được </a:t>
            </a:r>
            <a:r>
              <a:rPr lang="en-US" sz="40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 NON </a:t>
            </a: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cập nhật tại nhóm </a:t>
            </a:r>
            <a:r>
              <a:rPr lang="en-US" sz="40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 Non – Tài liệu Tiểu học </a:t>
            </a: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sau: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2"/>
              </a:rPr>
              <a:t>https://www.facebook.com/groups/629898828017053</a:t>
            </a: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</a:t>
            </a:r>
            <a:r>
              <a:rPr lang="en-US" sz="40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bài giảng điện tử lớp 4 và quà tặng hằng tuần </a:t>
            </a:r>
            <a:br>
              <a:rPr lang="en-US" sz="40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40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r>
              <a:rPr lang="en-US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64" y="-1969689"/>
            <a:ext cx="3113783" cy="461535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97024" y="0"/>
            <a:ext cx="10094976" cy="27675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chia sẻ tài liệu - Qùa tặng: Măng Non – Tài liệu Tiểu học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Page: Măng Non – Tài liệu Tiểu học 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u="sng" dirty="0" smtClean="0">
                <a:solidFill>
                  <a:srgbClr val="002060"/>
                </a:solidFill>
              </a:rPr>
              <a:t>0382348780</a:t>
            </a:r>
            <a:r>
              <a:rPr lang="en-US" sz="2400" dirty="0" smtClean="0">
                <a:solidFill>
                  <a:srgbClr val="002060"/>
                </a:solidFill>
              </a:rPr>
              <a:t> - </a:t>
            </a:r>
            <a:r>
              <a:rPr lang="en-US" sz="2400" u="sng" dirty="0">
                <a:solidFill>
                  <a:srgbClr val="002060"/>
                </a:solidFill>
              </a:rPr>
              <a:t>0984848929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04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6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HP\Desktop\kisspng-cartoon-drawing-green-cartoon-green-grass-trees-5aa30b584a55a4.003934071520634712304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565" l="0" r="96222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484"/>
          <a:stretch/>
        </p:blipFill>
        <p:spPr bwMode="auto">
          <a:xfrm>
            <a:off x="-3341370" y="3845405"/>
            <a:ext cx="18874740" cy="385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800" y="3429000"/>
            <a:ext cx="3282950" cy="3282950"/>
          </a:xfrm>
          <a:prstGeom prst="rect">
            <a:avLst/>
          </a:prstGeom>
        </p:spPr>
      </p:pic>
      <p:pic>
        <p:nvPicPr>
          <p:cNvPr id="18" name="Picture 2" descr="C:\Users\HP\Desktop\Free-vector-000457-nen-bau-troi-va-dam-may-don-gian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917705"/>
            <a:ext cx="12661472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椭圆 20"/>
          <p:cNvSpPr/>
          <p:nvPr/>
        </p:nvSpPr>
        <p:spPr>
          <a:xfrm rot="21370116">
            <a:off x="4521915" y="3449580"/>
            <a:ext cx="709785" cy="2804274"/>
          </a:xfrm>
          <a:custGeom>
            <a:avLst/>
            <a:gdLst>
              <a:gd name="connsiteX0" fmla="*/ 0 w 762000"/>
              <a:gd name="connsiteY0" fmla="*/ 2724589 h 5449177"/>
              <a:gd name="connsiteX1" fmla="*/ 381000 w 762000"/>
              <a:gd name="connsiteY1" fmla="*/ 0 h 5449177"/>
              <a:gd name="connsiteX2" fmla="*/ 762000 w 762000"/>
              <a:gd name="connsiteY2" fmla="*/ 2724589 h 5449177"/>
              <a:gd name="connsiteX3" fmla="*/ 381000 w 762000"/>
              <a:gd name="connsiteY3" fmla="*/ 5449178 h 5449177"/>
              <a:gd name="connsiteX4" fmla="*/ 0 w 762000"/>
              <a:gd name="connsiteY4" fmla="*/ 2724589 h 5449177"/>
              <a:gd name="connsiteX0" fmla="*/ 55160 w 817160"/>
              <a:gd name="connsiteY0" fmla="*/ 2827471 h 5552060"/>
              <a:gd name="connsiteX1" fmla="*/ 42460 w 817160"/>
              <a:gd name="connsiteY1" fmla="*/ 789559 h 5552060"/>
              <a:gd name="connsiteX2" fmla="*/ 436160 w 817160"/>
              <a:gd name="connsiteY2" fmla="*/ 102882 h 5552060"/>
              <a:gd name="connsiteX3" fmla="*/ 817160 w 817160"/>
              <a:gd name="connsiteY3" fmla="*/ 2827471 h 5552060"/>
              <a:gd name="connsiteX4" fmla="*/ 436160 w 817160"/>
              <a:gd name="connsiteY4" fmla="*/ 5552060 h 5552060"/>
              <a:gd name="connsiteX5" fmla="*/ 55160 w 817160"/>
              <a:gd name="connsiteY5" fmla="*/ 2827471 h 5552060"/>
              <a:gd name="connsiteX0" fmla="*/ 55160 w 830364"/>
              <a:gd name="connsiteY0" fmla="*/ 2726295 h 5450884"/>
              <a:gd name="connsiteX1" fmla="*/ 42460 w 830364"/>
              <a:gd name="connsiteY1" fmla="*/ 688383 h 5450884"/>
              <a:gd name="connsiteX2" fmla="*/ 436160 w 830364"/>
              <a:gd name="connsiteY2" fmla="*/ 1706 h 5450884"/>
              <a:gd name="connsiteX3" fmla="*/ 766360 w 830364"/>
              <a:gd name="connsiteY3" fmla="*/ 574082 h 5450884"/>
              <a:gd name="connsiteX4" fmla="*/ 817160 w 830364"/>
              <a:gd name="connsiteY4" fmla="*/ 2726295 h 5450884"/>
              <a:gd name="connsiteX5" fmla="*/ 436160 w 830364"/>
              <a:gd name="connsiteY5" fmla="*/ 5450884 h 5450884"/>
              <a:gd name="connsiteX6" fmla="*/ 55160 w 830364"/>
              <a:gd name="connsiteY6" fmla="*/ 2726295 h 5450884"/>
              <a:gd name="connsiteX0" fmla="*/ 82127 w 857331"/>
              <a:gd name="connsiteY0" fmla="*/ 2726295 h 5533247"/>
              <a:gd name="connsiteX1" fmla="*/ 69427 w 857331"/>
              <a:gd name="connsiteY1" fmla="*/ 688383 h 5533247"/>
              <a:gd name="connsiteX2" fmla="*/ 463127 w 857331"/>
              <a:gd name="connsiteY2" fmla="*/ 1706 h 5533247"/>
              <a:gd name="connsiteX3" fmla="*/ 793327 w 857331"/>
              <a:gd name="connsiteY3" fmla="*/ 574082 h 5533247"/>
              <a:gd name="connsiteX4" fmla="*/ 844127 w 857331"/>
              <a:gd name="connsiteY4" fmla="*/ 2726295 h 5533247"/>
              <a:gd name="connsiteX5" fmla="*/ 463127 w 857331"/>
              <a:gd name="connsiteY5" fmla="*/ 5450884 h 5533247"/>
              <a:gd name="connsiteX6" fmla="*/ 18627 w 857331"/>
              <a:gd name="connsiteY6" fmla="*/ 4638082 h 5533247"/>
              <a:gd name="connsiteX7" fmla="*/ 82127 w 857331"/>
              <a:gd name="connsiteY7" fmla="*/ 2726295 h 5533247"/>
              <a:gd name="connsiteX0" fmla="*/ 82127 w 858270"/>
              <a:gd name="connsiteY0" fmla="*/ 2726295 h 5458837"/>
              <a:gd name="connsiteX1" fmla="*/ 69427 w 858270"/>
              <a:gd name="connsiteY1" fmla="*/ 688383 h 5458837"/>
              <a:gd name="connsiteX2" fmla="*/ 463127 w 858270"/>
              <a:gd name="connsiteY2" fmla="*/ 1706 h 5458837"/>
              <a:gd name="connsiteX3" fmla="*/ 793327 w 858270"/>
              <a:gd name="connsiteY3" fmla="*/ 574082 h 5458837"/>
              <a:gd name="connsiteX4" fmla="*/ 844127 w 858270"/>
              <a:gd name="connsiteY4" fmla="*/ 2726295 h 5458837"/>
              <a:gd name="connsiteX5" fmla="*/ 767928 w 858270"/>
              <a:gd name="connsiteY5" fmla="*/ 4904782 h 5458837"/>
              <a:gd name="connsiteX6" fmla="*/ 463127 w 858270"/>
              <a:gd name="connsiteY6" fmla="*/ 5450884 h 5458837"/>
              <a:gd name="connsiteX7" fmla="*/ 18627 w 858270"/>
              <a:gd name="connsiteY7" fmla="*/ 4638082 h 5458837"/>
              <a:gd name="connsiteX8" fmla="*/ 82127 w 858270"/>
              <a:gd name="connsiteY8" fmla="*/ 2726295 h 5458837"/>
              <a:gd name="connsiteX0" fmla="*/ 82127 w 858270"/>
              <a:gd name="connsiteY0" fmla="*/ 2726295 h 5465090"/>
              <a:gd name="connsiteX1" fmla="*/ 69427 w 858270"/>
              <a:gd name="connsiteY1" fmla="*/ 688383 h 5465090"/>
              <a:gd name="connsiteX2" fmla="*/ 463127 w 858270"/>
              <a:gd name="connsiteY2" fmla="*/ 1706 h 5465090"/>
              <a:gd name="connsiteX3" fmla="*/ 793327 w 858270"/>
              <a:gd name="connsiteY3" fmla="*/ 574082 h 5465090"/>
              <a:gd name="connsiteX4" fmla="*/ 844127 w 858270"/>
              <a:gd name="connsiteY4" fmla="*/ 2726295 h 5465090"/>
              <a:gd name="connsiteX5" fmla="*/ 767928 w 858270"/>
              <a:gd name="connsiteY5" fmla="*/ 4904782 h 5465090"/>
              <a:gd name="connsiteX6" fmla="*/ 463127 w 858270"/>
              <a:gd name="connsiteY6" fmla="*/ 5450884 h 5465090"/>
              <a:gd name="connsiteX7" fmla="*/ 132927 w 858270"/>
              <a:gd name="connsiteY7" fmla="*/ 5247682 h 5465090"/>
              <a:gd name="connsiteX8" fmla="*/ 18627 w 858270"/>
              <a:gd name="connsiteY8" fmla="*/ 4638082 h 5465090"/>
              <a:gd name="connsiteX9" fmla="*/ 82127 w 858270"/>
              <a:gd name="connsiteY9" fmla="*/ 2726295 h 5465090"/>
              <a:gd name="connsiteX0" fmla="*/ 30199 w 869842"/>
              <a:gd name="connsiteY0" fmla="*/ 2726295 h 5465090"/>
              <a:gd name="connsiteX1" fmla="*/ 80999 w 869842"/>
              <a:gd name="connsiteY1" fmla="*/ 688383 h 5465090"/>
              <a:gd name="connsiteX2" fmla="*/ 474699 w 869842"/>
              <a:gd name="connsiteY2" fmla="*/ 1706 h 5465090"/>
              <a:gd name="connsiteX3" fmla="*/ 804899 w 869842"/>
              <a:gd name="connsiteY3" fmla="*/ 574082 h 5465090"/>
              <a:gd name="connsiteX4" fmla="*/ 855699 w 869842"/>
              <a:gd name="connsiteY4" fmla="*/ 2726295 h 5465090"/>
              <a:gd name="connsiteX5" fmla="*/ 779500 w 869842"/>
              <a:gd name="connsiteY5" fmla="*/ 4904782 h 5465090"/>
              <a:gd name="connsiteX6" fmla="*/ 474699 w 869842"/>
              <a:gd name="connsiteY6" fmla="*/ 5450884 h 5465090"/>
              <a:gd name="connsiteX7" fmla="*/ 144499 w 869842"/>
              <a:gd name="connsiteY7" fmla="*/ 5247682 h 5465090"/>
              <a:gd name="connsiteX8" fmla="*/ 30199 w 869842"/>
              <a:gd name="connsiteY8" fmla="*/ 4638082 h 5465090"/>
              <a:gd name="connsiteX9" fmla="*/ 30199 w 869842"/>
              <a:gd name="connsiteY9" fmla="*/ 2726295 h 5465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69842" h="5465090">
                <a:moveTo>
                  <a:pt x="30199" y="2726295"/>
                </a:moveTo>
                <a:cubicBezTo>
                  <a:pt x="38666" y="2068012"/>
                  <a:pt x="17499" y="1142481"/>
                  <a:pt x="80999" y="688383"/>
                </a:cubicBezTo>
                <a:cubicBezTo>
                  <a:pt x="144499" y="234285"/>
                  <a:pt x="354049" y="20756"/>
                  <a:pt x="474699" y="1706"/>
                </a:cubicBezTo>
                <a:cubicBezTo>
                  <a:pt x="595349" y="-17344"/>
                  <a:pt x="741399" y="119984"/>
                  <a:pt x="804899" y="574082"/>
                </a:cubicBezTo>
                <a:cubicBezTo>
                  <a:pt x="868399" y="1028180"/>
                  <a:pt x="885332" y="2032028"/>
                  <a:pt x="855699" y="2726295"/>
                </a:cubicBezTo>
                <a:cubicBezTo>
                  <a:pt x="826066" y="3420562"/>
                  <a:pt x="843000" y="4450684"/>
                  <a:pt x="779500" y="4904782"/>
                </a:cubicBezTo>
                <a:cubicBezTo>
                  <a:pt x="716000" y="5358880"/>
                  <a:pt x="580533" y="5393734"/>
                  <a:pt x="474699" y="5450884"/>
                </a:cubicBezTo>
                <a:cubicBezTo>
                  <a:pt x="368866" y="5508034"/>
                  <a:pt x="218582" y="5383149"/>
                  <a:pt x="144499" y="5247682"/>
                </a:cubicBezTo>
                <a:cubicBezTo>
                  <a:pt x="70416" y="5112215"/>
                  <a:pt x="49249" y="5041380"/>
                  <a:pt x="30199" y="4638082"/>
                </a:cubicBezTo>
                <a:cubicBezTo>
                  <a:pt x="-33301" y="4183984"/>
                  <a:pt x="21732" y="3384578"/>
                  <a:pt x="30199" y="2726295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6088">
            <a:off x="9201419" y="261146"/>
            <a:ext cx="3067129" cy="2882147"/>
          </a:xfrm>
          <a:prstGeom prst="rect">
            <a:avLst/>
          </a:prstGeom>
        </p:spPr>
      </p:pic>
      <p:sp>
        <p:nvSpPr>
          <p:cNvPr id="23" name="矩形 37"/>
          <p:cNvSpPr/>
          <p:nvPr/>
        </p:nvSpPr>
        <p:spPr>
          <a:xfrm rot="21415297" flipH="1">
            <a:off x="342900" y="749815"/>
            <a:ext cx="8267700" cy="3053238"/>
          </a:xfrm>
          <a:custGeom>
            <a:avLst/>
            <a:gdLst>
              <a:gd name="connsiteX0" fmla="*/ 0 w 3417094"/>
              <a:gd name="connsiteY0" fmla="*/ 0 h 1949046"/>
              <a:gd name="connsiteX1" fmla="*/ 3417094 w 3417094"/>
              <a:gd name="connsiteY1" fmla="*/ 0 h 1949046"/>
              <a:gd name="connsiteX2" fmla="*/ 3417094 w 3417094"/>
              <a:gd name="connsiteY2" fmla="*/ 1949046 h 1949046"/>
              <a:gd name="connsiteX3" fmla="*/ 0 w 3417094"/>
              <a:gd name="connsiteY3" fmla="*/ 1949046 h 1949046"/>
              <a:gd name="connsiteX4" fmla="*/ 0 w 3417094"/>
              <a:gd name="connsiteY4" fmla="*/ 0 h 1949046"/>
              <a:gd name="connsiteX0" fmla="*/ 0 w 3417094"/>
              <a:gd name="connsiteY0" fmla="*/ 0 h 1949046"/>
              <a:gd name="connsiteX1" fmla="*/ 3366294 w 3417094"/>
              <a:gd name="connsiteY1" fmla="*/ 38100 h 1949046"/>
              <a:gd name="connsiteX2" fmla="*/ 3417094 w 3417094"/>
              <a:gd name="connsiteY2" fmla="*/ 1949046 h 1949046"/>
              <a:gd name="connsiteX3" fmla="*/ 0 w 3417094"/>
              <a:gd name="connsiteY3" fmla="*/ 1949046 h 1949046"/>
              <a:gd name="connsiteX4" fmla="*/ 0 w 3417094"/>
              <a:gd name="connsiteY4" fmla="*/ 0 h 1949046"/>
              <a:gd name="connsiteX0" fmla="*/ 0 w 3417094"/>
              <a:gd name="connsiteY0" fmla="*/ 70587 h 2019633"/>
              <a:gd name="connsiteX1" fmla="*/ 2217244 w 3417094"/>
              <a:gd name="connsiteY1" fmla="*/ 333 h 2019633"/>
              <a:gd name="connsiteX2" fmla="*/ 3366294 w 3417094"/>
              <a:gd name="connsiteY2" fmla="*/ 108687 h 2019633"/>
              <a:gd name="connsiteX3" fmla="*/ 3417094 w 3417094"/>
              <a:gd name="connsiteY3" fmla="*/ 2019633 h 2019633"/>
              <a:gd name="connsiteX4" fmla="*/ 0 w 3417094"/>
              <a:gd name="connsiteY4" fmla="*/ 2019633 h 2019633"/>
              <a:gd name="connsiteX5" fmla="*/ 0 w 3417094"/>
              <a:gd name="connsiteY5" fmla="*/ 70587 h 2019633"/>
              <a:gd name="connsiteX0" fmla="*/ 76200 w 3417094"/>
              <a:gd name="connsiteY0" fmla="*/ 83246 h 2019592"/>
              <a:gd name="connsiteX1" fmla="*/ 2217244 w 3417094"/>
              <a:gd name="connsiteY1" fmla="*/ 292 h 2019592"/>
              <a:gd name="connsiteX2" fmla="*/ 3366294 w 3417094"/>
              <a:gd name="connsiteY2" fmla="*/ 108646 h 2019592"/>
              <a:gd name="connsiteX3" fmla="*/ 3417094 w 3417094"/>
              <a:gd name="connsiteY3" fmla="*/ 2019592 h 2019592"/>
              <a:gd name="connsiteX4" fmla="*/ 0 w 3417094"/>
              <a:gd name="connsiteY4" fmla="*/ 2019592 h 2019592"/>
              <a:gd name="connsiteX5" fmla="*/ 76200 w 3417094"/>
              <a:gd name="connsiteY5" fmla="*/ 83246 h 2019592"/>
              <a:gd name="connsiteX0" fmla="*/ 76200 w 3417094"/>
              <a:gd name="connsiteY0" fmla="*/ 167232 h 2103578"/>
              <a:gd name="connsiteX1" fmla="*/ 419051 w 3417094"/>
              <a:gd name="connsiteY1" fmla="*/ 85948 h 2103578"/>
              <a:gd name="connsiteX2" fmla="*/ 2217244 w 3417094"/>
              <a:gd name="connsiteY2" fmla="*/ 84278 h 2103578"/>
              <a:gd name="connsiteX3" fmla="*/ 3366294 w 3417094"/>
              <a:gd name="connsiteY3" fmla="*/ 192632 h 2103578"/>
              <a:gd name="connsiteX4" fmla="*/ 3417094 w 3417094"/>
              <a:gd name="connsiteY4" fmla="*/ 2103578 h 2103578"/>
              <a:gd name="connsiteX5" fmla="*/ 0 w 3417094"/>
              <a:gd name="connsiteY5" fmla="*/ 2103578 h 2103578"/>
              <a:gd name="connsiteX6" fmla="*/ 76200 w 3417094"/>
              <a:gd name="connsiteY6" fmla="*/ 167232 h 2103578"/>
              <a:gd name="connsiteX0" fmla="*/ 76200 w 3417094"/>
              <a:gd name="connsiteY0" fmla="*/ 167232 h 2103578"/>
              <a:gd name="connsiteX1" fmla="*/ 419051 w 3417094"/>
              <a:gd name="connsiteY1" fmla="*/ 85948 h 2103578"/>
              <a:gd name="connsiteX2" fmla="*/ 2217244 w 3417094"/>
              <a:gd name="connsiteY2" fmla="*/ 84278 h 2103578"/>
              <a:gd name="connsiteX3" fmla="*/ 3366294 w 3417094"/>
              <a:gd name="connsiteY3" fmla="*/ 192632 h 2103578"/>
              <a:gd name="connsiteX4" fmla="*/ 3417094 w 3417094"/>
              <a:gd name="connsiteY4" fmla="*/ 2103578 h 2103578"/>
              <a:gd name="connsiteX5" fmla="*/ 0 w 3417094"/>
              <a:gd name="connsiteY5" fmla="*/ 2103578 h 2103578"/>
              <a:gd name="connsiteX6" fmla="*/ 12651 w 3417094"/>
              <a:gd name="connsiteY6" fmla="*/ 492348 h 2103578"/>
              <a:gd name="connsiteX7" fmla="*/ 76200 w 3417094"/>
              <a:gd name="connsiteY7" fmla="*/ 167232 h 2103578"/>
              <a:gd name="connsiteX0" fmla="*/ 76200 w 3417094"/>
              <a:gd name="connsiteY0" fmla="*/ 181144 h 2117490"/>
              <a:gd name="connsiteX1" fmla="*/ 469851 w 3417094"/>
              <a:gd name="connsiteY1" fmla="*/ 61760 h 2117490"/>
              <a:gd name="connsiteX2" fmla="*/ 2217244 w 3417094"/>
              <a:gd name="connsiteY2" fmla="*/ 98190 h 2117490"/>
              <a:gd name="connsiteX3" fmla="*/ 3366294 w 3417094"/>
              <a:gd name="connsiteY3" fmla="*/ 206544 h 2117490"/>
              <a:gd name="connsiteX4" fmla="*/ 3417094 w 3417094"/>
              <a:gd name="connsiteY4" fmla="*/ 2117490 h 2117490"/>
              <a:gd name="connsiteX5" fmla="*/ 0 w 3417094"/>
              <a:gd name="connsiteY5" fmla="*/ 2117490 h 2117490"/>
              <a:gd name="connsiteX6" fmla="*/ 12651 w 3417094"/>
              <a:gd name="connsiteY6" fmla="*/ 506260 h 2117490"/>
              <a:gd name="connsiteX7" fmla="*/ 76200 w 3417094"/>
              <a:gd name="connsiteY7" fmla="*/ 181144 h 2117490"/>
              <a:gd name="connsiteX0" fmla="*/ 88900 w 3429794"/>
              <a:gd name="connsiteY0" fmla="*/ 181144 h 2117490"/>
              <a:gd name="connsiteX1" fmla="*/ 482551 w 3429794"/>
              <a:gd name="connsiteY1" fmla="*/ 61760 h 2117490"/>
              <a:gd name="connsiteX2" fmla="*/ 2229944 w 3429794"/>
              <a:gd name="connsiteY2" fmla="*/ 98190 h 2117490"/>
              <a:gd name="connsiteX3" fmla="*/ 3378994 w 3429794"/>
              <a:gd name="connsiteY3" fmla="*/ 206544 h 2117490"/>
              <a:gd name="connsiteX4" fmla="*/ 3429794 w 3429794"/>
              <a:gd name="connsiteY4" fmla="*/ 2117490 h 2117490"/>
              <a:gd name="connsiteX5" fmla="*/ 0 w 3429794"/>
              <a:gd name="connsiteY5" fmla="*/ 2092090 h 2117490"/>
              <a:gd name="connsiteX6" fmla="*/ 25351 w 3429794"/>
              <a:gd name="connsiteY6" fmla="*/ 506260 h 2117490"/>
              <a:gd name="connsiteX7" fmla="*/ 88900 w 3429794"/>
              <a:gd name="connsiteY7" fmla="*/ 181144 h 2117490"/>
              <a:gd name="connsiteX0" fmla="*/ 88900 w 3429794"/>
              <a:gd name="connsiteY0" fmla="*/ 181144 h 2117490"/>
              <a:gd name="connsiteX1" fmla="*/ 482551 w 3429794"/>
              <a:gd name="connsiteY1" fmla="*/ 61760 h 2117490"/>
              <a:gd name="connsiteX2" fmla="*/ 2229944 w 3429794"/>
              <a:gd name="connsiteY2" fmla="*/ 98190 h 2117490"/>
              <a:gd name="connsiteX3" fmla="*/ 3378994 w 3429794"/>
              <a:gd name="connsiteY3" fmla="*/ 206544 h 2117490"/>
              <a:gd name="connsiteX4" fmla="*/ 3429794 w 3429794"/>
              <a:gd name="connsiteY4" fmla="*/ 2117490 h 2117490"/>
              <a:gd name="connsiteX5" fmla="*/ 292051 w 3429794"/>
              <a:gd name="connsiteY5" fmla="*/ 2106460 h 2117490"/>
              <a:gd name="connsiteX6" fmla="*/ 0 w 3429794"/>
              <a:gd name="connsiteY6" fmla="*/ 2092090 h 2117490"/>
              <a:gd name="connsiteX7" fmla="*/ 25351 w 3429794"/>
              <a:gd name="connsiteY7" fmla="*/ 506260 h 2117490"/>
              <a:gd name="connsiteX8" fmla="*/ 88900 w 3429794"/>
              <a:gd name="connsiteY8" fmla="*/ 181144 h 2117490"/>
              <a:gd name="connsiteX0" fmla="*/ 88900 w 3391694"/>
              <a:gd name="connsiteY0" fmla="*/ 181144 h 2106460"/>
              <a:gd name="connsiteX1" fmla="*/ 482551 w 3391694"/>
              <a:gd name="connsiteY1" fmla="*/ 61760 h 2106460"/>
              <a:gd name="connsiteX2" fmla="*/ 2229944 w 3391694"/>
              <a:gd name="connsiteY2" fmla="*/ 98190 h 2106460"/>
              <a:gd name="connsiteX3" fmla="*/ 3378994 w 3391694"/>
              <a:gd name="connsiteY3" fmla="*/ 206544 h 2106460"/>
              <a:gd name="connsiteX4" fmla="*/ 3391694 w 3391694"/>
              <a:gd name="connsiteY4" fmla="*/ 2079390 h 2106460"/>
              <a:gd name="connsiteX5" fmla="*/ 292051 w 3391694"/>
              <a:gd name="connsiteY5" fmla="*/ 2106460 h 2106460"/>
              <a:gd name="connsiteX6" fmla="*/ 0 w 3391694"/>
              <a:gd name="connsiteY6" fmla="*/ 2092090 h 2106460"/>
              <a:gd name="connsiteX7" fmla="*/ 25351 w 3391694"/>
              <a:gd name="connsiteY7" fmla="*/ 506260 h 2106460"/>
              <a:gd name="connsiteX8" fmla="*/ 88900 w 3391694"/>
              <a:gd name="connsiteY8" fmla="*/ 181144 h 2106460"/>
              <a:gd name="connsiteX0" fmla="*/ 88900 w 3628273"/>
              <a:gd name="connsiteY0" fmla="*/ 181144 h 2106460"/>
              <a:gd name="connsiteX1" fmla="*/ 482551 w 3628273"/>
              <a:gd name="connsiteY1" fmla="*/ 61760 h 2106460"/>
              <a:gd name="connsiteX2" fmla="*/ 2229944 w 3628273"/>
              <a:gd name="connsiteY2" fmla="*/ 98190 h 2106460"/>
              <a:gd name="connsiteX3" fmla="*/ 3378994 w 3628273"/>
              <a:gd name="connsiteY3" fmla="*/ 206544 h 2106460"/>
              <a:gd name="connsiteX4" fmla="*/ 3416251 w 3628273"/>
              <a:gd name="connsiteY4" fmla="*/ 1827060 h 2106460"/>
              <a:gd name="connsiteX5" fmla="*/ 3391694 w 3628273"/>
              <a:gd name="connsiteY5" fmla="*/ 2079390 h 2106460"/>
              <a:gd name="connsiteX6" fmla="*/ 292051 w 3628273"/>
              <a:gd name="connsiteY6" fmla="*/ 2106460 h 2106460"/>
              <a:gd name="connsiteX7" fmla="*/ 0 w 3628273"/>
              <a:gd name="connsiteY7" fmla="*/ 2092090 h 2106460"/>
              <a:gd name="connsiteX8" fmla="*/ 25351 w 3628273"/>
              <a:gd name="connsiteY8" fmla="*/ 506260 h 2106460"/>
              <a:gd name="connsiteX9" fmla="*/ 88900 w 3628273"/>
              <a:gd name="connsiteY9" fmla="*/ 181144 h 2106460"/>
              <a:gd name="connsiteX0" fmla="*/ 88900 w 3475264"/>
              <a:gd name="connsiteY0" fmla="*/ 181144 h 2106460"/>
              <a:gd name="connsiteX1" fmla="*/ 482551 w 3475264"/>
              <a:gd name="connsiteY1" fmla="*/ 61760 h 2106460"/>
              <a:gd name="connsiteX2" fmla="*/ 2229944 w 3475264"/>
              <a:gd name="connsiteY2" fmla="*/ 98190 h 2106460"/>
              <a:gd name="connsiteX3" fmla="*/ 3378994 w 3475264"/>
              <a:gd name="connsiteY3" fmla="*/ 206544 h 2106460"/>
              <a:gd name="connsiteX4" fmla="*/ 3416251 w 3475264"/>
              <a:gd name="connsiteY4" fmla="*/ 1827060 h 2106460"/>
              <a:gd name="connsiteX5" fmla="*/ 3391694 w 3475264"/>
              <a:gd name="connsiteY5" fmla="*/ 2079390 h 2106460"/>
              <a:gd name="connsiteX6" fmla="*/ 2882851 w 3475264"/>
              <a:gd name="connsiteY6" fmla="*/ 2081060 h 2106460"/>
              <a:gd name="connsiteX7" fmla="*/ 292051 w 3475264"/>
              <a:gd name="connsiteY7" fmla="*/ 2106460 h 2106460"/>
              <a:gd name="connsiteX8" fmla="*/ 0 w 3475264"/>
              <a:gd name="connsiteY8" fmla="*/ 2092090 h 2106460"/>
              <a:gd name="connsiteX9" fmla="*/ 25351 w 3475264"/>
              <a:gd name="connsiteY9" fmla="*/ 506260 h 2106460"/>
              <a:gd name="connsiteX10" fmla="*/ 88900 w 3475264"/>
              <a:gd name="connsiteY10" fmla="*/ 181144 h 2106460"/>
              <a:gd name="connsiteX0" fmla="*/ 25400 w 3475264"/>
              <a:gd name="connsiteY0" fmla="*/ 217034 h 2066150"/>
              <a:gd name="connsiteX1" fmla="*/ 482551 w 3475264"/>
              <a:gd name="connsiteY1" fmla="*/ 21450 h 2066150"/>
              <a:gd name="connsiteX2" fmla="*/ 2229944 w 3475264"/>
              <a:gd name="connsiteY2" fmla="*/ 57880 h 2066150"/>
              <a:gd name="connsiteX3" fmla="*/ 3378994 w 3475264"/>
              <a:gd name="connsiteY3" fmla="*/ 166234 h 2066150"/>
              <a:gd name="connsiteX4" fmla="*/ 3416251 w 3475264"/>
              <a:gd name="connsiteY4" fmla="*/ 1786750 h 2066150"/>
              <a:gd name="connsiteX5" fmla="*/ 3391694 w 3475264"/>
              <a:gd name="connsiteY5" fmla="*/ 2039080 h 2066150"/>
              <a:gd name="connsiteX6" fmla="*/ 2882851 w 3475264"/>
              <a:gd name="connsiteY6" fmla="*/ 2040750 h 2066150"/>
              <a:gd name="connsiteX7" fmla="*/ 292051 w 3475264"/>
              <a:gd name="connsiteY7" fmla="*/ 2066150 h 2066150"/>
              <a:gd name="connsiteX8" fmla="*/ 0 w 3475264"/>
              <a:gd name="connsiteY8" fmla="*/ 2051780 h 2066150"/>
              <a:gd name="connsiteX9" fmla="*/ 25351 w 3475264"/>
              <a:gd name="connsiteY9" fmla="*/ 465950 h 2066150"/>
              <a:gd name="connsiteX10" fmla="*/ 25400 w 3475264"/>
              <a:gd name="connsiteY10" fmla="*/ 217034 h 2066150"/>
              <a:gd name="connsiteX0" fmla="*/ 25400 w 3475264"/>
              <a:gd name="connsiteY0" fmla="*/ 217034 h 2066150"/>
              <a:gd name="connsiteX1" fmla="*/ 482551 w 3475264"/>
              <a:gd name="connsiteY1" fmla="*/ 21450 h 2066150"/>
              <a:gd name="connsiteX2" fmla="*/ 2229944 w 3475264"/>
              <a:gd name="connsiteY2" fmla="*/ 57880 h 2066150"/>
              <a:gd name="connsiteX3" fmla="*/ 3378994 w 3475264"/>
              <a:gd name="connsiteY3" fmla="*/ 166234 h 2066150"/>
              <a:gd name="connsiteX4" fmla="*/ 3416251 w 3475264"/>
              <a:gd name="connsiteY4" fmla="*/ 1786750 h 2066150"/>
              <a:gd name="connsiteX5" fmla="*/ 3338000 w 3475264"/>
              <a:gd name="connsiteY5" fmla="*/ 2030241 h 2066150"/>
              <a:gd name="connsiteX6" fmla="*/ 2882851 w 3475264"/>
              <a:gd name="connsiteY6" fmla="*/ 2040750 h 2066150"/>
              <a:gd name="connsiteX7" fmla="*/ 292051 w 3475264"/>
              <a:gd name="connsiteY7" fmla="*/ 2066150 h 2066150"/>
              <a:gd name="connsiteX8" fmla="*/ 0 w 3475264"/>
              <a:gd name="connsiteY8" fmla="*/ 2051780 h 2066150"/>
              <a:gd name="connsiteX9" fmla="*/ 25351 w 3475264"/>
              <a:gd name="connsiteY9" fmla="*/ 465950 h 2066150"/>
              <a:gd name="connsiteX10" fmla="*/ 25400 w 3475264"/>
              <a:gd name="connsiteY10" fmla="*/ 217034 h 206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75264" h="2066150">
                <a:moveTo>
                  <a:pt x="25400" y="217034"/>
                </a:moveTo>
                <a:cubicBezTo>
                  <a:pt x="88892" y="-112888"/>
                  <a:pt x="125710" y="35276"/>
                  <a:pt x="482551" y="21450"/>
                </a:cubicBezTo>
                <a:cubicBezTo>
                  <a:pt x="839392" y="7624"/>
                  <a:pt x="1732387" y="46449"/>
                  <a:pt x="2229944" y="57880"/>
                </a:cubicBezTo>
                <a:lnTo>
                  <a:pt x="3378994" y="166234"/>
                </a:lnTo>
                <a:cubicBezTo>
                  <a:pt x="3572479" y="454379"/>
                  <a:pt x="3414134" y="1474609"/>
                  <a:pt x="3416251" y="1786750"/>
                </a:cubicBezTo>
                <a:cubicBezTo>
                  <a:pt x="3418368" y="2098891"/>
                  <a:pt x="3426900" y="1987908"/>
                  <a:pt x="3338000" y="2030241"/>
                </a:cubicBezTo>
                <a:lnTo>
                  <a:pt x="2882851" y="2040750"/>
                </a:lnTo>
                <a:lnTo>
                  <a:pt x="292051" y="2066150"/>
                </a:lnTo>
                <a:lnTo>
                  <a:pt x="0" y="2051780"/>
                </a:lnTo>
                <a:cubicBezTo>
                  <a:pt x="12684" y="1514703"/>
                  <a:pt x="12667" y="1003027"/>
                  <a:pt x="25351" y="465950"/>
                </a:cubicBezTo>
                <a:cubicBezTo>
                  <a:pt x="25367" y="382978"/>
                  <a:pt x="25384" y="300006"/>
                  <a:pt x="25400" y="217034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6000" b="1" cap="all" dirty="0" err="1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Các</a:t>
            </a:r>
            <a:r>
              <a:rPr lang="en-US" altLang="zh-CN" sz="6000" b="1" cap="all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altLang="zh-CN" sz="6000" b="1" cap="all" dirty="0" err="1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em</a:t>
            </a:r>
            <a:r>
              <a:rPr lang="en-US" altLang="zh-CN" sz="6000" b="1" cap="all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altLang="zh-CN" sz="6000" b="1" cap="all" dirty="0" err="1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hãy</a:t>
            </a:r>
            <a:r>
              <a:rPr lang="en-US" altLang="zh-CN" sz="6000" b="1" cap="all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altLang="zh-CN" sz="6000" b="1" cap="all" dirty="0" err="1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quan</a:t>
            </a:r>
            <a:r>
              <a:rPr lang="en-US" altLang="zh-CN" sz="6000" b="1" cap="all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altLang="zh-CN" sz="6000" b="1" cap="all" dirty="0" err="1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sát</a:t>
            </a:r>
            <a:r>
              <a:rPr lang="en-US" altLang="zh-CN" sz="6000" b="1" cap="all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altLang="zh-CN" sz="6000" b="1" cap="all" dirty="0" err="1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hình</a:t>
            </a:r>
            <a:r>
              <a:rPr lang="en-US" altLang="zh-CN" sz="6000" b="1" cap="all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altLang="zh-CN" sz="6000" b="1" cap="all" dirty="0" err="1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ảnh</a:t>
            </a:r>
            <a:r>
              <a:rPr lang="en-US" altLang="zh-CN" sz="6000" b="1" cap="all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altLang="zh-CN" sz="6000" b="1" cap="all" dirty="0" err="1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và</a:t>
            </a:r>
            <a:r>
              <a:rPr lang="en-US" altLang="zh-CN" sz="6000" b="1" cap="all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altLang="zh-CN" sz="6000" b="1" cap="all" dirty="0" err="1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cho</a:t>
            </a:r>
            <a:r>
              <a:rPr lang="en-US" altLang="zh-CN" sz="6000" b="1" cap="all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altLang="zh-CN" sz="6000" b="1" cap="all" dirty="0" err="1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biết</a:t>
            </a:r>
            <a:r>
              <a:rPr lang="en-US" altLang="zh-CN" sz="6000" b="1" cap="all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altLang="zh-CN" sz="6000" b="1" cap="all" dirty="0" err="1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đó</a:t>
            </a:r>
            <a:r>
              <a:rPr lang="en-US" altLang="zh-CN" sz="6000" b="1" cap="all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altLang="zh-CN" sz="6000" b="1" cap="all" dirty="0" err="1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là</a:t>
            </a:r>
            <a:r>
              <a:rPr lang="en-US" altLang="zh-CN" sz="6000" b="1" cap="all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altLang="zh-CN" sz="6000" b="1" cap="all" dirty="0" err="1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câu</a:t>
            </a:r>
            <a:r>
              <a:rPr lang="en-US" altLang="zh-CN" sz="6000" b="1" cap="all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altLang="zh-CN" sz="6000" b="1" cap="all" dirty="0" err="1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chuyện</a:t>
            </a:r>
            <a:r>
              <a:rPr lang="en-US" altLang="zh-CN" sz="6000" b="1" cap="all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altLang="zh-CN" sz="6000" b="1" cap="all" dirty="0" err="1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gì</a:t>
            </a:r>
            <a:r>
              <a:rPr lang="en-US" altLang="zh-CN" sz="6000" b="1" cap="all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altLang="zh-CN" sz="6000" b="1" cap="all" dirty="0" err="1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mà</a:t>
            </a:r>
            <a:r>
              <a:rPr lang="en-US" altLang="zh-CN" sz="6000" b="1" cap="all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altLang="zh-CN" sz="6000" b="1" cap="all" dirty="0" err="1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mình</a:t>
            </a:r>
            <a:r>
              <a:rPr lang="en-US" altLang="zh-CN" sz="6000" b="1" cap="all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altLang="zh-CN" sz="6000" b="1" cap="all" dirty="0" err="1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đã</a:t>
            </a:r>
            <a:r>
              <a:rPr lang="en-US" altLang="zh-CN" sz="6000" b="1" cap="all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altLang="zh-CN" sz="6000" b="1" cap="all" dirty="0" err="1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học</a:t>
            </a:r>
            <a:r>
              <a:rPr lang="en-US" altLang="zh-CN" sz="6000" b="1" cap="all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altLang="zh-CN" sz="6000" b="1" cap="all" dirty="0" err="1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nhé</a:t>
            </a:r>
            <a:endParaRPr lang="zh-CN" altLang="en-US" sz="6000" b="1" cap="all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#9Slide03 Bebas Neue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055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HP\Desktop\kisspng-cartoon-drawing-green-cartoon-green-grass-trees-5aa30b584a55a4.003934071520634712304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565" l="0" r="96222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484"/>
          <a:stretch/>
        </p:blipFill>
        <p:spPr bwMode="auto">
          <a:xfrm>
            <a:off x="-3341370" y="1828800"/>
            <a:ext cx="18874740" cy="587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P\Desktop\23571b38accdcca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0" r="90000">
                        <a14:foregroundMark x1="53594" y1="45781" x2="63281" y2="39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75333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267450" y="4491110"/>
            <a:ext cx="3600450" cy="1021556"/>
          </a:xfrm>
          <a:prstGeom prst="roundRect">
            <a:avLst/>
          </a:prstGeom>
          <a:solidFill>
            <a:schemeClr val="accent6">
              <a:lumMod val="75000"/>
              <a:alpha val="50196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5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altLang="zh-CN" sz="54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Chú</a:t>
            </a:r>
            <a:r>
              <a:rPr lang="en-US" altLang="zh-CN" sz="5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altLang="zh-CN" sz="54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đất</a:t>
            </a:r>
            <a:r>
              <a:rPr lang="en-US" altLang="zh-CN" sz="5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altLang="zh-CN" sz="54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nung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1027" name="Picture 3" descr="C:\Users\HP\Desktop\unnamed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7"/>
          <a:stretch/>
        </p:blipFill>
        <p:spPr bwMode="auto">
          <a:xfrm>
            <a:off x="4019550" y="222691"/>
            <a:ext cx="4991100" cy="40100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209283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HP\Desktop\kisspng-cartoon-drawing-green-cartoon-green-grass-trees-5aa30b584a55a4.003934071520634712304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565" l="0" r="96222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484"/>
          <a:stretch/>
        </p:blipFill>
        <p:spPr bwMode="auto">
          <a:xfrm>
            <a:off x="-3341370" y="1828800"/>
            <a:ext cx="18874740" cy="587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P\Desktop\23571b38accdcca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0" r="90000">
                        <a14:foregroundMark x1="53594" y1="45781" x2="63281" y2="39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75333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4895850" y="4611327"/>
            <a:ext cx="5486400" cy="1021556"/>
          </a:xfrm>
          <a:prstGeom prst="roundRect">
            <a:avLst/>
          </a:prstGeom>
          <a:solidFill>
            <a:schemeClr val="accent6">
              <a:lumMod val="75000"/>
              <a:alpha val="50196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5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altLang="zh-CN" sz="54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Chú</a:t>
            </a:r>
            <a:r>
              <a:rPr lang="en-US" altLang="zh-CN" sz="5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altLang="zh-CN" sz="54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lính</a:t>
            </a:r>
            <a:r>
              <a:rPr lang="en-US" altLang="zh-CN" sz="5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altLang="zh-CN" sz="54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chì</a:t>
            </a:r>
            <a:r>
              <a:rPr lang="en-US" altLang="zh-CN" sz="5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altLang="zh-CN" sz="54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dũng</a:t>
            </a:r>
            <a:r>
              <a:rPr lang="en-US" altLang="zh-CN" sz="5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altLang="zh-CN" sz="54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cảm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11266" name="Picture 2" descr="C:\Users\HP\Desktop\chu-linh-chi-dung-cam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3" b="98934" l="6000" r="92300">
                        <a14:foregroundMark x1="64500" y1="14920" x2="67800" y2="2487"/>
                        <a14:foregroundMark x1="37500" y1="83837" x2="43500" y2="93606"/>
                        <a14:foregroundMark x1="46300" y1="80284" x2="51000" y2="71758"/>
                        <a14:foregroundMark x1="62300" y1="61989" x2="68000" y2="62522"/>
                        <a14:foregroundMark x1="68300" y1="9236" x2="68500" y2="3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2844">
            <a:off x="3048001" y="138619"/>
            <a:ext cx="7620000" cy="429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492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HP\Desktop\kisspng-cartoon-drawing-green-cartoon-green-grass-trees-5aa30b584a55a4.003934071520634712304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565" l="0" r="96222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484"/>
          <a:stretch/>
        </p:blipFill>
        <p:spPr bwMode="auto">
          <a:xfrm>
            <a:off x="-3341370" y="1828800"/>
            <a:ext cx="18874740" cy="587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P\Desktop\23571b38accdcca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0" r="90000">
                        <a14:foregroundMark x1="53594" y1="45781" x2="63281" y2="39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75333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848350" y="5144727"/>
            <a:ext cx="3371850" cy="1021556"/>
          </a:xfrm>
          <a:prstGeom prst="roundRect">
            <a:avLst/>
          </a:prstGeom>
          <a:solidFill>
            <a:schemeClr val="accent6">
              <a:lumMod val="75000"/>
              <a:alpha val="50196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5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altLang="zh-CN" sz="54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Võ</a:t>
            </a:r>
            <a:r>
              <a:rPr lang="en-US" altLang="zh-CN" sz="5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altLang="zh-CN" sz="54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sĩ</a:t>
            </a:r>
            <a:r>
              <a:rPr lang="en-US" altLang="zh-CN" sz="5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altLang="zh-CN" sz="54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bọ</a:t>
            </a:r>
            <a:r>
              <a:rPr lang="en-US" altLang="zh-CN" sz="5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 </a:t>
            </a:r>
            <a:r>
              <a:rPr lang="en-US" altLang="zh-CN" sz="54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ngựa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12290" name="Picture 2" descr="C:\Users\HP\Desktop\td4t75.jpg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142" y="0"/>
            <a:ext cx="5511908" cy="481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492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HP\Desktop\kisspng-cartoon-drawing-green-cartoon-green-grass-trees-5aa30b584a55a4.003934071520634712304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565" l="0" r="96222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484"/>
          <a:stretch/>
        </p:blipFill>
        <p:spPr bwMode="auto">
          <a:xfrm>
            <a:off x="-3341370" y="1828800"/>
            <a:ext cx="18874740" cy="587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HP\Desktop\unnamed (1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7342">
                        <a14:foregroundMark x1="35880" y1="34570" x2="32558" y2="25391"/>
                        <a14:foregroundMark x1="28239" y1="31641" x2="31894" y2="23828"/>
                        <a14:foregroundMark x1="62458" y1="32227" x2="64120" y2="21875"/>
                        <a14:foregroundMark x1="36877" y1="43945" x2="61794" y2="39453"/>
                        <a14:foregroundMark x1="8638" y1="53125" x2="90698" y2="88867"/>
                        <a14:foregroundMark x1="20930" y1="83398" x2="44186" y2="95703"/>
                        <a14:foregroundMark x1="20266" y1="93164" x2="20266" y2="95117"/>
                        <a14:foregroundMark x1="48505" y1="92188" x2="75083" y2="92188"/>
                        <a14:foregroundMark x1="68439" y1="89844" x2="79070" y2="98047"/>
                        <a14:foregroundMark x1="74086" y1="90234" x2="73422" y2="82422"/>
                        <a14:foregroundMark x1="18272" y1="55664" x2="46844" y2="61523"/>
                        <a14:foregroundMark x1="49169" y1="59961" x2="71761" y2="50781"/>
                        <a14:foregroundMark x1="53488" y1="66406" x2="85714" y2="57031"/>
                        <a14:foregroundMark x1="70100" y1="57031" x2="83389" y2="5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380" y="3548108"/>
            <a:ext cx="2293620" cy="390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HP\Desktop\Free-vector-000457-nen-bau-troi-va-dam-may-don-gian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4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917705"/>
            <a:ext cx="12661472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5"/>
          <p:cNvSpPr txBox="1"/>
          <p:nvPr/>
        </p:nvSpPr>
        <p:spPr>
          <a:xfrm>
            <a:off x="4005253" y="2339846"/>
            <a:ext cx="514288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Khám</a:t>
            </a:r>
            <a:r>
              <a:rPr lang="en-US" altLang="zh-CN" sz="11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15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phá</a:t>
            </a:r>
            <a:endParaRPr lang="zh-CN" altLang="en-US" sz="11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ea typeface="方正姚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8"/>
          <p:cNvSpPr txBox="1"/>
          <p:nvPr/>
        </p:nvSpPr>
        <p:spPr>
          <a:xfrm>
            <a:off x="1659324" y="620538"/>
            <a:ext cx="2963475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1300" b="1" dirty="0">
                <a:latin typeface="Book Antiqua" panose="02040602050305030304" pitchFamily="18" charset="0"/>
              </a:rPr>
              <a:t>2</a:t>
            </a:r>
            <a:endParaRPr lang="zh-CN" altLang="en-US" sz="413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5764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5676" y="1711383"/>
            <a:ext cx="9547123" cy="3253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YÊU CẦU CẦN ĐẠT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vi-VN" sz="32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 lại 1 câu chuyện về đồ chơi của mình hoặc của bạn mà em có dịp quan </a:t>
            </a: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Arial" panose="020B0604020202020204" pitchFamily="34" charset="0"/>
              <a:cs typeface="Angsana New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Biết sắp xếp các sự việc theo trình tự một câu </a:t>
            </a: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Arial" panose="020B0604020202020204" pitchFamily="34" charset="0"/>
              <a:cs typeface="Angsana New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Kể bằng lời của mình một cách hấp dẫn, sinh động kèm theo cử </a:t>
            </a: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Arial" panose="020B0604020202020204" pitchFamily="34" charset="0"/>
              <a:cs typeface="Angsana New"/>
            </a:endParaRPr>
          </a:p>
        </p:txBody>
      </p:sp>
    </p:spTree>
    <p:extLst>
      <p:ext uri="{BB962C8B-B14F-4D97-AF65-F5344CB8AC3E}">
        <p14:creationId xmlns:p14="http://schemas.microsoft.com/office/powerpoint/2010/main" val="72767976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HP\Desktop\istockphoto-655291074-170667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0047"/>
            <a:ext cx="12192000" cy="741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1150" y="25336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744986" y="1332130"/>
            <a:ext cx="7029450" cy="2476500"/>
          </a:xfrm>
          <a:prstGeom prst="rect">
            <a:avLst/>
          </a:prstGeom>
          <a:ln>
            <a:noFill/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US" altLang="en-US" sz="3600" b="1" dirty="0" smtClean="0">
                <a:latin typeface="#9Slide03 Arima Madurai ExtraBo" pitchFamily="2" charset="0"/>
                <a:cs typeface="#9Slide03 Arima Madurai ExtraBo" pitchFamily="2" charset="0"/>
              </a:rPr>
              <a:t>   </a:t>
            </a:r>
            <a:r>
              <a:rPr lang="en-US" altLang="en-US" sz="3600" b="1" dirty="0" err="1" smtClean="0">
                <a:latin typeface="#9Slide03 Arima Madurai ExtraBo" pitchFamily="2" charset="0"/>
                <a:cs typeface="#9Slide03 Arima Madurai ExtraBo" pitchFamily="2" charset="0"/>
              </a:rPr>
              <a:t>Kể</a:t>
            </a:r>
            <a:r>
              <a:rPr lang="en-US" altLang="en-US" sz="3600" b="1" dirty="0" smtClean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600" b="1" dirty="0" err="1" smtClean="0">
                <a:latin typeface="#9Slide03 Arima Madurai ExtraBo" pitchFamily="2" charset="0"/>
                <a:cs typeface="#9Slide03 Arima Madurai ExtraBo" pitchFamily="2" charset="0"/>
              </a:rPr>
              <a:t>một</a:t>
            </a:r>
            <a:r>
              <a:rPr lang="en-US" altLang="en-US" sz="3600" b="1" dirty="0" smtClean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600" b="1" dirty="0" err="1" smtClean="0">
                <a:latin typeface="#9Slide03 Arima Madurai ExtraBo" pitchFamily="2" charset="0"/>
                <a:cs typeface="#9Slide03 Arima Madurai ExtraBo" pitchFamily="2" charset="0"/>
              </a:rPr>
              <a:t>câu</a:t>
            </a:r>
            <a:r>
              <a:rPr lang="en-US" altLang="en-US" sz="3600" b="1" dirty="0" smtClean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600" b="1" dirty="0" err="1" smtClean="0">
                <a:latin typeface="#9Slide03 Arima Madurai ExtraBo" pitchFamily="2" charset="0"/>
                <a:cs typeface="#9Slide03 Arima Madurai ExtraBo" pitchFamily="2" charset="0"/>
              </a:rPr>
              <a:t>chuyện</a:t>
            </a:r>
            <a:r>
              <a:rPr lang="en-US" altLang="en-US" sz="3600" b="1" dirty="0" smtClean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600" b="1" dirty="0" err="1" smtClean="0">
                <a:latin typeface="#9Slide03 Arima Madurai ExtraBo" pitchFamily="2" charset="0"/>
                <a:cs typeface="#9Slide03 Arima Madurai ExtraBo" pitchFamily="2" charset="0"/>
              </a:rPr>
              <a:t>liên</a:t>
            </a:r>
            <a:r>
              <a:rPr lang="en-US" altLang="en-US" sz="3600" b="1" dirty="0" smtClean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600" b="1" dirty="0" err="1" smtClean="0">
                <a:latin typeface="#9Slide03 Arima Madurai ExtraBo" pitchFamily="2" charset="0"/>
                <a:cs typeface="#9Slide03 Arima Madurai ExtraBo" pitchFamily="2" charset="0"/>
              </a:rPr>
              <a:t>quan</a:t>
            </a:r>
            <a:r>
              <a:rPr lang="en-US" altLang="en-US" sz="3600" b="1" dirty="0" smtClean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600" b="1" dirty="0" err="1" smtClean="0">
                <a:latin typeface="#9Slide03 Arima Madurai ExtraBo" pitchFamily="2" charset="0"/>
                <a:cs typeface="#9Slide03 Arima Madurai ExtraBo" pitchFamily="2" charset="0"/>
              </a:rPr>
              <a:t>đến</a:t>
            </a:r>
            <a:r>
              <a:rPr lang="en-US" altLang="en-US" sz="3600" b="1" dirty="0" smtClean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600" b="1" dirty="0" err="1" smtClean="0">
                <a:latin typeface="#9Slide03 Arima Madurai ExtraBo" pitchFamily="2" charset="0"/>
                <a:cs typeface="#9Slide03 Arima Madurai ExtraBo" pitchFamily="2" charset="0"/>
              </a:rPr>
              <a:t>đô</a:t>
            </a:r>
            <a:r>
              <a:rPr lang="en-US" altLang="en-US" sz="3600" b="1" dirty="0" smtClean="0">
                <a:latin typeface="#9Slide03 Arima Madurai ExtraBo" pitchFamily="2" charset="0"/>
                <a:cs typeface="#9Slide03 Arima Madurai ExtraBo" pitchFamily="2" charset="0"/>
              </a:rPr>
              <a:t>̀ </a:t>
            </a:r>
            <a:r>
              <a:rPr lang="en-US" altLang="en-US" sz="3600" b="1" dirty="0" err="1" smtClean="0">
                <a:latin typeface="#9Slide03 Arima Madurai ExtraBo" pitchFamily="2" charset="0"/>
                <a:cs typeface="#9Slide03 Arima Madurai ExtraBo" pitchFamily="2" charset="0"/>
              </a:rPr>
              <a:t>chơi</a:t>
            </a:r>
            <a:r>
              <a:rPr lang="en-US" altLang="en-US" sz="3600" b="1" dirty="0" smtClean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600" b="1" dirty="0" err="1" smtClean="0">
                <a:latin typeface="#9Slide03 Arima Madurai ExtraBo" pitchFamily="2" charset="0"/>
                <a:cs typeface="#9Slide03 Arima Madurai ExtraBo" pitchFamily="2" charset="0"/>
              </a:rPr>
              <a:t>của</a:t>
            </a:r>
            <a:r>
              <a:rPr lang="en-US" altLang="en-US" sz="3600" b="1" dirty="0" smtClean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600" b="1" dirty="0" err="1" smtClean="0">
                <a:latin typeface="#9Slide03 Arima Madurai ExtraBo" pitchFamily="2" charset="0"/>
                <a:cs typeface="#9Slide03 Arima Madurai ExtraBo" pitchFamily="2" charset="0"/>
              </a:rPr>
              <a:t>em</a:t>
            </a:r>
            <a:r>
              <a:rPr lang="en-US" altLang="en-US" sz="3600" b="1" dirty="0" smtClean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600" b="1" dirty="0" err="1" smtClean="0">
                <a:latin typeface="#9Slide03 Arima Madurai ExtraBo" pitchFamily="2" charset="0"/>
                <a:cs typeface="#9Slide03 Arima Madurai ExtraBo" pitchFamily="2" charset="0"/>
              </a:rPr>
              <a:t>hoặc</a:t>
            </a:r>
            <a:r>
              <a:rPr lang="en-US" altLang="en-US" sz="3600" b="1" dirty="0" smtClean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600" b="1" dirty="0" err="1" smtClean="0">
                <a:latin typeface="#9Slide03 Arima Madurai ExtraBo" pitchFamily="2" charset="0"/>
                <a:cs typeface="#9Slide03 Arima Madurai ExtraBo" pitchFamily="2" charset="0"/>
              </a:rPr>
              <a:t>của</a:t>
            </a:r>
            <a:r>
              <a:rPr lang="en-US" altLang="en-US" sz="3600" b="1" dirty="0" smtClean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600" b="1" dirty="0" err="1" smtClean="0">
                <a:latin typeface="#9Slide03 Arima Madurai ExtraBo" pitchFamily="2" charset="0"/>
                <a:cs typeface="#9Slide03 Arima Madurai ExtraBo" pitchFamily="2" charset="0"/>
              </a:rPr>
              <a:t>các</a:t>
            </a:r>
            <a:r>
              <a:rPr lang="en-US" altLang="en-US" sz="3600" b="1" dirty="0" smtClean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600" b="1" dirty="0" err="1" smtClean="0">
                <a:latin typeface="#9Slide03 Arima Madurai ExtraBo" pitchFamily="2" charset="0"/>
                <a:cs typeface="#9Slide03 Arima Madurai ExtraBo" pitchFamily="2" charset="0"/>
              </a:rPr>
              <a:t>bạn</a:t>
            </a:r>
            <a:r>
              <a:rPr lang="en-US" altLang="en-US" sz="3600" b="1" dirty="0" smtClean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600" b="1" dirty="0" err="1" smtClean="0">
                <a:latin typeface="#9Slide03 Arima Madurai ExtraBo" pitchFamily="2" charset="0"/>
                <a:cs typeface="#9Slide03 Arima Madurai ExtraBo" pitchFamily="2" charset="0"/>
              </a:rPr>
              <a:t>xung</a:t>
            </a:r>
            <a:r>
              <a:rPr lang="en-US" altLang="en-US" sz="3600" b="1" dirty="0" smtClean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600" b="1" dirty="0" err="1" smtClean="0">
                <a:latin typeface="#9Slide03 Arima Madurai ExtraBo" pitchFamily="2" charset="0"/>
                <a:cs typeface="#9Slide03 Arima Madurai ExtraBo" pitchFamily="2" charset="0"/>
              </a:rPr>
              <a:t>quanh</a:t>
            </a:r>
            <a:r>
              <a:rPr lang="en-US" altLang="en-US" sz="3600" b="1" dirty="0" smtClean="0">
                <a:latin typeface="#9Slide03 Arima Madurai ExtraBo" pitchFamily="2" charset="0"/>
                <a:cs typeface="#9Slide03 Arima Madurai ExtraBo" pitchFamily="2" charset="0"/>
              </a:rPr>
              <a:t>.</a:t>
            </a:r>
          </a:p>
          <a:p>
            <a:pPr algn="ctr">
              <a:buFontTx/>
              <a:buNone/>
            </a:pPr>
            <a:endParaRPr lang="en-US" altLang="en-US" sz="3600" b="1" dirty="0" smtClean="0">
              <a:latin typeface="#9Slide03 Arima Madurai ExtraBo" pitchFamily="2" charset="0"/>
              <a:cs typeface="#9Slide03 Arima Madurai ExtraBo" pitchFamily="2" charset="0"/>
            </a:endParaRPr>
          </a:p>
          <a:p>
            <a:pPr algn="ctr">
              <a:buFontTx/>
              <a:buNone/>
            </a:pPr>
            <a:endParaRPr lang="en-US" altLang="en-US" sz="3600" b="1" dirty="0" smtClean="0">
              <a:latin typeface="#9Slide03 Arima Madurai ExtraBo" pitchFamily="2" charset="0"/>
              <a:cs typeface="#9Slide03 Arima Madurai ExtraBo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63277" y="449817"/>
            <a:ext cx="2190023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FontTx/>
              <a:buNone/>
            </a:pPr>
            <a:r>
              <a:rPr lang="en-US" altLang="en-US" sz="4800" b="1" u="sng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rima Madurai ExtraBo" pitchFamily="2" charset="0"/>
                <a:cs typeface="#9Slide03 Arima Madurai ExtraBo" pitchFamily="2" charset="0"/>
              </a:rPr>
              <a:t>Đê</a:t>
            </a:r>
            <a:r>
              <a:rPr lang="en-US" altLang="en-US" sz="4800" b="1" u="sng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rima Madurai ExtraBo" pitchFamily="2" charset="0"/>
                <a:cs typeface="#9Slide03 Arima Madurai ExtraBo" pitchFamily="2" charset="0"/>
              </a:rPr>
              <a:t>̀ </a:t>
            </a:r>
            <a:r>
              <a:rPr lang="en-US" altLang="en-US" sz="4800" b="1" u="sng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rima Madurai ExtraBo" pitchFamily="2" charset="0"/>
                <a:cs typeface="#9Slide03 Arima Madurai ExtraBo" pitchFamily="2" charset="0"/>
              </a:rPr>
              <a:t>bài</a:t>
            </a:r>
            <a:r>
              <a:rPr lang="en-US" altLang="en-US" sz="4800" b="1" u="sng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rima Madurai ExtraBo" pitchFamily="2" charset="0"/>
                <a:cs typeface="#9Slide03 Arima Madurai ExtraBo" pitchFamily="2" charset="0"/>
              </a:rPr>
              <a:t>:</a:t>
            </a:r>
            <a:r>
              <a:rPr lang="en-US" alt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52075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1259</TotalTime>
  <Words>785</Words>
  <Application>Microsoft Office PowerPoint</Application>
  <PresentationFormat>Widescreen</PresentationFormat>
  <Paragraphs>76</Paragraphs>
  <Slides>27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方正姚体</vt:lpstr>
      <vt:lpstr>Angsana New</vt:lpstr>
      <vt:lpstr>#9Slide03 Arima Madurai ExtraBo</vt:lpstr>
      <vt:lpstr>#9Slide03 Bebas Neue Bold</vt:lpstr>
      <vt:lpstr>Arabia</vt:lpstr>
      <vt:lpstr>Calibri Light</vt:lpstr>
      <vt:lpstr>Arial-Rounded</vt:lpstr>
      <vt:lpstr>Times New Roman</vt:lpstr>
      <vt:lpstr>Calibri</vt:lpstr>
      <vt:lpstr>Microsoft YaHei</vt:lpstr>
      <vt:lpstr>FreeStyle</vt:lpstr>
      <vt:lpstr>等线</vt:lpstr>
      <vt:lpstr>Arial</vt:lpstr>
      <vt:lpstr>Book Antiqua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HOHAO</dc:creator>
  <cp:keywords>HAOMANGNON</cp:keywords>
  <cp:lastModifiedBy>Admin</cp:lastModifiedBy>
  <cp:revision>86</cp:revision>
  <dcterms:created xsi:type="dcterms:W3CDTF">2017-08-18T03:02:00Z</dcterms:created>
  <dcterms:modified xsi:type="dcterms:W3CDTF">2022-12-15T14:54:45Z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