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9" r:id="rId7"/>
    <p:sldId id="281" r:id="rId8"/>
    <p:sldId id="289" r:id="rId9"/>
    <p:sldId id="275" r:id="rId10"/>
    <p:sldId id="273" r:id="rId11"/>
    <p:sldId id="302" r:id="rId12"/>
    <p:sldId id="274" r:id="rId13"/>
    <p:sldId id="284" r:id="rId14"/>
    <p:sldId id="286" r:id="rId15"/>
    <p:sldId id="287" r:id="rId16"/>
    <p:sldId id="285" r:id="rId17"/>
    <p:sldId id="288" r:id="rId18"/>
    <p:sldId id="278" r:id="rId19"/>
    <p:sldId id="282" r:id="rId20"/>
    <p:sldId id="280" r:id="rId21"/>
    <p:sldId id="283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7" d="100"/>
          <a:sy n="67" d="100"/>
        </p:scale>
        <p:origin x="1272" y="7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6F964-B517-4BC0-8867-0CAB04590593}" type="doc">
      <dgm:prSet loTypeId="urn:microsoft.com/office/officeart/2005/8/layout/list1#1" loCatId="list" qsTypeId="urn:microsoft.com/office/officeart/2005/8/quickstyle/simple1#1" qsCatId="simple" csTypeId="urn:microsoft.com/office/officeart/2005/8/colors/colorful5#1" csCatId="colorful" phldr="1"/>
      <dgm:spPr/>
      <dgm:t>
        <a:bodyPr/>
        <a:lstStyle/>
        <a:p>
          <a:endParaRPr lang="vi-VN"/>
        </a:p>
      </dgm:t>
    </dgm:pt>
    <dgm:pt modelId="{BE1AB24B-16E7-4785-A706-78886A2DD6B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 nước chia thành 12 lộ.</a:t>
          </a:r>
          <a:endParaRPr lang="vi-VN" sz="36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D1E91-17D0-49CF-8E07-27D88871E0E1}" type="parTrans" cxnId="{6E175217-78D1-484F-94F8-F30781480AE3}">
      <dgm:prSet/>
      <dgm:spPr/>
      <dgm:t>
        <a:bodyPr/>
        <a:lstStyle/>
        <a:p>
          <a:endParaRPr lang="vi-VN"/>
        </a:p>
      </dgm:t>
    </dgm:pt>
    <dgm:pt modelId="{6D5587FA-096D-41C0-8D7F-A37EE264DE1B}" type="sibTrans" cxnId="{6E175217-78D1-484F-94F8-F30781480AE3}">
      <dgm:prSet/>
      <dgm:spPr/>
      <dgm:t>
        <a:bodyPr/>
        <a:lstStyle/>
        <a:p>
          <a:endParaRPr lang="vi-VN"/>
        </a:p>
      </dgm:t>
    </dgm:pt>
    <dgm:pt modelId="{FD61F31C-F1EE-4D16-A88E-1FCBBF726D11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 Trần nhường ngôi sớm cho con, xưng là Thái Thượng Hoàng.</a:t>
          </a:r>
          <a:endParaRPr lang="vi-VN" sz="36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5617B-3D96-4704-A9BE-449708E4E29A}" type="parTrans" cxnId="{C48BEE1E-5A54-4002-91C6-E8056B54B987}">
      <dgm:prSet/>
      <dgm:spPr/>
      <dgm:t>
        <a:bodyPr/>
        <a:lstStyle/>
        <a:p>
          <a:endParaRPr lang="vi-VN"/>
        </a:p>
      </dgm:t>
    </dgm:pt>
    <dgm:pt modelId="{F901B061-AF53-4924-8CE9-D6F8882698F4}" type="sibTrans" cxnId="{C48BEE1E-5A54-4002-91C6-E8056B54B987}">
      <dgm:prSet/>
      <dgm:spPr/>
      <dgm:t>
        <a:bodyPr/>
        <a:lstStyle/>
        <a:p>
          <a:endParaRPr lang="vi-VN"/>
        </a:p>
      </dgm:t>
    </dgm:pt>
    <dgm:pt modelId="{90F4C9B6-49C8-40C8-AD3A-AF6E12D62B40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 Trần đặt chuông lớn thềm cung điện để dân đánh khi có </a:t>
          </a:r>
          <a:r>
            <a: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điều gì </a:t>
          </a:r>
          <a:r>
            <a:rPr lang="en-US" sz="3600" b="1" i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 xin  hoặc bị  oan ức.</a:t>
          </a:r>
          <a:endParaRPr lang="vi-VN" sz="3600" b="1" i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DE5423-6425-4FB6-B511-470F23DCD08D}" type="parTrans" cxnId="{7E8018F4-E482-460E-850F-E0F88F75143C}">
      <dgm:prSet/>
      <dgm:spPr/>
      <dgm:t>
        <a:bodyPr/>
        <a:lstStyle/>
        <a:p>
          <a:endParaRPr lang="vi-VN"/>
        </a:p>
      </dgm:t>
    </dgm:pt>
    <dgm:pt modelId="{8B85CA70-18D0-4BD5-A901-763A8636575D}" type="sibTrans" cxnId="{7E8018F4-E482-460E-850F-E0F88F75143C}">
      <dgm:prSet/>
      <dgm:spPr/>
      <dgm:t>
        <a:bodyPr/>
        <a:lstStyle/>
        <a:p>
          <a:endParaRPr lang="vi-VN"/>
        </a:p>
      </dgm:t>
    </dgm:pt>
    <dgm:pt modelId="{9ADFAEEF-80C6-4669-BD5A-9D4758304A2E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/>
            <a:t> </a:t>
          </a:r>
          <a:r>
            <a: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 buổi yến tiệc, vua và quan nắm tay ca hát.</a:t>
          </a:r>
          <a:endParaRPr lang="vi-VN" sz="36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B0664-B925-414B-904D-B60E40F4B841}" type="parTrans" cxnId="{F0F68333-66DF-4C0C-9B7B-C4DB3BA5B865}">
      <dgm:prSet/>
      <dgm:spPr/>
      <dgm:t>
        <a:bodyPr/>
        <a:lstStyle/>
        <a:p>
          <a:endParaRPr lang="vi-VN"/>
        </a:p>
      </dgm:t>
    </dgm:pt>
    <dgm:pt modelId="{A667A514-B91A-4DD0-9271-C3C5EDA888E3}" type="sibTrans" cxnId="{F0F68333-66DF-4C0C-9B7B-C4DB3BA5B865}">
      <dgm:prSet/>
      <dgm:spPr/>
      <dgm:t>
        <a:bodyPr/>
        <a:lstStyle/>
        <a:p>
          <a:endParaRPr lang="vi-VN"/>
        </a:p>
      </dgm:t>
    </dgm:pt>
    <dgm:pt modelId="{90394216-A532-41D5-BB44-B0D7B2D60415}" type="pres">
      <dgm:prSet presAssocID="{5DC6F964-B517-4BC0-8867-0CAB04590593}" presName="linear" presStyleCnt="0">
        <dgm:presLayoutVars>
          <dgm:dir/>
          <dgm:animLvl val="lvl"/>
          <dgm:resizeHandles val="exact"/>
        </dgm:presLayoutVars>
      </dgm:prSet>
      <dgm:spPr/>
    </dgm:pt>
    <dgm:pt modelId="{5D2AFEDE-8D62-4825-9BB3-DF752DA71A47}" type="pres">
      <dgm:prSet presAssocID="{BE1AB24B-16E7-4785-A706-78886A2DD6BB}" presName="parentLin" presStyleCnt="0"/>
      <dgm:spPr/>
    </dgm:pt>
    <dgm:pt modelId="{991F6BAC-5216-4E43-96BB-8237F688522D}" type="pres">
      <dgm:prSet presAssocID="{BE1AB24B-16E7-4785-A706-78886A2DD6BB}" presName="parentLeftMargin" presStyleLbl="node1" presStyleIdx="0" presStyleCnt="4"/>
      <dgm:spPr/>
    </dgm:pt>
    <dgm:pt modelId="{C6158D97-18C7-4A9E-9021-FE524F342DA7}" type="pres">
      <dgm:prSet presAssocID="{BE1AB24B-16E7-4785-A706-78886A2DD6BB}" presName="parentText" presStyleLbl="node1" presStyleIdx="0" presStyleCnt="4" custScaleX="136367" custScaleY="165048" custLinFactNeighborX="-327" custLinFactNeighborY="3674">
        <dgm:presLayoutVars>
          <dgm:chMax val="0"/>
          <dgm:bulletEnabled val="1"/>
        </dgm:presLayoutVars>
      </dgm:prSet>
      <dgm:spPr/>
    </dgm:pt>
    <dgm:pt modelId="{D207EDC9-76CA-4FCA-A0A4-2FD3DFFBEF97}" type="pres">
      <dgm:prSet presAssocID="{BE1AB24B-16E7-4785-A706-78886A2DD6BB}" presName="negativeSpace" presStyleCnt="0"/>
      <dgm:spPr/>
    </dgm:pt>
    <dgm:pt modelId="{977431C0-21EE-43EC-9068-C9C9216513C7}" type="pres">
      <dgm:prSet presAssocID="{BE1AB24B-16E7-4785-A706-78886A2DD6BB}" presName="childText" presStyleLbl="conFgAcc1" presStyleIdx="0" presStyleCnt="4">
        <dgm:presLayoutVars>
          <dgm:bulletEnabled val="1"/>
        </dgm:presLayoutVars>
      </dgm:prSet>
      <dgm:spPr/>
    </dgm:pt>
    <dgm:pt modelId="{109E8712-F681-4CCB-B0FB-9D1DF78E020A}" type="pres">
      <dgm:prSet presAssocID="{6D5587FA-096D-41C0-8D7F-A37EE264DE1B}" presName="spaceBetweenRectangles" presStyleCnt="0"/>
      <dgm:spPr/>
    </dgm:pt>
    <dgm:pt modelId="{71489BB7-1338-4AEA-B977-74A622F687D6}" type="pres">
      <dgm:prSet presAssocID="{FD61F31C-F1EE-4D16-A88E-1FCBBF726D11}" presName="parentLin" presStyleCnt="0"/>
      <dgm:spPr/>
    </dgm:pt>
    <dgm:pt modelId="{B1D68D93-CB63-4D45-B6F7-5F383CDFB651}" type="pres">
      <dgm:prSet presAssocID="{FD61F31C-F1EE-4D16-A88E-1FCBBF726D11}" presName="parentLeftMargin" presStyleLbl="node1" presStyleIdx="0" presStyleCnt="4"/>
      <dgm:spPr/>
    </dgm:pt>
    <dgm:pt modelId="{4622A05C-8DB4-42B3-ACD6-83265644E1F1}" type="pres">
      <dgm:prSet presAssocID="{FD61F31C-F1EE-4D16-A88E-1FCBBF726D11}" presName="parentText" presStyleLbl="node1" presStyleIdx="1" presStyleCnt="4" custScaleX="137022" custScaleY="217986">
        <dgm:presLayoutVars>
          <dgm:chMax val="0"/>
          <dgm:bulletEnabled val="1"/>
        </dgm:presLayoutVars>
      </dgm:prSet>
      <dgm:spPr/>
    </dgm:pt>
    <dgm:pt modelId="{2084804B-6EF3-47A3-9509-8BC0A608C2F5}" type="pres">
      <dgm:prSet presAssocID="{FD61F31C-F1EE-4D16-A88E-1FCBBF726D11}" presName="negativeSpace" presStyleCnt="0"/>
      <dgm:spPr/>
    </dgm:pt>
    <dgm:pt modelId="{C2493B64-E098-45DB-95DD-2BD788FEE568}" type="pres">
      <dgm:prSet presAssocID="{FD61F31C-F1EE-4D16-A88E-1FCBBF726D11}" presName="childText" presStyleLbl="conFgAcc1" presStyleIdx="1" presStyleCnt="4">
        <dgm:presLayoutVars>
          <dgm:bulletEnabled val="1"/>
        </dgm:presLayoutVars>
      </dgm:prSet>
      <dgm:spPr/>
    </dgm:pt>
    <dgm:pt modelId="{B173B07E-5246-4ED9-9C9B-AF762CD86A02}" type="pres">
      <dgm:prSet presAssocID="{F901B061-AF53-4924-8CE9-D6F8882698F4}" presName="spaceBetweenRectangles" presStyleCnt="0"/>
      <dgm:spPr/>
    </dgm:pt>
    <dgm:pt modelId="{3BB89ED8-3FB9-407C-B9E8-EB3AC8825E87}" type="pres">
      <dgm:prSet presAssocID="{90F4C9B6-49C8-40C8-AD3A-AF6E12D62B40}" presName="parentLin" presStyleCnt="0"/>
      <dgm:spPr/>
    </dgm:pt>
    <dgm:pt modelId="{68EA7332-24B2-4508-81B1-668D070E26BA}" type="pres">
      <dgm:prSet presAssocID="{90F4C9B6-49C8-40C8-AD3A-AF6E12D62B40}" presName="parentLeftMargin" presStyleLbl="node1" presStyleIdx="1" presStyleCnt="4"/>
      <dgm:spPr/>
    </dgm:pt>
    <dgm:pt modelId="{8CC81878-3231-403B-9762-3C88CB3AD0B7}" type="pres">
      <dgm:prSet presAssocID="{90F4C9B6-49C8-40C8-AD3A-AF6E12D62B40}" presName="parentText" presStyleLbl="node1" presStyleIdx="2" presStyleCnt="4" custScaleX="137035" custScaleY="347418" custLinFactNeighborX="3795" custLinFactNeighborY="-11471">
        <dgm:presLayoutVars>
          <dgm:chMax val="0"/>
          <dgm:bulletEnabled val="1"/>
        </dgm:presLayoutVars>
      </dgm:prSet>
      <dgm:spPr/>
    </dgm:pt>
    <dgm:pt modelId="{6585D712-8645-49E5-9D9D-DE453BC4C4BA}" type="pres">
      <dgm:prSet presAssocID="{90F4C9B6-49C8-40C8-AD3A-AF6E12D62B40}" presName="negativeSpace" presStyleCnt="0"/>
      <dgm:spPr/>
    </dgm:pt>
    <dgm:pt modelId="{B7CB4D1F-02DC-4A0A-9439-701A6329376D}" type="pres">
      <dgm:prSet presAssocID="{90F4C9B6-49C8-40C8-AD3A-AF6E12D62B40}" presName="childText" presStyleLbl="conFgAcc1" presStyleIdx="2" presStyleCnt="4">
        <dgm:presLayoutVars>
          <dgm:bulletEnabled val="1"/>
        </dgm:presLayoutVars>
      </dgm:prSet>
      <dgm:spPr/>
    </dgm:pt>
    <dgm:pt modelId="{D5E84148-3639-45E8-8B30-C151FB77B595}" type="pres">
      <dgm:prSet presAssocID="{8B85CA70-18D0-4BD5-A901-763A8636575D}" presName="spaceBetweenRectangles" presStyleCnt="0"/>
      <dgm:spPr/>
    </dgm:pt>
    <dgm:pt modelId="{CDAB590D-9C3C-4E67-8575-3CECADF51ADB}" type="pres">
      <dgm:prSet presAssocID="{9ADFAEEF-80C6-4669-BD5A-9D4758304A2E}" presName="parentLin" presStyleCnt="0"/>
      <dgm:spPr/>
    </dgm:pt>
    <dgm:pt modelId="{8A384FAF-42E4-4C23-BBDC-0DBF4B4C5905}" type="pres">
      <dgm:prSet presAssocID="{9ADFAEEF-80C6-4669-BD5A-9D4758304A2E}" presName="parentLeftMargin" presStyleLbl="node1" presStyleIdx="2" presStyleCnt="4"/>
      <dgm:spPr/>
    </dgm:pt>
    <dgm:pt modelId="{67727327-8738-4266-9430-89B335B02B93}" type="pres">
      <dgm:prSet presAssocID="{9ADFAEEF-80C6-4669-BD5A-9D4758304A2E}" presName="parentText" presStyleLbl="node1" presStyleIdx="3" presStyleCnt="4" custScaleX="134174" custScaleY="278714">
        <dgm:presLayoutVars>
          <dgm:chMax val="0"/>
          <dgm:bulletEnabled val="1"/>
        </dgm:presLayoutVars>
      </dgm:prSet>
      <dgm:spPr/>
    </dgm:pt>
    <dgm:pt modelId="{41552044-6E4A-47CB-A452-6196A815364C}" type="pres">
      <dgm:prSet presAssocID="{9ADFAEEF-80C6-4669-BD5A-9D4758304A2E}" presName="negativeSpace" presStyleCnt="0"/>
      <dgm:spPr/>
    </dgm:pt>
    <dgm:pt modelId="{FF774946-446E-4C4E-8FBC-22D2196088A2}" type="pres">
      <dgm:prSet presAssocID="{9ADFAEEF-80C6-4669-BD5A-9D4758304A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175217-78D1-484F-94F8-F30781480AE3}" srcId="{5DC6F964-B517-4BC0-8867-0CAB04590593}" destId="{BE1AB24B-16E7-4785-A706-78886A2DD6BB}" srcOrd="0" destOrd="0" parTransId="{C98D1E91-17D0-49CF-8E07-27D88871E0E1}" sibTransId="{6D5587FA-096D-41C0-8D7F-A37EE264DE1B}"/>
    <dgm:cxn modelId="{09C95E1C-97BB-4626-B1C3-6622DDB1E940}" type="presOf" srcId="{9ADFAEEF-80C6-4669-BD5A-9D4758304A2E}" destId="{67727327-8738-4266-9430-89B335B02B93}" srcOrd="1" destOrd="0" presId="urn:microsoft.com/office/officeart/2005/8/layout/list1#1"/>
    <dgm:cxn modelId="{C48BEE1E-5A54-4002-91C6-E8056B54B987}" srcId="{5DC6F964-B517-4BC0-8867-0CAB04590593}" destId="{FD61F31C-F1EE-4D16-A88E-1FCBBF726D11}" srcOrd="1" destOrd="0" parTransId="{3B65617B-3D96-4704-A9BE-449708E4E29A}" sibTransId="{F901B061-AF53-4924-8CE9-D6F8882698F4}"/>
    <dgm:cxn modelId="{F0F68333-66DF-4C0C-9B7B-C4DB3BA5B865}" srcId="{5DC6F964-B517-4BC0-8867-0CAB04590593}" destId="{9ADFAEEF-80C6-4669-BD5A-9D4758304A2E}" srcOrd="3" destOrd="0" parTransId="{91DB0664-B925-414B-904D-B60E40F4B841}" sibTransId="{A667A514-B91A-4DD0-9271-C3C5EDA888E3}"/>
    <dgm:cxn modelId="{94CCDE3D-6C76-4063-A86E-0E70CA8CE6DC}" type="presOf" srcId="{9ADFAEEF-80C6-4669-BD5A-9D4758304A2E}" destId="{8A384FAF-42E4-4C23-BBDC-0DBF4B4C5905}" srcOrd="0" destOrd="0" presId="urn:microsoft.com/office/officeart/2005/8/layout/list1#1"/>
    <dgm:cxn modelId="{96ED6964-B72E-46BD-B800-D884E5EB909C}" type="presOf" srcId="{BE1AB24B-16E7-4785-A706-78886A2DD6BB}" destId="{991F6BAC-5216-4E43-96BB-8237F688522D}" srcOrd="0" destOrd="0" presId="urn:microsoft.com/office/officeart/2005/8/layout/list1#1"/>
    <dgm:cxn modelId="{6747D74C-A068-4173-9EA1-73D33ADFA900}" type="presOf" srcId="{FD61F31C-F1EE-4D16-A88E-1FCBBF726D11}" destId="{B1D68D93-CB63-4D45-B6F7-5F383CDFB651}" srcOrd="0" destOrd="0" presId="urn:microsoft.com/office/officeart/2005/8/layout/list1#1"/>
    <dgm:cxn modelId="{86728050-AFAF-4117-A8FA-C5E42081BE78}" type="presOf" srcId="{90F4C9B6-49C8-40C8-AD3A-AF6E12D62B40}" destId="{8CC81878-3231-403B-9762-3C88CB3AD0B7}" srcOrd="1" destOrd="0" presId="urn:microsoft.com/office/officeart/2005/8/layout/list1#1"/>
    <dgm:cxn modelId="{2A710458-017D-44FA-8446-0565EBA0EE90}" type="presOf" srcId="{FD61F31C-F1EE-4D16-A88E-1FCBBF726D11}" destId="{4622A05C-8DB4-42B3-ACD6-83265644E1F1}" srcOrd="1" destOrd="0" presId="urn:microsoft.com/office/officeart/2005/8/layout/list1#1"/>
    <dgm:cxn modelId="{2D0F698A-722D-42E0-8FDF-5C096440DDE1}" type="presOf" srcId="{BE1AB24B-16E7-4785-A706-78886A2DD6BB}" destId="{C6158D97-18C7-4A9E-9021-FE524F342DA7}" srcOrd="1" destOrd="0" presId="urn:microsoft.com/office/officeart/2005/8/layout/list1#1"/>
    <dgm:cxn modelId="{5498D5CD-DE3D-4ABC-B555-769DCF0B0831}" type="presOf" srcId="{5DC6F964-B517-4BC0-8867-0CAB04590593}" destId="{90394216-A532-41D5-BB44-B0D7B2D60415}" srcOrd="0" destOrd="0" presId="urn:microsoft.com/office/officeart/2005/8/layout/list1#1"/>
    <dgm:cxn modelId="{B40D27E0-91B7-4716-B164-932A7EBB8DF9}" type="presOf" srcId="{90F4C9B6-49C8-40C8-AD3A-AF6E12D62B40}" destId="{68EA7332-24B2-4508-81B1-668D070E26BA}" srcOrd="0" destOrd="0" presId="urn:microsoft.com/office/officeart/2005/8/layout/list1#1"/>
    <dgm:cxn modelId="{7E8018F4-E482-460E-850F-E0F88F75143C}" srcId="{5DC6F964-B517-4BC0-8867-0CAB04590593}" destId="{90F4C9B6-49C8-40C8-AD3A-AF6E12D62B40}" srcOrd="2" destOrd="0" parTransId="{82DE5423-6425-4FB6-B511-470F23DCD08D}" sibTransId="{8B85CA70-18D0-4BD5-A901-763A8636575D}"/>
    <dgm:cxn modelId="{C3DE41DC-D5B9-4016-98FF-E013D02D1DDA}" type="presParOf" srcId="{90394216-A532-41D5-BB44-B0D7B2D60415}" destId="{5D2AFEDE-8D62-4825-9BB3-DF752DA71A47}" srcOrd="0" destOrd="0" presId="urn:microsoft.com/office/officeart/2005/8/layout/list1#1"/>
    <dgm:cxn modelId="{B71A6317-8F86-4888-8A75-27BDB12A3054}" type="presParOf" srcId="{5D2AFEDE-8D62-4825-9BB3-DF752DA71A47}" destId="{991F6BAC-5216-4E43-96BB-8237F688522D}" srcOrd="0" destOrd="0" presId="urn:microsoft.com/office/officeart/2005/8/layout/list1#1"/>
    <dgm:cxn modelId="{AD91BEF9-2BCA-4898-A051-03F682963C6C}" type="presParOf" srcId="{5D2AFEDE-8D62-4825-9BB3-DF752DA71A47}" destId="{C6158D97-18C7-4A9E-9021-FE524F342DA7}" srcOrd="1" destOrd="0" presId="urn:microsoft.com/office/officeart/2005/8/layout/list1#1"/>
    <dgm:cxn modelId="{83EF704D-27EB-461B-998D-4291DFDD73CE}" type="presParOf" srcId="{90394216-A532-41D5-BB44-B0D7B2D60415}" destId="{D207EDC9-76CA-4FCA-A0A4-2FD3DFFBEF97}" srcOrd="1" destOrd="0" presId="urn:microsoft.com/office/officeart/2005/8/layout/list1#1"/>
    <dgm:cxn modelId="{4889447D-774C-4B83-99F9-7476ABA7BDED}" type="presParOf" srcId="{90394216-A532-41D5-BB44-B0D7B2D60415}" destId="{977431C0-21EE-43EC-9068-C9C9216513C7}" srcOrd="2" destOrd="0" presId="urn:microsoft.com/office/officeart/2005/8/layout/list1#1"/>
    <dgm:cxn modelId="{645EF18E-362F-45CE-914D-B88F8D777746}" type="presParOf" srcId="{90394216-A532-41D5-BB44-B0D7B2D60415}" destId="{109E8712-F681-4CCB-B0FB-9D1DF78E020A}" srcOrd="3" destOrd="0" presId="urn:microsoft.com/office/officeart/2005/8/layout/list1#1"/>
    <dgm:cxn modelId="{2C967EFB-E132-4F48-8D69-EE5A7656BFF2}" type="presParOf" srcId="{90394216-A532-41D5-BB44-B0D7B2D60415}" destId="{71489BB7-1338-4AEA-B977-74A622F687D6}" srcOrd="4" destOrd="0" presId="urn:microsoft.com/office/officeart/2005/8/layout/list1#1"/>
    <dgm:cxn modelId="{4CA307EA-502B-4525-BC03-C2B10217CF17}" type="presParOf" srcId="{71489BB7-1338-4AEA-B977-74A622F687D6}" destId="{B1D68D93-CB63-4D45-B6F7-5F383CDFB651}" srcOrd="0" destOrd="0" presId="urn:microsoft.com/office/officeart/2005/8/layout/list1#1"/>
    <dgm:cxn modelId="{5B1D1E70-BEAD-47AB-A22A-B451ECB37D39}" type="presParOf" srcId="{71489BB7-1338-4AEA-B977-74A622F687D6}" destId="{4622A05C-8DB4-42B3-ACD6-83265644E1F1}" srcOrd="1" destOrd="0" presId="urn:microsoft.com/office/officeart/2005/8/layout/list1#1"/>
    <dgm:cxn modelId="{4369FF36-F211-4B03-9424-6BE7BE1CAE58}" type="presParOf" srcId="{90394216-A532-41D5-BB44-B0D7B2D60415}" destId="{2084804B-6EF3-47A3-9509-8BC0A608C2F5}" srcOrd="5" destOrd="0" presId="urn:microsoft.com/office/officeart/2005/8/layout/list1#1"/>
    <dgm:cxn modelId="{4B539868-5672-4CE7-9B4F-7FD822CF5401}" type="presParOf" srcId="{90394216-A532-41D5-BB44-B0D7B2D60415}" destId="{C2493B64-E098-45DB-95DD-2BD788FEE568}" srcOrd="6" destOrd="0" presId="urn:microsoft.com/office/officeart/2005/8/layout/list1#1"/>
    <dgm:cxn modelId="{F88FEF9D-0483-4DD4-B024-739B3F74603D}" type="presParOf" srcId="{90394216-A532-41D5-BB44-B0D7B2D60415}" destId="{B173B07E-5246-4ED9-9C9B-AF762CD86A02}" srcOrd="7" destOrd="0" presId="urn:microsoft.com/office/officeart/2005/8/layout/list1#1"/>
    <dgm:cxn modelId="{E02BDFAA-AE12-4955-BBA6-186E915BEA79}" type="presParOf" srcId="{90394216-A532-41D5-BB44-B0D7B2D60415}" destId="{3BB89ED8-3FB9-407C-B9E8-EB3AC8825E87}" srcOrd="8" destOrd="0" presId="urn:microsoft.com/office/officeart/2005/8/layout/list1#1"/>
    <dgm:cxn modelId="{B40D02E0-F204-4026-88DB-95AC19A03D00}" type="presParOf" srcId="{3BB89ED8-3FB9-407C-B9E8-EB3AC8825E87}" destId="{68EA7332-24B2-4508-81B1-668D070E26BA}" srcOrd="0" destOrd="0" presId="urn:microsoft.com/office/officeart/2005/8/layout/list1#1"/>
    <dgm:cxn modelId="{A2786797-1BA7-4F68-8FA7-070089E87B6B}" type="presParOf" srcId="{3BB89ED8-3FB9-407C-B9E8-EB3AC8825E87}" destId="{8CC81878-3231-403B-9762-3C88CB3AD0B7}" srcOrd="1" destOrd="0" presId="urn:microsoft.com/office/officeart/2005/8/layout/list1#1"/>
    <dgm:cxn modelId="{D3E96015-60FE-4D4F-B404-71C15D9942F7}" type="presParOf" srcId="{90394216-A532-41D5-BB44-B0D7B2D60415}" destId="{6585D712-8645-49E5-9D9D-DE453BC4C4BA}" srcOrd="9" destOrd="0" presId="urn:microsoft.com/office/officeart/2005/8/layout/list1#1"/>
    <dgm:cxn modelId="{560BEF22-377B-405D-A17F-0FB1D87A8AC0}" type="presParOf" srcId="{90394216-A532-41D5-BB44-B0D7B2D60415}" destId="{B7CB4D1F-02DC-4A0A-9439-701A6329376D}" srcOrd="10" destOrd="0" presId="urn:microsoft.com/office/officeart/2005/8/layout/list1#1"/>
    <dgm:cxn modelId="{75C6B784-4480-4061-BCA6-DF460E6B2965}" type="presParOf" srcId="{90394216-A532-41D5-BB44-B0D7B2D60415}" destId="{D5E84148-3639-45E8-8B30-C151FB77B595}" srcOrd="11" destOrd="0" presId="urn:microsoft.com/office/officeart/2005/8/layout/list1#1"/>
    <dgm:cxn modelId="{8728CECE-0F6B-4E3B-A5F5-441315DD93AE}" type="presParOf" srcId="{90394216-A532-41D5-BB44-B0D7B2D60415}" destId="{CDAB590D-9C3C-4E67-8575-3CECADF51ADB}" srcOrd="12" destOrd="0" presId="urn:microsoft.com/office/officeart/2005/8/layout/list1#1"/>
    <dgm:cxn modelId="{D4112A19-C5BC-4644-A7FA-21947E11C8F0}" type="presParOf" srcId="{CDAB590D-9C3C-4E67-8575-3CECADF51ADB}" destId="{8A384FAF-42E4-4C23-BBDC-0DBF4B4C5905}" srcOrd="0" destOrd="0" presId="urn:microsoft.com/office/officeart/2005/8/layout/list1#1"/>
    <dgm:cxn modelId="{C49024A7-314F-4188-9337-46521E50688B}" type="presParOf" srcId="{CDAB590D-9C3C-4E67-8575-3CECADF51ADB}" destId="{67727327-8738-4266-9430-89B335B02B93}" srcOrd="1" destOrd="0" presId="urn:microsoft.com/office/officeart/2005/8/layout/list1#1"/>
    <dgm:cxn modelId="{D86B1EC0-4797-4023-82F0-26850957E000}" type="presParOf" srcId="{90394216-A532-41D5-BB44-B0D7B2D60415}" destId="{41552044-6E4A-47CB-A452-6196A815364C}" srcOrd="13" destOrd="0" presId="urn:microsoft.com/office/officeart/2005/8/layout/list1#1"/>
    <dgm:cxn modelId="{0B297E93-3C24-4271-A5C8-AAFEA91AA55B}" type="presParOf" srcId="{90394216-A532-41D5-BB44-B0D7B2D60415}" destId="{FF774946-446E-4C4E-8FBC-22D2196088A2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31C0-21EE-43EC-9068-C9C9216513C7}">
      <dsp:nvSpPr>
        <dsp:cNvPr id="0" name=""/>
        <dsp:cNvSpPr/>
      </dsp:nvSpPr>
      <dsp:spPr>
        <a:xfrm>
          <a:off x="0" y="720804"/>
          <a:ext cx="82089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58D97-18C7-4A9E-9021-FE524F342DA7}">
      <dsp:nvSpPr>
        <dsp:cNvPr id="0" name=""/>
        <dsp:cNvSpPr/>
      </dsp:nvSpPr>
      <dsp:spPr>
        <a:xfrm>
          <a:off x="407105" y="194762"/>
          <a:ext cx="7797711" cy="7795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 nước chia thành 12 lộ.</a:t>
          </a:r>
          <a:endParaRPr lang="vi-VN" sz="36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160" y="232817"/>
        <a:ext cx="7721601" cy="703444"/>
      </dsp:txXfrm>
    </dsp:sp>
    <dsp:sp modelId="{C2493B64-E098-45DB-95DD-2BD788FEE568}">
      <dsp:nvSpPr>
        <dsp:cNvPr id="0" name=""/>
        <dsp:cNvSpPr/>
      </dsp:nvSpPr>
      <dsp:spPr>
        <a:xfrm>
          <a:off x="0" y="2003835"/>
          <a:ext cx="82089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2A05C-8DB4-42B3-ACD6-83265644E1F1}">
      <dsp:nvSpPr>
        <dsp:cNvPr id="0" name=""/>
        <dsp:cNvSpPr/>
      </dsp:nvSpPr>
      <dsp:spPr>
        <a:xfrm>
          <a:off x="406437" y="1210404"/>
          <a:ext cx="7796720" cy="102959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 Trần nhường ngôi sớm cho con, xưng là Thái Thượng Hoàng.</a:t>
          </a:r>
          <a:endParaRPr lang="vi-VN" sz="36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697" y="1260664"/>
        <a:ext cx="7696200" cy="929071"/>
      </dsp:txXfrm>
    </dsp:sp>
    <dsp:sp modelId="{B7CB4D1F-02DC-4A0A-9439-701A6329376D}">
      <dsp:nvSpPr>
        <dsp:cNvPr id="0" name=""/>
        <dsp:cNvSpPr/>
      </dsp:nvSpPr>
      <dsp:spPr>
        <a:xfrm>
          <a:off x="0" y="3898200"/>
          <a:ext cx="82089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81878-3231-403B-9762-3C88CB3AD0B7}">
      <dsp:nvSpPr>
        <dsp:cNvPr id="0" name=""/>
        <dsp:cNvSpPr/>
      </dsp:nvSpPr>
      <dsp:spPr>
        <a:xfrm>
          <a:off x="411452" y="2439255"/>
          <a:ext cx="7797459" cy="164092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i="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Vua Trần đặt chuông lớn thềm cung điện để dân đánh khi có </a:t>
          </a:r>
          <a:r>
            <a:rPr lang="en-US" sz="36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điều gì </a:t>
          </a:r>
          <a:r>
            <a:rPr lang="en-US" sz="3600" b="1" i="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 xin  hoặc bị  oan ức.</a:t>
          </a:r>
          <a:endParaRPr lang="vi-VN" sz="3600" b="1" i="0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555" y="2519358"/>
        <a:ext cx="7637253" cy="1480718"/>
      </dsp:txXfrm>
    </dsp:sp>
    <dsp:sp modelId="{FF774946-446E-4C4E-8FBC-22D2196088A2}">
      <dsp:nvSpPr>
        <dsp:cNvPr id="0" name=""/>
        <dsp:cNvSpPr/>
      </dsp:nvSpPr>
      <dsp:spPr>
        <a:xfrm>
          <a:off x="0" y="5468062"/>
          <a:ext cx="82089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27327-8738-4266-9430-89B335B02B93}">
      <dsp:nvSpPr>
        <dsp:cNvPr id="0" name=""/>
        <dsp:cNvSpPr/>
      </dsp:nvSpPr>
      <dsp:spPr>
        <a:xfrm>
          <a:off x="410445" y="4387800"/>
          <a:ext cx="7709957" cy="13164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 </a:t>
          </a:r>
          <a:r>
            <a:rPr lang="en-US" sz="36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 buổi yến tiệc, vua và quan nắm tay ca hát.</a:t>
          </a:r>
          <a:endParaRPr lang="vi-VN" sz="36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707" y="4452062"/>
        <a:ext cx="7581433" cy="1187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D71A-C13B-4A74-B60F-561BAA494AB2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9F07-0621-4C33-869D-1559C2BB98C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2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09F07-0621-4C33-869D-1559C2BB98C9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769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431B-5607-4457-A2CA-C5C6D9CFC5F9}" type="datetimeFigureOut">
              <a:rPr lang="vi-VN" smtClean="0"/>
              <a:pPr/>
              <a:t>02/12/2022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21CF-E5D7-4939-8863-F13B8751B70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0" descr="Image result for education powerpoin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3628" y="1711275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LỊCH SỬ LỚP 4</a:t>
            </a:r>
            <a:endParaRPr lang="vi-VN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3568" y="404664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58D97-18C7-4A9E-9021-FE524F342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6158D97-18C7-4A9E-9021-FE524F342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7431C0-21EE-43EC-9068-C9C92165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977431C0-21EE-43EC-9068-C9C921651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22A05C-8DB4-42B3-ACD6-83265644E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622A05C-8DB4-42B3-ACD6-83265644E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93B64-E098-45DB-95DD-2BD788FEE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2493B64-E098-45DB-95DD-2BD788FEE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C81878-3231-403B-9762-3C88CB3A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CC81878-3231-403B-9762-3C88CB3AD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CB4D1F-02DC-4A0A-9439-701A63293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7CB4D1F-02DC-4A0A-9439-701A63293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27327-8738-4266-9430-89B335B02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7727327-8738-4266-9430-89B335B02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74946-446E-4C4E-8FBC-22D219608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FF774946-446E-4C4E-8FBC-22D219608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15" y="1585595"/>
            <a:ext cx="3291205" cy="43243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72360" y="810260"/>
            <a:ext cx="4961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 thời nhà Trần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/>
          <p:nvPr/>
        </p:nvSpPr>
        <p:spPr>
          <a:xfrm>
            <a:off x="386199" y="83671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Thảo luận nhóm 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078" y="2060848"/>
            <a:ext cx="839851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những việc để chứng tỏ nhà </a:t>
            </a:r>
          </a:p>
          <a:p>
            <a:pPr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rất quan tâm đến việc </a:t>
            </a:r>
            <a:r>
              <a:rPr lang="en-US" sz="4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</a:p>
          <a:p>
            <a:pPr algn="just"/>
            <a:r>
              <a:rPr lang="en-US" sz="4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en-US" sz="4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thủ đất nước </a:t>
            </a:r>
            <a:endParaRPr lang="vi-VN" sz="4000" b="1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VUA NHÀ TRẦ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uan thời xưa vector png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/>
          <a:stretch>
            <a:fillRect/>
          </a:stretch>
        </p:blipFill>
        <p:spPr bwMode="auto">
          <a:xfrm>
            <a:off x="6948264" y="4592635"/>
            <a:ext cx="20504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721684" y="60040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istrator\Desktop\Lý Huệ Tông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4"/>
          <a:stretch>
            <a:fillRect/>
          </a:stretch>
        </p:blipFill>
        <p:spPr bwMode="auto">
          <a:xfrm>
            <a:off x="142445" y="1472564"/>
            <a:ext cx="50746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39752" y="2862955"/>
            <a:ext cx="1296144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148064" y="2880957"/>
            <a:ext cx="1152126" cy="360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298744" y="2073722"/>
            <a:ext cx="2108920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TRẦN THÀNH LẬP 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95736" y="1844824"/>
            <a:ext cx="1224136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1226</a:t>
            </a:r>
            <a:endParaRPr lang="vi-VN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7353204" y="3945930"/>
            <a:ext cx="1054460" cy="846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6" idx="0"/>
          </p:cNvCxnSpPr>
          <p:nvPr/>
        </p:nvCxnSpPr>
        <p:spPr>
          <a:xfrm flipH="1">
            <a:off x="6044674" y="3945930"/>
            <a:ext cx="1308530" cy="846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148064" y="4792305"/>
            <a:ext cx="1793220" cy="1805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nghiệp</a:t>
            </a:r>
            <a:endParaRPr lang="vi-VN" sz="2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53204" y="4758858"/>
            <a:ext cx="1598080" cy="18384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thủ đất nước</a:t>
            </a:r>
            <a:endParaRPr lang="vi-VN" sz="2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3" y="200294"/>
            <a:ext cx="8828321" cy="61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/>
          <p:nvPr/>
        </p:nvSpPr>
        <p:spPr>
          <a:xfrm>
            <a:off x="143031" y="2276872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ĐÁP</a:t>
            </a:r>
          </a:p>
          <a:p>
            <a:r>
              <a:rPr lang="en-US" sz="8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CHỮ</a:t>
            </a:r>
            <a:endParaRPr lang="vi-VN" sz="8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 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  Inside page of  Cubes PowerPoint Background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09"/>
            <a:ext cx="9144000" cy="68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Tống ráo riết chuẩn bị xâm lược nước ta lần thứ hai: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Năm 938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Năm 981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Năm 1010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Năm 1068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47664" y="2902835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1543263" y="3645024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547664" y="4437112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ptagon 7"/>
          <p:cNvSpPr/>
          <p:nvPr/>
        </p:nvSpPr>
        <p:spPr>
          <a:xfrm>
            <a:off x="1543263" y="5229200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Image result for background cartoon powerpoin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-14049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15641" y="5023806"/>
          <a:ext cx="3528335" cy="8640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0545" y="4221088"/>
          <a:ext cx="6468715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50952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0370" y="877570"/>
          <a:ext cx="7056755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0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26675" y="2534032"/>
          <a:ext cx="5292530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0952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34036" y="1700808"/>
          <a:ext cx="4689225" cy="8640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7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90415" y="877848"/>
          <a:ext cx="7056780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818796" y="1700808"/>
          <a:ext cx="4704520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0952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700810" y="2534032"/>
          <a:ext cx="5292585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60952" y="4221088"/>
          <a:ext cx="6468715" cy="8229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88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0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57933" y="3356992"/>
          <a:ext cx="5112829" cy="8640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6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vi-VN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vi-VN" sz="4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642994" y="5052381"/>
          <a:ext cx="3600402" cy="8356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5660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24931" y="80391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4532" y="1665225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1015" y="250919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4208" y="3383135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1015" y="426829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94208" y="4980865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986177" y="3390090"/>
          <a:ext cx="5184576" cy="83121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1215"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s 1"/>
          <p:cNvSpPr/>
          <p:nvPr/>
        </p:nvSpPr>
        <p:spPr>
          <a:xfrm>
            <a:off x="827405" y="5960110"/>
            <a:ext cx="8064500" cy="734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Tên của vị vua cuối cùng của nhà Lý. </a:t>
            </a:r>
          </a:p>
        </p:txBody>
      </p:sp>
      <p:sp>
        <p:nvSpPr>
          <p:cNvPr id="4" name="Oval 3"/>
          <p:cNvSpPr/>
          <p:nvPr/>
        </p:nvSpPr>
        <p:spPr>
          <a:xfrm>
            <a:off x="539750" y="981075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026285" y="1880870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s 8"/>
          <p:cNvSpPr/>
          <p:nvPr/>
        </p:nvSpPr>
        <p:spPr>
          <a:xfrm>
            <a:off x="852170" y="5960110"/>
            <a:ext cx="8064500" cy="734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Lý Chiêu Hoàng nhường ngôi cho ai?</a:t>
            </a:r>
          </a:p>
        </p:txBody>
      </p:sp>
      <p:sp>
        <p:nvSpPr>
          <p:cNvPr id="12" name="Oval 11"/>
          <p:cNvSpPr/>
          <p:nvPr/>
        </p:nvSpPr>
        <p:spPr>
          <a:xfrm>
            <a:off x="950595" y="2693670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70485" y="5960110"/>
            <a:ext cx="8846185" cy="734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Ai là người đã có công lập nên nhà Trần?</a:t>
            </a:r>
          </a:p>
        </p:txBody>
      </p:sp>
      <p:sp>
        <p:nvSpPr>
          <p:cNvPr id="26" name="Oval 25"/>
          <p:cNvSpPr/>
          <p:nvPr/>
        </p:nvSpPr>
        <p:spPr>
          <a:xfrm>
            <a:off x="2221865" y="3537585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71120" y="5960110"/>
            <a:ext cx="9015095" cy="734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Chức quan  tuyển mộ người đi khẩn hoang. </a:t>
            </a:r>
          </a:p>
        </p:txBody>
      </p:sp>
      <p:sp>
        <p:nvSpPr>
          <p:cNvPr id="28" name="Oval 27"/>
          <p:cNvSpPr/>
          <p:nvPr/>
        </p:nvSpPr>
        <p:spPr>
          <a:xfrm>
            <a:off x="-25400" y="4380230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s 28"/>
          <p:cNvSpPr/>
          <p:nvPr/>
        </p:nvSpPr>
        <p:spPr>
          <a:xfrm>
            <a:off x="81915" y="5960110"/>
            <a:ext cx="9015095" cy="7340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5:Chức quan khuyến khích nông dân sản xuất </a:t>
            </a:r>
          </a:p>
        </p:txBody>
      </p:sp>
      <p:sp>
        <p:nvSpPr>
          <p:cNvPr id="30" name="Rectangles 29"/>
          <p:cNvSpPr/>
          <p:nvPr/>
        </p:nvSpPr>
        <p:spPr>
          <a:xfrm>
            <a:off x="-11430" y="5939208"/>
            <a:ext cx="9122410" cy="10877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6: Thời Trần, vật được đặt trước thềm cung điện để dân đánh khi có điều cầu xin hay bị oan ức. </a:t>
            </a:r>
          </a:p>
        </p:txBody>
      </p:sp>
      <p:sp>
        <p:nvSpPr>
          <p:cNvPr id="31" name="Oval 30"/>
          <p:cNvSpPr/>
          <p:nvPr/>
        </p:nvSpPr>
        <p:spPr>
          <a:xfrm>
            <a:off x="3985895" y="5204460"/>
            <a:ext cx="575945" cy="50419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9" grpId="0" bldLvl="0" animBg="1"/>
      <p:bldP spid="15" grpId="0" bldLvl="0" animBg="1"/>
      <p:bldP spid="27" grpId="0" bldLvl="0" animBg="1"/>
      <p:bldP spid="29" grpId="0" bldLvl="0" animBg="1"/>
      <p:bldP spid="3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/>
          <p:nvPr/>
        </p:nvSpPr>
        <p:spPr>
          <a:xfrm>
            <a:off x="405521" y="764704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8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6" descr="Image result for sách lịch sử việt nam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2056" name="Picture 8" descr="Image result for sách lịch sử việt nam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31" y="2673755"/>
            <a:ext cx="2301882" cy="339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ách lịch sử việt nam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82" y="2462514"/>
            <a:ext cx="2325546" cy="32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ách lịch sử việt nam thieu nhi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42" y="2373973"/>
            <a:ext cx="2440483" cy="33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sách lịch sử việt nam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r="15740"/>
          <a:stretch>
            <a:fillRect/>
          </a:stretch>
        </p:blipFill>
        <p:spPr bwMode="auto">
          <a:xfrm>
            <a:off x="4525257" y="2856950"/>
            <a:ext cx="24346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  Inside page of  Cubes PowerPoint Backgroun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"/>
            <a:ext cx="9144000" cy="68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508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chủ trương đánh giặc của Lý Thường Kiệt, quân và dân nhà Lý đã: 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khiêu khích, nhử quân Tống sang xâm lược rồi đem quân ra đánh. 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ngồi yên đợi giặc sang xâm lược rồi đem quân ra đánh. 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bất ngờ đánh vào nơi tập trung quân lương của nhà Tống ở Ung Châu, Khâm Châu, Liêm Châu (Trung Quốc ) rồi rút về.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đóng cọc trên sông để nhử giặc vào.</a:t>
            </a:r>
          </a:p>
          <a:p>
            <a:pPr marL="0" indent="0">
              <a:buNone/>
            </a:pP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539552" y="1484784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593839" y="2708920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539552" y="5589240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539552" y="3933056"/>
            <a:ext cx="720080" cy="648072"/>
          </a:xfrm>
          <a:prstGeom prst="heptagon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ông núi nước nam vua nam ở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2857"/>
          <a:stretch>
            <a:fillRect/>
          </a:stretch>
        </p:blipFill>
        <p:spPr bwMode="auto">
          <a:xfrm>
            <a:off x="395536" y="836712"/>
            <a:ext cx="85321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ý thường kiệ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88125"/>
            <a:ext cx="8532198" cy="51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721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năm 2022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Lịch sử 4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4102" name="Picture 6" descr="h2_50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05902"/>
            <a:ext cx="5130109" cy="34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21" y="692696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33" y="1844824"/>
            <a:ext cx="8630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được: </a:t>
            </a:r>
          </a:p>
          <a:p>
            <a:pPr>
              <a:buFontTx/>
              <a:buChar char="-"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ra đời của nhà Trần.</a:t>
            </a:r>
          </a:p>
          <a:p>
            <a:pPr>
              <a:buFontTx/>
              <a:buChar char="-"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nhà nước, luật pháp và quân đội của nhà Trần.</a:t>
            </a:r>
          </a:p>
          <a:p>
            <a:pPr>
              <a:buFontTx/>
              <a:buChar char="-"/>
            </a:pP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vua nhà Trần với quan, với dân rất gần gũi nhau. </a:t>
            </a:r>
            <a:endParaRPr lang="vi-VN" sz="40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359799" y="1709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Thảo luận nhóm</a:t>
            </a:r>
          </a:p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Trần được ra đời trong hoàn cảnh nào? </a:t>
            </a:r>
            <a:b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2_50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130109" cy="34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3428" y="599317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tran thu d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7129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Lý Huệ Tô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4376"/>
            <a:ext cx="88569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56176" y="3585414"/>
            <a:ext cx="1224136" cy="4320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1226</a:t>
            </a:r>
            <a:endParaRPr lang="vi-VN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background powerpoi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29" y="4904"/>
            <a:ext cx="92583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497" y="1028984"/>
            <a:ext cx="7717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Thảo luận nhóm đôi </a:t>
            </a:r>
            <a:endParaRPr lang="vi-VN" sz="4000"/>
          </a:p>
        </p:txBody>
      </p:sp>
      <p:sp>
        <p:nvSpPr>
          <p:cNvPr id="3" name="Title 1"/>
          <p:cNvSpPr txBox="1"/>
          <p:nvPr/>
        </p:nvSpPr>
        <p:spPr>
          <a:xfrm>
            <a:off x="57785" y="1917065"/>
            <a:ext cx="8910955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giữa vua với quan, </a:t>
            </a:r>
          </a:p>
          <a:p>
            <a:r>
              <a:rPr lang="en-US" sz="40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với dân dưới thời nhà Trần.</a:t>
            </a:r>
          </a:p>
        </p:txBody>
      </p:sp>
      <p:pic>
        <p:nvPicPr>
          <p:cNvPr id="4" name="Picture 6" descr="h2_50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81" y="3060360"/>
            <a:ext cx="5130109" cy="34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516</Words>
  <Application>Microsoft Office PowerPoint</Application>
  <PresentationFormat>On-screen Show (4:3)</PresentationFormat>
  <Paragraphs>128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KIỂM TRA BÀI CŨ 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BillGates</dc:creator>
  <cp:lastModifiedBy>ADMIN</cp:lastModifiedBy>
  <cp:revision>53</cp:revision>
  <dcterms:created xsi:type="dcterms:W3CDTF">2019-11-21T12:40:00Z</dcterms:created>
  <dcterms:modified xsi:type="dcterms:W3CDTF">2022-12-02T08:03:59Z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