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9"/>
  </p:notesMasterIdLst>
  <p:sldIdLst>
    <p:sldId id="376" r:id="rId3"/>
    <p:sldId id="356" r:id="rId4"/>
    <p:sldId id="357" r:id="rId5"/>
    <p:sldId id="358" r:id="rId6"/>
    <p:sldId id="359" r:id="rId7"/>
    <p:sldId id="274" r:id="rId8"/>
    <p:sldId id="257" r:id="rId9"/>
    <p:sldId id="360" r:id="rId10"/>
    <p:sldId id="258" r:id="rId11"/>
    <p:sldId id="361" r:id="rId12"/>
    <p:sldId id="259" r:id="rId13"/>
    <p:sldId id="377" r:id="rId14"/>
    <p:sldId id="265" r:id="rId15"/>
    <p:sldId id="270" r:id="rId16"/>
    <p:sldId id="362" r:id="rId17"/>
    <p:sldId id="363" r:id="rId18"/>
    <p:sldId id="375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281" r:id="rId27"/>
    <p:sldId id="279" r:id="rId28"/>
  </p:sldIdLst>
  <p:sldSz cx="16778288" cy="9475788"/>
  <p:notesSz cx="6858000" cy="9144000"/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4B"/>
    <a:srgbClr val="34AE3D"/>
    <a:srgbClr val="7DBE3F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864" y="42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15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25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07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92803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74308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778347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16482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910655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84459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827415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783778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7325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61956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899993"/>
      </p:ext>
    </p:extLst>
  </p:cSld>
  <p:clrMapOvr>
    <a:masterClrMapping/>
  </p:clrMapOvr>
  <p:transition spd="slow" advTm="1000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133641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1_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749423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1_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141338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221529"/>
      </p:ext>
    </p:extLst>
  </p:cSld>
  <p:clrMapOvr>
    <a:masterClrMapping/>
  </p:clrMapOvr>
  <p:transition spd="slow" advTm="1000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4765"/>
      </p:ext>
    </p:extLst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97242"/>
      </p:ext>
    </p:extLst>
  </p:cSld>
  <p:clrMapOvr>
    <a:masterClrMapping/>
  </p:clrMapOvr>
  <p:transition spd="slow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1929"/>
      </p:ext>
    </p:extLst>
  </p:cSld>
  <p:clrMapOvr>
    <a:masterClrMapping/>
  </p:clrMapOvr>
  <p:transition spd="slow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2098"/>
      </p:ext>
    </p:extLst>
  </p:cSld>
  <p:clrMapOvr>
    <a:masterClrMapping/>
  </p:clrMapOvr>
  <p:transition spd="slow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5070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176965"/>
      </p:ext>
    </p:extLst>
  </p:cSld>
  <p:clrMapOvr>
    <a:masterClrMapping/>
  </p:clrMapOvr>
  <p:transition spd="slow" advTm="1000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9105"/>
      </p:ext>
    </p:extLst>
  </p:cSld>
  <p:clrMapOvr>
    <a:masterClrMapping/>
  </p:clrMapOvr>
  <p:transition spd="slow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7567"/>
      </p:ext>
    </p:extLst>
  </p:cSld>
  <p:clrMapOvr>
    <a:masterClrMapping/>
  </p:clrMapOvr>
  <p:transition spd="slow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3850"/>
      </p:ext>
    </p:extLst>
  </p:cSld>
  <p:clrMapOvr>
    <a:masterClrMapping/>
  </p:clrMapOvr>
  <p:transition spd="slow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84330"/>
      </p:ext>
    </p:extLst>
  </p:cSld>
  <p:clrMapOvr>
    <a:masterClrMapping/>
  </p:clrMapOvr>
  <p:transition spd="slow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5338"/>
      </p:ext>
    </p:extLst>
  </p:cSld>
  <p:clrMapOvr>
    <a:masterClrMapping/>
  </p:clrMapOvr>
  <p:transition spd="slow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74649"/>
      </p:ext>
    </p:extLst>
  </p:cSld>
  <p:clrMapOvr>
    <a:masterClrMapping/>
  </p:clrMapOvr>
  <p:transition spd="slow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531"/>
      </p:ext>
    </p:extLst>
  </p:cSld>
  <p:clrMapOvr>
    <a:masterClrMapping/>
  </p:clrMapOvr>
  <p:transition spd="slow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3267"/>
      </p:ext>
    </p:extLst>
  </p:cSld>
  <p:clrMapOvr>
    <a:masterClrMapping/>
  </p:clrMapOvr>
  <p:transition spd="slow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62997"/>
      </p:ext>
    </p:extLst>
  </p:cSld>
  <p:clrMapOvr>
    <a:masterClrMapping/>
  </p:clrMapOvr>
  <p:transition spd="slow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09660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508824"/>
      </p:ext>
    </p:extLst>
  </p:cSld>
  <p:clrMapOvr>
    <a:masterClrMapping/>
  </p:clrMapOvr>
  <p:transition spd="slow" advTm="1000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1797"/>
      </p:ext>
    </p:extLst>
  </p:cSld>
  <p:clrMapOvr>
    <a:masterClrMapping/>
  </p:clrMapOvr>
  <p:transition spd="slow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85841"/>
      </p:ext>
    </p:extLst>
  </p:cSld>
  <p:clrMapOvr>
    <a:masterClrMapping/>
  </p:clrMapOvr>
  <p:transition spd="slow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37642"/>
      </p:ext>
    </p:extLst>
  </p:cSld>
  <p:clrMapOvr>
    <a:masterClrMapping/>
  </p:clrMapOvr>
  <p:transition spd="slow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309712"/>
      </p:ext>
    </p:extLst>
  </p:cSld>
  <p:clrMapOvr>
    <a:masterClrMapping/>
  </p:clrMapOvr>
  <p:transition spd="slow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452333"/>
      </p:ext>
    </p:extLst>
  </p:cSld>
  <p:clrMapOvr>
    <a:masterClrMapping/>
  </p:clrMapOvr>
  <p:transition spd="slow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767934"/>
      </p:ext>
    </p:extLst>
  </p:cSld>
  <p:clrMapOvr>
    <a:masterClrMapping/>
  </p:clrMapOvr>
  <p:transition spd="slow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634248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915829"/>
      </p:ext>
    </p:extLst>
  </p:cSld>
  <p:clrMapOvr>
    <a:masterClrMapping/>
  </p:clrMapOvr>
  <p:transition spd="slow" advTm="1000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0225"/>
      </p:ext>
    </p:extLst>
  </p:cSld>
  <p:clrMapOvr>
    <a:masterClrMapping/>
  </p:clrMapOvr>
  <p:transition spd="slow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32571"/>
      </p:ext>
    </p:extLst>
  </p:cSld>
  <p:clrMapOvr>
    <a:masterClrMapping/>
  </p:clrMapOvr>
  <p:transition spd="slow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590304"/>
      </p:ext>
    </p:extLst>
  </p:cSld>
  <p:clrMapOvr>
    <a:masterClrMapping/>
  </p:clrMapOvr>
  <p:transition spd="slow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471873"/>
      </p:ext>
    </p:extLst>
  </p:cSld>
  <p:clrMapOvr>
    <a:masterClrMapping/>
  </p:clrMapOvr>
  <p:transition spd="slow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10388"/>
      </p:ext>
    </p:extLst>
  </p:cSld>
  <p:clrMapOvr>
    <a:masterClrMapping/>
  </p:clrMapOvr>
  <p:transition spd="slow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847961"/>
      </p:ext>
    </p:extLst>
  </p:cSld>
  <p:clrMapOvr>
    <a:masterClrMapping/>
  </p:clrMapOvr>
  <p:transition spd="slow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37248"/>
      </p:ext>
    </p:extLst>
  </p:cSld>
  <p:clrMapOvr>
    <a:masterClrMapping/>
  </p:clrMapOvr>
  <p:transition spd="slow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64242"/>
      </p:ext>
    </p:extLst>
  </p:cSld>
  <p:clrMapOvr>
    <a:masterClrMapping/>
  </p:clrMapOvr>
  <p:transition spd="slow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836799"/>
      </p:ext>
    </p:extLst>
  </p:cSld>
  <p:clrMapOvr>
    <a:masterClrMapping/>
  </p:clrMapOvr>
  <p:transition spd="slow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2F2F80-A9EF-48D9-9839-E96FEFF853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9CDE15-C0A0-4581-B081-C810221373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4D7F6-F57D-419A-A50E-3FB8AC119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C1B00E0-66C6-4BB2-87BD-6072B27B15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399368"/>
      </p:ext>
    </p:extLst>
  </p:cSld>
  <p:clrMapOvr>
    <a:masterClrMapping/>
  </p:clrMapOvr>
  <p:transition spd="slow" advTm="1000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2F2F80-A9EF-48D9-9839-E96FEFF853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9CDE15-C0A0-4581-B081-C810221373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4D7F6-F57D-419A-A50E-3FB8AC119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C1B00E0-66C6-4BB2-87BD-6072B27B15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5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2F2F80-A9EF-48D9-9839-E96FEFF853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9CDE15-C0A0-4581-B081-C810221373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4D7F6-F57D-419A-A50E-3FB8AC119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C1B00E0-66C6-4BB2-87BD-6072B27B15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7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2F2F80-A9EF-48D9-9839-E96FEFF853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9CDE15-C0A0-4581-B081-C810221373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4D7F6-F57D-419A-A50E-3FB8AC119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C1B00E0-66C6-4BB2-87BD-6072B27B15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3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2F2F80-A9EF-48D9-9839-E96FEFF853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9CDE15-C0A0-4581-B081-C810221373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4D7F6-F57D-419A-A50E-3FB8AC119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C1B00E0-66C6-4BB2-87BD-6072B27B15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3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2F2F80-A9EF-48D9-9839-E96FEFF853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9CDE15-C0A0-4581-B081-C810221373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4D7F6-F57D-419A-A50E-3FB8AC119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C1B00E0-66C6-4BB2-87BD-6072B27B15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152784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851514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74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724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7" r:id="rId15"/>
    <p:sldLayoutId id="2147483676" r:id="rId16"/>
    <p:sldLayoutId id="2147483675" r:id="rId17"/>
    <p:sldLayoutId id="2147483673" r:id="rId18"/>
    <p:sldLayoutId id="2147483671" r:id="rId19"/>
    <p:sldLayoutId id="2147483669" r:id="rId20"/>
    <p:sldLayoutId id="2147483651" r:id="rId21"/>
    <p:sldLayoutId id="2147483707" r:id="rId22"/>
    <p:sldLayoutId id="2147483686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699" r:id="rId13"/>
    <p:sldLayoutId id="2147483698" r:id="rId14"/>
    <p:sldLayoutId id="2147483695" r:id="rId15"/>
    <p:sldLayoutId id="2147483694" r:id="rId16"/>
    <p:sldLayoutId id="2147483689" r:id="rId17"/>
    <p:sldLayoutId id="2147483688" r:id="rId18"/>
    <p:sldLayoutId id="2147483687" r:id="rId19"/>
    <p:sldLayoutId id="2147483664" r:id="rId20"/>
    <p:sldLayoutId id="2147483665" r:id="rId21"/>
    <p:sldLayoutId id="2147483666" r:id="rId22"/>
    <p:sldLayoutId id="2147483723" r:id="rId23"/>
    <p:sldLayoutId id="2147483722" r:id="rId24"/>
    <p:sldLayoutId id="2147483721" r:id="rId25"/>
    <p:sldLayoutId id="2147483720" r:id="rId26"/>
    <p:sldLayoutId id="2147483719" r:id="rId27"/>
    <p:sldLayoutId id="2147483700" r:id="rId28"/>
    <p:sldLayoutId id="2147483693" r:id="rId29"/>
    <p:sldLayoutId id="2147483692" r:id="rId30"/>
    <p:sldLayoutId id="2147483691" r:id="rId31"/>
    <p:sldLayoutId id="2147483678" r:id="rId32"/>
    <p:sldLayoutId id="2147483674" r:id="rId33"/>
    <p:sldLayoutId id="2147483672" r:id="rId34"/>
    <p:sldLayoutId id="2147483670" r:id="rId35"/>
    <p:sldLayoutId id="2147483668" r:id="rId36"/>
    <p:sldLayoutId id="2147483667" r:id="rId37"/>
    <p:sldLayoutId id="2147483718" r:id="rId38"/>
    <p:sldLayoutId id="2147483701" r:id="rId39"/>
    <p:sldLayoutId id="2147483697" r:id="rId40"/>
    <p:sldLayoutId id="2147483696" r:id="rId41"/>
    <p:sldLayoutId id="2147483690" r:id="rId42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50.gif"/><Relationship Id="rId3" Type="http://schemas.openxmlformats.org/officeDocument/2006/relationships/image" Target="../media/image45.png"/><Relationship Id="rId7" Type="http://schemas.openxmlformats.org/officeDocument/2006/relationships/image" Target="../media/image47.gif"/><Relationship Id="rId12" Type="http://schemas.openxmlformats.org/officeDocument/2006/relationships/hyperlink" Target="Toan%204.ppt#-1,18,Slide 18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Relationship Id="rId6" Type="http://schemas.openxmlformats.org/officeDocument/2006/relationships/slide" Target="slide17.xml"/><Relationship Id="rId11" Type="http://schemas.openxmlformats.org/officeDocument/2006/relationships/image" Target="../media/image49.gif"/><Relationship Id="rId5" Type="http://schemas.openxmlformats.org/officeDocument/2006/relationships/image" Target="../media/image46.gif"/><Relationship Id="rId15" Type="http://schemas.openxmlformats.org/officeDocument/2006/relationships/image" Target="../media/image51.gif"/><Relationship Id="rId10" Type="http://schemas.openxmlformats.org/officeDocument/2006/relationships/hyperlink" Target="Toan%204.ppt#-1,16,Slide 16" TargetMode="External"/><Relationship Id="rId4" Type="http://schemas.openxmlformats.org/officeDocument/2006/relationships/slide" Target="slide16.xml"/><Relationship Id="rId9" Type="http://schemas.openxmlformats.org/officeDocument/2006/relationships/image" Target="../media/image48.gif"/><Relationship Id="rId1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audio" Target="../media/audio2.wav"/><Relationship Id="rId7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2.gif"/><Relationship Id="rId5" Type="http://schemas.openxmlformats.org/officeDocument/2006/relationships/slide" Target="slide1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4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7.gif"/><Relationship Id="rId5" Type="http://schemas.openxmlformats.org/officeDocument/2006/relationships/image" Target="../media/image52.gif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6" Type="http://schemas.openxmlformats.org/officeDocument/2006/relationships/slide" Target="slide15.xml"/><Relationship Id="rId5" Type="http://schemas.openxmlformats.org/officeDocument/2006/relationships/image" Target="../media/image52.gif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6" Type="http://schemas.openxmlformats.org/officeDocument/2006/relationships/slide" Target="slide15.xml"/><Relationship Id="rId5" Type="http://schemas.openxmlformats.org/officeDocument/2006/relationships/image" Target="../media/image52.gif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6" Type="http://schemas.openxmlformats.org/officeDocument/2006/relationships/slide" Target="slide15.xml"/><Relationship Id="rId5" Type="http://schemas.openxmlformats.org/officeDocument/2006/relationships/image" Target="../media/image52.gif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6" Type="http://schemas.openxmlformats.org/officeDocument/2006/relationships/slide" Target="slide15.xml"/><Relationship Id="rId5" Type="http://schemas.openxmlformats.org/officeDocument/2006/relationships/image" Target="../media/image52.gif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518813" y="333135"/>
            <a:ext cx="3133921" cy="29914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3355899" y="-524123"/>
            <a:ext cx="3461305" cy="75845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2935152" y="6233131"/>
            <a:ext cx="3197005" cy="32866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52535" y="3434283"/>
            <a:ext cx="1606316" cy="846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119575" y="4136542"/>
            <a:ext cx="4124183" cy="54922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4788570" y="6191124"/>
            <a:ext cx="595964" cy="123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475622" y="7883736"/>
            <a:ext cx="1994096" cy="652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499979" y="673223"/>
            <a:ext cx="2689452" cy="2689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5059785" y="2916909"/>
            <a:ext cx="727590" cy="33628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207EBA-9B5E-4704-8089-B9650B55080F}"/>
              </a:ext>
            </a:extLst>
          </p:cNvPr>
          <p:cNvSpPr txBox="1"/>
          <p:nvPr/>
        </p:nvSpPr>
        <p:spPr>
          <a:xfrm>
            <a:off x="2648774" y="1927238"/>
            <a:ext cx="10719461" cy="65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F347D-F10B-4456-9015-B7F22446E00E}"/>
              </a:ext>
            </a:extLst>
          </p:cNvPr>
          <p:cNvSpPr txBox="1"/>
          <p:nvPr/>
        </p:nvSpPr>
        <p:spPr>
          <a:xfrm>
            <a:off x="2707031" y="2710965"/>
            <a:ext cx="10661204" cy="168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7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13</a:t>
            </a:r>
          </a:p>
          <a:p>
            <a:pPr algn="ctr">
              <a:lnSpc>
                <a:spcPct val="150000"/>
              </a:lnSpc>
            </a:pPr>
            <a:r>
              <a:rPr lang="en-US" sz="367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0"/>
    </mc:Choice>
    <mc:Fallback xmlns="">
      <p:transition spd="slow" advTm="115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19478" y="3250845"/>
            <a:ext cx="8072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lớn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hoặc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bằng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viết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xen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giữa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thêm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chục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20806" y="2504655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x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227" y="719694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8495" y="3810992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7644" y="557452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1045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793" y="7193676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902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20806" y="2504655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 : 11= 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 : 11= 78</a:t>
            </a:r>
          </a:p>
        </p:txBody>
      </p:sp>
    </p:spTree>
    <p:extLst>
      <p:ext uri="{BB962C8B-B14F-4D97-AF65-F5344CB8AC3E}">
        <p14:creationId xmlns:p14="http://schemas.microsoft.com/office/powerpoint/2010/main" val="180020184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1-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323" y="3659516"/>
            <a:ext cx="65166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8922" y="-678540"/>
            <a:ext cx="17396131" cy="91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1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950" y="6954253"/>
            <a:ext cx="16886238" cy="25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36905" y="5702968"/>
            <a:ext cx="4846050" cy="40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45830" y="1697554"/>
            <a:ext cx="13287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34" y="0"/>
            <a:ext cx="16751154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8" y="1785938"/>
            <a:ext cx="1287362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Tóm</a:t>
            </a:r>
            <a:r>
              <a:rPr lang="en-US" sz="4400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tắt</a:t>
            </a:r>
            <a:endParaRPr lang="en-US" sz="4400" u="sng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Bốn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Năm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2503024" y="2687222"/>
            <a:ext cx="298579" cy="1324946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081518" y="2892496"/>
            <a:ext cx="3995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24539" y="4236099"/>
            <a:ext cx="4124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17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3620276" y="5057198"/>
            <a:ext cx="242597" cy="634478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38335" y="5745950"/>
            <a:ext cx="5579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B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ốn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17505" y="420153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1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0849942" y="5057193"/>
            <a:ext cx="216163" cy="653143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621489" y="5803650"/>
            <a:ext cx="604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 Năm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56625" y="5613697"/>
            <a:ext cx="43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307782" y="6400811"/>
            <a:ext cx="305998" cy="821094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758612" y="7296548"/>
            <a:ext cx="585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khối</a:t>
            </a:r>
            <a:endParaRPr lang="en-US" sz="4000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11 x 17 = 187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11 x 15 = 165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87625" y="3415004"/>
            <a:ext cx="15490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1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+ 1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= 3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2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11 x 32 = 3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        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 3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469815F-888C-48C8-BDC7-FF7EF3E4602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815382"/>
            <a:ext cx="15939373" cy="7235636"/>
          </a:xfrm>
          <a:prstGeom prst="rect">
            <a:avLst/>
          </a:prstGeom>
        </p:spPr>
        <p:txBody>
          <a:bodyPr/>
          <a:lstStyle>
            <a:lvl1pPr marL="629187" indent="-629187" algn="l" defTabSz="16778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3239" indent="-524323" algn="l" defTabSz="167783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7291" indent="-419458" algn="l" defTabSz="16778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6207" indent="-419458" algn="l" defTabSz="167783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75123" indent="-419458" algn="l" defTabSz="167783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14040" indent="-419458" algn="l" defTabSz="16778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52956" indent="-419458" algn="l" defTabSz="16778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91872" indent="-419458" algn="l" defTabSz="16778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30788" indent="-419458" algn="l" defTabSz="16778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771" b="1"/>
              <a:t>A . Phòng họp A có nhiều hơn phòng họp B 9 người </a:t>
            </a:r>
          </a:p>
          <a:p>
            <a:pPr>
              <a:buClrTx/>
              <a:buFontTx/>
              <a:buNone/>
            </a:pPr>
            <a:r>
              <a:rPr lang="en-US" altLang="en-US" sz="4771" b="1"/>
              <a:t>B . Phòng họp A nhiều hơn phòng họp B 6 người</a:t>
            </a:r>
          </a:p>
          <a:p>
            <a:pPr>
              <a:buClrTx/>
              <a:buFontTx/>
              <a:buNone/>
            </a:pPr>
            <a:r>
              <a:rPr lang="en-US" altLang="en-US" sz="4771" b="1"/>
              <a:t>C . Phòng họp A ít hơn phòng họp B 6 người </a:t>
            </a:r>
          </a:p>
          <a:p>
            <a:pPr>
              <a:buClrTx/>
              <a:buFontTx/>
              <a:buNone/>
            </a:pPr>
            <a:r>
              <a:rPr lang="en-US" altLang="en-US" sz="4771" b="1"/>
              <a:t>D . Hai phòng có số người như sau .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BC7F17-58CB-414F-865F-FCC52F232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0097" y="2896943"/>
            <a:ext cx="1398191" cy="524321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5E762F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4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00EF31-43D7-407D-99A8-CC9C496A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459" y="3898980"/>
            <a:ext cx="978733" cy="629186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5E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6">
                <a:solidFill>
                  <a:schemeClr val="tx1"/>
                </a:solidFill>
              </a:rPr>
              <a:t>Đ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2BDE01-B058-4EBD-8A32-0565D0A8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8875" y="4720417"/>
            <a:ext cx="1677829" cy="734050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6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9884BAE-2DD1-4BF9-A4DF-C038AE925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5706" y="5474858"/>
            <a:ext cx="1817648" cy="734050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74" b="1" i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95C175-7124-404D-885F-66B5DD58B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65" y="335041"/>
            <a:ext cx="16073366" cy="246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138" b="1" dirty="0"/>
              <a:t>4. </a:t>
            </a:r>
            <a:r>
              <a:rPr lang="en-US" altLang="en-US" sz="5138" b="1" dirty="0" err="1"/>
              <a:t>Phòng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họp</a:t>
            </a:r>
            <a:r>
              <a:rPr lang="en-US" altLang="en-US" sz="5138" b="1" dirty="0"/>
              <a:t> A </a:t>
            </a:r>
            <a:r>
              <a:rPr lang="en-US" altLang="en-US" sz="5138" b="1" dirty="0" err="1"/>
              <a:t>có</a:t>
            </a:r>
            <a:r>
              <a:rPr lang="en-US" altLang="en-US" sz="5138" b="1" dirty="0"/>
              <a:t> 12 </a:t>
            </a:r>
            <a:r>
              <a:rPr lang="en-US" altLang="en-US" sz="5138" b="1" dirty="0" err="1"/>
              <a:t>dãy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ghế</a:t>
            </a:r>
            <a:r>
              <a:rPr lang="en-US" altLang="en-US" sz="5138" b="1" dirty="0"/>
              <a:t>, </a:t>
            </a:r>
            <a:r>
              <a:rPr lang="en-US" altLang="en-US" sz="5138" b="1" dirty="0" err="1"/>
              <a:t>mỗi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dãy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ghế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có</a:t>
            </a:r>
            <a:r>
              <a:rPr lang="en-US" altLang="en-US" sz="5138" b="1" dirty="0"/>
              <a:t> 11 </a:t>
            </a:r>
            <a:r>
              <a:rPr lang="en-US" altLang="en-US" sz="5138" b="1" dirty="0" err="1"/>
              <a:t>người</a:t>
            </a:r>
            <a:r>
              <a:rPr lang="en-US" altLang="en-US" sz="5138" b="1" dirty="0"/>
              <a:t>, </a:t>
            </a:r>
            <a:r>
              <a:rPr lang="en-US" altLang="en-US" sz="5138" b="1" dirty="0" err="1"/>
              <a:t>Phòng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họp</a:t>
            </a:r>
            <a:r>
              <a:rPr lang="en-US" altLang="en-US" sz="5138" b="1" dirty="0"/>
              <a:t> B </a:t>
            </a:r>
            <a:r>
              <a:rPr lang="en-US" altLang="en-US" sz="5138" b="1" dirty="0" err="1"/>
              <a:t>có</a:t>
            </a:r>
            <a:r>
              <a:rPr lang="en-US" altLang="en-US" sz="5138" b="1" dirty="0"/>
              <a:t> 14 </a:t>
            </a:r>
            <a:r>
              <a:rPr lang="en-US" altLang="en-US" sz="5138" b="1" dirty="0" err="1"/>
              <a:t>dãy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ghế</a:t>
            </a:r>
            <a:r>
              <a:rPr lang="en-US" altLang="en-US" sz="5138" b="1" dirty="0"/>
              <a:t>, </a:t>
            </a:r>
            <a:r>
              <a:rPr lang="en-US" altLang="en-US" sz="5138" b="1" dirty="0" err="1"/>
              <a:t>mỗi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dãy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ghế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có</a:t>
            </a:r>
            <a:r>
              <a:rPr lang="en-US" altLang="en-US" sz="5138" b="1" dirty="0"/>
              <a:t> 9 </a:t>
            </a:r>
            <a:r>
              <a:rPr lang="en-US" altLang="en-US" sz="5138" b="1" dirty="0" err="1"/>
              <a:t>người</a:t>
            </a:r>
            <a:r>
              <a:rPr lang="en-US" altLang="en-US" sz="5138" b="1" dirty="0"/>
              <a:t>. </a:t>
            </a:r>
            <a:r>
              <a:rPr lang="en-US" altLang="en-US" sz="5138" b="1" dirty="0" err="1"/>
              <a:t>Đúng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ghi</a:t>
            </a:r>
            <a:r>
              <a:rPr lang="en-US" altLang="en-US" sz="5138" b="1" dirty="0"/>
              <a:t> Đ, </a:t>
            </a:r>
            <a:r>
              <a:rPr lang="en-US" altLang="en-US" sz="5138" b="1" dirty="0" err="1"/>
              <a:t>sai</a:t>
            </a:r>
            <a:r>
              <a:rPr lang="en-US" altLang="en-US" sz="5138" b="1" dirty="0"/>
              <a:t> </a:t>
            </a:r>
            <a:r>
              <a:rPr lang="en-US" altLang="en-US" sz="5138" b="1" dirty="0" err="1"/>
              <a:t>ghi</a:t>
            </a:r>
            <a:r>
              <a:rPr lang="en-US" altLang="en-US" sz="5138" b="1" dirty="0"/>
              <a:t> S.</a:t>
            </a:r>
            <a:endParaRPr lang="en-US" altLang="en-US" sz="5138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691190E8-6A9A-47EC-96F5-09BD5711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5">
            <a:extLst>
              <a:ext uri="{FF2B5EF4-FFF2-40B4-BE49-F238E27FC236}">
                <a16:creationId xmlns:a16="http://schemas.microsoft.com/office/drawing/2014/main" id="{612DAE54-F773-4EA5-BB72-926E1F4D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26" y="210573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6">
            <a:extLst>
              <a:ext uri="{FF2B5EF4-FFF2-40B4-BE49-F238E27FC236}">
                <a16:creationId xmlns:a16="http://schemas.microsoft.com/office/drawing/2014/main" id="{773CAE74-142A-4C54-8C25-C830EA5D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77" y="1263439"/>
            <a:ext cx="10318080" cy="6001332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C3E7C896-ED5F-4798-8F7B-7B5531B9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127" y="421146"/>
            <a:ext cx="5790759" cy="4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C0123CE0-554A-4756-AD4C-A3ACE32E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672" y="-210573"/>
            <a:ext cx="11370945" cy="157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79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chọn hình</a:t>
            </a:r>
          </a:p>
        </p:txBody>
      </p:sp>
      <p:sp>
        <p:nvSpPr>
          <p:cNvPr id="14343" name="Text Box 9">
            <a:extLst>
              <a:ext uri="{FF2B5EF4-FFF2-40B4-BE49-F238E27FC236}">
                <a16:creationId xmlns:a16="http://schemas.microsoft.com/office/drawing/2014/main" id="{A5E4D682-D64C-4308-B2DB-201A7F76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537" y="1579298"/>
            <a:ext cx="3474455" cy="4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2" name="Picture 10" descr="S128x128P_677">
            <a:hlinkClick r:id="rId4" action="ppaction://hlinksldjump"/>
            <a:extLst>
              <a:ext uri="{FF2B5EF4-FFF2-40B4-BE49-F238E27FC236}">
                <a16:creationId xmlns:a16="http://schemas.microsoft.com/office/drawing/2014/main" id="{298F0F35-B5A0-4A52-B466-28BD02437E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56" y="1684585"/>
            <a:ext cx="2316304" cy="20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17869[1]">
            <a:hlinkClick r:id="rId6" action="ppaction://hlinksldjump"/>
            <a:extLst>
              <a:ext uri="{FF2B5EF4-FFF2-40B4-BE49-F238E27FC236}">
                <a16:creationId xmlns:a16="http://schemas.microsoft.com/office/drawing/2014/main" id="{10013702-345E-4027-9E92-F9E45C9A3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52" y="1684585"/>
            <a:ext cx="2421590" cy="20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1262531">
            <a:hlinkClick r:id="rId8" action="ppaction://hlinksldjump"/>
            <a:extLst>
              <a:ext uri="{FF2B5EF4-FFF2-40B4-BE49-F238E27FC236}">
                <a16:creationId xmlns:a16="http://schemas.microsoft.com/office/drawing/2014/main" id="{9976974B-67F9-4C93-AB89-C384A4414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20" y="1684585"/>
            <a:ext cx="2316304" cy="20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18649[1]">
            <a:hlinkClick r:id="rId10" action="ppaction://hlinkpres?slideindex=16&amp;slidetitle=Slide 16"/>
            <a:extLst>
              <a:ext uri="{FF2B5EF4-FFF2-40B4-BE49-F238E27FC236}">
                <a16:creationId xmlns:a16="http://schemas.microsoft.com/office/drawing/2014/main" id="{12C0F6F5-DDC1-4229-9262-E41457F90D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56" y="4422034"/>
            <a:ext cx="2316304" cy="210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1262518">
            <a:hlinkClick r:id="rId12" action="ppaction://hlinkpres?slideindex=18&amp;slidetitle=Slide 18"/>
            <a:extLst>
              <a:ext uri="{FF2B5EF4-FFF2-40B4-BE49-F238E27FC236}">
                <a16:creationId xmlns:a16="http://schemas.microsoft.com/office/drawing/2014/main" id="{052DF150-C6BF-4A55-B95E-811C3170F7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52" y="4422034"/>
            <a:ext cx="2526877" cy="20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5" descr="1211842214[1]">
            <a:hlinkClick r:id="rId14" action="ppaction://hlinksldjump"/>
            <a:extLst>
              <a:ext uri="{FF2B5EF4-FFF2-40B4-BE49-F238E27FC236}">
                <a16:creationId xmlns:a16="http://schemas.microsoft.com/office/drawing/2014/main" id="{EB4D231C-E44C-4A4A-A7A4-6AB23ABFF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20" y="4422034"/>
            <a:ext cx="2316304" cy="20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FDEDB23-EC03-4B97-B621-B9E2A4CE2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0436B87-70A0-4659-9A96-89B7C6B98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E4C1086-C34F-47B4-882E-3E9DC841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935F4900-3AFC-46ED-AD8E-FCC3839E0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77" y="8212350"/>
            <a:ext cx="2632163" cy="63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87"/>
              <a:t>baCK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15366" name="Picture 8" descr="1262515">
            <a:extLst>
              <a:ext uri="{FF2B5EF4-FFF2-40B4-BE49-F238E27FC236}">
                <a16:creationId xmlns:a16="http://schemas.microsoft.com/office/drawing/2014/main" id="{6054E7A8-A033-4A32-B71A-35C2CA346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S128x128P_677">
            <a:extLst>
              <a:ext uri="{FF2B5EF4-FFF2-40B4-BE49-F238E27FC236}">
                <a16:creationId xmlns:a16="http://schemas.microsoft.com/office/drawing/2014/main" id="{645A8DE0-327A-4AA4-82D6-4C20DF9EE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87" y="0"/>
            <a:ext cx="3790315" cy="252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extLst>
              <a:ext uri="{FF2B5EF4-FFF2-40B4-BE49-F238E27FC236}">
                <a16:creationId xmlns:a16="http://schemas.microsoft.com/office/drawing/2014/main" id="{ABC6E9A3-AC54-4D91-8F6A-C23A14A9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788" y="2862478"/>
            <a:ext cx="9054641" cy="273745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15371" name="Picture 11" descr="Picture10">
            <a:hlinkClick r:id="rId5" action="ppaction://hlinksldjump"/>
            <a:extLst>
              <a:ext uri="{FF2B5EF4-FFF2-40B4-BE49-F238E27FC236}">
                <a16:creationId xmlns:a16="http://schemas.microsoft.com/office/drawing/2014/main" id="{E4A17A2F-5A7E-4DB0-BEDC-ED7354C3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4" y="5975011"/>
            <a:ext cx="4843180" cy="350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3">
            <a:extLst>
              <a:ext uri="{FF2B5EF4-FFF2-40B4-BE49-F238E27FC236}">
                <a16:creationId xmlns:a16="http://schemas.microsoft.com/office/drawing/2014/main" id="{2767B4B7-D69A-46A4-9FBD-9BBE1C56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402" y="3579743"/>
            <a:ext cx="5159040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0000FF"/>
                </a:solidFill>
              </a:rPr>
              <a:t>45 x 11 =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A2310E64-B79A-40CB-8F06-269B2510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155" y="3579743"/>
            <a:ext cx="2211017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FF0000"/>
                </a:solidFill>
              </a:rPr>
              <a:t>495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37D2-1EEF-4E34-AFCC-277A648C5F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3672" y="1158152"/>
            <a:ext cx="11370945" cy="1474011"/>
          </a:xfrm>
        </p:spPr>
        <p:txBody>
          <a:bodyPr>
            <a:prstTxWarp prst="textCanDown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73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sz="5527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27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27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27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27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527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527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27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5527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27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527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27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527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27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5527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D9DB1AF4-58F0-4B05-B83B-426C40D3A65E}"/>
              </a:ext>
            </a:extLst>
          </p:cNvPr>
          <p:cNvSpPr/>
          <p:nvPr/>
        </p:nvSpPr>
        <p:spPr>
          <a:xfrm>
            <a:off x="4177683" y="4106175"/>
            <a:ext cx="3341998" cy="3253694"/>
          </a:xfrm>
          <a:prstGeom prst="ellipse">
            <a:avLst/>
          </a:pr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90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9CEE32E6-7C8C-4500-94C2-25739F615E57}"/>
              </a:ext>
            </a:extLst>
          </p:cNvPr>
          <p:cNvSpPr/>
          <p:nvPr/>
        </p:nvSpPr>
        <p:spPr>
          <a:xfrm>
            <a:off x="9560881" y="4106175"/>
            <a:ext cx="3341998" cy="3253694"/>
          </a:xfrm>
          <a:prstGeom prst="ellipse">
            <a:avLst/>
          </a:prstGeom>
          <a:blipFill>
            <a:blip r:embed="rId3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90" b="1" dirty="0">
              <a:solidFill>
                <a:srgbClr val="FFFF00"/>
              </a:solidFill>
            </a:endParaRPr>
          </a:p>
        </p:txBody>
      </p:sp>
      <p:sp>
        <p:nvSpPr>
          <p:cNvPr id="6" name="Action Button: End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1208CCD-8E7F-476E-94EE-9130D759EAB0}"/>
              </a:ext>
            </a:extLst>
          </p:cNvPr>
          <p:cNvSpPr/>
          <p:nvPr/>
        </p:nvSpPr>
        <p:spPr bwMode="auto">
          <a:xfrm>
            <a:off x="2071952" y="8291315"/>
            <a:ext cx="1052865" cy="684362"/>
          </a:xfrm>
          <a:prstGeom prst="actionButtonEn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934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AA5E97E3-8973-49CF-BAFC-27F50C3D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7" descr="1262515">
            <a:extLst>
              <a:ext uri="{FF2B5EF4-FFF2-40B4-BE49-F238E27FC236}">
                <a16:creationId xmlns:a16="http://schemas.microsoft.com/office/drawing/2014/main" id="{A74EFD57-D16F-4100-9599-69FDC899C0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17869[1]">
            <a:extLst>
              <a:ext uri="{FF2B5EF4-FFF2-40B4-BE49-F238E27FC236}">
                <a16:creationId xmlns:a16="http://schemas.microsoft.com/office/drawing/2014/main" id="{E3C3C992-C400-4EDD-A56F-40A06F2F1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33" y="210573"/>
            <a:ext cx="3369169" cy="29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>
            <a:extLst>
              <a:ext uri="{FF2B5EF4-FFF2-40B4-BE49-F238E27FC236}">
                <a16:creationId xmlns:a16="http://schemas.microsoft.com/office/drawing/2014/main" id="{8FCD414E-14B8-418D-A562-6699681A9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683" y="3369169"/>
            <a:ext cx="9054641" cy="2211017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16394" name="Picture 10" descr="Picture10">
            <a:hlinkClick r:id="rId7" action="ppaction://hlinksldjump"/>
            <a:extLst>
              <a:ext uri="{FF2B5EF4-FFF2-40B4-BE49-F238E27FC236}">
                <a16:creationId xmlns:a16="http://schemas.microsoft.com/office/drawing/2014/main" id="{7C31892B-EC34-476F-85B6-84FBC450B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4" y="5869724"/>
            <a:ext cx="4843180" cy="350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1">
            <a:extLst>
              <a:ext uri="{FF2B5EF4-FFF2-40B4-BE49-F238E27FC236}">
                <a16:creationId xmlns:a16="http://schemas.microsoft.com/office/drawing/2014/main" id="{F42B2278-91A0-40FB-B3A2-CCC86894F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548" y="3790316"/>
            <a:ext cx="5053753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0000FF"/>
                </a:solidFill>
              </a:rPr>
              <a:t>73 x 11 = 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2644A763-3FAC-4113-8CD3-0D29F9CA7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728" y="3685029"/>
            <a:ext cx="2211017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FF0000"/>
                </a:solidFill>
              </a:rPr>
              <a:t>803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F52E3094-5D79-42CE-AF4D-BFEFCF2E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1262515">
            <a:extLst>
              <a:ext uri="{FF2B5EF4-FFF2-40B4-BE49-F238E27FC236}">
                <a16:creationId xmlns:a16="http://schemas.microsoft.com/office/drawing/2014/main" id="{C775172E-C328-4D85-A42E-FC7484DBC3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Picture10">
            <a:hlinkClick r:id="rId6" action="ppaction://hlinksldjump"/>
            <a:extLst>
              <a:ext uri="{FF2B5EF4-FFF2-40B4-BE49-F238E27FC236}">
                <a16:creationId xmlns:a16="http://schemas.microsoft.com/office/drawing/2014/main" id="{823A6164-5B08-4880-96D4-798BBF86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4" y="5869724"/>
            <a:ext cx="4843180" cy="36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>
            <a:extLst>
              <a:ext uri="{FF2B5EF4-FFF2-40B4-BE49-F238E27FC236}">
                <a16:creationId xmlns:a16="http://schemas.microsoft.com/office/drawing/2014/main" id="{A8C7C9F9-D1AF-4CEC-B81B-2C3185139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683" y="3369169"/>
            <a:ext cx="9054641" cy="2211017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17414" name="Picture 8" descr="18649[1]">
            <a:extLst>
              <a:ext uri="{FF2B5EF4-FFF2-40B4-BE49-F238E27FC236}">
                <a16:creationId xmlns:a16="http://schemas.microsoft.com/office/drawing/2014/main" id="{3AE2F202-9A19-4039-A5FF-79AD6FEC0E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4" y="0"/>
            <a:ext cx="4422034" cy="30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>
            <a:extLst>
              <a:ext uri="{FF2B5EF4-FFF2-40B4-BE49-F238E27FC236}">
                <a16:creationId xmlns:a16="http://schemas.microsoft.com/office/drawing/2014/main" id="{CDA9B68F-52CE-4AEB-A56E-9CA3830D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829" y="3768381"/>
            <a:ext cx="5474899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0000FF"/>
                </a:solidFill>
              </a:rPr>
              <a:t>11 x 65 = 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B45AD27E-CA1B-4FEB-AF71-1FBC1AA8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010" y="3685029"/>
            <a:ext cx="1959191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FF0000"/>
                </a:solidFill>
              </a:rPr>
              <a:t>715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9AA42757-5232-44B4-92FA-CB1A98BE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5" descr="1262515">
            <a:extLst>
              <a:ext uri="{FF2B5EF4-FFF2-40B4-BE49-F238E27FC236}">
                <a16:creationId xmlns:a16="http://schemas.microsoft.com/office/drawing/2014/main" id="{37779758-3623-4C7D-978A-88C62D909E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icture10">
            <a:hlinkClick r:id="rId6" action="ppaction://hlinksldjump"/>
            <a:extLst>
              <a:ext uri="{FF2B5EF4-FFF2-40B4-BE49-F238E27FC236}">
                <a16:creationId xmlns:a16="http://schemas.microsoft.com/office/drawing/2014/main" id="{A572F000-7FF5-4632-B2A3-F24EA481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4" y="5869724"/>
            <a:ext cx="4843180" cy="350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>
            <a:extLst>
              <a:ext uri="{FF2B5EF4-FFF2-40B4-BE49-F238E27FC236}">
                <a16:creationId xmlns:a16="http://schemas.microsoft.com/office/drawing/2014/main" id="{BE9159A2-985F-4D6A-83E7-44A2FF65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683" y="3369169"/>
            <a:ext cx="9054641" cy="2211017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18438" name="Picture 9" descr="1262531">
            <a:extLst>
              <a:ext uri="{FF2B5EF4-FFF2-40B4-BE49-F238E27FC236}">
                <a16:creationId xmlns:a16="http://schemas.microsoft.com/office/drawing/2014/main" id="{B1D01E96-ECDF-4FF1-97B2-95652A875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33" y="0"/>
            <a:ext cx="3474455" cy="315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0">
            <a:extLst>
              <a:ext uri="{FF2B5EF4-FFF2-40B4-BE49-F238E27FC236}">
                <a16:creationId xmlns:a16="http://schemas.microsoft.com/office/drawing/2014/main" id="{F4429F5E-DCAD-4BF6-8871-8E9BEF1E1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542" y="3790316"/>
            <a:ext cx="4737894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0000FF"/>
                </a:solidFill>
              </a:rPr>
              <a:t>11 x 98 =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2D0286C1-CCF8-49A7-9443-182EAEE89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7296" y="3663095"/>
            <a:ext cx="2737450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FF0000"/>
                </a:solidFill>
              </a:rPr>
              <a:t>1078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1CF8C6A6-6459-4E20-8DF0-B6C1E568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1262515">
            <a:extLst>
              <a:ext uri="{FF2B5EF4-FFF2-40B4-BE49-F238E27FC236}">
                <a16:creationId xmlns:a16="http://schemas.microsoft.com/office/drawing/2014/main" id="{7D739B57-5DF2-4503-AF69-6EF2AFFE17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icture10">
            <a:hlinkClick r:id="rId6" action="ppaction://hlinksldjump"/>
            <a:extLst>
              <a:ext uri="{FF2B5EF4-FFF2-40B4-BE49-F238E27FC236}">
                <a16:creationId xmlns:a16="http://schemas.microsoft.com/office/drawing/2014/main" id="{73A66615-0060-4C20-B6D9-A46D83E2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4" y="5869724"/>
            <a:ext cx="4843180" cy="36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>
            <a:extLst>
              <a:ext uri="{FF2B5EF4-FFF2-40B4-BE49-F238E27FC236}">
                <a16:creationId xmlns:a16="http://schemas.microsoft.com/office/drawing/2014/main" id="{92A8C518-4C65-4E25-B95F-1BEC5CF1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10" y="3369169"/>
            <a:ext cx="9054641" cy="2211017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2" name="Picture 8" descr="1262518">
            <a:extLst>
              <a:ext uri="{FF2B5EF4-FFF2-40B4-BE49-F238E27FC236}">
                <a16:creationId xmlns:a16="http://schemas.microsoft.com/office/drawing/2014/main" id="{8F6D05FA-0B4A-4A29-8C34-DD32134315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3" y="105287"/>
            <a:ext cx="4316748" cy="29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9">
            <a:extLst>
              <a:ext uri="{FF2B5EF4-FFF2-40B4-BE49-F238E27FC236}">
                <a16:creationId xmlns:a16="http://schemas.microsoft.com/office/drawing/2014/main" id="{EF28CCAA-A92D-456F-A3E9-0DE73B6DC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115" y="3768381"/>
            <a:ext cx="6738338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0000FF"/>
                </a:solidFill>
              </a:rPr>
              <a:t>36 x 11 = </a:t>
            </a:r>
          </a:p>
        </p:txBody>
      </p:sp>
      <p:sp>
        <p:nvSpPr>
          <p:cNvPr id="19464" name="Text Box 10">
            <a:extLst>
              <a:ext uri="{FF2B5EF4-FFF2-40B4-BE49-F238E27FC236}">
                <a16:creationId xmlns:a16="http://schemas.microsoft.com/office/drawing/2014/main" id="{34BD8B6D-10D0-43BB-AFB0-C55802425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015" y="4316748"/>
            <a:ext cx="2211017" cy="4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80F95FB3-ADFD-43F4-9540-D0054B4F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69" y="3768381"/>
            <a:ext cx="1959191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FF0000"/>
                </a:solidFill>
              </a:rPr>
              <a:t>396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9290CEB1-9E6D-463B-B027-C4F6C681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6" descr="1262515">
            <a:extLst>
              <a:ext uri="{FF2B5EF4-FFF2-40B4-BE49-F238E27FC236}">
                <a16:creationId xmlns:a16="http://schemas.microsoft.com/office/drawing/2014/main" id="{38007187-824E-4D11-9499-0E979630C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0"/>
            <a:ext cx="12634383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Picture10">
            <a:hlinkClick r:id="rId6" action="ppaction://hlinksldjump"/>
            <a:extLst>
              <a:ext uri="{FF2B5EF4-FFF2-40B4-BE49-F238E27FC236}">
                <a16:creationId xmlns:a16="http://schemas.microsoft.com/office/drawing/2014/main" id="{1736F08D-96DF-4937-B47B-1D1EF2DE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4" y="5869724"/>
            <a:ext cx="4843180" cy="36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8">
            <a:extLst>
              <a:ext uri="{FF2B5EF4-FFF2-40B4-BE49-F238E27FC236}">
                <a16:creationId xmlns:a16="http://schemas.microsoft.com/office/drawing/2014/main" id="{7B4B53D3-4540-45F8-A10C-9B73C77CF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10" y="3369169"/>
            <a:ext cx="9054641" cy="2211017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7"/>
          </a:p>
        </p:txBody>
      </p:sp>
      <p:pic>
        <p:nvPicPr>
          <p:cNvPr id="20486" name="Picture 9" descr="1211842214[1]">
            <a:extLst>
              <a:ext uri="{FF2B5EF4-FFF2-40B4-BE49-F238E27FC236}">
                <a16:creationId xmlns:a16="http://schemas.microsoft.com/office/drawing/2014/main" id="{A0F6C20A-3BDE-468E-A768-29EF927B6F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00" y="0"/>
            <a:ext cx="4316748" cy="29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32C03C6-2E69-40F5-8E34-9F40798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256" y="3790316"/>
            <a:ext cx="6106619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0000FF"/>
                </a:solidFill>
              </a:rPr>
              <a:t>72 x11 =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C43B4832-429F-4B3A-810C-C2E40B00D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149" y="3768381"/>
            <a:ext cx="2105731" cy="13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290" b="1">
                <a:solidFill>
                  <a:srgbClr val="FF0000"/>
                </a:solidFill>
              </a:rPr>
              <a:t>792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679950" y="1521450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57F86D9-242C-4F26-91B6-7C3AD1304B53}"/>
              </a:ext>
            </a:extLst>
          </p:cNvPr>
          <p:cNvSpPr/>
          <p:nvPr/>
        </p:nvSpPr>
        <p:spPr bwMode="auto">
          <a:xfrm>
            <a:off x="3860407" y="2671013"/>
            <a:ext cx="7400262" cy="40323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97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497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94821" indent="-394821">
              <a:buFontTx/>
              <a:buChar char="-"/>
              <a:defRPr/>
            </a:pP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94821" indent="-394821">
              <a:buFontTx/>
              <a:buChar char="-"/>
              <a:defRPr/>
            </a:pP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869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Misc-02-june">
            <a:extLst>
              <a:ext uri="{FF2B5EF4-FFF2-40B4-BE49-F238E27FC236}">
                <a16:creationId xmlns:a16="http://schemas.microsoft.com/office/drawing/2014/main" id="{67A5E97C-87F5-4D23-82C3-4CDEC3A1B4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88496" y="4449517"/>
            <a:ext cx="9437787" cy="57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Misc-02-june">
            <a:extLst>
              <a:ext uri="{FF2B5EF4-FFF2-40B4-BE49-F238E27FC236}">
                <a16:creationId xmlns:a16="http://schemas.microsoft.com/office/drawing/2014/main" id="{98F267FD-485B-43A0-BC67-1EE79FD135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69346" y="4388347"/>
            <a:ext cx="9437787" cy="6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Misc-02-june">
            <a:extLst>
              <a:ext uri="{FF2B5EF4-FFF2-40B4-BE49-F238E27FC236}">
                <a16:creationId xmlns:a16="http://schemas.microsoft.com/office/drawing/2014/main" id="{F2FEEC76-9B2C-4FE9-A4F6-1BC16ECE3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2"/>
            <a:ext cx="16778288" cy="4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Misc-02-june">
            <a:extLst>
              <a:ext uri="{FF2B5EF4-FFF2-40B4-BE49-F238E27FC236}">
                <a16:creationId xmlns:a16="http://schemas.microsoft.com/office/drawing/2014/main" id="{5603588D-2606-4342-B02E-4A2D2DBD8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7331"/>
            <a:ext cx="16778288" cy="4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2-Point Star 2">
            <a:extLst>
              <a:ext uri="{FF2B5EF4-FFF2-40B4-BE49-F238E27FC236}">
                <a16:creationId xmlns:a16="http://schemas.microsoft.com/office/drawing/2014/main" id="{F2706483-CA24-4B5F-99CE-23FCB4E24EA8}"/>
              </a:ext>
            </a:extLst>
          </p:cNvPr>
          <p:cNvSpPr/>
          <p:nvPr/>
        </p:nvSpPr>
        <p:spPr>
          <a:xfrm>
            <a:off x="579667" y="1463798"/>
            <a:ext cx="14681002" cy="6271468"/>
          </a:xfrm>
          <a:prstGeom prst="star32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69"/>
          </a:p>
        </p:txBody>
      </p:sp>
      <p:sp>
        <p:nvSpPr>
          <p:cNvPr id="16391" name="Text Box 21">
            <a:extLst>
              <a:ext uri="{FF2B5EF4-FFF2-40B4-BE49-F238E27FC236}">
                <a16:creationId xmlns:a16="http://schemas.microsoft.com/office/drawing/2014/main" id="{DEDBE658-B336-4C48-9718-A26D9305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24" y="3269794"/>
            <a:ext cx="11185525" cy="38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110">
                <a:solidFill>
                  <a:srgbClr val="FFFF00"/>
                </a:solidFill>
              </a:rPr>
              <a:t>Chào tạm biệt các em 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E35F21-456D-490E-8322-23D3F7B2FA16}"/>
              </a:ext>
            </a:extLst>
          </p:cNvPr>
          <p:cNvSpPr/>
          <p:nvPr/>
        </p:nvSpPr>
        <p:spPr>
          <a:xfrm>
            <a:off x="6178127" y="1474011"/>
            <a:ext cx="4948467" cy="6317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21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21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21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21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421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79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x 11</a:t>
            </a:r>
            <a:endParaRPr lang="en-US" sz="829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79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7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F66CE0FB-FFCD-4AB3-81E0-EEFDE6BE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772191" y="218299"/>
            <a:ext cx="4654542" cy="91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BFD14815-737E-42F9-8414-D46B1B6EAB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8414098" y="214088"/>
            <a:ext cx="4474677" cy="91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D6DD2318-8720-4F7F-A2FF-4C1880BF4F7E}"/>
              </a:ext>
            </a:extLst>
          </p:cNvPr>
          <p:cNvSpPr/>
          <p:nvPr/>
        </p:nvSpPr>
        <p:spPr>
          <a:xfrm>
            <a:off x="12600605" y="8422922"/>
            <a:ext cx="1474011" cy="737006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34" b="1" dirty="0"/>
              <a:t>ĐA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1393038F-A5DD-4C07-9F77-860390483837}"/>
              </a:ext>
            </a:extLst>
          </p:cNvPr>
          <p:cNvSpPr/>
          <p:nvPr/>
        </p:nvSpPr>
        <p:spPr>
          <a:xfrm>
            <a:off x="3440677" y="7791204"/>
            <a:ext cx="1474011" cy="147401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34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171A535B-DF8B-47FE-952A-4DBB496C4B03}"/>
              </a:ext>
            </a:extLst>
          </p:cNvPr>
          <p:cNvSpPr/>
          <p:nvPr/>
        </p:nvSpPr>
        <p:spPr>
          <a:xfrm>
            <a:off x="12916465" y="421147"/>
            <a:ext cx="1368725" cy="10528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34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0AAE4D-C87A-4ADB-A97E-79F0E0311CCB}"/>
              </a:ext>
            </a:extLst>
          </p:cNvPr>
          <p:cNvGrpSpPr>
            <a:grpSpLocks/>
          </p:cNvGrpSpPr>
          <p:nvPr/>
        </p:nvGrpSpPr>
        <p:grpSpPr bwMode="auto">
          <a:xfrm>
            <a:off x="7413052" y="2050895"/>
            <a:ext cx="2215404" cy="5705409"/>
            <a:chOff x="3960852" y="1495730"/>
            <a:chExt cx="1603296" cy="4129723"/>
          </a:xfrm>
        </p:grpSpPr>
        <p:sp>
          <p:nvSpPr>
            <p:cNvPr id="6153" name="TextBox 2">
              <a:extLst>
                <a:ext uri="{FF2B5EF4-FFF2-40B4-BE49-F238E27FC236}">
                  <a16:creationId xmlns:a16="http://schemas.microsoft.com/office/drawing/2014/main" id="{33A50354-E14A-40F7-BAE8-812B7273E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852" y="1495730"/>
              <a:ext cx="1603296" cy="412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7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7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974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607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7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7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7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616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079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264C9D0-9EAE-4147-A54B-782DC0719588}"/>
                </a:ext>
              </a:extLst>
            </p:cNvPr>
            <p:cNvCxnSpPr/>
            <p:nvPr/>
          </p:nvCxnSpPr>
          <p:spPr>
            <a:xfrm>
              <a:off x="4267224" y="2972282"/>
              <a:ext cx="129692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CCCC89-F1FD-4048-BE3E-F210621ED339}"/>
                </a:ext>
              </a:extLst>
            </p:cNvPr>
            <p:cNvCxnSpPr/>
            <p:nvPr/>
          </p:nvCxnSpPr>
          <p:spPr>
            <a:xfrm>
              <a:off x="4267224" y="4191627"/>
              <a:ext cx="129692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56" name="TextBox 9">
              <a:extLst>
                <a:ext uri="{FF2B5EF4-FFF2-40B4-BE49-F238E27FC236}">
                  <a16:creationId xmlns:a16="http://schemas.microsoft.com/office/drawing/2014/main" id="{54656B0F-1D57-459A-929F-A0BB48AFB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529" y="1951703"/>
              <a:ext cx="390026" cy="62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974" b="1"/>
                <a:t>x</a:t>
              </a:r>
            </a:p>
          </p:txBody>
        </p:sp>
        <p:sp>
          <p:nvSpPr>
            <p:cNvPr id="6157" name="TextBox 10">
              <a:extLst>
                <a:ext uri="{FF2B5EF4-FFF2-40B4-BE49-F238E27FC236}">
                  <a16:creationId xmlns:a16="http://schemas.microsoft.com/office/drawing/2014/main" id="{585B59C0-A3AF-4289-9875-8FFAAC2CB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6990" y="3470184"/>
              <a:ext cx="697451" cy="74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7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F09AB1-E50B-4BFE-906F-14A6F81B67AF}"/>
              </a:ext>
            </a:extLst>
          </p:cNvPr>
          <p:cNvSpPr/>
          <p:nvPr/>
        </p:nvSpPr>
        <p:spPr>
          <a:xfrm>
            <a:off x="6178127" y="1474011"/>
            <a:ext cx="4948467" cy="6317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21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21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6632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x 11</a:t>
            </a:r>
            <a:endParaRPr lang="en-US" sz="12159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79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79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297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FDB0AB1D-2FC7-47CD-8EE4-50AA35183A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208392" y="135996"/>
            <a:ext cx="4654542" cy="91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AE378F92-089D-48E3-ADA1-B5ED2D1705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8862934" y="135995"/>
            <a:ext cx="4474677" cy="91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E795D9E4-6778-437D-9715-66E84DADC526}"/>
              </a:ext>
            </a:extLst>
          </p:cNvPr>
          <p:cNvSpPr/>
          <p:nvPr/>
        </p:nvSpPr>
        <p:spPr>
          <a:xfrm>
            <a:off x="12600605" y="8422922"/>
            <a:ext cx="1474011" cy="737006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34" b="1" dirty="0"/>
              <a:t>ĐA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7CAA8C28-CCDC-4D5B-81B5-1B7C4E09A2FC}"/>
              </a:ext>
            </a:extLst>
          </p:cNvPr>
          <p:cNvSpPr/>
          <p:nvPr/>
        </p:nvSpPr>
        <p:spPr>
          <a:xfrm>
            <a:off x="3545964" y="7791204"/>
            <a:ext cx="1474011" cy="147401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34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10D389D3-05BA-4DA3-BAD8-D8B8E192BFBB}"/>
              </a:ext>
            </a:extLst>
          </p:cNvPr>
          <p:cNvSpPr/>
          <p:nvPr/>
        </p:nvSpPr>
        <p:spPr>
          <a:xfrm>
            <a:off x="12916465" y="421147"/>
            <a:ext cx="1368725" cy="10528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34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5647450" y="1330067"/>
            <a:ext cx="485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88A82-87DC-4CE1-8940-BB40FDD855BB}"/>
              </a:ext>
            </a:extLst>
          </p:cNvPr>
          <p:cNvSpPr txBox="1"/>
          <p:nvPr/>
        </p:nvSpPr>
        <p:spPr>
          <a:xfrm>
            <a:off x="1952625" y="3343752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GIỚI THIỆU NHÂN NHẨM SỐ CÓ HAI CHỮ SỐ VỚI 11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E2C12-821A-4487-AE06-4EAA687F4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62" y="947210"/>
            <a:ext cx="13725140" cy="758136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DFAD58D-0EBC-419F-989B-85AF4FCD2125}"/>
              </a:ext>
            </a:extLst>
          </p:cNvPr>
          <p:cNvSpPr/>
          <p:nvPr/>
        </p:nvSpPr>
        <p:spPr>
          <a:xfrm>
            <a:off x="2739087" y="1102599"/>
            <a:ext cx="10623890" cy="1214123"/>
          </a:xfrm>
          <a:prstGeom prst="rect">
            <a:avLst/>
          </a:prstGeom>
          <a:noFill/>
        </p:spPr>
        <p:txBody>
          <a:bodyPr wrap="square" lIns="83891" tIns="41946" rIns="83891" bIns="41946">
            <a:spAutoFit/>
          </a:bodyPr>
          <a:lstStyle/>
          <a:p>
            <a:pPr algn="ctr"/>
            <a:r>
              <a:rPr lang="en-US" sz="733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MỤC TIÊU</a:t>
            </a:r>
          </a:p>
        </p:txBody>
      </p:sp>
      <p:sp>
        <p:nvSpPr>
          <p:cNvPr id="41" name="Google Shape;714;p44">
            <a:extLst>
              <a:ext uri="{FF2B5EF4-FFF2-40B4-BE49-F238E27FC236}">
                <a16:creationId xmlns:a16="http://schemas.microsoft.com/office/drawing/2014/main" id="{E0AE9B33-1992-4B29-A226-15230A211BC3}"/>
              </a:ext>
            </a:extLst>
          </p:cNvPr>
          <p:cNvSpPr/>
          <p:nvPr/>
        </p:nvSpPr>
        <p:spPr>
          <a:xfrm flipH="1">
            <a:off x="2582927" y="2514199"/>
            <a:ext cx="10766068" cy="15803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83878" tIns="83878" rIns="83878" bIns="83878" anchor="ctr" anchorCtr="0">
            <a:noAutofit/>
          </a:bodyPr>
          <a:lstStyle/>
          <a:p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</a:t>
            </a:r>
          </a:p>
        </p:txBody>
      </p:sp>
      <p:sp>
        <p:nvSpPr>
          <p:cNvPr id="46" name="Google Shape;714;p44">
            <a:extLst>
              <a:ext uri="{FF2B5EF4-FFF2-40B4-BE49-F238E27FC236}">
                <a16:creationId xmlns:a16="http://schemas.microsoft.com/office/drawing/2014/main" id="{92CE15DC-0160-4759-832A-C158A1D0F5D9}"/>
              </a:ext>
            </a:extLst>
          </p:cNvPr>
          <p:cNvSpPr/>
          <p:nvPr/>
        </p:nvSpPr>
        <p:spPr>
          <a:xfrm flipH="1">
            <a:off x="2582927" y="4313833"/>
            <a:ext cx="10766068" cy="15803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83878" tIns="83878" rIns="83878" bIns="83878" anchor="ctr" anchorCtr="0">
            <a:noAutofit/>
          </a:bodyPr>
          <a:lstStyle/>
          <a:p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CC0C4F-C923-446E-BDC1-1E13188C3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65618" y="8944117"/>
            <a:ext cx="372851" cy="3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3"/>
    </mc:Choice>
    <mc:Fallback xmlns="">
      <p:transition spd="slow" advTm="2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0954" y="965127"/>
            <a:ext cx="7764941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tích riêng đều bằng mấy?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15108" y="904826"/>
            <a:ext cx="381995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1350" y="943192"/>
            <a:ext cx="10570334" cy="8285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62894" y="1895159"/>
            <a:ext cx="1056691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7553" y="3445681"/>
            <a:ext cx="10348192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0954" y="5159040"/>
            <a:ext cx="9254275" cy="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55727" y="6040684"/>
            <a:ext cx="4628595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+ 7 = 9.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55727" y="6933558"/>
            <a:ext cx="925427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4597" y="1735494"/>
            <a:ext cx="11028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Khi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nhân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nhẩm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với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11,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nếu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bé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hơn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10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thì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viết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vào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giữa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đó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2244" y="1823608"/>
            <a:ext cx="3467290" cy="98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17731" y="2930497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17731" y="4110583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62563" y="5275316"/>
            <a:ext cx="925427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23556" y="6922612"/>
            <a:ext cx="9251362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805270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823</Words>
  <Application>Microsoft Office PowerPoint</Application>
  <PresentationFormat>Custom</PresentationFormat>
  <Paragraphs>151</Paragraphs>
  <Slides>26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SimHei</vt:lpstr>
      <vt:lpstr>Arial</vt:lpstr>
      <vt:lpstr>Calibri</vt:lpstr>
      <vt:lpstr>iCiel Cadena</vt:lpstr>
      <vt:lpstr>Times  New Roman</vt:lpstr>
      <vt:lpstr>Times New Roman</vt:lpstr>
      <vt:lpstr>默认设计模板</vt:lpstr>
      <vt:lpstr>第一PPT，www.1ppt.com</vt:lpstr>
      <vt:lpstr>PowerPoint Presentation</vt:lpstr>
      <vt:lpstr>KHỞI ĐỘNG Trò chơi: Bí mật trong quả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34</cp:revision>
  <dcterms:created xsi:type="dcterms:W3CDTF">2015-09-14T06:10:05Z</dcterms:created>
  <dcterms:modified xsi:type="dcterms:W3CDTF">2022-11-27T02:30:22Z</dcterms:modified>
</cp:coreProperties>
</file>