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528" r:id="rId2"/>
    <p:sldId id="531" r:id="rId3"/>
    <p:sldId id="536" r:id="rId4"/>
    <p:sldId id="514" r:id="rId5"/>
    <p:sldId id="510" r:id="rId6"/>
    <p:sldId id="515" r:id="rId7"/>
    <p:sldId id="513" r:id="rId8"/>
    <p:sldId id="512" r:id="rId9"/>
    <p:sldId id="511" r:id="rId10"/>
    <p:sldId id="516" r:id="rId11"/>
    <p:sldId id="517" r:id="rId12"/>
    <p:sldId id="529" r:id="rId13"/>
    <p:sldId id="278" r:id="rId14"/>
    <p:sldId id="530" r:id="rId15"/>
    <p:sldId id="522" r:id="rId16"/>
    <p:sldId id="262" r:id="rId17"/>
    <p:sldId id="526" r:id="rId18"/>
  </p:sldIdLst>
  <p:sldSz cx="12192000" cy="6858000"/>
  <p:notesSz cx="6858000" cy="9144000"/>
  <p:embeddedFontLst>
    <p:embeddedFont>
      <p:font typeface="DengXian" panose="02010600030101010101" pitchFamily="2" charset="-122"/>
      <p:regular r:id="rId20"/>
      <p:bold r:id="rId21"/>
    </p:embeddedFont>
    <p:embeddedFont>
      <p:font typeface="等线 Light" panose="02010600030101010101" pitchFamily="2" charset="-122"/>
      <p:regular r:id="rId22"/>
    </p:embeddedFont>
    <p:embeddedFont>
      <p:font typeface="Calibri" panose="020F0502020204030204" pitchFamily="34" charset="0"/>
      <p:regular r:id="rId23"/>
      <p:bold r:id="rId24"/>
      <p:italic r:id="rId25"/>
      <p:boldItalic r:id="rId26"/>
    </p:embeddedFont>
    <p:embeddedFont>
      <p:font typeface="UTM Scriptina KT" panose="020B0604020202020204" charset="0"/>
      <p:regular r:id="rId27"/>
    </p:embeddedFont>
    <p:embeddedFont>
      <p:font typeface="UVN Binh Duong" pitchFamily="2" charset="0"/>
      <p:regular r:id="rId28"/>
    </p:embeddedFont>
    <p:embeddedFont>
      <p:font typeface="UVN Gia Dinh Hep" panose="02020606070506020304" pitchFamily="18" charset="0"/>
      <p:regular r:id="rId29"/>
      <p:bold r:id="rId30"/>
      <p:italic r:id="rId31"/>
      <p:boldItalic r:id="rId32"/>
    </p:embeddedFont>
    <p:embeddedFont>
      <p:font typeface="VNI-Times" pitchFamily="2" charset="0"/>
      <p:regular r:id="rId33"/>
      <p:bold r:id="rId34"/>
      <p:italic r:id="rId35"/>
      <p:boldItalic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6">
          <p15:clr>
            <a:srgbClr val="A4A3A4"/>
          </p15:clr>
        </p15:guide>
        <p15:guide id="2" pos="38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96D6"/>
    <a:srgbClr val="FF8337"/>
    <a:srgbClr val="054B91"/>
    <a:srgbClr val="FF8439"/>
    <a:srgbClr val="FFFEFE"/>
    <a:srgbClr val="D2ECF2"/>
    <a:srgbClr val="F0CA54"/>
    <a:srgbClr val="DE3A2B"/>
    <a:srgbClr val="FDEADA"/>
    <a:srgbClr val="DF3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86104" autoAdjust="0"/>
  </p:normalViewPr>
  <p:slideViewPr>
    <p:cSldViewPr showGuides="1">
      <p:cViewPr varScale="1">
        <p:scale>
          <a:sx n="53" d="100"/>
          <a:sy n="53" d="100"/>
        </p:scale>
        <p:origin x="2028" y="-138"/>
      </p:cViewPr>
      <p:guideLst>
        <p:guide orient="horz" pos="2196"/>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E6124-AD87-4671-AF2C-DDF12997A4C1}"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FB374-F081-4AB9-A480-1CEE9B57BFFF}" type="slidenum">
              <a:rPr lang="en-US" smtClean="0"/>
              <a:t>‹#›</a:t>
            </a:fld>
            <a:endParaRPr lang="en-US"/>
          </a:p>
        </p:txBody>
      </p:sp>
    </p:spTree>
    <p:extLst>
      <p:ext uri="{BB962C8B-B14F-4D97-AF65-F5344CB8AC3E}">
        <p14:creationId xmlns:p14="http://schemas.microsoft.com/office/powerpoint/2010/main" val="376645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tabLst>
                <a:tab pos="2700655" algn="l"/>
              </a:tabLs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  Hình 1,4. Nguyên nhân làm cho nước sông, hồ, kênh rạch bị nhiễm bẩn là do nước thải từ nhà máy chảy không qua xử lí xuống sông. Nước thải này chảy ra sông làm ô nhiễm nước sông. </a:t>
            </a:r>
          </a:p>
          <a:p>
            <a:pPr algn="just">
              <a:lnSpc>
                <a:spcPct val="115000"/>
              </a:lnSpc>
              <a:tabLst>
                <a:tab pos="2700655" algn="l"/>
              </a:tabLs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Ở hình 4 có hai người đổ rác xuống sông và một người giặt quần áo dưới sông là nguyên nhân làm cho nước sông bị nhiễm bẩn</a:t>
            </a:r>
            <a:endParaRPr lang="en-US" sz="1100">
              <a:effectLst/>
              <a:latin typeface="VNI-Times" pitchFamily="2"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79FB374-F081-4AB9-A480-1CEE9B57BFFF}" type="slidenum">
              <a:rPr lang="en-US" smtClean="0"/>
              <a:t>7</a:t>
            </a:fld>
            <a:endParaRPr lang="en-US"/>
          </a:p>
        </p:txBody>
      </p:sp>
    </p:spTree>
    <p:extLst>
      <p:ext uri="{BB962C8B-B14F-4D97-AF65-F5344CB8AC3E}">
        <p14:creationId xmlns:p14="http://schemas.microsoft.com/office/powerpoint/2010/main" val="278842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nêu theo ý của mình</a:t>
            </a:r>
          </a:p>
        </p:txBody>
      </p:sp>
      <p:sp>
        <p:nvSpPr>
          <p:cNvPr id="4" name="Slide Number Placeholder 3"/>
          <p:cNvSpPr>
            <a:spLocks noGrp="1"/>
          </p:cNvSpPr>
          <p:nvPr>
            <p:ph type="sldNum" sz="quarter" idx="5"/>
          </p:nvPr>
        </p:nvSpPr>
        <p:spPr/>
        <p:txBody>
          <a:bodyPr/>
          <a:lstStyle/>
          <a:p>
            <a:fld id="{C79FB374-F081-4AB9-A480-1CEE9B57BFFF}" type="slidenum">
              <a:rPr lang="en-US" smtClean="0"/>
              <a:t>15</a:t>
            </a:fld>
            <a:endParaRPr lang="en-US"/>
          </a:p>
        </p:txBody>
      </p:sp>
    </p:spTree>
    <p:extLst>
      <p:ext uri="{BB962C8B-B14F-4D97-AF65-F5344CB8AC3E}">
        <p14:creationId xmlns:p14="http://schemas.microsoft.com/office/powerpoint/2010/main" val="96269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965E28-72B8-46BF-BBBC-D71CFC773BF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965E28-72B8-46BF-BBBC-D71CFC773BF5}" type="slidenum">
              <a:rPr lang="zh-CN" altLang="en-US" smtClean="0"/>
              <a:t>‹#›</a:t>
            </a:fld>
            <a:endParaRPr lang="zh-CN" altLang="en-US"/>
          </a:p>
        </p:txBody>
      </p:sp>
      <p:sp>
        <p:nvSpPr>
          <p:cNvPr id="5" name="Rectangle 4">
            <a:extLst>
              <a:ext uri="{FF2B5EF4-FFF2-40B4-BE49-F238E27FC236}">
                <a16:creationId xmlns:a16="http://schemas.microsoft.com/office/drawing/2014/main" id="{E9B33B0D-58F2-4262-B2F4-583243C5FFDD}"/>
              </a:ext>
            </a:extLst>
          </p:cNvPr>
          <p:cNvSpPr/>
          <p:nvPr userDrawn="1"/>
        </p:nvSpPr>
        <p:spPr>
          <a:xfrm>
            <a:off x="191344" y="250825"/>
            <a:ext cx="11809312" cy="6356350"/>
          </a:xfrm>
          <a:prstGeom prst="rect">
            <a:avLst/>
          </a:prstGeom>
          <a:solidFill>
            <a:schemeClr val="bg1">
              <a:alpha val="94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965E28-72B8-46BF-BBBC-D71CFC773BF5}" type="slidenum">
              <a:rPr lang="zh-CN" altLang="en-US" smtClean="0"/>
              <a:t>‹#›</a:t>
            </a:fld>
            <a:endParaRPr lang="zh-CN" altLang="en-US"/>
          </a:p>
        </p:txBody>
      </p:sp>
      <p:sp>
        <p:nvSpPr>
          <p:cNvPr id="5" name="Rectangle 4">
            <a:extLst>
              <a:ext uri="{FF2B5EF4-FFF2-40B4-BE49-F238E27FC236}">
                <a16:creationId xmlns:a16="http://schemas.microsoft.com/office/drawing/2014/main" id="{E9B33B0D-58F2-4262-B2F4-583243C5FFDD}"/>
              </a:ext>
            </a:extLst>
          </p:cNvPr>
          <p:cNvSpPr/>
          <p:nvPr userDrawn="1"/>
        </p:nvSpPr>
        <p:spPr>
          <a:xfrm>
            <a:off x="191344" y="250825"/>
            <a:ext cx="11809312" cy="6356350"/>
          </a:xfrm>
          <a:prstGeom prst="rect">
            <a:avLst/>
          </a:prstGeom>
          <a:solidFill>
            <a:schemeClr val="bg1">
              <a:alpha val="94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734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A7D30E-FD76-4E63-B9A0-808AD726AC07}"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965E28-72B8-46BF-BBBC-D71CFC773BF5}" type="slidenum">
              <a:rPr lang="zh-CN" altLang="en-US" smtClean="0"/>
              <a:t>‹#›</a:t>
            </a:fld>
            <a:endParaRPr lang="zh-CN" altLang="en-US"/>
          </a:p>
        </p:txBody>
      </p:sp>
      <p:sp>
        <p:nvSpPr>
          <p:cNvPr id="5" name="Rectangle: Diagonal Corners Rounded 4">
            <a:extLst>
              <a:ext uri="{FF2B5EF4-FFF2-40B4-BE49-F238E27FC236}">
                <a16:creationId xmlns:a16="http://schemas.microsoft.com/office/drawing/2014/main" id="{E9B33B0D-58F2-4262-B2F4-583243C5FFDD}"/>
              </a:ext>
            </a:extLst>
          </p:cNvPr>
          <p:cNvSpPr/>
          <p:nvPr userDrawn="1"/>
        </p:nvSpPr>
        <p:spPr>
          <a:xfrm>
            <a:off x="191344" y="250825"/>
            <a:ext cx="11809312" cy="6356350"/>
          </a:xfrm>
          <a:prstGeom prst="round2DiagRect">
            <a:avLst>
              <a:gd name="adj1" fmla="val 25658"/>
              <a:gd name="adj2" fmla="val 0"/>
            </a:avLst>
          </a:prstGeom>
          <a:solidFill>
            <a:schemeClr val="bg1">
              <a:alpha val="94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36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BC03D3-B911-43CE-84FF-DB19572E86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KTUTS</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7D30E-FD76-4E63-B9A0-808AD726AC07}" type="datetimeFigureOut">
              <a:rPr lang="zh-CN" altLang="en-US" smtClean="0"/>
              <a:t>2022/11/27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65E28-72B8-46BF-BBBC-D71CFC773BF5}" type="slidenum">
              <a:rPr lang="zh-CN" altLang="en-US" smtClean="0"/>
              <a:t>‹#›</a:t>
            </a:fld>
            <a:endParaRPr lang="zh-CN" altLang="en-US"/>
          </a:p>
        </p:txBody>
      </p:sp>
      <p:sp>
        <p:nvSpPr>
          <p:cNvPr id="10" name="Rectangle 9">
            <a:extLst>
              <a:ext uri="{FF2B5EF4-FFF2-40B4-BE49-F238E27FC236}">
                <a16:creationId xmlns:a16="http://schemas.microsoft.com/office/drawing/2014/main" id="{12252132-C31B-46FD-9860-3311D89F40AC}"/>
              </a:ext>
            </a:extLst>
          </p:cNvPr>
          <p:cNvSpPr/>
          <p:nvPr userDrawn="1"/>
        </p:nvSpPr>
        <p:spPr>
          <a:xfrm>
            <a:off x="6081" y="0"/>
            <a:ext cx="12179838" cy="6858000"/>
          </a:xfrm>
          <a:prstGeom prst="rect">
            <a:avLst/>
          </a:prstGeom>
          <a:solidFill>
            <a:srgbClr val="05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B94D24-E94A-4260-8F6B-69DBE6FFCD2D}"/>
              </a:ext>
            </a:extLst>
          </p:cNvPr>
          <p:cNvSpPr txBox="1"/>
          <p:nvPr userDrawn="1"/>
        </p:nvSpPr>
        <p:spPr>
          <a:xfrm>
            <a:off x="-31934" y="6455916"/>
            <a:ext cx="825867" cy="369332"/>
          </a:xfrm>
          <a:prstGeom prst="rect">
            <a:avLst/>
          </a:prstGeom>
          <a:noFill/>
        </p:spPr>
        <p:txBody>
          <a:bodyPr wrap="none" rtlCol="0">
            <a:spAutoFit/>
          </a:bodyPr>
          <a:lstStyle/>
          <a:p>
            <a:r>
              <a:rPr lang="en-US">
                <a:latin typeface="UTM Flavour" panose="02040603050506020204" pitchFamily="18" charset="0"/>
              </a:rPr>
              <a:t>KTUTS</a:t>
            </a:r>
          </a:p>
        </p:txBody>
      </p:sp>
      <p:sp>
        <p:nvSpPr>
          <p:cNvPr id="11" name="TextBox 10">
            <a:extLst>
              <a:ext uri="{FF2B5EF4-FFF2-40B4-BE49-F238E27FC236}">
                <a16:creationId xmlns:a16="http://schemas.microsoft.com/office/drawing/2014/main" id="{BDE493F2-A861-4B32-851A-FFD87B7E46B3}"/>
              </a:ext>
            </a:extLst>
          </p:cNvPr>
          <p:cNvSpPr txBox="1"/>
          <p:nvPr userDrawn="1"/>
        </p:nvSpPr>
        <p:spPr>
          <a:xfrm>
            <a:off x="11353800" y="43934"/>
            <a:ext cx="825867" cy="369332"/>
          </a:xfrm>
          <a:prstGeom prst="rect">
            <a:avLst/>
          </a:prstGeom>
          <a:noFill/>
        </p:spPr>
        <p:txBody>
          <a:bodyPr wrap="none" rtlCol="0">
            <a:spAutoFit/>
          </a:bodyPr>
          <a:lstStyle/>
          <a:p>
            <a:r>
              <a:rPr lang="en-US">
                <a:solidFill>
                  <a:srgbClr val="2E96D6"/>
                </a:solidFill>
                <a:latin typeface="UTM Flavour" panose="02040603050506020204" pitchFamily="18" charset="0"/>
              </a:rPr>
              <a:t>KTUTS</a:t>
            </a:r>
          </a:p>
        </p:txBody>
      </p:sp>
      <p:pic>
        <p:nvPicPr>
          <p:cNvPr id="13" name="Picture 12">
            <a:extLst>
              <a:ext uri="{FF2B5EF4-FFF2-40B4-BE49-F238E27FC236}">
                <a16:creationId xmlns:a16="http://schemas.microsoft.com/office/drawing/2014/main" id="{AB78BD24-1D79-4117-B4BE-20A2BC0A6F4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73352" y="8109520"/>
            <a:ext cx="1552013" cy="13407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microsoft.com/office/2007/relationships/hdphoto" Target="../media/hdphoto3.wdp"/><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png"/><Relationship Id="rId20" Type="http://schemas.microsoft.com/office/2007/relationships/hdphoto" Target="../media/hdphoto4.wdp"/><Relationship Id="rId1" Type="http://schemas.openxmlformats.org/officeDocument/2006/relationships/tags" Target="../tags/tag2.xml"/><Relationship Id="rId6" Type="http://schemas.openxmlformats.org/officeDocument/2006/relationships/image" Target="../media/image4.pn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18" Type="http://schemas.microsoft.com/office/2007/relationships/hdphoto" Target="../media/hdphoto5.wdp"/><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8.png"/><Relationship Id="rId20" Type="http://schemas.microsoft.com/office/2007/relationships/hdphoto" Target="../media/hdphoto6.wdp"/><Relationship Id="rId1" Type="http://schemas.openxmlformats.org/officeDocument/2006/relationships/tags" Target="../tags/tag8.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13.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notesSlide" Target="../notesSlides/notesSlide2.xml"/><Relationship Id="rId7" Type="http://schemas.microsoft.com/office/2007/relationships/hdphoto" Target="../media/hdphoto3.wdp"/><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31.jpg"/><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2.jpeg"/><Relationship Id="rId9" Type="http://schemas.openxmlformats.org/officeDocument/2006/relationships/image" Target="../media/image1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18" Type="http://schemas.microsoft.com/office/2007/relationships/hdphoto" Target="../media/hdphoto5.wdp"/><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8.png"/><Relationship Id="rId20" Type="http://schemas.microsoft.com/office/2007/relationships/hdphoto" Target="../media/hdphoto6.wdp"/><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13.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2">
            <a:extLst>
              <a:ext uri="{FF2B5EF4-FFF2-40B4-BE49-F238E27FC236}">
                <a16:creationId xmlns:a16="http://schemas.microsoft.com/office/drawing/2014/main" id="{02E110D7-DBDE-42F0-81EF-646F9E4C5B6A}"/>
              </a:ext>
            </a:extLst>
          </p:cNvPr>
          <p:cNvPicPr>
            <a:picLocks noChangeAspect="1"/>
          </p:cNvPicPr>
          <p:nvPr/>
        </p:nvPicPr>
        <p:blipFill rotWithShape="1">
          <a:blip r:embed="rId3">
            <a:extLst>
              <a:ext uri="{28A0092B-C50C-407E-A947-70E740481C1C}">
                <a14:useLocalDpi xmlns:a14="http://schemas.microsoft.com/office/drawing/2010/main" val="0"/>
              </a:ext>
            </a:extLst>
          </a:blip>
          <a:srcRect l="379" t="34659" r="-379" b="19977"/>
          <a:stretch/>
        </p:blipFill>
        <p:spPr>
          <a:xfrm>
            <a:off x="26527" y="-289144"/>
            <a:ext cx="12245054" cy="7165382"/>
          </a:xfrm>
          <a:prstGeom prst="rect">
            <a:avLst/>
          </a:prstGeom>
        </p:spPr>
      </p:pic>
      <p:pic>
        <p:nvPicPr>
          <p:cNvPr id="84" name="图片 13">
            <a:extLst>
              <a:ext uri="{FF2B5EF4-FFF2-40B4-BE49-F238E27FC236}">
                <a16:creationId xmlns:a16="http://schemas.microsoft.com/office/drawing/2014/main" id="{40C8288E-EC9F-485A-BD2F-FC7C92E0C2C3}"/>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81374" b="8127"/>
          <a:stretch>
            <a:fillRect/>
          </a:stretch>
        </p:blipFill>
        <p:spPr>
          <a:xfrm>
            <a:off x="13264" y="4133815"/>
            <a:ext cx="12192000" cy="1750652"/>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7948" t="67419" r="27947" b="16052"/>
          <a:stretch>
            <a:fillRect/>
          </a:stretch>
        </p:blipFill>
        <p:spPr>
          <a:xfrm>
            <a:off x="3558798" y="4010647"/>
            <a:ext cx="5074406" cy="2852937"/>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t="13650" r="77947" b="79000"/>
          <a:stretch>
            <a:fillRect/>
          </a:stretch>
        </p:blipFill>
        <p:spPr>
          <a:xfrm>
            <a:off x="10113184" y="3169106"/>
            <a:ext cx="2131870" cy="1065935"/>
          </a:xfrm>
          <a:prstGeom prst="rect">
            <a:avLst/>
          </a:prstGeom>
        </p:spPr>
      </p:pic>
      <p:sp>
        <p:nvSpPr>
          <p:cNvPr id="115" name="文本框 32">
            <a:extLst>
              <a:ext uri="{FF2B5EF4-FFF2-40B4-BE49-F238E27FC236}">
                <a16:creationId xmlns:a16="http://schemas.microsoft.com/office/drawing/2014/main" id="{990CC75C-7C9C-4723-A66A-9A6FF720B6AE}"/>
              </a:ext>
            </a:extLst>
          </p:cNvPr>
          <p:cNvSpPr txBox="1"/>
          <p:nvPr/>
        </p:nvSpPr>
        <p:spPr>
          <a:xfrm>
            <a:off x="4491562" y="2319175"/>
            <a:ext cx="1800899" cy="1446550"/>
          </a:xfrm>
          <a:prstGeom prst="rect">
            <a:avLst/>
          </a:prstGeom>
          <a:noFill/>
        </p:spPr>
        <p:txBody>
          <a:bodyPr wrap="square" rtlCol="0">
            <a:spAutoFit/>
          </a:bodyPr>
          <a:lstStyle/>
          <a:p>
            <a:pPr algn="ctr"/>
            <a:r>
              <a:rPr lang="en-US" altLang="zh-CN" sz="880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Ô</a:t>
            </a:r>
            <a:endParaRPr lang="zh-CN" altLang="en-US" sz="8800" dirty="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sp>
        <p:nvSpPr>
          <p:cNvPr id="151" name="文本框 32">
            <a:extLst>
              <a:ext uri="{FF2B5EF4-FFF2-40B4-BE49-F238E27FC236}">
                <a16:creationId xmlns:a16="http://schemas.microsoft.com/office/drawing/2014/main" id="{E4EEF3FB-FDC3-4DBD-AB1E-6BAFD4043C01}"/>
              </a:ext>
            </a:extLst>
          </p:cNvPr>
          <p:cNvSpPr txBox="1"/>
          <p:nvPr/>
        </p:nvSpPr>
        <p:spPr>
          <a:xfrm>
            <a:off x="5988220" y="2319175"/>
            <a:ext cx="3936301" cy="1446550"/>
          </a:xfrm>
          <a:prstGeom prst="rect">
            <a:avLst/>
          </a:prstGeom>
          <a:noFill/>
        </p:spPr>
        <p:txBody>
          <a:bodyPr wrap="square" rtlCol="0">
            <a:spAutoFit/>
          </a:bodyPr>
          <a:lstStyle/>
          <a:p>
            <a:pPr algn="ctr"/>
            <a:r>
              <a:rPr lang="en-US" altLang="zh-CN" sz="8800" dirty="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NHIỄM</a:t>
            </a:r>
            <a:endParaRPr lang="zh-CN" altLang="en-US" sz="8800" dirty="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pic>
        <p:nvPicPr>
          <p:cNvPr id="14" name="图片 13"/>
          <p:cNvPicPr>
            <a:picLocks noChangeAspect="1"/>
          </p:cNvPicPr>
          <p:nvPr/>
        </p:nvPicPr>
        <p:blipFill rotWithShape="1">
          <a:blip r:embed="rId4">
            <a:alphaModFix amt="50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81374" b="8127"/>
          <a:stretch>
            <a:fillRect/>
          </a:stretch>
        </p:blipFill>
        <p:spPr>
          <a:xfrm>
            <a:off x="0" y="5107348"/>
            <a:ext cx="12192000" cy="1750652"/>
          </a:xfrm>
          <a:prstGeom prst="rect">
            <a:avLst/>
          </a:prstGeom>
        </p:spPr>
      </p:pic>
      <p:sp>
        <p:nvSpPr>
          <p:cNvPr id="33" name="文本框 32"/>
          <p:cNvSpPr txBox="1"/>
          <p:nvPr/>
        </p:nvSpPr>
        <p:spPr>
          <a:xfrm>
            <a:off x="3047365" y="2319175"/>
            <a:ext cx="1723642" cy="1446550"/>
          </a:xfrm>
          <a:prstGeom prst="rect">
            <a:avLst/>
          </a:prstGeom>
          <a:noFill/>
        </p:spPr>
        <p:txBody>
          <a:bodyPr wrap="square" rtlCol="0">
            <a:spAutoFit/>
          </a:bodyPr>
          <a:lstStyle/>
          <a:p>
            <a:pPr algn="ctr"/>
            <a:r>
              <a:rPr lang="en-US" altLang="zh-CN" sz="880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BỊ</a:t>
            </a:r>
            <a:endParaRPr lang="zh-CN" altLang="en-US" sz="8800" dirty="0">
              <a:solidFill>
                <a:srgbClr val="FFC0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t="13650" r="77947" b="79000"/>
          <a:stretch>
            <a:fillRect/>
          </a:stretch>
        </p:blipFill>
        <p:spPr>
          <a:xfrm>
            <a:off x="6809" y="1641730"/>
            <a:ext cx="1854968" cy="927484"/>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t="13650" r="77947" b="79000"/>
          <a:stretch>
            <a:fillRect/>
          </a:stretch>
        </p:blipFill>
        <p:spPr>
          <a:xfrm>
            <a:off x="11751798" y="2357137"/>
            <a:ext cx="757608" cy="378804"/>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t="13650" r="77947" b="79000"/>
          <a:stretch>
            <a:fillRect/>
          </a:stretch>
        </p:blipFill>
        <p:spPr>
          <a:xfrm>
            <a:off x="1701210" y="3433203"/>
            <a:ext cx="757608" cy="378804"/>
          </a:xfrm>
          <a:prstGeom prst="rect">
            <a:avLst/>
          </a:prstGeom>
        </p:spPr>
      </p:pic>
      <p:pic>
        <p:nvPicPr>
          <p:cNvPr id="22" name="图片 21"/>
          <p:cNvPicPr>
            <a:picLocks noChangeAspect="1"/>
          </p:cNvPicPr>
          <p:nvPr/>
        </p:nvPicPr>
        <p:blipFill rotWithShape="1">
          <a:blip r:embed="rId9">
            <a:extLst>
              <a:ext uri="{28A0092B-C50C-407E-A947-70E740481C1C}">
                <a14:useLocalDpi xmlns:a14="http://schemas.microsoft.com/office/drawing/2010/main" val="0"/>
              </a:ext>
            </a:extLst>
          </a:blip>
          <a:srcRect t="79100" r="86525" b="8710"/>
          <a:stretch>
            <a:fillRect/>
          </a:stretch>
        </p:blipFill>
        <p:spPr>
          <a:xfrm rot="19620160">
            <a:off x="3519267" y="4385907"/>
            <a:ext cx="1507889" cy="2046449"/>
          </a:xfrm>
          <a:prstGeom prst="rect">
            <a:avLst/>
          </a:prstGeom>
        </p:spPr>
      </p:pic>
      <p:grpSp>
        <p:nvGrpSpPr>
          <p:cNvPr id="4" name="Group 3">
            <a:extLst>
              <a:ext uri="{FF2B5EF4-FFF2-40B4-BE49-F238E27FC236}">
                <a16:creationId xmlns:a16="http://schemas.microsoft.com/office/drawing/2014/main" id="{58462AA3-CB02-468C-962F-35A1838DDA5A}"/>
              </a:ext>
            </a:extLst>
          </p:cNvPr>
          <p:cNvGrpSpPr/>
          <p:nvPr/>
        </p:nvGrpSpPr>
        <p:grpSpPr>
          <a:xfrm>
            <a:off x="6977341" y="4133815"/>
            <a:ext cx="5241186" cy="2751241"/>
            <a:chOff x="6977341" y="4133815"/>
            <a:chExt cx="5241186" cy="2751241"/>
          </a:xfrm>
        </p:grpSpPr>
        <p:pic>
          <p:nvPicPr>
            <p:cNvPr id="83" name="Picture 82">
              <a:extLst>
                <a:ext uri="{FF2B5EF4-FFF2-40B4-BE49-F238E27FC236}">
                  <a16:creationId xmlns:a16="http://schemas.microsoft.com/office/drawing/2014/main" id="{A4FF9BE4-B307-4A45-89F3-3D933568C08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384" b="97329" l="417" r="97969">
                          <a14:foregroundMark x1="938" y1="4452" x2="19531" y2="6438"/>
                          <a14:foregroundMark x1="33229" y1="24452" x2="49323" y2="55890"/>
                          <a14:foregroundMark x1="6718" y1="81466" x2="4271" y2="85479"/>
                          <a14:foregroundMark x1="7909" y1="79513" x2="7709" y2="79840"/>
                          <a14:foregroundMark x1="9557" y1="76809" x2="9300" y2="77231"/>
                          <a14:foregroundMark x1="13125" y1="70959" x2="11762" y2="73193"/>
                          <a14:foregroundMark x1="19016" y1="85459" x2="30104" y2="89863"/>
                          <a14:foregroundMark x1="33434" y1="82699" x2="32969" y2="95068"/>
                          <a14:foregroundMark x1="39744" y1="81100" x2="36094" y2="91301"/>
                          <a14:foregroundMark x1="42917" y1="91575" x2="80052" y2="91918"/>
                          <a14:foregroundMark x1="45781" y1="93904" x2="90417" y2="88973"/>
                          <a14:foregroundMark x1="52188" y1="81986" x2="86875" y2="74726"/>
                          <a14:foregroundMark x1="46667" y1="57877" x2="82031" y2="58493"/>
                          <a14:foregroundMark x1="46458" y1="47740" x2="68854" y2="46849"/>
                          <a14:foregroundMark x1="68854" y1="46849" x2="83385" y2="47740"/>
                          <a14:foregroundMark x1="46042" y1="35205" x2="93073" y2="51781"/>
                          <a14:foregroundMark x1="94635" y1="61370" x2="92865" y2="90137"/>
                          <a14:foregroundMark x1="93281" y1="62260" x2="94167" y2="94247"/>
                          <a14:foregroundMark x1="94635" y1="53836" x2="97969" y2="52671"/>
                          <a14:foregroundMark x1="98385" y1="56438" x2="97500" y2="95685"/>
                          <a14:foregroundMark x1="97500" y1="95685" x2="97083" y2="97397"/>
                          <a14:foregroundMark x1="5365" y1="94521" x2="55104" y2="94795"/>
                          <a14:foregroundMark x1="40521" y1="91301" x2="71458" y2="85753"/>
                          <a14:foregroundMark x1="67448" y1="82877" x2="77188" y2="81164"/>
                          <a14:foregroundMark x1="95147" y1="48498" x2="64635" y2="36370"/>
                          <a14:foregroundMark x1="50885" y1="75548" x2="417" y2="76027"/>
                          <a14:foregroundMark x1="46615" y1="73082" x2="22448" y2="73082"/>
                          <a14:foregroundMark x1="22448" y1="73082" x2="22448" y2="73082"/>
                          <a14:foregroundMark x1="38021" y1="78973" x2="18698" y2="87260"/>
                          <a14:foregroundMark x1="38542" y1="80411" x2="15469" y2="80890"/>
                          <a14:foregroundMark x1="15469" y1="80890" x2="15469" y2="80890"/>
                          <a14:foregroundMark x1="22448" y1="76027" x2="3646" y2="70205"/>
                          <a14:foregroundMark x1="10625" y1="69726" x2="13854" y2="82397"/>
                          <a14:foregroundMark x1="5260" y1="75068" x2="21354" y2="87260"/>
                          <a14:foregroundMark x1="13333" y1="81438" x2="38281" y2="81918"/>
                          <a14:foregroundMark x1="38281" y1="81918" x2="39635" y2="81438"/>
                          <a14:foregroundMark x1="42813" y1="79932" x2="10625" y2="83356"/>
                          <a14:foregroundMark x1="10625" y1="83356" x2="10625" y2="83356"/>
                          <a14:foregroundMark x1="44427" y1="80890" x2="15990" y2="84795"/>
                          <a14:foregroundMark x1="15990" y1="84795" x2="15990" y2="84795"/>
                          <a14:foregroundMark x1="40156" y1="84795" x2="26198" y2="86781"/>
                          <a14:foregroundMark x1="36406" y1="84315" x2="5781" y2="82877"/>
                          <a14:foregroundMark x1="5781" y1="82877" x2="5781" y2="82877"/>
                          <a14:foregroundMark x1="2031" y1="78493" x2="22969" y2="91164"/>
                          <a14:foregroundMark x1="22969" y1="91164" x2="22969" y2="91644"/>
                          <a14:foregroundMark x1="7396" y1="78493" x2="21927" y2="89178"/>
                          <a14:foregroundMark x1="9010" y1="74589" x2="35208" y2="74589"/>
                          <a14:foregroundMark x1="35208" y1="74589" x2="47656" y2="74110"/>
                          <a14:foregroundMark x1="23490" y1="74110" x2="23490" y2="74110"/>
                          <a14:foregroundMark x1="24063" y1="79932" x2="44427" y2="81438"/>
                          <a14:foregroundMark x1="42292" y1="78493" x2="42813" y2="83836"/>
                          <a14:foregroundMark x1="38542" y1="77534" x2="25677" y2="77534"/>
                          <a14:foregroundMark x1="44427" y1="77534" x2="27292" y2="76507"/>
                          <a14:foregroundMark x1="38542" y1="76986" x2="40677" y2="81438"/>
                          <a14:foregroundMark x1="20313" y1="74589" x2="990" y2="74110"/>
                          <a14:backgroundMark x1="61250" y1="28288" x2="85573" y2="25068"/>
                          <a14:backgroundMark x1="63698" y1="30342" x2="98854" y2="44384"/>
                          <a14:backgroundMark x1="93698" y1="40822" x2="99792" y2="50411"/>
                          <a14:backgroundMark x1="95521" y1="48014" x2="98281" y2="50411"/>
                          <a14:backgroundMark x1="98854" y1="51233" x2="99792" y2="56096"/>
                          <a14:backgroundMark x1="38444" y1="78964" x2="38119" y2="79134"/>
                          <a14:backgroundMark x1="49063" y1="73425" x2="47836" y2="74065"/>
                          <a14:backgroundMark x1="19453" y1="91474" x2="18311" y2="89575"/>
                          <a14:backgroundMark x1="33661" y1="78517" x2="33903" y2="79518"/>
                          <a14:backgroundMark x1="6003" y1="79668" x2="4531" y2="77123"/>
                          <a14:backgroundMark x1="4974" y1="73234" x2="8641" y2="72638"/>
                          <a14:backgroundMark x1="7848" y1="80784" x2="8659" y2="80716"/>
                        </a14:backgroundRemoval>
                      </a14:imgEffect>
                    </a14:imgLayer>
                  </a14:imgProps>
                </a:ext>
              </a:extLst>
            </a:blip>
            <a:srcRect t="72304"/>
            <a:stretch/>
          </p:blipFill>
          <p:spPr>
            <a:xfrm>
              <a:off x="6977341" y="6007635"/>
              <a:ext cx="2366294" cy="877421"/>
            </a:xfrm>
            <a:prstGeom prst="rect">
              <a:avLst/>
            </a:prstGeom>
          </p:spPr>
        </p:pic>
        <p:pic>
          <p:nvPicPr>
            <p:cNvPr id="3" name="Picture 2">
              <a:extLst>
                <a:ext uri="{FF2B5EF4-FFF2-40B4-BE49-F238E27FC236}">
                  <a16:creationId xmlns:a16="http://schemas.microsoft.com/office/drawing/2014/main" id="{53034F35-2C3E-46C2-A6BE-EDEC9EE30065}"/>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4384" b="97397" l="938" r="97969">
                          <a14:foregroundMark x1="938" y1="4452" x2="19531" y2="6438"/>
                          <a14:foregroundMark x1="33229" y1="24452" x2="49323" y2="55890"/>
                          <a14:foregroundMark x1="13125" y1="70959" x2="4271" y2="85479"/>
                          <a14:foregroundMark x1="9583" y1="81712" x2="30104" y2="89863"/>
                          <a14:foregroundMark x1="33646" y1="77055" x2="32969" y2="95068"/>
                          <a14:foregroundMark x1="40260" y1="79658" x2="36094" y2="91301"/>
                          <a14:foregroundMark x1="42917" y1="91575" x2="80052" y2="91918"/>
                          <a14:foregroundMark x1="45781" y1="93904" x2="90417" y2="88973"/>
                          <a14:foregroundMark x1="52188" y1="81986" x2="86875" y2="74726"/>
                          <a14:foregroundMark x1="46667" y1="57877" x2="82031" y2="58493"/>
                          <a14:foregroundMark x1="46458" y1="47740" x2="68854" y2="46849"/>
                          <a14:foregroundMark x1="68854" y1="46849" x2="83385" y2="47740"/>
                          <a14:foregroundMark x1="46042" y1="35205" x2="93073" y2="51781"/>
                          <a14:foregroundMark x1="94635" y1="61370" x2="92865" y2="90137"/>
                          <a14:foregroundMark x1="93281" y1="62260" x2="94167" y2="94247"/>
                          <a14:foregroundMark x1="94635" y1="53836" x2="97969" y2="52671"/>
                          <a14:foregroundMark x1="98385" y1="56438" x2="97500" y2="95685"/>
                          <a14:foregroundMark x1="97500" y1="95685" x2="97083" y2="97397"/>
                          <a14:foregroundMark x1="5365" y1="94521" x2="55104" y2="94795"/>
                          <a14:foregroundMark x1="40521" y1="91301" x2="71458" y2="85753"/>
                          <a14:foregroundMark x1="67448" y1="82877" x2="77188" y2="81164"/>
                          <a14:foregroundMark x1="95147" y1="48498" x2="64635" y2="36370"/>
                          <a14:backgroundMark x1="61250" y1="28288" x2="85573" y2="25068"/>
                          <a14:backgroundMark x1="63698" y1="30342" x2="98854" y2="44384"/>
                          <a14:backgroundMark x1="93698" y1="40822" x2="99792" y2="50411"/>
                          <a14:backgroundMark x1="95521" y1="48014" x2="98281" y2="50411"/>
                          <a14:backgroundMark x1="98854" y1="51233" x2="99792" y2="56096"/>
                        </a14:backgroundRemoval>
                      </a14:imgEffect>
                    </a14:imgLayer>
                  </a14:imgProps>
                </a:ext>
              </a:extLst>
            </a:blip>
            <a:stretch>
              <a:fillRect/>
            </a:stretch>
          </p:blipFill>
          <p:spPr>
            <a:xfrm flipH="1">
              <a:off x="9171205" y="4133815"/>
              <a:ext cx="3047322" cy="2724185"/>
            </a:xfrm>
            <a:prstGeom prst="rect">
              <a:avLst/>
            </a:prstGeom>
          </p:spPr>
        </p:pic>
      </p:grpSp>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79100" r="86525" b="8710"/>
          <a:stretch>
            <a:fillRect/>
          </a:stretch>
        </p:blipFill>
        <p:spPr>
          <a:xfrm rot="20114165">
            <a:off x="4013982" y="2661199"/>
            <a:ext cx="3154498" cy="4281158"/>
          </a:xfrm>
          <a:prstGeom prst="rect">
            <a:avLst/>
          </a:prstGeom>
        </p:spPr>
      </p:pic>
      <p:pic>
        <p:nvPicPr>
          <p:cNvPr id="24" name="图片 23"/>
          <p:cNvPicPr>
            <a:picLocks noChangeAspect="1"/>
          </p:cNvPicPr>
          <p:nvPr/>
        </p:nvPicPr>
        <p:blipFill rotWithShape="1">
          <a:blip r:embed="rId13" cstate="print">
            <a:extLst>
              <a:ext uri="{28A0092B-C50C-407E-A947-70E740481C1C}">
                <a14:useLocalDpi xmlns:a14="http://schemas.microsoft.com/office/drawing/2010/main" val="0"/>
              </a:ext>
            </a:extLst>
          </a:blip>
          <a:srcRect t="79100" r="86525" b="8710"/>
          <a:stretch>
            <a:fillRect/>
          </a:stretch>
        </p:blipFill>
        <p:spPr>
          <a:xfrm rot="20807620">
            <a:off x="6648178" y="4039855"/>
            <a:ext cx="1648282" cy="2236974"/>
          </a:xfrm>
          <a:prstGeom prst="rect">
            <a:avLst/>
          </a:prstGeom>
        </p:spPr>
      </p:pic>
      <p:pic>
        <p:nvPicPr>
          <p:cNvPr id="25" name="图片 24"/>
          <p:cNvPicPr>
            <a:picLocks noChangeAspect="1"/>
          </p:cNvPicPr>
          <p:nvPr/>
        </p:nvPicPr>
        <p:blipFill rotWithShape="1">
          <a:blip r:embed="rId14" cstate="print">
            <a:extLst>
              <a:ext uri="{28A0092B-C50C-407E-A947-70E740481C1C}">
                <a14:useLocalDpi xmlns:a14="http://schemas.microsoft.com/office/drawing/2010/main" val="0"/>
              </a:ext>
            </a:extLst>
          </a:blip>
          <a:srcRect t="79100" r="86525" b="8710"/>
          <a:stretch>
            <a:fillRect/>
          </a:stretch>
        </p:blipFill>
        <p:spPr>
          <a:xfrm>
            <a:off x="2840367" y="6348640"/>
            <a:ext cx="375313" cy="509360"/>
          </a:xfrm>
          <a:prstGeom prst="rect">
            <a:avLst/>
          </a:prstGeom>
        </p:spPr>
      </p:pic>
      <p:grpSp>
        <p:nvGrpSpPr>
          <p:cNvPr id="98" name="组合 97"/>
          <p:cNvGrpSpPr/>
          <p:nvPr/>
        </p:nvGrpSpPr>
        <p:grpSpPr>
          <a:xfrm>
            <a:off x="-379588" y="-99392"/>
            <a:ext cx="4288844" cy="2166636"/>
            <a:chOff x="1506644" y="-55965"/>
            <a:chExt cx="1641146" cy="2166636"/>
          </a:xfrm>
        </p:grpSpPr>
        <p:sp>
          <p:nvSpPr>
            <p:cNvPr id="29" name="文本框 28"/>
            <p:cNvSpPr txBox="1"/>
            <p:nvPr/>
          </p:nvSpPr>
          <p:spPr>
            <a:xfrm>
              <a:off x="1506644" y="1002675"/>
              <a:ext cx="1641146" cy="1107996"/>
            </a:xfrm>
            <a:prstGeom prst="rect">
              <a:avLst/>
            </a:prstGeom>
            <a:noFill/>
          </p:spPr>
          <p:txBody>
            <a:bodyPr wrap="square" rtlCol="0">
              <a:spAutoFit/>
            </a:bodyPr>
            <a:lstStyle/>
            <a:p>
              <a:pPr algn="ctr"/>
              <a:r>
                <a:rPr lang="en-US" altLang="zh-CN" sz="6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NGUYÊN</a:t>
              </a:r>
              <a:endParaRPr lang="zh-CN" altLang="en-US" sz="6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43" name="组合 42"/>
            <p:cNvGrpSpPr/>
            <p:nvPr/>
          </p:nvGrpSpPr>
          <p:grpSpPr>
            <a:xfrm>
              <a:off x="1902074" y="-55965"/>
              <a:ext cx="113914" cy="1754652"/>
              <a:chOff x="1902074" y="-55965"/>
              <a:chExt cx="113914" cy="1754652"/>
            </a:xfrm>
          </p:grpSpPr>
          <p:grpSp>
            <p:nvGrpSpPr>
              <p:cNvPr id="37" name="组合 36"/>
              <p:cNvGrpSpPr/>
              <p:nvPr/>
            </p:nvGrpSpPr>
            <p:grpSpPr>
              <a:xfrm>
                <a:off x="1902074" y="1584773"/>
                <a:ext cx="113914" cy="113914"/>
                <a:chOff x="6960096" y="-531440"/>
                <a:chExt cx="113914" cy="113914"/>
              </a:xfrm>
            </p:grpSpPr>
            <p:sp>
              <p:nvSpPr>
                <p:cNvPr id="35" name="椭圆 34"/>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36" name="椭圆 35"/>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39" name="直接连接符 38"/>
              <p:cNvCxnSpPr>
                <a:cxnSpLocks/>
                <a:stCxn id="36"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2783632" y="-55965"/>
              <a:ext cx="113914" cy="1754652"/>
              <a:chOff x="1902074" y="-55965"/>
              <a:chExt cx="113914" cy="1754652"/>
            </a:xfrm>
          </p:grpSpPr>
          <p:grpSp>
            <p:nvGrpSpPr>
              <p:cNvPr id="45" name="组合 44"/>
              <p:cNvGrpSpPr/>
              <p:nvPr/>
            </p:nvGrpSpPr>
            <p:grpSpPr>
              <a:xfrm>
                <a:off x="1902074" y="1584773"/>
                <a:ext cx="113914" cy="113914"/>
                <a:chOff x="6960096" y="-531440"/>
                <a:chExt cx="113914" cy="113914"/>
              </a:xfrm>
            </p:grpSpPr>
            <p:sp>
              <p:nvSpPr>
                <p:cNvPr id="47" name="椭圆 46"/>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48" name="椭圆 47"/>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46" name="直接连接符 45"/>
              <p:cNvCxnSpPr>
                <a:cxnSpLocks/>
                <a:stCxn id="48"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99" name="组合 98"/>
          <p:cNvGrpSpPr/>
          <p:nvPr/>
        </p:nvGrpSpPr>
        <p:grpSpPr>
          <a:xfrm>
            <a:off x="3421417" y="-407831"/>
            <a:ext cx="2952627" cy="2921052"/>
            <a:chOff x="3492838" y="-48598"/>
            <a:chExt cx="1524437" cy="2921052"/>
          </a:xfrm>
        </p:grpSpPr>
        <p:sp>
          <p:nvSpPr>
            <p:cNvPr id="30" name="文本框 29"/>
            <p:cNvSpPr txBox="1"/>
            <p:nvPr/>
          </p:nvSpPr>
          <p:spPr>
            <a:xfrm>
              <a:off x="3492838" y="1764458"/>
              <a:ext cx="1524437" cy="1107996"/>
            </a:xfrm>
            <a:prstGeom prst="rect">
              <a:avLst/>
            </a:prstGeom>
            <a:noFill/>
          </p:spPr>
          <p:txBody>
            <a:bodyPr wrap="square" rtlCol="0">
              <a:spAutoFit/>
            </a:bodyPr>
            <a:lstStyle/>
            <a:p>
              <a:pPr algn="ctr"/>
              <a:r>
                <a:rPr lang="en-US" altLang="zh-CN" sz="660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NHÂN</a:t>
              </a:r>
              <a:endParaRPr lang="zh-CN" altLang="en-US" sz="6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49" name="组合 48"/>
            <p:cNvGrpSpPr/>
            <p:nvPr/>
          </p:nvGrpSpPr>
          <p:grpSpPr>
            <a:xfrm>
              <a:off x="3728025" y="-48598"/>
              <a:ext cx="113914" cy="2452875"/>
              <a:chOff x="1902074" y="-754188"/>
              <a:chExt cx="113914" cy="2452875"/>
            </a:xfrm>
          </p:grpSpPr>
          <p:grpSp>
            <p:nvGrpSpPr>
              <p:cNvPr id="50" name="组合 49"/>
              <p:cNvGrpSpPr/>
              <p:nvPr/>
            </p:nvGrpSpPr>
            <p:grpSpPr>
              <a:xfrm>
                <a:off x="1902074" y="1584773"/>
                <a:ext cx="113914" cy="113914"/>
                <a:chOff x="6960096" y="-531440"/>
                <a:chExt cx="113914" cy="113914"/>
              </a:xfrm>
            </p:grpSpPr>
            <p:sp>
              <p:nvSpPr>
                <p:cNvPr id="52" name="椭圆 51"/>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53" name="椭圆 52"/>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51" name="直接连接符 50"/>
              <p:cNvCxnSpPr>
                <a:stCxn id="53" idx="4"/>
              </p:cNvCxnSpPr>
              <p:nvPr/>
            </p:nvCxnSpPr>
            <p:spPr>
              <a:xfrm flipH="1" flipV="1">
                <a:off x="1953152" y="-754188"/>
                <a:ext cx="5880" cy="2373059"/>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4644791" y="649625"/>
              <a:ext cx="113914" cy="1754652"/>
              <a:chOff x="1902074" y="-55965"/>
              <a:chExt cx="113914" cy="1754652"/>
            </a:xfrm>
          </p:grpSpPr>
          <p:grpSp>
            <p:nvGrpSpPr>
              <p:cNvPr id="55" name="组合 54"/>
              <p:cNvGrpSpPr/>
              <p:nvPr/>
            </p:nvGrpSpPr>
            <p:grpSpPr>
              <a:xfrm>
                <a:off x="1902074" y="1584773"/>
                <a:ext cx="113914" cy="113914"/>
                <a:chOff x="6960096" y="-531440"/>
                <a:chExt cx="113914" cy="113914"/>
              </a:xfrm>
            </p:grpSpPr>
            <p:sp>
              <p:nvSpPr>
                <p:cNvPr id="57" name="椭圆 56"/>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58" name="椭圆 57"/>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56" name="直接连接符 55"/>
              <p:cNvCxnSpPr>
                <a:stCxn id="58"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00" name="组合 99"/>
          <p:cNvGrpSpPr/>
          <p:nvPr/>
        </p:nvGrpSpPr>
        <p:grpSpPr>
          <a:xfrm>
            <a:off x="6218578" y="-175408"/>
            <a:ext cx="2952627" cy="2320539"/>
            <a:chOff x="5333781" y="238908"/>
            <a:chExt cx="1524437" cy="2320539"/>
          </a:xfrm>
        </p:grpSpPr>
        <p:sp>
          <p:nvSpPr>
            <p:cNvPr id="31" name="文本框 30"/>
            <p:cNvSpPr txBox="1"/>
            <p:nvPr/>
          </p:nvSpPr>
          <p:spPr>
            <a:xfrm>
              <a:off x="5333781" y="1451451"/>
              <a:ext cx="1524437" cy="1107996"/>
            </a:xfrm>
            <a:prstGeom prst="rect">
              <a:avLst/>
            </a:prstGeom>
            <a:noFill/>
          </p:spPr>
          <p:txBody>
            <a:bodyPr wrap="square" rtlCol="0">
              <a:spAutoFit/>
            </a:bodyPr>
            <a:lstStyle/>
            <a:p>
              <a:pPr algn="ctr"/>
              <a:r>
                <a:rPr lang="en-US" altLang="zh-CN" sz="660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LÀM</a:t>
              </a:r>
              <a:endParaRPr lang="zh-CN" altLang="en-US" sz="6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60" name="组合 59"/>
            <p:cNvGrpSpPr/>
            <p:nvPr/>
          </p:nvGrpSpPr>
          <p:grpSpPr>
            <a:xfrm>
              <a:off x="5681640" y="241165"/>
              <a:ext cx="113914" cy="1753015"/>
              <a:chOff x="2109269" y="-71734"/>
              <a:chExt cx="113914" cy="1753015"/>
            </a:xfrm>
          </p:grpSpPr>
          <p:grpSp>
            <p:nvGrpSpPr>
              <p:cNvPr id="61" name="组合 60"/>
              <p:cNvGrpSpPr/>
              <p:nvPr/>
            </p:nvGrpSpPr>
            <p:grpSpPr>
              <a:xfrm>
                <a:off x="2109269" y="1567367"/>
                <a:ext cx="113914" cy="113914"/>
                <a:chOff x="7167291" y="-548846"/>
                <a:chExt cx="113914" cy="113914"/>
              </a:xfrm>
            </p:grpSpPr>
            <p:sp>
              <p:nvSpPr>
                <p:cNvPr id="63" name="椭圆 62"/>
                <p:cNvSpPr/>
                <p:nvPr/>
              </p:nvSpPr>
              <p:spPr>
                <a:xfrm>
                  <a:off x="7167291" y="-548846"/>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64" name="椭圆 63"/>
                <p:cNvSpPr/>
                <p:nvPr/>
              </p:nvSpPr>
              <p:spPr>
                <a:xfrm flipV="1">
                  <a:off x="7201389" y="-513111"/>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62" name="直接连接符 61"/>
              <p:cNvCxnSpPr>
                <a:stCxn id="64" idx="4"/>
              </p:cNvCxnSpPr>
              <p:nvPr/>
            </p:nvCxnSpPr>
            <p:spPr>
              <a:xfrm flipH="1" flipV="1">
                <a:off x="2166226" y="-71734"/>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6413350" y="238908"/>
              <a:ext cx="113914" cy="1731793"/>
              <a:chOff x="1787521" y="-246558"/>
              <a:chExt cx="113914" cy="1731793"/>
            </a:xfrm>
          </p:grpSpPr>
          <p:grpSp>
            <p:nvGrpSpPr>
              <p:cNvPr id="66" name="组合 65"/>
              <p:cNvGrpSpPr/>
              <p:nvPr/>
            </p:nvGrpSpPr>
            <p:grpSpPr>
              <a:xfrm>
                <a:off x="1787521" y="1371321"/>
                <a:ext cx="113914" cy="113914"/>
                <a:chOff x="6845543" y="-744892"/>
                <a:chExt cx="113914" cy="113914"/>
              </a:xfrm>
            </p:grpSpPr>
            <p:sp>
              <p:nvSpPr>
                <p:cNvPr id="68" name="椭圆 67"/>
                <p:cNvSpPr/>
                <p:nvPr/>
              </p:nvSpPr>
              <p:spPr>
                <a:xfrm>
                  <a:off x="6845543" y="-744892"/>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69" name="椭圆 68"/>
                <p:cNvSpPr/>
                <p:nvPr/>
              </p:nvSpPr>
              <p:spPr>
                <a:xfrm flipV="1">
                  <a:off x="6887614" y="-72219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67" name="直接连接符 66"/>
              <p:cNvCxnSpPr>
                <a:cxnSpLocks/>
              </p:cNvCxnSpPr>
              <p:nvPr/>
            </p:nvCxnSpPr>
            <p:spPr>
              <a:xfrm flipH="1" flipV="1">
                <a:off x="1850969" y="-246558"/>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01" name="组合 100"/>
          <p:cNvGrpSpPr/>
          <p:nvPr/>
        </p:nvGrpSpPr>
        <p:grpSpPr>
          <a:xfrm>
            <a:off x="9239373" y="-407831"/>
            <a:ext cx="2952627" cy="2748854"/>
            <a:chOff x="7174724" y="349514"/>
            <a:chExt cx="1524437" cy="2748854"/>
          </a:xfrm>
        </p:grpSpPr>
        <p:sp>
          <p:nvSpPr>
            <p:cNvPr id="32" name="文本框 31"/>
            <p:cNvSpPr txBox="1"/>
            <p:nvPr/>
          </p:nvSpPr>
          <p:spPr>
            <a:xfrm>
              <a:off x="7174724" y="1990372"/>
              <a:ext cx="1524437" cy="1107996"/>
            </a:xfrm>
            <a:prstGeom prst="rect">
              <a:avLst/>
            </a:prstGeom>
            <a:noFill/>
          </p:spPr>
          <p:txBody>
            <a:bodyPr wrap="square" rtlCol="0">
              <a:spAutoFit/>
            </a:bodyPr>
            <a:lstStyle/>
            <a:p>
              <a:pPr algn="ctr"/>
              <a:r>
                <a:rPr lang="en-US" altLang="zh-CN" sz="660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NƯỚC</a:t>
              </a:r>
              <a:endParaRPr lang="zh-CN" altLang="en-US" sz="6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70" name="组合 69"/>
            <p:cNvGrpSpPr/>
            <p:nvPr/>
          </p:nvGrpSpPr>
          <p:grpSpPr>
            <a:xfrm>
              <a:off x="7349713" y="349514"/>
              <a:ext cx="113914" cy="2322429"/>
              <a:chOff x="1902074" y="-623742"/>
              <a:chExt cx="113914" cy="2322429"/>
            </a:xfrm>
          </p:grpSpPr>
          <p:grpSp>
            <p:nvGrpSpPr>
              <p:cNvPr id="71" name="组合 70"/>
              <p:cNvGrpSpPr/>
              <p:nvPr/>
            </p:nvGrpSpPr>
            <p:grpSpPr>
              <a:xfrm>
                <a:off x="1902074" y="1584773"/>
                <a:ext cx="113914" cy="113914"/>
                <a:chOff x="6960096" y="-531440"/>
                <a:chExt cx="113914" cy="113914"/>
              </a:xfrm>
            </p:grpSpPr>
            <p:sp>
              <p:nvSpPr>
                <p:cNvPr id="73" name="椭圆 72"/>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74" name="椭圆 73"/>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72" name="直接连接符 71"/>
              <p:cNvCxnSpPr>
                <a:stCxn id="74" idx="4"/>
              </p:cNvCxnSpPr>
              <p:nvPr/>
            </p:nvCxnSpPr>
            <p:spPr>
              <a:xfrm flipV="1">
                <a:off x="1959032" y="-623742"/>
                <a:ext cx="12162" cy="2242613"/>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8400256" y="349514"/>
              <a:ext cx="113914" cy="2322429"/>
              <a:chOff x="1902074" y="-623742"/>
              <a:chExt cx="113914" cy="2322429"/>
            </a:xfrm>
          </p:grpSpPr>
          <p:grpSp>
            <p:nvGrpSpPr>
              <p:cNvPr id="78" name="组合 77"/>
              <p:cNvGrpSpPr/>
              <p:nvPr/>
            </p:nvGrpSpPr>
            <p:grpSpPr>
              <a:xfrm>
                <a:off x="1902074" y="1584773"/>
                <a:ext cx="113914" cy="113914"/>
                <a:chOff x="6960096" y="-531440"/>
                <a:chExt cx="113914" cy="113914"/>
              </a:xfrm>
            </p:grpSpPr>
            <p:sp>
              <p:nvSpPr>
                <p:cNvPr id="80" name="椭圆 79"/>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81" name="椭圆 80"/>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79" name="直接连接符 78"/>
              <p:cNvCxnSpPr>
                <a:stCxn id="81" idx="4"/>
              </p:cNvCxnSpPr>
              <p:nvPr/>
            </p:nvCxnSpPr>
            <p:spPr>
              <a:xfrm flipV="1">
                <a:off x="1959032" y="-623742"/>
                <a:ext cx="12162" cy="2242613"/>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97" name="组合 96"/>
          <p:cNvGrpSpPr/>
          <p:nvPr/>
        </p:nvGrpSpPr>
        <p:grpSpPr>
          <a:xfrm>
            <a:off x="9486" y="0"/>
            <a:ext cx="12173029" cy="1637268"/>
            <a:chOff x="0" y="195019"/>
            <a:chExt cx="9997563" cy="1344669"/>
          </a:xfrm>
        </p:grpSpPr>
        <p:pic>
          <p:nvPicPr>
            <p:cNvPr id="96" name="图片 95"/>
            <p:cNvPicPr>
              <a:picLocks noChangeAspect="1"/>
            </p:cNvPicPr>
            <p:nvPr/>
          </p:nvPicPr>
          <p:blipFill rotWithShape="1">
            <a:blip r:embed="rId15">
              <a:extLst>
                <a:ext uri="{28A0092B-C50C-407E-A947-70E740481C1C}">
                  <a14:useLocalDpi xmlns:a14="http://schemas.microsoft.com/office/drawing/2010/main" val="0"/>
                </a:ext>
              </a:extLst>
            </a:blip>
            <a:srcRect t="1607" r="44764" b="88413"/>
            <a:stretch>
              <a:fillRect/>
            </a:stretch>
          </p:blipFill>
          <p:spPr>
            <a:xfrm>
              <a:off x="0" y="195019"/>
              <a:ext cx="4960785" cy="1344669"/>
            </a:xfrm>
            <a:prstGeom prst="rect">
              <a:avLst/>
            </a:prstGeom>
            <a:effectLst>
              <a:outerShdw blurRad="50800" dist="38100" dir="5400000" sx="102000" sy="102000" algn="t" rotWithShape="0">
                <a:srgbClr val="53A8DD">
                  <a:alpha val="40000"/>
                </a:srgbClr>
              </a:outerShdw>
            </a:effectLst>
          </p:spPr>
        </p:pic>
        <p:pic>
          <p:nvPicPr>
            <p:cNvPr id="93" name="图片 92"/>
            <p:cNvPicPr>
              <a:picLocks noChangeAspect="1"/>
            </p:cNvPicPr>
            <p:nvPr/>
          </p:nvPicPr>
          <p:blipFill rotWithShape="1">
            <a:blip r:embed="rId16">
              <a:extLst>
                <a:ext uri="{28A0092B-C50C-407E-A947-70E740481C1C}">
                  <a14:useLocalDpi xmlns:a14="http://schemas.microsoft.com/office/drawing/2010/main" val="0"/>
                </a:ext>
              </a:extLst>
            </a:blip>
            <a:srcRect l="32585" t="1563" b="89979"/>
            <a:stretch>
              <a:fillRect/>
            </a:stretch>
          </p:blipFill>
          <p:spPr>
            <a:xfrm>
              <a:off x="3385894" y="195019"/>
              <a:ext cx="6611669" cy="1244427"/>
            </a:xfrm>
            <a:prstGeom prst="rect">
              <a:avLst/>
            </a:prstGeom>
            <a:effectLst>
              <a:outerShdw blurRad="50800" dist="38100" dir="5400000" sx="102000" sy="102000" algn="t" rotWithShape="0">
                <a:srgbClr val="53A8DD">
                  <a:alpha val="39000"/>
                </a:srgbClr>
              </a:outerShdw>
            </a:effectLst>
          </p:spPr>
        </p:pic>
      </p:grpSp>
      <p:sp>
        <p:nvSpPr>
          <p:cNvPr id="140" name="文本框 139"/>
          <p:cNvSpPr txBox="1"/>
          <p:nvPr/>
        </p:nvSpPr>
        <p:spPr>
          <a:xfrm>
            <a:off x="8309556" y="-1719725"/>
            <a:ext cx="8541896" cy="830997"/>
          </a:xfrm>
          <a:prstGeom prst="rect">
            <a:avLst/>
          </a:prstGeom>
          <a:noFill/>
        </p:spPr>
        <p:txBody>
          <a:bodyPr wrap="square" rtlCol="0">
            <a:spAutoFit/>
          </a:bodyPr>
          <a:lstStyle/>
          <a:p>
            <a:pPr algn="ctr">
              <a:lnSpc>
                <a:spcPct val="150000"/>
              </a:lnSpc>
            </a:pPr>
            <a:r>
              <a:rPr lang="en-US" altLang="zh-CN" sz="3200" b="1" spc="200">
                <a:solidFill>
                  <a:schemeClr val="accent5">
                    <a:lumMod val="50000"/>
                  </a:schemeClr>
                </a:solidFill>
                <a:latin typeface="UTM Scriptina KT" panose="02000500000000000000" pitchFamily="2" charset="0"/>
                <a:ea typeface="字魂57号-创细黑" panose="00000500000000000000" pitchFamily="2" charset="-122"/>
                <a:cs typeface="Times New Roman" panose="02020603050405020304" pitchFamily="18" charset="0"/>
              </a:rPr>
              <a:t>KTUTS</a:t>
            </a:r>
            <a:endParaRPr lang="zh-CN" altLang="en-US" sz="3200" b="1" spc="200" dirty="0">
              <a:solidFill>
                <a:schemeClr val="accent5">
                  <a:lumMod val="50000"/>
                </a:schemeClr>
              </a:solidFill>
              <a:latin typeface="UTM Scriptina KT" panose="02000500000000000000" pitchFamily="2" charset="0"/>
              <a:ea typeface="字魂57号-创细黑" panose="00000500000000000000" pitchFamily="2" charset="-122"/>
              <a:cs typeface="Times New Roman" panose="02020603050405020304" pitchFamily="18" charset="0"/>
            </a:endParaRPr>
          </a:p>
        </p:txBody>
      </p:sp>
      <p:pic>
        <p:nvPicPr>
          <p:cNvPr id="85" name="Picture 84">
            <a:extLst>
              <a:ext uri="{FF2B5EF4-FFF2-40B4-BE49-F238E27FC236}">
                <a16:creationId xmlns:a16="http://schemas.microsoft.com/office/drawing/2014/main" id="{719315EA-B990-4A6B-B62D-049A6652B7E6}"/>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9804" b="96814" l="19412" r="80000">
                        <a14:foregroundMark x1="24559" y1="36029" x2="24706" y2="40931"/>
                        <a14:foregroundMark x1="25323" y1="46539" x2="52016" y2="49309"/>
                        <a14:foregroundMark x1="74443" y1="72084" x2="73971" y2="77206"/>
                        <a14:foregroundMark x1="73971" y1="77206" x2="74706" y2="84069"/>
                        <a14:foregroundMark x1="78765" y1="71826" x2="78676" y2="75000"/>
                        <a14:foregroundMark x1="19808" y1="44093" x2="19412" y2="43873"/>
                        <a14:foregroundMark x1="29077" y1="69242" x2="25696" y2="84740"/>
                        <a14:foregroundMark x1="34853" y1="61275" x2="32794" y2="79902"/>
                        <a14:foregroundMark x1="43971" y1="58333" x2="56175" y2="65036"/>
                        <a14:foregroundMark x1="45588" y1="59069" x2="57353" y2="74755"/>
                        <a14:foregroundMark x1="59079" y1="68958" x2="71176" y2="76961"/>
                        <a14:foregroundMark x1="57468" y1="67892" x2="58273" y2="68424"/>
                        <a14:foregroundMark x1="51912" y1="64216" x2="56175" y2="67036"/>
                        <a14:foregroundMark x1="63464" y1="68308" x2="72647" y2="75735"/>
                        <a14:foregroundMark x1="76912" y1="75000" x2="76765" y2="91912"/>
                        <a14:foregroundMark x1="70441" y1="91422" x2="51176" y2="93873"/>
                        <a14:foregroundMark x1="52059" y1="78186" x2="60441" y2="88235"/>
                        <a14:foregroundMark x1="33971" y1="64216" x2="48676" y2="82598"/>
                        <a14:foregroundMark x1="37059" y1="76716" x2="47941" y2="88235"/>
                        <a14:foregroundMark x1="37206" y1="82353" x2="47500" y2="93873"/>
                        <a14:foregroundMark x1="32794" y1="89216" x2="54559" y2="94853"/>
                        <a14:foregroundMark x1="30303" y1="96814" x2="40147" y2="96814"/>
                        <a14:foregroundMark x1="40147" y1="96814" x2="54706" y2="96569"/>
                        <a14:foregroundMark x1="26029" y1="49265" x2="36471" y2="50490"/>
                        <a14:backgroundMark x1="74853" y1="46078" x2="81471" y2="52696"/>
                        <a14:backgroundMark x1="69265" y1="44608" x2="80735" y2="50735"/>
                        <a14:backgroundMark x1="60882" y1="53676" x2="60882" y2="53676"/>
                        <a14:backgroundMark x1="58529" y1="43627" x2="75147" y2="60784"/>
                        <a14:backgroundMark x1="57500" y1="44118" x2="72500" y2="65441"/>
                        <a14:backgroundMark x1="72500" y1="65441" x2="74706" y2="66422"/>
                        <a14:backgroundMark x1="67059" y1="38971" x2="76765" y2="57353"/>
                        <a14:backgroundMark x1="77206" y1="48775" x2="77941" y2="65931"/>
                        <a14:backgroundMark x1="75147" y1="66422" x2="78676" y2="67892"/>
                        <a14:backgroundMark x1="78676" y1="67402" x2="68824" y2="63480"/>
                        <a14:backgroundMark x1="68824" y1="63480" x2="62794" y2="56373"/>
                        <a14:backgroundMark x1="62500" y1="42647" x2="71618" y2="52696"/>
                        <a14:backgroundMark x1="62206" y1="36520" x2="76176" y2="70343"/>
                        <a14:backgroundMark x1="75147" y1="68873" x2="64853" y2="63235"/>
                        <a14:backgroundMark x1="64853" y1="63235" x2="57206" y2="51716"/>
                        <a14:backgroundMark x1="57206" y1="51716" x2="56618" y2="45098"/>
                        <a14:backgroundMark x1="55441" y1="46569" x2="54118" y2="51716"/>
                        <a14:backgroundMark x1="56471" y1="45098" x2="57500" y2="38480"/>
                        <a14:backgroundMark x1="56618" y1="40196" x2="57353" y2="50735"/>
                        <a14:backgroundMark x1="57647" y1="46078" x2="60588" y2="60294"/>
                        <a14:backgroundMark x1="61324" y1="62745" x2="68529" y2="57843"/>
                        <a14:backgroundMark x1="76765" y1="69363" x2="79706" y2="69363"/>
                        <a14:backgroundMark x1="22500" y1="42157" x2="21471" y2="54167"/>
                        <a14:backgroundMark x1="22353" y1="44118" x2="25882" y2="66422"/>
                        <a14:backgroundMark x1="22059" y1="58824" x2="20000" y2="74510"/>
                        <a14:backgroundMark x1="22059" y1="60784" x2="20735" y2="62255"/>
                        <a14:backgroundMark x1="22059" y1="51716" x2="22059" y2="63235"/>
                        <a14:backgroundMark x1="22353" y1="50245" x2="22353" y2="59314"/>
                        <a14:backgroundMark x1="48382" y1="54167" x2="53088" y2="55882"/>
                        <a14:backgroundMark x1="58676" y1="58333" x2="58676" y2="67892"/>
                        <a14:backgroundMark x1="59412" y1="65441" x2="64559" y2="65441"/>
                        <a14:backgroundMark x1="27353" y1="64461" x2="20735" y2="83578"/>
                        <a14:backgroundMark x1="20735" y1="83578" x2="20294" y2="92157"/>
                        <a14:backgroundMark x1="26029" y1="70588" x2="21765" y2="85784"/>
                        <a14:backgroundMark x1="21765" y1="85784" x2="21618" y2="92402"/>
                        <a14:backgroundMark x1="22941" y1="83824" x2="25147" y2="96814"/>
                        <a14:backgroundMark x1="26029" y1="90931" x2="28088" y2="98775"/>
                        <a14:backgroundMark x1="29265" y1="60294" x2="28088" y2="68873"/>
                        <a14:backgroundMark x1="28382" y1="57108" x2="28382" y2="57108"/>
                        <a14:backgroundMark x1="25588" y1="46569" x2="25588" y2="46569"/>
                        <a14:backgroundMark x1="24559" y1="45343" x2="24559" y2="45343"/>
                        <a14:backgroundMark x1="28235" y1="58578" x2="27941" y2="67402"/>
                      </a14:backgroundRemoval>
                    </a14:imgEffect>
                  </a14:imgLayer>
                </a14:imgProps>
              </a:ext>
            </a:extLst>
          </a:blip>
          <a:srcRect l="19579" t="50578" r="19739"/>
          <a:stretch/>
        </p:blipFill>
        <p:spPr>
          <a:xfrm>
            <a:off x="-384034" y="4804252"/>
            <a:ext cx="5160602" cy="2042502"/>
          </a:xfrm>
          <a:prstGeom prst="rect">
            <a:avLst/>
          </a:prstGeom>
        </p:spPr>
      </p:pic>
      <p:pic>
        <p:nvPicPr>
          <p:cNvPr id="86" name="Picture 85">
            <a:extLst>
              <a:ext uri="{FF2B5EF4-FFF2-40B4-BE49-F238E27FC236}">
                <a16:creationId xmlns:a16="http://schemas.microsoft.com/office/drawing/2014/main" id="{2F9884BD-DA84-44BD-9599-74E02ADE6F3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9804" b="96814" l="19412" r="80000">
                        <a14:foregroundMark x1="24559" y1="36029" x2="24706" y2="40931"/>
                        <a14:foregroundMark x1="25323" y1="46539" x2="52016" y2="49309"/>
                        <a14:foregroundMark x1="74443" y1="72084" x2="73971" y2="77206"/>
                        <a14:foregroundMark x1="73971" y1="77206" x2="74706" y2="84069"/>
                        <a14:foregroundMark x1="78765" y1="71826" x2="78676" y2="75000"/>
                        <a14:foregroundMark x1="19808" y1="44093" x2="19412" y2="43873"/>
                        <a14:foregroundMark x1="29077" y1="69242" x2="25696" y2="84740"/>
                        <a14:foregroundMark x1="34853" y1="61275" x2="32794" y2="79902"/>
                        <a14:foregroundMark x1="43971" y1="58333" x2="56175" y2="65036"/>
                        <a14:foregroundMark x1="45588" y1="59069" x2="57353" y2="74755"/>
                        <a14:foregroundMark x1="59079" y1="68958" x2="71176" y2="76961"/>
                        <a14:foregroundMark x1="57468" y1="67892" x2="58273" y2="68424"/>
                        <a14:foregroundMark x1="51912" y1="64216" x2="56175" y2="67036"/>
                        <a14:foregroundMark x1="63464" y1="68308" x2="72647" y2="75735"/>
                        <a14:foregroundMark x1="76912" y1="75000" x2="76765" y2="91912"/>
                        <a14:foregroundMark x1="70441" y1="91422" x2="51176" y2="93873"/>
                        <a14:foregroundMark x1="52059" y1="78186" x2="60441" y2="88235"/>
                        <a14:foregroundMark x1="33971" y1="64216" x2="48676" y2="82598"/>
                        <a14:foregroundMark x1="37059" y1="76716" x2="47941" y2="88235"/>
                        <a14:foregroundMark x1="37206" y1="82353" x2="47500" y2="93873"/>
                        <a14:foregroundMark x1="32794" y1="89216" x2="54559" y2="94853"/>
                        <a14:foregroundMark x1="30303" y1="96814" x2="40147" y2="96814"/>
                        <a14:foregroundMark x1="40147" y1="96814" x2="54706" y2="96569"/>
                        <a14:foregroundMark x1="26029" y1="49265" x2="36471" y2="50490"/>
                        <a14:backgroundMark x1="74853" y1="46078" x2="81471" y2="52696"/>
                        <a14:backgroundMark x1="69265" y1="44608" x2="80735" y2="50735"/>
                        <a14:backgroundMark x1="60882" y1="53676" x2="60882" y2="53676"/>
                        <a14:backgroundMark x1="58529" y1="43627" x2="75147" y2="60784"/>
                        <a14:backgroundMark x1="57500" y1="44118" x2="72500" y2="65441"/>
                        <a14:backgroundMark x1="72500" y1="65441" x2="74706" y2="66422"/>
                        <a14:backgroundMark x1="67059" y1="38971" x2="76765" y2="57353"/>
                        <a14:backgroundMark x1="77206" y1="48775" x2="77941" y2="65931"/>
                        <a14:backgroundMark x1="75147" y1="66422" x2="78676" y2="67892"/>
                        <a14:backgroundMark x1="78676" y1="67402" x2="68824" y2="63480"/>
                        <a14:backgroundMark x1="68824" y1="63480" x2="62794" y2="56373"/>
                        <a14:backgroundMark x1="62500" y1="42647" x2="71618" y2="52696"/>
                        <a14:backgroundMark x1="62206" y1="36520" x2="76176" y2="70343"/>
                        <a14:backgroundMark x1="75147" y1="68873" x2="64853" y2="63235"/>
                        <a14:backgroundMark x1="64853" y1="63235" x2="57206" y2="51716"/>
                        <a14:backgroundMark x1="57206" y1="51716" x2="56618" y2="45098"/>
                        <a14:backgroundMark x1="55441" y1="46569" x2="54118" y2="51716"/>
                        <a14:backgroundMark x1="56471" y1="45098" x2="57500" y2="38480"/>
                        <a14:backgroundMark x1="56618" y1="40196" x2="57353" y2="50735"/>
                        <a14:backgroundMark x1="57647" y1="46078" x2="60588" y2="60294"/>
                        <a14:backgroundMark x1="61324" y1="62745" x2="68529" y2="57843"/>
                        <a14:backgroundMark x1="76765" y1="69363" x2="79706" y2="69363"/>
                        <a14:backgroundMark x1="22500" y1="42157" x2="21471" y2="54167"/>
                        <a14:backgroundMark x1="22353" y1="44118" x2="25882" y2="66422"/>
                        <a14:backgroundMark x1="22059" y1="58824" x2="20000" y2="74510"/>
                        <a14:backgroundMark x1="22059" y1="60784" x2="20735" y2="62255"/>
                        <a14:backgroundMark x1="22059" y1="51716" x2="22059" y2="63235"/>
                        <a14:backgroundMark x1="22353" y1="50245" x2="22353" y2="59314"/>
                        <a14:backgroundMark x1="48382" y1="54167" x2="53088" y2="55882"/>
                        <a14:backgroundMark x1="58676" y1="58333" x2="58676" y2="67892"/>
                        <a14:backgroundMark x1="59412" y1="65441" x2="64559" y2="65441"/>
                        <a14:backgroundMark x1="27353" y1="64461" x2="20735" y2="83578"/>
                        <a14:backgroundMark x1="20735" y1="83578" x2="20294" y2="92157"/>
                        <a14:backgroundMark x1="26029" y1="70588" x2="21765" y2="85784"/>
                        <a14:backgroundMark x1="21765" y1="85784" x2="21618" y2="92402"/>
                        <a14:backgroundMark x1="22941" y1="83824" x2="25147" y2="96814"/>
                        <a14:backgroundMark x1="26029" y1="90931" x2="28088" y2="98775"/>
                        <a14:backgroundMark x1="29265" y1="60294" x2="28088" y2="68873"/>
                        <a14:backgroundMark x1="28382" y1="57108" x2="28382" y2="57108"/>
                        <a14:backgroundMark x1="25588" y1="46569" x2="25588" y2="46569"/>
                        <a14:backgroundMark x1="24559" y1="45343" x2="24559" y2="45343"/>
                        <a14:backgroundMark x1="28235" y1="58578" x2="27941" y2="67402"/>
                      </a14:backgroundRemoval>
                    </a14:imgEffect>
                  </a14:imgLayer>
                </a14:imgProps>
              </a:ext>
            </a:extLst>
          </a:blip>
          <a:srcRect l="19579" t="-1000" r="19739" b="47939"/>
          <a:stretch/>
        </p:blipFill>
        <p:spPr>
          <a:xfrm>
            <a:off x="-360746" y="2611351"/>
            <a:ext cx="5160602" cy="2192901"/>
          </a:xfrm>
          <a:prstGeom prst="rect">
            <a:avLst/>
          </a:prstGeom>
        </p:spPr>
      </p:pic>
      <p:pic>
        <p:nvPicPr>
          <p:cNvPr id="17" name="Picture 16">
            <a:extLst>
              <a:ext uri="{FF2B5EF4-FFF2-40B4-BE49-F238E27FC236}">
                <a16:creationId xmlns:a16="http://schemas.microsoft.com/office/drawing/2014/main" id="{960ACE4B-A6DE-47E9-AA01-F18DCAE8B614}"/>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5400" b="59000" l="800" r="99600">
                        <a14:foregroundMark x1="9178" y1="33243" x2="72600" y2="33600"/>
                        <a14:foregroundMark x1="72600" y1="33600" x2="88081" y2="31922"/>
                        <a14:foregroundMark x1="45676" y1="55000" x2="48289" y2="54832"/>
                        <a14:foregroundMark x1="39019" y1="55428" x2="45676" y2="55000"/>
                        <a14:foregroundMark x1="57274" y1="54400" x2="58110" y2="54400"/>
                        <a14:foregroundMark x1="98992" y1="59000" x2="99600" y2="59000"/>
                        <a14:backgroundMark x1="600" y1="34600" x2="4600" y2="28800"/>
                        <a14:backgroundMark x1="6000" y1="31200" x2="1800" y2="32600"/>
                        <a14:backgroundMark x1="6000" y1="30600" x2="400" y2="36000"/>
                        <a14:backgroundMark x1="7600" y1="30200" x2="4400" y2="32800"/>
                        <a14:backgroundMark x1="67000" y1="44000" x2="76400" y2="47600"/>
                        <a14:backgroundMark x1="2600" y1="53600" x2="2600" y2="53600"/>
                        <a14:backgroundMark x1="400" y1="48800" x2="6800" y2="54200"/>
                        <a14:backgroundMark x1="17600" y1="56000" x2="31800" y2="54400"/>
                        <a14:backgroundMark x1="1200" y1="43600" x2="2400" y2="48800"/>
                        <a14:backgroundMark x1="93800" y1="32400" x2="98600" y2="32000"/>
                        <a14:backgroundMark x1="93600" y1="30400" x2="97800" y2="31200"/>
                        <a14:backgroundMark x1="88600" y1="31000" x2="97200" y2="29200"/>
                        <a14:backgroundMark x1="96800" y1="32400" x2="94600" y2="51000"/>
                        <a14:backgroundMark x1="71200" y1="52400" x2="88200" y2="52800"/>
                        <a14:backgroundMark x1="51400" y1="52800" x2="72000" y2="45600"/>
                        <a14:backgroundMark x1="67600" y1="54000" x2="83400" y2="58200"/>
                        <a14:backgroundMark x1="93200" y1="41200" x2="95800" y2="60800"/>
                        <a14:backgroundMark x1="86400" y1="52800" x2="84600" y2="58200"/>
                        <a14:backgroundMark x1="86600" y1="57200" x2="92800" y2="55600"/>
                        <a14:backgroundMark x1="91600" y1="50000" x2="90600" y2="53600"/>
                        <a14:backgroundMark x1="91000" y1="48400" x2="84200" y2="52000"/>
                        <a14:backgroundMark x1="71400" y1="50000" x2="73000" y2="55600"/>
                        <a14:backgroundMark x1="70600" y1="49600" x2="66600" y2="50400"/>
                        <a14:backgroundMark x1="72200" y1="49400" x2="66400" y2="51200"/>
                        <a14:backgroundMark x1="57000" y1="54000" x2="53400" y2="54400"/>
                        <a14:backgroundMark x1="47800" y1="55600" x2="49200" y2="55600"/>
                        <a14:backgroundMark x1="50000" y1="55000" x2="52200" y2="54000"/>
                        <a14:backgroundMark x1="49400" y1="55600" x2="54000" y2="52600"/>
                        <a14:backgroundMark x1="61200" y1="55000" x2="62200" y2="55000"/>
                        <a14:backgroundMark x1="58400" y1="54000" x2="68800" y2="56000"/>
                        <a14:backgroundMark x1="61600" y1="54200" x2="72200" y2="58200"/>
                        <a14:backgroundMark x1="37600" y1="53200" x2="34800" y2="53200"/>
                        <a14:backgroundMark x1="37000" y1="55200" x2="30000" y2="58000"/>
                        <a14:backgroundMark x1="33600" y1="55800" x2="20000" y2="57400"/>
                        <a14:backgroundMark x1="4000" y1="54400" x2="14200" y2="56800"/>
                        <a14:backgroundMark x1="11200" y1="56600" x2="22000" y2="58200"/>
                        <a14:backgroundMark x1="17800" y1="56800" x2="26000" y2="56000"/>
                        <a14:backgroundMark x1="48600" y1="54200" x2="48600" y2="54200"/>
                        <a14:backgroundMark x1="47800" y1="55000" x2="47800" y2="55000"/>
                      </a14:backgroundRemoval>
                    </a14:imgEffect>
                  </a14:imgLayer>
                </a14:imgProps>
              </a:ext>
            </a:extLst>
          </a:blip>
          <a:srcRect t="22925" b="41191"/>
          <a:stretch/>
        </p:blipFill>
        <p:spPr>
          <a:xfrm>
            <a:off x="4163503" y="5168001"/>
            <a:ext cx="5871922" cy="2129980"/>
          </a:xfrm>
          <a:prstGeom prst="rect">
            <a:avLst/>
          </a:prstGeom>
        </p:spPr>
      </p:pic>
      <p:sp>
        <p:nvSpPr>
          <p:cNvPr id="82" name="TextBox 81">
            <a:extLst>
              <a:ext uri="{FF2B5EF4-FFF2-40B4-BE49-F238E27FC236}">
                <a16:creationId xmlns:a16="http://schemas.microsoft.com/office/drawing/2014/main" id="{16422956-E2BA-4D1F-9854-1A11A24F5C37}"/>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87" name="TextBox 86">
            <a:extLst>
              <a:ext uri="{FF2B5EF4-FFF2-40B4-BE49-F238E27FC236}">
                <a16:creationId xmlns:a16="http://schemas.microsoft.com/office/drawing/2014/main" id="{D384641D-9826-4567-883C-A247CD71BD0C}"/>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custDataLst>
      <p:tags r:id="rId1"/>
    </p:custDataLst>
    <p:extLst>
      <p:ext uri="{BB962C8B-B14F-4D97-AF65-F5344CB8AC3E}">
        <p14:creationId xmlns:p14="http://schemas.microsoft.com/office/powerpoint/2010/main" val="1850615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wipe(up)">
                                          <p:cBhvr>
                                            <p:cTn id="14" dur="500"/>
                                            <p:tgtEl>
                                              <p:spTgt spid="8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53"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par>
                              <p:cTn id="43" fill="hold">
                                <p:stCondLst>
                                  <p:cond delay="500"/>
                                </p:stCondLst>
                                <p:childTnLst>
                                  <p:par>
                                    <p:cTn id="44" presetID="2" presetClass="entr" presetSubtype="1" fill="hold" nodeType="afterEffect" p14:presetBounceEnd="40000">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14:bounceEnd="40000">
                                          <p:cBhvr additive="base">
                                            <p:cTn id="46" dur="1000" fill="hold"/>
                                            <p:tgtEl>
                                              <p:spTgt spid="9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98"/>
                                            </p:tgtEl>
                                            <p:attrNameLst>
                                              <p:attrName>ppt_y</p:attrName>
                                            </p:attrNameLst>
                                          </p:cBhvr>
                                          <p:tavLst>
                                            <p:tav tm="0">
                                              <p:val>
                                                <p:strVal val="0-#ppt_h/2"/>
                                              </p:val>
                                            </p:tav>
                                            <p:tav tm="100000">
                                              <p:val>
                                                <p:strVal val="#ppt_y"/>
                                              </p:val>
                                            </p:tav>
                                          </p:tavLst>
                                        </p:anim>
                                      </p:childTnLst>
                                    </p:cTn>
                                  </p:par>
                                </p:childTnLst>
                              </p:cTn>
                            </p:par>
                            <p:par>
                              <p:cTn id="48" fill="hold">
                                <p:stCondLst>
                                  <p:cond delay="1500"/>
                                </p:stCondLst>
                                <p:childTnLst>
                                  <p:par>
                                    <p:cTn id="49" presetID="2" presetClass="entr" presetSubtype="1" fill="hold" nodeType="afterEffect" p14:presetBounceEnd="40000">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14:bounceEnd="40000">
                                          <p:cBhvr additive="base">
                                            <p:cTn id="51" dur="1000" fill="hold"/>
                                            <p:tgtEl>
                                              <p:spTgt spid="99"/>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99"/>
                                            </p:tgtEl>
                                            <p:attrNameLst>
                                              <p:attrName>ppt_y</p:attrName>
                                            </p:attrNameLst>
                                          </p:cBhvr>
                                          <p:tavLst>
                                            <p:tav tm="0">
                                              <p:val>
                                                <p:strVal val="0-#ppt_h/2"/>
                                              </p:val>
                                            </p:tav>
                                            <p:tav tm="100000">
                                              <p:val>
                                                <p:strVal val="#ppt_y"/>
                                              </p:val>
                                            </p:tav>
                                          </p:tavLst>
                                        </p:anim>
                                      </p:childTnLst>
                                    </p:cTn>
                                  </p:par>
                                </p:childTnLst>
                              </p:cTn>
                            </p:par>
                            <p:par>
                              <p:cTn id="53" fill="hold">
                                <p:stCondLst>
                                  <p:cond delay="2500"/>
                                </p:stCondLst>
                                <p:childTnLst>
                                  <p:par>
                                    <p:cTn id="54" presetID="2" presetClass="entr" presetSubtype="1" fill="hold" nodeType="afterEffect" p14:presetBounceEnd="40000">
                                      <p:stCondLst>
                                        <p:cond delay="0"/>
                                      </p:stCondLst>
                                      <p:childTnLst>
                                        <p:set>
                                          <p:cBhvr>
                                            <p:cTn id="55" dur="1" fill="hold">
                                              <p:stCondLst>
                                                <p:cond delay="0"/>
                                              </p:stCondLst>
                                            </p:cTn>
                                            <p:tgtEl>
                                              <p:spTgt spid="100"/>
                                            </p:tgtEl>
                                            <p:attrNameLst>
                                              <p:attrName>style.visibility</p:attrName>
                                            </p:attrNameLst>
                                          </p:cBhvr>
                                          <p:to>
                                            <p:strVal val="visible"/>
                                          </p:to>
                                        </p:set>
                                        <p:anim calcmode="lin" valueType="num" p14:bounceEnd="40000">
                                          <p:cBhvr additive="base">
                                            <p:cTn id="56" dur="1000" fill="hold"/>
                                            <p:tgtEl>
                                              <p:spTgt spid="100"/>
                                            </p:tgtEl>
                                            <p:attrNameLst>
                                              <p:attrName>ppt_x</p:attrName>
                                            </p:attrNameLst>
                                          </p:cBhvr>
                                          <p:tavLst>
                                            <p:tav tm="0">
                                              <p:val>
                                                <p:strVal val="#ppt_x"/>
                                              </p:val>
                                            </p:tav>
                                            <p:tav tm="100000">
                                              <p:val>
                                                <p:strVal val="#ppt_x"/>
                                              </p:val>
                                            </p:tav>
                                          </p:tavLst>
                                        </p:anim>
                                        <p:anim calcmode="lin" valueType="num" p14:bounceEnd="40000">
                                          <p:cBhvr additive="base">
                                            <p:cTn id="57" dur="1000" fill="hold"/>
                                            <p:tgtEl>
                                              <p:spTgt spid="100"/>
                                            </p:tgtEl>
                                            <p:attrNameLst>
                                              <p:attrName>ppt_y</p:attrName>
                                            </p:attrNameLst>
                                          </p:cBhvr>
                                          <p:tavLst>
                                            <p:tav tm="0">
                                              <p:val>
                                                <p:strVal val="0-#ppt_h/2"/>
                                              </p:val>
                                            </p:tav>
                                            <p:tav tm="100000">
                                              <p:val>
                                                <p:strVal val="#ppt_y"/>
                                              </p:val>
                                            </p:tav>
                                          </p:tavLst>
                                        </p:anim>
                                      </p:childTnLst>
                                    </p:cTn>
                                  </p:par>
                                </p:childTnLst>
                              </p:cTn>
                            </p:par>
                            <p:par>
                              <p:cTn id="58" fill="hold">
                                <p:stCondLst>
                                  <p:cond delay="3500"/>
                                </p:stCondLst>
                                <p:childTnLst>
                                  <p:par>
                                    <p:cTn id="59" presetID="2" presetClass="entr" presetSubtype="1" fill="hold" nodeType="afterEffect" p14:presetBounceEnd="40000">
                                      <p:stCondLst>
                                        <p:cond delay="0"/>
                                      </p:stCondLst>
                                      <p:childTnLst>
                                        <p:set>
                                          <p:cBhvr>
                                            <p:cTn id="60" dur="1" fill="hold">
                                              <p:stCondLst>
                                                <p:cond delay="0"/>
                                              </p:stCondLst>
                                            </p:cTn>
                                            <p:tgtEl>
                                              <p:spTgt spid="101"/>
                                            </p:tgtEl>
                                            <p:attrNameLst>
                                              <p:attrName>style.visibility</p:attrName>
                                            </p:attrNameLst>
                                          </p:cBhvr>
                                          <p:to>
                                            <p:strVal val="visible"/>
                                          </p:to>
                                        </p:set>
                                        <p:anim calcmode="lin" valueType="num" p14:bounceEnd="40000">
                                          <p:cBhvr additive="base">
                                            <p:cTn id="61" dur="1000" fill="hold"/>
                                            <p:tgtEl>
                                              <p:spTgt spid="101"/>
                                            </p:tgtEl>
                                            <p:attrNameLst>
                                              <p:attrName>ppt_x</p:attrName>
                                            </p:attrNameLst>
                                          </p:cBhvr>
                                          <p:tavLst>
                                            <p:tav tm="0">
                                              <p:val>
                                                <p:strVal val="#ppt_x"/>
                                              </p:val>
                                            </p:tav>
                                            <p:tav tm="100000">
                                              <p:val>
                                                <p:strVal val="#ppt_x"/>
                                              </p:val>
                                            </p:tav>
                                          </p:tavLst>
                                        </p:anim>
                                        <p:anim calcmode="lin" valueType="num" p14:bounceEnd="40000">
                                          <p:cBhvr additive="base">
                                            <p:cTn id="62" dur="1000" fill="hold"/>
                                            <p:tgtEl>
                                              <p:spTgt spid="101"/>
                                            </p:tgtEl>
                                            <p:attrNameLst>
                                              <p:attrName>ppt_y</p:attrName>
                                            </p:attrNameLst>
                                          </p:cBhvr>
                                          <p:tavLst>
                                            <p:tav tm="0">
                                              <p:val>
                                                <p:strVal val="0-#ppt_h/2"/>
                                              </p:val>
                                            </p:tav>
                                            <p:tav tm="100000">
                                              <p:val>
                                                <p:strVal val="#ppt_y"/>
                                              </p:val>
                                            </p:tav>
                                          </p:tavLst>
                                        </p:anim>
                                      </p:childTnLst>
                                    </p:cTn>
                                  </p:par>
                                </p:childTnLst>
                              </p:cTn>
                            </p:par>
                            <p:par>
                              <p:cTn id="63" fill="hold">
                                <p:stCondLst>
                                  <p:cond delay="4500"/>
                                </p:stCondLst>
                                <p:childTnLst>
                                  <p:par>
                                    <p:cTn id="64" presetID="23" presetClass="entr" presetSubtype="32" fill="hold" grpId="0" nodeType="afterEffect">
                                      <p:stCondLst>
                                        <p:cond delay="0"/>
                                      </p:stCondLst>
                                      <p:iterate type="lt">
                                        <p:tmPct val="15000"/>
                                      </p:iterate>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ppt_w"/>
                                              </p:val>
                                            </p:tav>
                                            <p:tav tm="100000">
                                              <p:val>
                                                <p:strVal val="#ppt_w"/>
                                              </p:val>
                                            </p:tav>
                                          </p:tavLst>
                                        </p:anim>
                                        <p:anim calcmode="lin" valueType="num">
                                          <p:cBhvr>
                                            <p:cTn id="67" dur="500" fill="hold"/>
                                            <p:tgtEl>
                                              <p:spTgt spid="33"/>
                                            </p:tgtEl>
                                            <p:attrNameLst>
                                              <p:attrName>ppt_h</p:attrName>
                                            </p:attrNameLst>
                                          </p:cBhvr>
                                          <p:tavLst>
                                            <p:tav tm="0">
                                              <p:val>
                                                <p:strVal val="4*#ppt_h"/>
                                              </p:val>
                                            </p:tav>
                                            <p:tav tm="100000">
                                              <p:val>
                                                <p:strVal val="#ppt_h"/>
                                              </p:val>
                                            </p:tav>
                                          </p:tavLst>
                                        </p:anim>
                                      </p:childTnLst>
                                    </p:cTn>
                                  </p:par>
                                </p:childTnLst>
                              </p:cTn>
                            </p:par>
                            <p:par>
                              <p:cTn id="68" fill="hold">
                                <p:stCondLst>
                                  <p:cond delay="5075"/>
                                </p:stCondLst>
                                <p:childTnLst>
                                  <p:par>
                                    <p:cTn id="69" presetID="23" presetClass="entr" presetSubtype="32" fill="hold" grpId="0" nodeType="afterEffect">
                                      <p:stCondLst>
                                        <p:cond delay="0"/>
                                      </p:stCondLst>
                                      <p:iterate type="lt">
                                        <p:tmPct val="15000"/>
                                      </p:iterate>
                                      <p:childTnLst>
                                        <p:set>
                                          <p:cBhvr>
                                            <p:cTn id="70" dur="1" fill="hold">
                                              <p:stCondLst>
                                                <p:cond delay="0"/>
                                              </p:stCondLst>
                                            </p:cTn>
                                            <p:tgtEl>
                                              <p:spTgt spid="115"/>
                                            </p:tgtEl>
                                            <p:attrNameLst>
                                              <p:attrName>style.visibility</p:attrName>
                                            </p:attrNameLst>
                                          </p:cBhvr>
                                          <p:to>
                                            <p:strVal val="visible"/>
                                          </p:to>
                                        </p:set>
                                        <p:anim calcmode="lin" valueType="num">
                                          <p:cBhvr>
                                            <p:cTn id="71" dur="500" fill="hold"/>
                                            <p:tgtEl>
                                              <p:spTgt spid="115"/>
                                            </p:tgtEl>
                                            <p:attrNameLst>
                                              <p:attrName>ppt_w</p:attrName>
                                            </p:attrNameLst>
                                          </p:cBhvr>
                                          <p:tavLst>
                                            <p:tav tm="0">
                                              <p:val>
                                                <p:strVal val="4*#ppt_w"/>
                                              </p:val>
                                            </p:tav>
                                            <p:tav tm="100000">
                                              <p:val>
                                                <p:strVal val="#ppt_w"/>
                                              </p:val>
                                            </p:tav>
                                          </p:tavLst>
                                        </p:anim>
                                        <p:anim calcmode="lin" valueType="num">
                                          <p:cBhvr>
                                            <p:cTn id="72" dur="500" fill="hold"/>
                                            <p:tgtEl>
                                              <p:spTgt spid="115"/>
                                            </p:tgtEl>
                                            <p:attrNameLst>
                                              <p:attrName>ppt_h</p:attrName>
                                            </p:attrNameLst>
                                          </p:cBhvr>
                                          <p:tavLst>
                                            <p:tav tm="0">
                                              <p:val>
                                                <p:strVal val="4*#ppt_h"/>
                                              </p:val>
                                            </p:tav>
                                            <p:tav tm="100000">
                                              <p:val>
                                                <p:strVal val="#ppt_h"/>
                                              </p:val>
                                            </p:tav>
                                          </p:tavLst>
                                        </p:anim>
                                      </p:childTnLst>
                                    </p:cTn>
                                  </p:par>
                                </p:childTnLst>
                              </p:cTn>
                            </p:par>
                            <p:par>
                              <p:cTn id="73" fill="hold">
                                <p:stCondLst>
                                  <p:cond delay="5575"/>
                                </p:stCondLst>
                                <p:childTnLst>
                                  <p:par>
                                    <p:cTn id="74" presetID="23" presetClass="entr" presetSubtype="32" fill="hold" grpId="0" nodeType="afterEffect">
                                      <p:stCondLst>
                                        <p:cond delay="0"/>
                                      </p:stCondLst>
                                      <p:iterate type="lt">
                                        <p:tmPct val="15000"/>
                                      </p:iterate>
                                      <p:childTnLst>
                                        <p:set>
                                          <p:cBhvr>
                                            <p:cTn id="75" dur="1" fill="hold">
                                              <p:stCondLst>
                                                <p:cond delay="0"/>
                                              </p:stCondLst>
                                            </p:cTn>
                                            <p:tgtEl>
                                              <p:spTgt spid="151"/>
                                            </p:tgtEl>
                                            <p:attrNameLst>
                                              <p:attrName>style.visibility</p:attrName>
                                            </p:attrNameLst>
                                          </p:cBhvr>
                                          <p:to>
                                            <p:strVal val="visible"/>
                                          </p:to>
                                        </p:set>
                                        <p:anim calcmode="lin" valueType="num">
                                          <p:cBhvr>
                                            <p:cTn id="76" dur="500" fill="hold"/>
                                            <p:tgtEl>
                                              <p:spTgt spid="151"/>
                                            </p:tgtEl>
                                            <p:attrNameLst>
                                              <p:attrName>ppt_w</p:attrName>
                                            </p:attrNameLst>
                                          </p:cBhvr>
                                          <p:tavLst>
                                            <p:tav tm="0">
                                              <p:val>
                                                <p:strVal val="4*#ppt_w"/>
                                              </p:val>
                                            </p:tav>
                                            <p:tav tm="100000">
                                              <p:val>
                                                <p:strVal val="#ppt_w"/>
                                              </p:val>
                                            </p:tav>
                                          </p:tavLst>
                                        </p:anim>
                                        <p:anim calcmode="lin" valueType="num">
                                          <p:cBhvr>
                                            <p:cTn id="77" dur="500" fill="hold"/>
                                            <p:tgtEl>
                                              <p:spTgt spid="151"/>
                                            </p:tgtEl>
                                            <p:attrNameLst>
                                              <p:attrName>ppt_h</p:attrName>
                                            </p:attrNameLst>
                                          </p:cBhvr>
                                          <p:tavLst>
                                            <p:tav tm="0">
                                              <p:val>
                                                <p:strVal val="4*#ppt_h"/>
                                              </p:val>
                                            </p:tav>
                                            <p:tav tm="100000">
                                              <p:val>
                                                <p:strVal val="#ppt_h"/>
                                              </p:val>
                                            </p:tav>
                                          </p:tavLst>
                                        </p:anim>
                                      </p:childTnLst>
                                    </p:cTn>
                                  </p:par>
                                </p:childTnLst>
                              </p:cTn>
                            </p:par>
                            <p:par>
                              <p:cTn id="78" fill="hold">
                                <p:stCondLst>
                                  <p:cond delay="6375"/>
                                </p:stCondLst>
                                <p:childTnLst>
                                  <p:par>
                                    <p:cTn id="79" presetID="53" presetClass="entr" presetSubtype="16" fill="hold" grpId="0" nodeType="afterEffect">
                                      <p:stCondLst>
                                        <p:cond delay="0"/>
                                      </p:stCondLst>
                                      <p:childTnLst>
                                        <p:set>
                                          <p:cBhvr>
                                            <p:cTn id="80" dur="1" fill="hold">
                                              <p:stCondLst>
                                                <p:cond delay="0"/>
                                              </p:stCondLst>
                                            </p:cTn>
                                            <p:tgtEl>
                                              <p:spTgt spid="140"/>
                                            </p:tgtEl>
                                            <p:attrNameLst>
                                              <p:attrName>style.visibility</p:attrName>
                                            </p:attrNameLst>
                                          </p:cBhvr>
                                          <p:to>
                                            <p:strVal val="visible"/>
                                          </p:to>
                                        </p:set>
                                        <p:anim calcmode="lin" valueType="num">
                                          <p:cBhvr>
                                            <p:cTn id="81" dur="500" fill="hold"/>
                                            <p:tgtEl>
                                              <p:spTgt spid="140"/>
                                            </p:tgtEl>
                                            <p:attrNameLst>
                                              <p:attrName>ppt_w</p:attrName>
                                            </p:attrNameLst>
                                          </p:cBhvr>
                                          <p:tavLst>
                                            <p:tav tm="0">
                                              <p:val>
                                                <p:fltVal val="0"/>
                                              </p:val>
                                            </p:tav>
                                            <p:tav tm="100000">
                                              <p:val>
                                                <p:strVal val="#ppt_w"/>
                                              </p:val>
                                            </p:tav>
                                          </p:tavLst>
                                        </p:anim>
                                        <p:anim calcmode="lin" valueType="num">
                                          <p:cBhvr>
                                            <p:cTn id="82" dur="500" fill="hold"/>
                                            <p:tgtEl>
                                              <p:spTgt spid="140"/>
                                            </p:tgtEl>
                                            <p:attrNameLst>
                                              <p:attrName>ppt_h</p:attrName>
                                            </p:attrNameLst>
                                          </p:cBhvr>
                                          <p:tavLst>
                                            <p:tav tm="0">
                                              <p:val>
                                                <p:fltVal val="0"/>
                                              </p:val>
                                            </p:tav>
                                            <p:tav tm="100000">
                                              <p:val>
                                                <p:strVal val="#ppt_h"/>
                                              </p:val>
                                            </p:tav>
                                          </p:tavLst>
                                        </p:anim>
                                        <p:animEffect transition="in" filter="fade">
                                          <p:cBhvr>
                                            <p:cTn id="83" dur="500"/>
                                            <p:tgtEl>
                                              <p:spTgt spid="140"/>
                                            </p:tgtEl>
                                          </p:cBhvr>
                                        </p:animEffect>
                                      </p:childTnLst>
                                    </p:cTn>
                                  </p:par>
                                  <p:par>
                                    <p:cTn id="84" presetID="34" presetClass="emph" presetSubtype="0" fill="hold" grpId="1" nodeType="withEffect">
                                      <p:stCondLst>
                                        <p:cond delay="0"/>
                                      </p:stCondLst>
                                      <p:iterate type="lt">
                                        <p:tmPct val="10000"/>
                                      </p:iterate>
                                      <p:childTnLst>
                                        <p:animMotion origin="layout" path="M -2.91667E-6 1.48148E-6 L -2.91667E-6 -0.07222 " pathEditMode="relative" rAng="0" ptsTypes="AA">
                                          <p:cBhvr>
                                            <p:cTn id="85" dur="250" accel="50000" decel="50000" autoRev="1" fill="hold">
                                              <p:stCondLst>
                                                <p:cond delay="0"/>
                                              </p:stCondLst>
                                            </p:cTn>
                                            <p:tgtEl>
                                              <p:spTgt spid="33"/>
                                            </p:tgtEl>
                                            <p:attrNameLst>
                                              <p:attrName>ppt_x</p:attrName>
                                              <p:attrName>ppt_y</p:attrName>
                                            </p:attrNameLst>
                                          </p:cBhvr>
                                          <p:rCtr x="0" y="-3611"/>
                                        </p:animMotion>
                                        <p:animRot by="1500000">
                                          <p:cBhvr>
                                            <p:cTn id="86" dur="125" fill="hold">
                                              <p:stCondLst>
                                                <p:cond delay="0"/>
                                              </p:stCondLst>
                                            </p:cTn>
                                            <p:tgtEl>
                                              <p:spTgt spid="33"/>
                                            </p:tgtEl>
                                            <p:attrNameLst>
                                              <p:attrName>r</p:attrName>
                                            </p:attrNameLst>
                                          </p:cBhvr>
                                        </p:animRot>
                                        <p:animRot by="-1500000">
                                          <p:cBhvr>
                                            <p:cTn id="87" dur="125" fill="hold">
                                              <p:stCondLst>
                                                <p:cond delay="125"/>
                                              </p:stCondLst>
                                            </p:cTn>
                                            <p:tgtEl>
                                              <p:spTgt spid="33"/>
                                            </p:tgtEl>
                                            <p:attrNameLst>
                                              <p:attrName>r</p:attrName>
                                            </p:attrNameLst>
                                          </p:cBhvr>
                                        </p:animRot>
                                        <p:animRot by="-1500000">
                                          <p:cBhvr>
                                            <p:cTn id="88" dur="125" fill="hold">
                                              <p:stCondLst>
                                                <p:cond delay="250"/>
                                              </p:stCondLst>
                                            </p:cTn>
                                            <p:tgtEl>
                                              <p:spTgt spid="33"/>
                                            </p:tgtEl>
                                            <p:attrNameLst>
                                              <p:attrName>r</p:attrName>
                                            </p:attrNameLst>
                                          </p:cBhvr>
                                        </p:animRot>
                                        <p:animRot by="1500000">
                                          <p:cBhvr>
                                            <p:cTn id="89" dur="125" fill="hold">
                                              <p:stCondLst>
                                                <p:cond delay="375"/>
                                              </p:stCondLst>
                                            </p:cTn>
                                            <p:tgtEl>
                                              <p:spTgt spid="33"/>
                                            </p:tgtEl>
                                            <p:attrNameLst>
                                              <p:attrName>r</p:attrName>
                                            </p:attrNameLst>
                                          </p:cBhvr>
                                        </p:animRot>
                                      </p:childTnLst>
                                    </p:cTn>
                                  </p:par>
                                  <p:par>
                                    <p:cTn id="90" presetID="34" presetClass="emph" presetSubtype="0" fill="hold" grpId="1" nodeType="withEffect">
                                      <p:stCondLst>
                                        <p:cond delay="0"/>
                                      </p:stCondLst>
                                      <p:iterate type="lt">
                                        <p:tmPct val="10000"/>
                                      </p:iterate>
                                      <p:childTnLst>
                                        <p:animMotion origin="layout" path="M 2.5E-6 1.48148E-6 L 2.5E-6 -0.07222 " pathEditMode="relative" rAng="0" ptsTypes="AA">
                                          <p:cBhvr>
                                            <p:cTn id="91" dur="250" accel="50000" decel="50000" autoRev="1" fill="hold">
                                              <p:stCondLst>
                                                <p:cond delay="0"/>
                                              </p:stCondLst>
                                            </p:cTn>
                                            <p:tgtEl>
                                              <p:spTgt spid="115"/>
                                            </p:tgtEl>
                                            <p:attrNameLst>
                                              <p:attrName>ppt_x</p:attrName>
                                              <p:attrName>ppt_y</p:attrName>
                                            </p:attrNameLst>
                                          </p:cBhvr>
                                          <p:rCtr x="0" y="-3611"/>
                                        </p:animMotion>
                                        <p:animRot by="1500000">
                                          <p:cBhvr>
                                            <p:cTn id="92" dur="125" fill="hold">
                                              <p:stCondLst>
                                                <p:cond delay="0"/>
                                              </p:stCondLst>
                                            </p:cTn>
                                            <p:tgtEl>
                                              <p:spTgt spid="115"/>
                                            </p:tgtEl>
                                            <p:attrNameLst>
                                              <p:attrName>r</p:attrName>
                                            </p:attrNameLst>
                                          </p:cBhvr>
                                        </p:animRot>
                                        <p:animRot by="-1500000">
                                          <p:cBhvr>
                                            <p:cTn id="93" dur="125" fill="hold">
                                              <p:stCondLst>
                                                <p:cond delay="125"/>
                                              </p:stCondLst>
                                            </p:cTn>
                                            <p:tgtEl>
                                              <p:spTgt spid="115"/>
                                            </p:tgtEl>
                                            <p:attrNameLst>
                                              <p:attrName>r</p:attrName>
                                            </p:attrNameLst>
                                          </p:cBhvr>
                                        </p:animRot>
                                        <p:animRot by="-1500000">
                                          <p:cBhvr>
                                            <p:cTn id="94" dur="125" fill="hold">
                                              <p:stCondLst>
                                                <p:cond delay="250"/>
                                              </p:stCondLst>
                                            </p:cTn>
                                            <p:tgtEl>
                                              <p:spTgt spid="115"/>
                                            </p:tgtEl>
                                            <p:attrNameLst>
                                              <p:attrName>r</p:attrName>
                                            </p:attrNameLst>
                                          </p:cBhvr>
                                        </p:animRot>
                                        <p:animRot by="1500000">
                                          <p:cBhvr>
                                            <p:cTn id="95" dur="125" fill="hold">
                                              <p:stCondLst>
                                                <p:cond delay="375"/>
                                              </p:stCondLst>
                                            </p:cTn>
                                            <p:tgtEl>
                                              <p:spTgt spid="115"/>
                                            </p:tgtEl>
                                            <p:attrNameLst>
                                              <p:attrName>r</p:attrName>
                                            </p:attrNameLst>
                                          </p:cBhvr>
                                        </p:animRot>
                                      </p:childTnLst>
                                    </p:cTn>
                                  </p:par>
                                  <p:par>
                                    <p:cTn id="96" presetID="34" presetClass="emph" presetSubtype="0" fill="hold" grpId="1" nodeType="withEffect">
                                      <p:stCondLst>
                                        <p:cond delay="0"/>
                                      </p:stCondLst>
                                      <p:iterate type="lt">
                                        <p:tmPct val="10000"/>
                                      </p:iterate>
                                      <p:childTnLst>
                                        <p:animMotion origin="layout" path="M -4.16667E-6 1.48148E-6 L -4.16667E-6 -0.07222 " pathEditMode="relative" rAng="0" ptsTypes="AA">
                                          <p:cBhvr>
                                            <p:cTn id="97" dur="250" accel="50000" decel="50000" autoRev="1" fill="hold">
                                              <p:stCondLst>
                                                <p:cond delay="0"/>
                                              </p:stCondLst>
                                            </p:cTn>
                                            <p:tgtEl>
                                              <p:spTgt spid="151"/>
                                            </p:tgtEl>
                                            <p:attrNameLst>
                                              <p:attrName>ppt_x</p:attrName>
                                              <p:attrName>ppt_y</p:attrName>
                                            </p:attrNameLst>
                                          </p:cBhvr>
                                          <p:rCtr x="0" y="-3611"/>
                                        </p:animMotion>
                                        <p:animRot by="1500000">
                                          <p:cBhvr>
                                            <p:cTn id="98" dur="125" fill="hold">
                                              <p:stCondLst>
                                                <p:cond delay="0"/>
                                              </p:stCondLst>
                                            </p:cTn>
                                            <p:tgtEl>
                                              <p:spTgt spid="151"/>
                                            </p:tgtEl>
                                            <p:attrNameLst>
                                              <p:attrName>r</p:attrName>
                                            </p:attrNameLst>
                                          </p:cBhvr>
                                        </p:animRot>
                                        <p:animRot by="-1500000">
                                          <p:cBhvr>
                                            <p:cTn id="99" dur="125" fill="hold">
                                              <p:stCondLst>
                                                <p:cond delay="125"/>
                                              </p:stCondLst>
                                            </p:cTn>
                                            <p:tgtEl>
                                              <p:spTgt spid="151"/>
                                            </p:tgtEl>
                                            <p:attrNameLst>
                                              <p:attrName>r</p:attrName>
                                            </p:attrNameLst>
                                          </p:cBhvr>
                                        </p:animRot>
                                        <p:animRot by="-1500000">
                                          <p:cBhvr>
                                            <p:cTn id="100" dur="125" fill="hold">
                                              <p:stCondLst>
                                                <p:cond delay="250"/>
                                              </p:stCondLst>
                                            </p:cTn>
                                            <p:tgtEl>
                                              <p:spTgt spid="151"/>
                                            </p:tgtEl>
                                            <p:attrNameLst>
                                              <p:attrName>r</p:attrName>
                                            </p:attrNameLst>
                                          </p:cBhvr>
                                        </p:animRot>
                                        <p:animRot by="1500000">
                                          <p:cBhvr>
                                            <p:cTn id="101" dur="125" fill="hold">
                                              <p:stCondLst>
                                                <p:cond delay="375"/>
                                              </p:stCondLst>
                                            </p:cTn>
                                            <p:tgtEl>
                                              <p:spTgt spid="1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5" grpId="1"/>
          <p:bldP spid="151" grpId="0"/>
          <p:bldP spid="151" grpId="1"/>
          <p:bldP spid="33" grpId="0"/>
          <p:bldP spid="33" grpId="1"/>
          <p:bldP spid="1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wipe(up)">
                                          <p:cBhvr>
                                            <p:cTn id="14" dur="500"/>
                                            <p:tgtEl>
                                              <p:spTgt spid="8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par>
                                    <p:cTn id="33" presetID="53"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par>
                              <p:cTn id="43" fill="hold">
                                <p:stCondLst>
                                  <p:cond delay="500"/>
                                </p:stCondLst>
                                <p:childTnLst>
                                  <p:par>
                                    <p:cTn id="44" presetID="2" presetClass="entr" presetSubtype="1" fill="hold" nodeType="afterEffect">
                                      <p:stCondLst>
                                        <p:cond delay="0"/>
                                      </p:stCondLst>
                                      <p:childTnLst>
                                        <p:set>
                                          <p:cBhvr>
                                            <p:cTn id="45" dur="1" fill="hold">
                                              <p:stCondLst>
                                                <p:cond delay="0"/>
                                              </p:stCondLst>
                                            </p:cTn>
                                            <p:tgtEl>
                                              <p:spTgt spid="98"/>
                                            </p:tgtEl>
                                            <p:attrNameLst>
                                              <p:attrName>style.visibility</p:attrName>
                                            </p:attrNameLst>
                                          </p:cBhvr>
                                          <p:to>
                                            <p:strVal val="visible"/>
                                          </p:to>
                                        </p:set>
                                        <p:anim calcmode="lin" valueType="num">
                                          <p:cBhvr additive="base">
                                            <p:cTn id="46" dur="1000" fill="hold"/>
                                            <p:tgtEl>
                                              <p:spTgt spid="98"/>
                                            </p:tgtEl>
                                            <p:attrNameLst>
                                              <p:attrName>ppt_x</p:attrName>
                                            </p:attrNameLst>
                                          </p:cBhvr>
                                          <p:tavLst>
                                            <p:tav tm="0">
                                              <p:val>
                                                <p:strVal val="#ppt_x"/>
                                              </p:val>
                                            </p:tav>
                                            <p:tav tm="100000">
                                              <p:val>
                                                <p:strVal val="#ppt_x"/>
                                              </p:val>
                                            </p:tav>
                                          </p:tavLst>
                                        </p:anim>
                                        <p:anim calcmode="lin" valueType="num">
                                          <p:cBhvr additive="base">
                                            <p:cTn id="47" dur="1000" fill="hold"/>
                                            <p:tgtEl>
                                              <p:spTgt spid="98"/>
                                            </p:tgtEl>
                                            <p:attrNameLst>
                                              <p:attrName>ppt_y</p:attrName>
                                            </p:attrNameLst>
                                          </p:cBhvr>
                                          <p:tavLst>
                                            <p:tav tm="0">
                                              <p:val>
                                                <p:strVal val="0-#ppt_h/2"/>
                                              </p:val>
                                            </p:tav>
                                            <p:tav tm="100000">
                                              <p:val>
                                                <p:strVal val="#ppt_y"/>
                                              </p:val>
                                            </p:tav>
                                          </p:tavLst>
                                        </p:anim>
                                      </p:childTnLst>
                                    </p:cTn>
                                  </p:par>
                                </p:childTnLst>
                              </p:cTn>
                            </p:par>
                            <p:par>
                              <p:cTn id="48" fill="hold">
                                <p:stCondLst>
                                  <p:cond delay="1500"/>
                                </p:stCondLst>
                                <p:childTnLst>
                                  <p:par>
                                    <p:cTn id="49" presetID="2" presetClass="entr" presetSubtype="1" fill="hold" nodeType="after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1000" fill="hold"/>
                                            <p:tgtEl>
                                              <p:spTgt spid="99"/>
                                            </p:tgtEl>
                                            <p:attrNameLst>
                                              <p:attrName>ppt_x</p:attrName>
                                            </p:attrNameLst>
                                          </p:cBhvr>
                                          <p:tavLst>
                                            <p:tav tm="0">
                                              <p:val>
                                                <p:strVal val="#ppt_x"/>
                                              </p:val>
                                            </p:tav>
                                            <p:tav tm="100000">
                                              <p:val>
                                                <p:strVal val="#ppt_x"/>
                                              </p:val>
                                            </p:tav>
                                          </p:tavLst>
                                        </p:anim>
                                        <p:anim calcmode="lin" valueType="num">
                                          <p:cBhvr additive="base">
                                            <p:cTn id="52" dur="1000" fill="hold"/>
                                            <p:tgtEl>
                                              <p:spTgt spid="99"/>
                                            </p:tgtEl>
                                            <p:attrNameLst>
                                              <p:attrName>ppt_y</p:attrName>
                                            </p:attrNameLst>
                                          </p:cBhvr>
                                          <p:tavLst>
                                            <p:tav tm="0">
                                              <p:val>
                                                <p:strVal val="0-#ppt_h/2"/>
                                              </p:val>
                                            </p:tav>
                                            <p:tav tm="100000">
                                              <p:val>
                                                <p:strVal val="#ppt_y"/>
                                              </p:val>
                                            </p:tav>
                                          </p:tavLst>
                                        </p:anim>
                                      </p:childTnLst>
                                    </p:cTn>
                                  </p:par>
                                </p:childTnLst>
                              </p:cTn>
                            </p:par>
                            <p:par>
                              <p:cTn id="53" fill="hold">
                                <p:stCondLst>
                                  <p:cond delay="2500"/>
                                </p:stCondLst>
                                <p:childTnLst>
                                  <p:par>
                                    <p:cTn id="54" presetID="2" presetClass="entr" presetSubtype="1" fill="hold" nodeType="afterEffect">
                                      <p:stCondLst>
                                        <p:cond delay="0"/>
                                      </p:stCondLst>
                                      <p:childTnLst>
                                        <p:set>
                                          <p:cBhvr>
                                            <p:cTn id="55" dur="1" fill="hold">
                                              <p:stCondLst>
                                                <p:cond delay="0"/>
                                              </p:stCondLst>
                                            </p:cTn>
                                            <p:tgtEl>
                                              <p:spTgt spid="100"/>
                                            </p:tgtEl>
                                            <p:attrNameLst>
                                              <p:attrName>style.visibility</p:attrName>
                                            </p:attrNameLst>
                                          </p:cBhvr>
                                          <p:to>
                                            <p:strVal val="visible"/>
                                          </p:to>
                                        </p:set>
                                        <p:anim calcmode="lin" valueType="num">
                                          <p:cBhvr additive="base">
                                            <p:cTn id="56" dur="1000" fill="hold"/>
                                            <p:tgtEl>
                                              <p:spTgt spid="100"/>
                                            </p:tgtEl>
                                            <p:attrNameLst>
                                              <p:attrName>ppt_x</p:attrName>
                                            </p:attrNameLst>
                                          </p:cBhvr>
                                          <p:tavLst>
                                            <p:tav tm="0">
                                              <p:val>
                                                <p:strVal val="#ppt_x"/>
                                              </p:val>
                                            </p:tav>
                                            <p:tav tm="100000">
                                              <p:val>
                                                <p:strVal val="#ppt_x"/>
                                              </p:val>
                                            </p:tav>
                                          </p:tavLst>
                                        </p:anim>
                                        <p:anim calcmode="lin" valueType="num">
                                          <p:cBhvr additive="base">
                                            <p:cTn id="57" dur="1000" fill="hold"/>
                                            <p:tgtEl>
                                              <p:spTgt spid="100"/>
                                            </p:tgtEl>
                                            <p:attrNameLst>
                                              <p:attrName>ppt_y</p:attrName>
                                            </p:attrNameLst>
                                          </p:cBhvr>
                                          <p:tavLst>
                                            <p:tav tm="0">
                                              <p:val>
                                                <p:strVal val="0-#ppt_h/2"/>
                                              </p:val>
                                            </p:tav>
                                            <p:tav tm="100000">
                                              <p:val>
                                                <p:strVal val="#ppt_y"/>
                                              </p:val>
                                            </p:tav>
                                          </p:tavLst>
                                        </p:anim>
                                      </p:childTnLst>
                                    </p:cTn>
                                  </p:par>
                                </p:childTnLst>
                              </p:cTn>
                            </p:par>
                            <p:par>
                              <p:cTn id="58" fill="hold">
                                <p:stCondLst>
                                  <p:cond delay="3500"/>
                                </p:stCondLst>
                                <p:childTnLst>
                                  <p:par>
                                    <p:cTn id="59" presetID="2" presetClass="entr" presetSubtype="1" fill="hold" nodeType="afterEffect">
                                      <p:stCondLst>
                                        <p:cond delay="0"/>
                                      </p:stCondLst>
                                      <p:childTnLst>
                                        <p:set>
                                          <p:cBhvr>
                                            <p:cTn id="60" dur="1" fill="hold">
                                              <p:stCondLst>
                                                <p:cond delay="0"/>
                                              </p:stCondLst>
                                            </p:cTn>
                                            <p:tgtEl>
                                              <p:spTgt spid="101"/>
                                            </p:tgtEl>
                                            <p:attrNameLst>
                                              <p:attrName>style.visibility</p:attrName>
                                            </p:attrNameLst>
                                          </p:cBhvr>
                                          <p:to>
                                            <p:strVal val="visible"/>
                                          </p:to>
                                        </p:set>
                                        <p:anim calcmode="lin" valueType="num">
                                          <p:cBhvr additive="base">
                                            <p:cTn id="61" dur="1000" fill="hold"/>
                                            <p:tgtEl>
                                              <p:spTgt spid="101"/>
                                            </p:tgtEl>
                                            <p:attrNameLst>
                                              <p:attrName>ppt_x</p:attrName>
                                            </p:attrNameLst>
                                          </p:cBhvr>
                                          <p:tavLst>
                                            <p:tav tm="0">
                                              <p:val>
                                                <p:strVal val="#ppt_x"/>
                                              </p:val>
                                            </p:tav>
                                            <p:tav tm="100000">
                                              <p:val>
                                                <p:strVal val="#ppt_x"/>
                                              </p:val>
                                            </p:tav>
                                          </p:tavLst>
                                        </p:anim>
                                        <p:anim calcmode="lin" valueType="num">
                                          <p:cBhvr additive="base">
                                            <p:cTn id="62" dur="1000" fill="hold"/>
                                            <p:tgtEl>
                                              <p:spTgt spid="101"/>
                                            </p:tgtEl>
                                            <p:attrNameLst>
                                              <p:attrName>ppt_y</p:attrName>
                                            </p:attrNameLst>
                                          </p:cBhvr>
                                          <p:tavLst>
                                            <p:tav tm="0">
                                              <p:val>
                                                <p:strVal val="0-#ppt_h/2"/>
                                              </p:val>
                                            </p:tav>
                                            <p:tav tm="100000">
                                              <p:val>
                                                <p:strVal val="#ppt_y"/>
                                              </p:val>
                                            </p:tav>
                                          </p:tavLst>
                                        </p:anim>
                                      </p:childTnLst>
                                    </p:cTn>
                                  </p:par>
                                </p:childTnLst>
                              </p:cTn>
                            </p:par>
                            <p:par>
                              <p:cTn id="63" fill="hold">
                                <p:stCondLst>
                                  <p:cond delay="4500"/>
                                </p:stCondLst>
                                <p:childTnLst>
                                  <p:par>
                                    <p:cTn id="64" presetID="23" presetClass="entr" presetSubtype="32" fill="hold" grpId="0" nodeType="afterEffect">
                                      <p:stCondLst>
                                        <p:cond delay="0"/>
                                      </p:stCondLst>
                                      <p:iterate type="lt">
                                        <p:tmPct val="15000"/>
                                      </p:iterate>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ppt_w"/>
                                              </p:val>
                                            </p:tav>
                                            <p:tav tm="100000">
                                              <p:val>
                                                <p:strVal val="#ppt_w"/>
                                              </p:val>
                                            </p:tav>
                                          </p:tavLst>
                                        </p:anim>
                                        <p:anim calcmode="lin" valueType="num">
                                          <p:cBhvr>
                                            <p:cTn id="67" dur="500" fill="hold"/>
                                            <p:tgtEl>
                                              <p:spTgt spid="33"/>
                                            </p:tgtEl>
                                            <p:attrNameLst>
                                              <p:attrName>ppt_h</p:attrName>
                                            </p:attrNameLst>
                                          </p:cBhvr>
                                          <p:tavLst>
                                            <p:tav tm="0">
                                              <p:val>
                                                <p:strVal val="4*#ppt_h"/>
                                              </p:val>
                                            </p:tav>
                                            <p:tav tm="100000">
                                              <p:val>
                                                <p:strVal val="#ppt_h"/>
                                              </p:val>
                                            </p:tav>
                                          </p:tavLst>
                                        </p:anim>
                                      </p:childTnLst>
                                    </p:cTn>
                                  </p:par>
                                </p:childTnLst>
                              </p:cTn>
                            </p:par>
                            <p:par>
                              <p:cTn id="68" fill="hold">
                                <p:stCondLst>
                                  <p:cond delay="5075"/>
                                </p:stCondLst>
                                <p:childTnLst>
                                  <p:par>
                                    <p:cTn id="69" presetID="23" presetClass="entr" presetSubtype="32" fill="hold" grpId="0" nodeType="afterEffect">
                                      <p:stCondLst>
                                        <p:cond delay="0"/>
                                      </p:stCondLst>
                                      <p:iterate type="lt">
                                        <p:tmPct val="15000"/>
                                      </p:iterate>
                                      <p:childTnLst>
                                        <p:set>
                                          <p:cBhvr>
                                            <p:cTn id="70" dur="1" fill="hold">
                                              <p:stCondLst>
                                                <p:cond delay="0"/>
                                              </p:stCondLst>
                                            </p:cTn>
                                            <p:tgtEl>
                                              <p:spTgt spid="115"/>
                                            </p:tgtEl>
                                            <p:attrNameLst>
                                              <p:attrName>style.visibility</p:attrName>
                                            </p:attrNameLst>
                                          </p:cBhvr>
                                          <p:to>
                                            <p:strVal val="visible"/>
                                          </p:to>
                                        </p:set>
                                        <p:anim calcmode="lin" valueType="num">
                                          <p:cBhvr>
                                            <p:cTn id="71" dur="500" fill="hold"/>
                                            <p:tgtEl>
                                              <p:spTgt spid="115"/>
                                            </p:tgtEl>
                                            <p:attrNameLst>
                                              <p:attrName>ppt_w</p:attrName>
                                            </p:attrNameLst>
                                          </p:cBhvr>
                                          <p:tavLst>
                                            <p:tav tm="0">
                                              <p:val>
                                                <p:strVal val="4*#ppt_w"/>
                                              </p:val>
                                            </p:tav>
                                            <p:tav tm="100000">
                                              <p:val>
                                                <p:strVal val="#ppt_w"/>
                                              </p:val>
                                            </p:tav>
                                          </p:tavLst>
                                        </p:anim>
                                        <p:anim calcmode="lin" valueType="num">
                                          <p:cBhvr>
                                            <p:cTn id="72" dur="500" fill="hold"/>
                                            <p:tgtEl>
                                              <p:spTgt spid="115"/>
                                            </p:tgtEl>
                                            <p:attrNameLst>
                                              <p:attrName>ppt_h</p:attrName>
                                            </p:attrNameLst>
                                          </p:cBhvr>
                                          <p:tavLst>
                                            <p:tav tm="0">
                                              <p:val>
                                                <p:strVal val="4*#ppt_h"/>
                                              </p:val>
                                            </p:tav>
                                            <p:tav tm="100000">
                                              <p:val>
                                                <p:strVal val="#ppt_h"/>
                                              </p:val>
                                            </p:tav>
                                          </p:tavLst>
                                        </p:anim>
                                      </p:childTnLst>
                                    </p:cTn>
                                  </p:par>
                                </p:childTnLst>
                              </p:cTn>
                            </p:par>
                            <p:par>
                              <p:cTn id="73" fill="hold">
                                <p:stCondLst>
                                  <p:cond delay="5575"/>
                                </p:stCondLst>
                                <p:childTnLst>
                                  <p:par>
                                    <p:cTn id="74" presetID="23" presetClass="entr" presetSubtype="32" fill="hold" grpId="0" nodeType="afterEffect">
                                      <p:stCondLst>
                                        <p:cond delay="0"/>
                                      </p:stCondLst>
                                      <p:iterate type="lt">
                                        <p:tmPct val="15000"/>
                                      </p:iterate>
                                      <p:childTnLst>
                                        <p:set>
                                          <p:cBhvr>
                                            <p:cTn id="75" dur="1" fill="hold">
                                              <p:stCondLst>
                                                <p:cond delay="0"/>
                                              </p:stCondLst>
                                            </p:cTn>
                                            <p:tgtEl>
                                              <p:spTgt spid="151"/>
                                            </p:tgtEl>
                                            <p:attrNameLst>
                                              <p:attrName>style.visibility</p:attrName>
                                            </p:attrNameLst>
                                          </p:cBhvr>
                                          <p:to>
                                            <p:strVal val="visible"/>
                                          </p:to>
                                        </p:set>
                                        <p:anim calcmode="lin" valueType="num">
                                          <p:cBhvr>
                                            <p:cTn id="76" dur="500" fill="hold"/>
                                            <p:tgtEl>
                                              <p:spTgt spid="151"/>
                                            </p:tgtEl>
                                            <p:attrNameLst>
                                              <p:attrName>ppt_w</p:attrName>
                                            </p:attrNameLst>
                                          </p:cBhvr>
                                          <p:tavLst>
                                            <p:tav tm="0">
                                              <p:val>
                                                <p:strVal val="4*#ppt_w"/>
                                              </p:val>
                                            </p:tav>
                                            <p:tav tm="100000">
                                              <p:val>
                                                <p:strVal val="#ppt_w"/>
                                              </p:val>
                                            </p:tav>
                                          </p:tavLst>
                                        </p:anim>
                                        <p:anim calcmode="lin" valueType="num">
                                          <p:cBhvr>
                                            <p:cTn id="77" dur="500" fill="hold"/>
                                            <p:tgtEl>
                                              <p:spTgt spid="151"/>
                                            </p:tgtEl>
                                            <p:attrNameLst>
                                              <p:attrName>ppt_h</p:attrName>
                                            </p:attrNameLst>
                                          </p:cBhvr>
                                          <p:tavLst>
                                            <p:tav tm="0">
                                              <p:val>
                                                <p:strVal val="4*#ppt_h"/>
                                              </p:val>
                                            </p:tav>
                                            <p:tav tm="100000">
                                              <p:val>
                                                <p:strVal val="#ppt_h"/>
                                              </p:val>
                                            </p:tav>
                                          </p:tavLst>
                                        </p:anim>
                                      </p:childTnLst>
                                    </p:cTn>
                                  </p:par>
                                </p:childTnLst>
                              </p:cTn>
                            </p:par>
                            <p:par>
                              <p:cTn id="78" fill="hold">
                                <p:stCondLst>
                                  <p:cond delay="6375"/>
                                </p:stCondLst>
                                <p:childTnLst>
                                  <p:par>
                                    <p:cTn id="79" presetID="53" presetClass="entr" presetSubtype="16" fill="hold" grpId="0" nodeType="afterEffect">
                                      <p:stCondLst>
                                        <p:cond delay="0"/>
                                      </p:stCondLst>
                                      <p:childTnLst>
                                        <p:set>
                                          <p:cBhvr>
                                            <p:cTn id="80" dur="1" fill="hold">
                                              <p:stCondLst>
                                                <p:cond delay="0"/>
                                              </p:stCondLst>
                                            </p:cTn>
                                            <p:tgtEl>
                                              <p:spTgt spid="140"/>
                                            </p:tgtEl>
                                            <p:attrNameLst>
                                              <p:attrName>style.visibility</p:attrName>
                                            </p:attrNameLst>
                                          </p:cBhvr>
                                          <p:to>
                                            <p:strVal val="visible"/>
                                          </p:to>
                                        </p:set>
                                        <p:anim calcmode="lin" valueType="num">
                                          <p:cBhvr>
                                            <p:cTn id="81" dur="500" fill="hold"/>
                                            <p:tgtEl>
                                              <p:spTgt spid="140"/>
                                            </p:tgtEl>
                                            <p:attrNameLst>
                                              <p:attrName>ppt_w</p:attrName>
                                            </p:attrNameLst>
                                          </p:cBhvr>
                                          <p:tavLst>
                                            <p:tav tm="0">
                                              <p:val>
                                                <p:fltVal val="0"/>
                                              </p:val>
                                            </p:tav>
                                            <p:tav tm="100000">
                                              <p:val>
                                                <p:strVal val="#ppt_w"/>
                                              </p:val>
                                            </p:tav>
                                          </p:tavLst>
                                        </p:anim>
                                        <p:anim calcmode="lin" valueType="num">
                                          <p:cBhvr>
                                            <p:cTn id="82" dur="500" fill="hold"/>
                                            <p:tgtEl>
                                              <p:spTgt spid="140"/>
                                            </p:tgtEl>
                                            <p:attrNameLst>
                                              <p:attrName>ppt_h</p:attrName>
                                            </p:attrNameLst>
                                          </p:cBhvr>
                                          <p:tavLst>
                                            <p:tav tm="0">
                                              <p:val>
                                                <p:fltVal val="0"/>
                                              </p:val>
                                            </p:tav>
                                            <p:tav tm="100000">
                                              <p:val>
                                                <p:strVal val="#ppt_h"/>
                                              </p:val>
                                            </p:tav>
                                          </p:tavLst>
                                        </p:anim>
                                        <p:animEffect transition="in" filter="fade">
                                          <p:cBhvr>
                                            <p:cTn id="83" dur="500"/>
                                            <p:tgtEl>
                                              <p:spTgt spid="140"/>
                                            </p:tgtEl>
                                          </p:cBhvr>
                                        </p:animEffect>
                                      </p:childTnLst>
                                    </p:cTn>
                                  </p:par>
                                  <p:par>
                                    <p:cTn id="84" presetID="34" presetClass="emph" presetSubtype="0" fill="hold" grpId="1" nodeType="withEffect">
                                      <p:stCondLst>
                                        <p:cond delay="0"/>
                                      </p:stCondLst>
                                      <p:iterate type="lt">
                                        <p:tmPct val="10000"/>
                                      </p:iterate>
                                      <p:childTnLst>
                                        <p:animMotion origin="layout" path="M -2.91667E-6 1.48148E-6 L -2.91667E-6 -0.07222 " pathEditMode="relative" rAng="0" ptsTypes="AA">
                                          <p:cBhvr>
                                            <p:cTn id="85" dur="250" accel="50000" decel="50000" autoRev="1" fill="hold">
                                              <p:stCondLst>
                                                <p:cond delay="0"/>
                                              </p:stCondLst>
                                            </p:cTn>
                                            <p:tgtEl>
                                              <p:spTgt spid="33"/>
                                            </p:tgtEl>
                                            <p:attrNameLst>
                                              <p:attrName>ppt_x</p:attrName>
                                              <p:attrName>ppt_y</p:attrName>
                                            </p:attrNameLst>
                                          </p:cBhvr>
                                          <p:rCtr x="0" y="-3611"/>
                                        </p:animMotion>
                                        <p:animRot by="1500000">
                                          <p:cBhvr>
                                            <p:cTn id="86" dur="125" fill="hold">
                                              <p:stCondLst>
                                                <p:cond delay="0"/>
                                              </p:stCondLst>
                                            </p:cTn>
                                            <p:tgtEl>
                                              <p:spTgt spid="33"/>
                                            </p:tgtEl>
                                            <p:attrNameLst>
                                              <p:attrName>r</p:attrName>
                                            </p:attrNameLst>
                                          </p:cBhvr>
                                        </p:animRot>
                                        <p:animRot by="-1500000">
                                          <p:cBhvr>
                                            <p:cTn id="87" dur="125" fill="hold">
                                              <p:stCondLst>
                                                <p:cond delay="125"/>
                                              </p:stCondLst>
                                            </p:cTn>
                                            <p:tgtEl>
                                              <p:spTgt spid="33"/>
                                            </p:tgtEl>
                                            <p:attrNameLst>
                                              <p:attrName>r</p:attrName>
                                            </p:attrNameLst>
                                          </p:cBhvr>
                                        </p:animRot>
                                        <p:animRot by="-1500000">
                                          <p:cBhvr>
                                            <p:cTn id="88" dur="125" fill="hold">
                                              <p:stCondLst>
                                                <p:cond delay="250"/>
                                              </p:stCondLst>
                                            </p:cTn>
                                            <p:tgtEl>
                                              <p:spTgt spid="33"/>
                                            </p:tgtEl>
                                            <p:attrNameLst>
                                              <p:attrName>r</p:attrName>
                                            </p:attrNameLst>
                                          </p:cBhvr>
                                        </p:animRot>
                                        <p:animRot by="1500000">
                                          <p:cBhvr>
                                            <p:cTn id="89" dur="125" fill="hold">
                                              <p:stCondLst>
                                                <p:cond delay="375"/>
                                              </p:stCondLst>
                                            </p:cTn>
                                            <p:tgtEl>
                                              <p:spTgt spid="33"/>
                                            </p:tgtEl>
                                            <p:attrNameLst>
                                              <p:attrName>r</p:attrName>
                                            </p:attrNameLst>
                                          </p:cBhvr>
                                        </p:animRot>
                                      </p:childTnLst>
                                    </p:cTn>
                                  </p:par>
                                  <p:par>
                                    <p:cTn id="90" presetID="34" presetClass="emph" presetSubtype="0" fill="hold" grpId="1" nodeType="withEffect">
                                      <p:stCondLst>
                                        <p:cond delay="0"/>
                                      </p:stCondLst>
                                      <p:iterate type="lt">
                                        <p:tmPct val="10000"/>
                                      </p:iterate>
                                      <p:childTnLst>
                                        <p:animMotion origin="layout" path="M 2.5E-6 1.48148E-6 L 2.5E-6 -0.07222 " pathEditMode="relative" rAng="0" ptsTypes="AA">
                                          <p:cBhvr>
                                            <p:cTn id="91" dur="250" accel="50000" decel="50000" autoRev="1" fill="hold">
                                              <p:stCondLst>
                                                <p:cond delay="0"/>
                                              </p:stCondLst>
                                            </p:cTn>
                                            <p:tgtEl>
                                              <p:spTgt spid="115"/>
                                            </p:tgtEl>
                                            <p:attrNameLst>
                                              <p:attrName>ppt_x</p:attrName>
                                              <p:attrName>ppt_y</p:attrName>
                                            </p:attrNameLst>
                                          </p:cBhvr>
                                          <p:rCtr x="0" y="-3611"/>
                                        </p:animMotion>
                                        <p:animRot by="1500000">
                                          <p:cBhvr>
                                            <p:cTn id="92" dur="125" fill="hold">
                                              <p:stCondLst>
                                                <p:cond delay="0"/>
                                              </p:stCondLst>
                                            </p:cTn>
                                            <p:tgtEl>
                                              <p:spTgt spid="115"/>
                                            </p:tgtEl>
                                            <p:attrNameLst>
                                              <p:attrName>r</p:attrName>
                                            </p:attrNameLst>
                                          </p:cBhvr>
                                        </p:animRot>
                                        <p:animRot by="-1500000">
                                          <p:cBhvr>
                                            <p:cTn id="93" dur="125" fill="hold">
                                              <p:stCondLst>
                                                <p:cond delay="125"/>
                                              </p:stCondLst>
                                            </p:cTn>
                                            <p:tgtEl>
                                              <p:spTgt spid="115"/>
                                            </p:tgtEl>
                                            <p:attrNameLst>
                                              <p:attrName>r</p:attrName>
                                            </p:attrNameLst>
                                          </p:cBhvr>
                                        </p:animRot>
                                        <p:animRot by="-1500000">
                                          <p:cBhvr>
                                            <p:cTn id="94" dur="125" fill="hold">
                                              <p:stCondLst>
                                                <p:cond delay="250"/>
                                              </p:stCondLst>
                                            </p:cTn>
                                            <p:tgtEl>
                                              <p:spTgt spid="115"/>
                                            </p:tgtEl>
                                            <p:attrNameLst>
                                              <p:attrName>r</p:attrName>
                                            </p:attrNameLst>
                                          </p:cBhvr>
                                        </p:animRot>
                                        <p:animRot by="1500000">
                                          <p:cBhvr>
                                            <p:cTn id="95" dur="125" fill="hold">
                                              <p:stCondLst>
                                                <p:cond delay="375"/>
                                              </p:stCondLst>
                                            </p:cTn>
                                            <p:tgtEl>
                                              <p:spTgt spid="115"/>
                                            </p:tgtEl>
                                            <p:attrNameLst>
                                              <p:attrName>r</p:attrName>
                                            </p:attrNameLst>
                                          </p:cBhvr>
                                        </p:animRot>
                                      </p:childTnLst>
                                    </p:cTn>
                                  </p:par>
                                  <p:par>
                                    <p:cTn id="96" presetID="34" presetClass="emph" presetSubtype="0" fill="hold" grpId="1" nodeType="withEffect">
                                      <p:stCondLst>
                                        <p:cond delay="0"/>
                                      </p:stCondLst>
                                      <p:iterate type="lt">
                                        <p:tmPct val="10000"/>
                                      </p:iterate>
                                      <p:childTnLst>
                                        <p:animMotion origin="layout" path="M -4.16667E-6 1.48148E-6 L -4.16667E-6 -0.07222 " pathEditMode="relative" rAng="0" ptsTypes="AA">
                                          <p:cBhvr>
                                            <p:cTn id="97" dur="250" accel="50000" decel="50000" autoRev="1" fill="hold">
                                              <p:stCondLst>
                                                <p:cond delay="0"/>
                                              </p:stCondLst>
                                            </p:cTn>
                                            <p:tgtEl>
                                              <p:spTgt spid="151"/>
                                            </p:tgtEl>
                                            <p:attrNameLst>
                                              <p:attrName>ppt_x</p:attrName>
                                              <p:attrName>ppt_y</p:attrName>
                                            </p:attrNameLst>
                                          </p:cBhvr>
                                          <p:rCtr x="0" y="-3611"/>
                                        </p:animMotion>
                                        <p:animRot by="1500000">
                                          <p:cBhvr>
                                            <p:cTn id="98" dur="125" fill="hold">
                                              <p:stCondLst>
                                                <p:cond delay="0"/>
                                              </p:stCondLst>
                                            </p:cTn>
                                            <p:tgtEl>
                                              <p:spTgt spid="151"/>
                                            </p:tgtEl>
                                            <p:attrNameLst>
                                              <p:attrName>r</p:attrName>
                                            </p:attrNameLst>
                                          </p:cBhvr>
                                        </p:animRot>
                                        <p:animRot by="-1500000">
                                          <p:cBhvr>
                                            <p:cTn id="99" dur="125" fill="hold">
                                              <p:stCondLst>
                                                <p:cond delay="125"/>
                                              </p:stCondLst>
                                            </p:cTn>
                                            <p:tgtEl>
                                              <p:spTgt spid="151"/>
                                            </p:tgtEl>
                                            <p:attrNameLst>
                                              <p:attrName>r</p:attrName>
                                            </p:attrNameLst>
                                          </p:cBhvr>
                                        </p:animRot>
                                        <p:animRot by="-1500000">
                                          <p:cBhvr>
                                            <p:cTn id="100" dur="125" fill="hold">
                                              <p:stCondLst>
                                                <p:cond delay="250"/>
                                              </p:stCondLst>
                                            </p:cTn>
                                            <p:tgtEl>
                                              <p:spTgt spid="151"/>
                                            </p:tgtEl>
                                            <p:attrNameLst>
                                              <p:attrName>r</p:attrName>
                                            </p:attrNameLst>
                                          </p:cBhvr>
                                        </p:animRot>
                                        <p:animRot by="1500000">
                                          <p:cBhvr>
                                            <p:cTn id="101" dur="125" fill="hold">
                                              <p:stCondLst>
                                                <p:cond delay="375"/>
                                              </p:stCondLst>
                                            </p:cTn>
                                            <p:tgtEl>
                                              <p:spTgt spid="1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5" grpId="1"/>
          <p:bldP spid="151" grpId="0"/>
          <p:bldP spid="151" grpId="1"/>
          <p:bldP spid="33" grpId="0"/>
          <p:bldP spid="33" grpId="1"/>
          <p:bldP spid="14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D936CD-F080-4B06-82A8-13F7FC6DEAB1}"/>
              </a:ext>
            </a:extLst>
          </p:cNvPr>
          <p:cNvSpPr txBox="1"/>
          <p:nvPr/>
        </p:nvSpPr>
        <p:spPr>
          <a:xfrm>
            <a:off x="339090" y="5234299"/>
            <a:ext cx="11114220" cy="1391788"/>
          </a:xfrm>
          <a:prstGeom prst="round2DiagRect">
            <a:avLst>
              <a:gd name="adj1" fmla="val 50000"/>
              <a:gd name="adj2" fmla="val 0"/>
            </a:avLst>
          </a:prstGeom>
          <a:noFill/>
          <a:ln>
            <a:solidFill>
              <a:srgbClr val="FFC000"/>
            </a:solidFill>
          </a:ln>
        </p:spPr>
        <p:txBody>
          <a:bodyPr wrap="square">
            <a:spAutoFit/>
          </a:bodyPr>
          <a:lstStyle>
            <a:defPPr>
              <a:defRPr lang="zh-CN"/>
            </a:defPPr>
            <a:lvl1pPr>
              <a:lnSpc>
                <a:spcPct val="90000"/>
              </a:lnSpc>
              <a:defRPr sz="3200" spc="-100">
                <a:latin typeface="UVN Binh Duong" pitchFamily="2" charset="0"/>
                <a:cs typeface="Times New Roman" panose="02020603050405020304" pitchFamily="18" charset="0"/>
              </a:defRPr>
            </a:lvl1pPr>
          </a:lstStyle>
          <a:p>
            <a:pPr algn="just">
              <a:lnSpc>
                <a:spcPct val="81000"/>
              </a:lnSpc>
            </a:pPr>
            <a:r>
              <a:rPr lang="en-US" sz="3600" spc="-180">
                <a:solidFill>
                  <a:schemeClr val="accent2">
                    <a:lumMod val="75000"/>
                  </a:schemeClr>
                </a:solidFill>
              </a:rPr>
              <a:t>Khí thải không qua xử lí từ các nhà máy thải ra ngồi, làm gây ô nhiễm không khí và ô nhiễm nước mưa. </a:t>
            </a:r>
          </a:p>
        </p:txBody>
      </p:sp>
      <p:grpSp>
        <p:nvGrpSpPr>
          <p:cNvPr id="5" name="Group 4">
            <a:extLst>
              <a:ext uri="{FF2B5EF4-FFF2-40B4-BE49-F238E27FC236}">
                <a16:creationId xmlns:a16="http://schemas.microsoft.com/office/drawing/2014/main" id="{0B4685B6-8B81-4243-B9F8-90A2AF57F07A}"/>
              </a:ext>
            </a:extLst>
          </p:cNvPr>
          <p:cNvGrpSpPr/>
          <p:nvPr/>
        </p:nvGrpSpPr>
        <p:grpSpPr>
          <a:xfrm>
            <a:off x="0" y="0"/>
            <a:ext cx="5171836" cy="5229200"/>
            <a:chOff x="1847528" y="908720"/>
            <a:chExt cx="3888432" cy="4393862"/>
          </a:xfrm>
        </p:grpSpPr>
        <p:pic>
          <p:nvPicPr>
            <p:cNvPr id="6" name="Picture 5">
              <a:extLst>
                <a:ext uri="{FF2B5EF4-FFF2-40B4-BE49-F238E27FC236}">
                  <a16:creationId xmlns:a16="http://schemas.microsoft.com/office/drawing/2014/main" id="{52739964-1825-454C-81B6-05A8A6E943D6}"/>
                </a:ext>
              </a:extLst>
            </p:cNvPr>
            <p:cNvPicPr>
              <a:picLocks noChangeAspect="1"/>
            </p:cNvPicPr>
            <p:nvPr/>
          </p:nvPicPr>
          <p:blipFill rotWithShape="1">
            <a:blip r:embed="rId2">
              <a:extLst>
                <a:ext uri="{28A0092B-C50C-407E-A947-70E740481C1C}">
                  <a14:useLocalDpi xmlns:a14="http://schemas.microsoft.com/office/drawing/2010/main" val="0"/>
                </a:ext>
              </a:extLst>
            </a:blip>
            <a:srcRect l="1" t="-293" r="67820" b="15194"/>
            <a:stretch/>
          </p:blipFill>
          <p:spPr>
            <a:xfrm>
              <a:off x="1847528" y="908720"/>
              <a:ext cx="3888432" cy="4393862"/>
            </a:xfrm>
            <a:prstGeom prst="rect">
              <a:avLst/>
            </a:prstGeom>
          </p:spPr>
        </p:pic>
        <p:sp>
          <p:nvSpPr>
            <p:cNvPr id="7" name="Oval 6">
              <a:extLst>
                <a:ext uri="{FF2B5EF4-FFF2-40B4-BE49-F238E27FC236}">
                  <a16:creationId xmlns:a16="http://schemas.microsoft.com/office/drawing/2014/main" id="{1B993535-6E6C-413A-8086-52156D16FA71}"/>
                </a:ext>
              </a:extLst>
            </p:cNvPr>
            <p:cNvSpPr/>
            <p:nvPr/>
          </p:nvSpPr>
          <p:spPr>
            <a:xfrm>
              <a:off x="2063552" y="985702"/>
              <a:ext cx="553952" cy="578755"/>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7</a:t>
              </a:r>
            </a:p>
          </p:txBody>
        </p:sp>
      </p:grpSp>
      <p:grpSp>
        <p:nvGrpSpPr>
          <p:cNvPr id="9" name="Group 8">
            <a:extLst>
              <a:ext uri="{FF2B5EF4-FFF2-40B4-BE49-F238E27FC236}">
                <a16:creationId xmlns:a16="http://schemas.microsoft.com/office/drawing/2014/main" id="{F9CB1ED8-D032-4574-87FA-8072D851686D}"/>
              </a:ext>
            </a:extLst>
          </p:cNvPr>
          <p:cNvGrpSpPr/>
          <p:nvPr/>
        </p:nvGrpSpPr>
        <p:grpSpPr>
          <a:xfrm>
            <a:off x="5171837" y="0"/>
            <a:ext cx="7020164" cy="5229200"/>
            <a:chOff x="7193825" y="3621923"/>
            <a:chExt cx="4943872" cy="2766505"/>
          </a:xfrm>
        </p:grpSpPr>
        <p:pic>
          <p:nvPicPr>
            <p:cNvPr id="4" name="Picture 3">
              <a:extLst>
                <a:ext uri="{FF2B5EF4-FFF2-40B4-BE49-F238E27FC236}">
                  <a16:creationId xmlns:a16="http://schemas.microsoft.com/office/drawing/2014/main" id="{308A2D60-5280-4BD2-9128-3813539AA3DB}"/>
                </a:ext>
              </a:extLst>
            </p:cNvPr>
            <p:cNvPicPr>
              <a:picLocks noChangeAspect="1"/>
            </p:cNvPicPr>
            <p:nvPr/>
          </p:nvPicPr>
          <p:blipFill rotWithShape="1">
            <a:blip r:embed="rId2">
              <a:extLst>
                <a:ext uri="{28A0092B-C50C-407E-A947-70E740481C1C}">
                  <a14:useLocalDpi xmlns:a14="http://schemas.microsoft.com/office/drawing/2010/main" val="0"/>
                </a:ext>
              </a:extLst>
            </a:blip>
            <a:srcRect l="35019" b="14901"/>
            <a:stretch/>
          </p:blipFill>
          <p:spPr>
            <a:xfrm>
              <a:off x="7193825" y="3621923"/>
              <a:ext cx="4943872" cy="2766505"/>
            </a:xfrm>
            <a:prstGeom prst="rect">
              <a:avLst/>
            </a:prstGeom>
          </p:spPr>
        </p:pic>
        <p:sp>
          <p:nvSpPr>
            <p:cNvPr id="8" name="Oval 7">
              <a:extLst>
                <a:ext uri="{FF2B5EF4-FFF2-40B4-BE49-F238E27FC236}">
                  <a16:creationId xmlns:a16="http://schemas.microsoft.com/office/drawing/2014/main" id="{2F440B9F-E584-46E7-BFFA-6128109D9755}"/>
                </a:ext>
              </a:extLst>
            </p:cNvPr>
            <p:cNvSpPr/>
            <p:nvPr/>
          </p:nvSpPr>
          <p:spPr>
            <a:xfrm>
              <a:off x="11617482" y="3670393"/>
              <a:ext cx="520215"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8</a:t>
              </a:r>
            </a:p>
          </p:txBody>
        </p:sp>
      </p:grpSp>
      <p:grpSp>
        <p:nvGrpSpPr>
          <p:cNvPr id="11" name="组合 9">
            <a:extLst>
              <a:ext uri="{FF2B5EF4-FFF2-40B4-BE49-F238E27FC236}">
                <a16:creationId xmlns:a16="http://schemas.microsoft.com/office/drawing/2014/main" id="{94A1532F-5980-4786-8AB7-BAC35FBA635A}"/>
              </a:ext>
            </a:extLst>
          </p:cNvPr>
          <p:cNvGrpSpPr/>
          <p:nvPr/>
        </p:nvGrpSpPr>
        <p:grpSpPr>
          <a:xfrm>
            <a:off x="119337" y="0"/>
            <a:ext cx="11953326" cy="7440903"/>
            <a:chOff x="3129668" y="1599848"/>
            <a:chExt cx="8033515" cy="5510037"/>
          </a:xfrm>
        </p:grpSpPr>
        <p:pic>
          <p:nvPicPr>
            <p:cNvPr id="12" name="图片 11">
              <a:extLst>
                <a:ext uri="{FF2B5EF4-FFF2-40B4-BE49-F238E27FC236}">
                  <a16:creationId xmlns:a16="http://schemas.microsoft.com/office/drawing/2014/main" id="{7830399B-3A70-4F14-B276-7E9D1CA3AA51}"/>
                </a:ext>
              </a:extLst>
            </p:cNvPr>
            <p:cNvPicPr>
              <a:picLocks noChangeAspect="1"/>
            </p:cNvPicPr>
            <p:nvPr/>
          </p:nvPicPr>
          <p:blipFill rotWithShape="1">
            <a:blip r:embed="rId3">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p:spPr>
        </p:pic>
        <p:pic>
          <p:nvPicPr>
            <p:cNvPr id="13" name="图片 13" descr="C:\Users\Administrator\Desktop\c520095a8b69fe08d8a11e7d2431a358.pngc520095a8b69fe08d8a11e7d2431a358">
              <a:extLst>
                <a:ext uri="{FF2B5EF4-FFF2-40B4-BE49-F238E27FC236}">
                  <a16:creationId xmlns:a16="http://schemas.microsoft.com/office/drawing/2014/main" id="{6974B999-EFC6-4F99-8804-9CE0FECD1B17}"/>
                </a:ext>
              </a:extLst>
            </p:cNvPr>
            <p:cNvPicPr>
              <a:picLocks noChangeAspect="1"/>
            </p:cNvPicPr>
            <p:nvPr/>
          </p:nvPicPr>
          <p:blipFill>
            <a:blip r:embed="rId4"/>
            <a:srcRect/>
            <a:stretch>
              <a:fillRect/>
            </a:stretch>
          </p:blipFill>
          <p:spPr>
            <a:xfrm>
              <a:off x="3129668" y="3617601"/>
              <a:ext cx="3493334" cy="3492284"/>
            </a:xfrm>
            <a:prstGeom prst="rect">
              <a:avLst/>
            </a:prstGeom>
          </p:spPr>
        </p:pic>
      </p:grpSp>
      <p:sp>
        <p:nvSpPr>
          <p:cNvPr id="14" name="文本框 7">
            <a:extLst>
              <a:ext uri="{FF2B5EF4-FFF2-40B4-BE49-F238E27FC236}">
                <a16:creationId xmlns:a16="http://schemas.microsoft.com/office/drawing/2014/main" id="{26A7AE10-459C-4325-ACD5-63816DDA9FC8}"/>
              </a:ext>
            </a:extLst>
          </p:cNvPr>
          <p:cNvSpPr txBox="1"/>
          <p:nvPr/>
        </p:nvSpPr>
        <p:spPr>
          <a:xfrm>
            <a:off x="4151785" y="1368152"/>
            <a:ext cx="6048672" cy="3170099"/>
          </a:xfrm>
          <a:prstGeom prst="rect">
            <a:avLst/>
          </a:prstGeom>
          <a:noFill/>
        </p:spPr>
        <p:txBody>
          <a:bodyPr wrap="square" rtlCol="0">
            <a:spAutoFit/>
          </a:bodyPr>
          <a:lstStyle/>
          <a:p>
            <a:pPr algn="just"/>
            <a:r>
              <a:rPr lang="en-US" sz="4000">
                <a:latin typeface="UVN Binh Duong" pitchFamily="2" charset="0"/>
                <a:ea typeface="Times New Roman" panose="02020603050405020304" pitchFamily="18" charset="0"/>
                <a:cs typeface="Times New Roman" panose="02020603050405020304" pitchFamily="18" charset="0"/>
              </a:rPr>
              <a:t>4) Hình nào cho biết nước mưa bị nhiễm bẩn? Hãy nêu nguyên nhân gây nhiễm bẩn được mô tả trong hình?</a:t>
            </a:r>
            <a:endParaRPr lang="en-US" sz="4000"/>
          </a:p>
        </p:txBody>
      </p:sp>
    </p:spTree>
    <p:extLst>
      <p:ext uri="{BB962C8B-B14F-4D97-AF65-F5344CB8AC3E}">
        <p14:creationId xmlns:p14="http://schemas.microsoft.com/office/powerpoint/2010/main" val="4149891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4" grpId="1"/>
      <p:bldP spid="1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DE9023F-921C-4323-8AA5-46FFFAEF0D66}"/>
              </a:ext>
            </a:extLst>
          </p:cNvPr>
          <p:cNvGrpSpPr/>
          <p:nvPr/>
        </p:nvGrpSpPr>
        <p:grpSpPr>
          <a:xfrm>
            <a:off x="2915352" y="3507107"/>
            <a:ext cx="4381947" cy="3367535"/>
            <a:chOff x="3342914" y="3586104"/>
            <a:chExt cx="3094312" cy="3270347"/>
          </a:xfrm>
        </p:grpSpPr>
        <p:pic>
          <p:nvPicPr>
            <p:cNvPr id="8" name="Picture 7">
              <a:extLst>
                <a:ext uri="{FF2B5EF4-FFF2-40B4-BE49-F238E27FC236}">
                  <a16:creationId xmlns:a16="http://schemas.microsoft.com/office/drawing/2014/main" id="{E497542E-47AC-4582-BE5F-527959F64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914" y="3586104"/>
              <a:ext cx="3094312" cy="3270347"/>
            </a:xfrm>
            <a:prstGeom prst="rect">
              <a:avLst/>
            </a:prstGeom>
            <a:ln>
              <a:noFill/>
            </a:ln>
            <a:effectLst>
              <a:outerShdw blurRad="190500" algn="tl" rotWithShape="0">
                <a:srgbClr val="000000">
                  <a:alpha val="70000"/>
                </a:srgbClr>
              </a:outerShdw>
            </a:effectLst>
          </p:spPr>
        </p:pic>
        <p:sp>
          <p:nvSpPr>
            <p:cNvPr id="9" name="Oval 8">
              <a:extLst>
                <a:ext uri="{FF2B5EF4-FFF2-40B4-BE49-F238E27FC236}">
                  <a16:creationId xmlns:a16="http://schemas.microsoft.com/office/drawing/2014/main" id="{A6B57152-D2D5-4BD1-A93E-9E2399878A37}"/>
                </a:ext>
              </a:extLst>
            </p:cNvPr>
            <p:cNvSpPr/>
            <p:nvPr/>
          </p:nvSpPr>
          <p:spPr>
            <a:xfrm>
              <a:off x="5814324"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p>
          </p:txBody>
        </p:sp>
      </p:grpSp>
      <p:sp>
        <p:nvSpPr>
          <p:cNvPr id="3" name="TextBox 2">
            <a:extLst>
              <a:ext uri="{FF2B5EF4-FFF2-40B4-BE49-F238E27FC236}">
                <a16:creationId xmlns:a16="http://schemas.microsoft.com/office/drawing/2014/main" id="{2A314855-28A6-41E0-88BE-36172059B2C1}"/>
              </a:ext>
            </a:extLst>
          </p:cNvPr>
          <p:cNvSpPr txBox="1"/>
          <p:nvPr/>
        </p:nvSpPr>
        <p:spPr>
          <a:xfrm>
            <a:off x="7702265" y="3799565"/>
            <a:ext cx="4232214" cy="2031325"/>
          </a:xfrm>
          <a:prstGeom prst="rect">
            <a:avLst/>
          </a:prstGeom>
          <a:solidFill>
            <a:schemeClr val="accent6">
              <a:lumMod val="20000"/>
              <a:lumOff val="80000"/>
            </a:schemeClr>
          </a:solidFill>
        </p:spPr>
        <p:txBody>
          <a:bodyPr wrap="square">
            <a:spAutoFit/>
          </a:bodyPr>
          <a:lstStyle/>
          <a:p>
            <a:pPr algn="just">
              <a:lnSpc>
                <a:spcPct val="90000"/>
              </a:lnSpc>
              <a:tabLst>
                <a:tab pos="2700655" algn="l"/>
              </a:tabLst>
            </a:pPr>
            <a:r>
              <a:rPr lang="en-US" sz="2800" spc="-100">
                <a:solidFill>
                  <a:schemeClr val="accent2">
                    <a:lumMod val="75000"/>
                  </a:schemeClr>
                </a:solidFill>
                <a:latin typeface="UVN Binh Duong" pitchFamily="2" charset="0"/>
                <a:cs typeface="Times New Roman" panose="02020603050405020304" pitchFamily="18" charset="0"/>
              </a:rPr>
              <a:t>Chất thải từ nhà máy, bãi rác hay sử dụng phân bón, thuốc trừ sâu ngấm xuống mạch nước ngầm làm cho nước ngầm bị ô nhiễm</a:t>
            </a:r>
          </a:p>
        </p:txBody>
      </p:sp>
      <p:grpSp>
        <p:nvGrpSpPr>
          <p:cNvPr id="4" name="Group 3">
            <a:extLst>
              <a:ext uri="{FF2B5EF4-FFF2-40B4-BE49-F238E27FC236}">
                <a16:creationId xmlns:a16="http://schemas.microsoft.com/office/drawing/2014/main" id="{D85F1976-56CA-4208-8962-984101A65AD0}"/>
              </a:ext>
            </a:extLst>
          </p:cNvPr>
          <p:cNvGrpSpPr/>
          <p:nvPr/>
        </p:nvGrpSpPr>
        <p:grpSpPr>
          <a:xfrm>
            <a:off x="0" y="0"/>
            <a:ext cx="4524168" cy="3533251"/>
            <a:chOff x="1" y="3573016"/>
            <a:chExt cx="3342912" cy="3281986"/>
          </a:xfrm>
        </p:grpSpPr>
        <p:pic>
          <p:nvPicPr>
            <p:cNvPr id="5" name="Picture 4">
              <a:extLst>
                <a:ext uri="{FF2B5EF4-FFF2-40B4-BE49-F238E27FC236}">
                  <a16:creationId xmlns:a16="http://schemas.microsoft.com/office/drawing/2014/main" id="{EDA9FFA1-1513-4634-BF06-4633EBE82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73016"/>
              <a:ext cx="3342912" cy="3281986"/>
            </a:xfrm>
            <a:prstGeom prst="rect">
              <a:avLst/>
            </a:prstGeom>
            <a:ln>
              <a:noFill/>
            </a:ln>
            <a:effectLst>
              <a:outerShdw blurRad="190500" algn="tl" rotWithShape="0">
                <a:srgbClr val="000000">
                  <a:alpha val="70000"/>
                </a:srgbClr>
              </a:outerShdw>
            </a:effectLst>
          </p:spPr>
        </p:pic>
        <p:sp>
          <p:nvSpPr>
            <p:cNvPr id="6" name="Oval 5">
              <a:extLst>
                <a:ext uri="{FF2B5EF4-FFF2-40B4-BE49-F238E27FC236}">
                  <a16:creationId xmlns:a16="http://schemas.microsoft.com/office/drawing/2014/main" id="{975437D8-8D2C-4BBF-91C9-18196EDAD8CF}"/>
                </a:ext>
              </a:extLst>
            </p:cNvPr>
            <p:cNvSpPr/>
            <p:nvPr/>
          </p:nvSpPr>
          <p:spPr>
            <a:xfrm>
              <a:off x="2758126"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p>
          </p:txBody>
        </p:sp>
      </p:grpSp>
      <p:grpSp>
        <p:nvGrpSpPr>
          <p:cNvPr id="10" name="Group 9">
            <a:extLst>
              <a:ext uri="{FF2B5EF4-FFF2-40B4-BE49-F238E27FC236}">
                <a16:creationId xmlns:a16="http://schemas.microsoft.com/office/drawing/2014/main" id="{F61558B5-434B-42C1-85FD-E0ABC4DB223A}"/>
              </a:ext>
            </a:extLst>
          </p:cNvPr>
          <p:cNvGrpSpPr/>
          <p:nvPr/>
        </p:nvGrpSpPr>
        <p:grpSpPr>
          <a:xfrm>
            <a:off x="7297299" y="0"/>
            <a:ext cx="4894701" cy="3498149"/>
            <a:chOff x="7193825" y="3621923"/>
            <a:chExt cx="4943872" cy="2766505"/>
          </a:xfrm>
        </p:grpSpPr>
        <p:pic>
          <p:nvPicPr>
            <p:cNvPr id="11" name="Picture 10">
              <a:extLst>
                <a:ext uri="{FF2B5EF4-FFF2-40B4-BE49-F238E27FC236}">
                  <a16:creationId xmlns:a16="http://schemas.microsoft.com/office/drawing/2014/main" id="{ECA346AA-10D9-416B-95BD-C8AEDA2FB458}"/>
                </a:ext>
              </a:extLst>
            </p:cNvPr>
            <p:cNvPicPr>
              <a:picLocks noChangeAspect="1"/>
            </p:cNvPicPr>
            <p:nvPr/>
          </p:nvPicPr>
          <p:blipFill rotWithShape="1">
            <a:blip r:embed="rId4">
              <a:extLst>
                <a:ext uri="{28A0092B-C50C-407E-A947-70E740481C1C}">
                  <a14:useLocalDpi xmlns:a14="http://schemas.microsoft.com/office/drawing/2010/main" val="0"/>
                </a:ext>
              </a:extLst>
            </a:blip>
            <a:srcRect l="35019" b="14901"/>
            <a:stretch/>
          </p:blipFill>
          <p:spPr>
            <a:xfrm>
              <a:off x="7193825" y="3621923"/>
              <a:ext cx="4943872" cy="2766505"/>
            </a:xfrm>
            <a:prstGeom prst="rect">
              <a:avLst/>
            </a:prstGeom>
            <a:ln>
              <a:noFill/>
            </a:ln>
            <a:effectLst>
              <a:outerShdw blurRad="190500" algn="tl" rotWithShape="0">
                <a:srgbClr val="000000">
                  <a:alpha val="70000"/>
                </a:srgbClr>
              </a:outerShdw>
            </a:effectLst>
          </p:spPr>
        </p:pic>
        <p:sp>
          <p:nvSpPr>
            <p:cNvPr id="12" name="Oval 11">
              <a:extLst>
                <a:ext uri="{FF2B5EF4-FFF2-40B4-BE49-F238E27FC236}">
                  <a16:creationId xmlns:a16="http://schemas.microsoft.com/office/drawing/2014/main" id="{F2518BC2-56CD-4562-A387-D241582D1FF1}"/>
                </a:ext>
              </a:extLst>
            </p:cNvPr>
            <p:cNvSpPr/>
            <p:nvPr/>
          </p:nvSpPr>
          <p:spPr>
            <a:xfrm>
              <a:off x="11617482" y="3670393"/>
              <a:ext cx="520215"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8</a:t>
              </a:r>
            </a:p>
          </p:txBody>
        </p:sp>
      </p:grpSp>
      <p:grpSp>
        <p:nvGrpSpPr>
          <p:cNvPr id="14" name="组合 9">
            <a:extLst>
              <a:ext uri="{FF2B5EF4-FFF2-40B4-BE49-F238E27FC236}">
                <a16:creationId xmlns:a16="http://schemas.microsoft.com/office/drawing/2014/main" id="{F429AC5C-1F75-4277-B283-03634AD5605C}"/>
              </a:ext>
            </a:extLst>
          </p:cNvPr>
          <p:cNvGrpSpPr/>
          <p:nvPr/>
        </p:nvGrpSpPr>
        <p:grpSpPr>
          <a:xfrm>
            <a:off x="271351" y="13544"/>
            <a:ext cx="11953326" cy="7440903"/>
            <a:chOff x="3129668" y="1599848"/>
            <a:chExt cx="8033515" cy="5510037"/>
          </a:xfrm>
        </p:grpSpPr>
        <p:pic>
          <p:nvPicPr>
            <p:cNvPr id="15" name="图片 11">
              <a:extLst>
                <a:ext uri="{FF2B5EF4-FFF2-40B4-BE49-F238E27FC236}">
                  <a16:creationId xmlns:a16="http://schemas.microsoft.com/office/drawing/2014/main" id="{C67570A5-6F3E-4F8C-8DFF-F2453B0A6768}"/>
                </a:ext>
              </a:extLst>
            </p:cNvPr>
            <p:cNvPicPr>
              <a:picLocks noChangeAspect="1"/>
            </p:cNvPicPr>
            <p:nvPr/>
          </p:nvPicPr>
          <p:blipFill rotWithShape="1">
            <a:blip r:embed="rId5">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p:spPr>
        </p:pic>
        <p:pic>
          <p:nvPicPr>
            <p:cNvPr id="16" name="图片 13" descr="C:\Users\Administrator\Desktop\c520095a8b69fe08d8a11e7d2431a358.pngc520095a8b69fe08d8a11e7d2431a358">
              <a:extLst>
                <a:ext uri="{FF2B5EF4-FFF2-40B4-BE49-F238E27FC236}">
                  <a16:creationId xmlns:a16="http://schemas.microsoft.com/office/drawing/2014/main" id="{4C16B96D-5AA9-4220-BA12-797AA5D2AEEC}"/>
                </a:ext>
              </a:extLst>
            </p:cNvPr>
            <p:cNvPicPr>
              <a:picLocks noChangeAspect="1"/>
            </p:cNvPicPr>
            <p:nvPr/>
          </p:nvPicPr>
          <p:blipFill>
            <a:blip r:embed="rId6"/>
            <a:srcRect/>
            <a:stretch>
              <a:fillRect/>
            </a:stretch>
          </p:blipFill>
          <p:spPr>
            <a:xfrm>
              <a:off x="3129668" y="3617601"/>
              <a:ext cx="3493334" cy="3492284"/>
            </a:xfrm>
            <a:prstGeom prst="rect">
              <a:avLst/>
            </a:prstGeom>
          </p:spPr>
        </p:pic>
      </p:grpSp>
      <p:sp>
        <p:nvSpPr>
          <p:cNvPr id="17" name="文本框 7">
            <a:extLst>
              <a:ext uri="{FF2B5EF4-FFF2-40B4-BE49-F238E27FC236}">
                <a16:creationId xmlns:a16="http://schemas.microsoft.com/office/drawing/2014/main" id="{949B09F6-934E-44FA-AC3D-9466612BC77C}"/>
              </a:ext>
            </a:extLst>
          </p:cNvPr>
          <p:cNvSpPr txBox="1"/>
          <p:nvPr/>
        </p:nvSpPr>
        <p:spPr>
          <a:xfrm>
            <a:off x="4303799" y="1381696"/>
            <a:ext cx="6048672" cy="3170099"/>
          </a:xfrm>
          <a:prstGeom prst="rect">
            <a:avLst/>
          </a:prstGeom>
          <a:noFill/>
        </p:spPr>
        <p:txBody>
          <a:bodyPr wrap="square" rtlCol="0">
            <a:spAutoFit/>
          </a:bodyPr>
          <a:lstStyle/>
          <a:p>
            <a:pPr algn="just"/>
            <a:r>
              <a:rPr lang="en-US" sz="4000">
                <a:latin typeface="UVN Binh Duong" pitchFamily="2" charset="0"/>
                <a:ea typeface="Times New Roman" panose="02020603050405020304" pitchFamily="18" charset="0"/>
                <a:cs typeface="Times New Roman" panose="02020603050405020304" pitchFamily="18" charset="0"/>
              </a:rPr>
              <a:t>5) Hình nào cho biết nước ngầm bị nhiễm bẩn? Nêu nguyên nhân gây nhiễm bẩn được mô tả trong hình?</a:t>
            </a:r>
            <a:endParaRPr lang="en-US" sz="4000"/>
          </a:p>
        </p:txBody>
      </p:sp>
      <p:sp>
        <p:nvSpPr>
          <p:cNvPr id="19" name="TextBox 18">
            <a:extLst>
              <a:ext uri="{FF2B5EF4-FFF2-40B4-BE49-F238E27FC236}">
                <a16:creationId xmlns:a16="http://schemas.microsoft.com/office/drawing/2014/main" id="{9F22DBCE-05C3-4E61-8861-96082F564686}"/>
              </a:ext>
            </a:extLst>
          </p:cNvPr>
          <p:cNvSpPr txBox="1"/>
          <p:nvPr/>
        </p:nvSpPr>
        <p:spPr>
          <a:xfrm>
            <a:off x="3126105" y="634975"/>
            <a:ext cx="3960440" cy="1643527"/>
          </a:xfrm>
          <a:prstGeom prst="rect">
            <a:avLst/>
          </a:prstGeom>
          <a:solidFill>
            <a:schemeClr val="accent5">
              <a:lumMod val="20000"/>
              <a:lumOff val="80000"/>
            </a:schemeClr>
          </a:solidFill>
        </p:spPr>
        <p:txBody>
          <a:bodyPr wrap="square">
            <a:spAutoFit/>
          </a:bodyPr>
          <a:lstStyle/>
          <a:p>
            <a:pPr algn="just">
              <a:lnSpc>
                <a:spcPct val="90000"/>
              </a:lnSpc>
            </a:pPr>
            <a:r>
              <a:rPr lang="en-US" sz="2800" spc="-100">
                <a:solidFill>
                  <a:schemeClr val="accent2">
                    <a:lumMod val="75000"/>
                  </a:schemeClr>
                </a:solidFill>
                <a:latin typeface="UVN Binh Duong" pitchFamily="2" charset="0"/>
                <a:cs typeface="Times New Roman" panose="02020603050405020304" pitchFamily="18" charset="0"/>
              </a:rPr>
              <a:t>Bác nông dân đang bón phân cho rau, phân sẽ thấm vào đất làm gây ô nhiễm mạch nước ngầm.</a:t>
            </a:r>
          </a:p>
        </p:txBody>
      </p:sp>
      <p:sp>
        <p:nvSpPr>
          <p:cNvPr id="21" name="TextBox 20">
            <a:extLst>
              <a:ext uri="{FF2B5EF4-FFF2-40B4-BE49-F238E27FC236}">
                <a16:creationId xmlns:a16="http://schemas.microsoft.com/office/drawing/2014/main" id="{268301FB-099B-42F0-9BB5-A205BA07754C}"/>
              </a:ext>
            </a:extLst>
          </p:cNvPr>
          <p:cNvSpPr txBox="1"/>
          <p:nvPr/>
        </p:nvSpPr>
        <p:spPr>
          <a:xfrm>
            <a:off x="740388" y="4249302"/>
            <a:ext cx="3225101" cy="1255728"/>
          </a:xfrm>
          <a:prstGeom prst="rect">
            <a:avLst/>
          </a:prstGeom>
          <a:solidFill>
            <a:schemeClr val="accent3">
              <a:lumMod val="20000"/>
              <a:lumOff val="80000"/>
            </a:schemeClr>
          </a:solidFill>
        </p:spPr>
        <p:txBody>
          <a:bodyPr wrap="square">
            <a:spAutoFit/>
          </a:bodyPr>
          <a:lstStyle/>
          <a:p>
            <a:pPr algn="just">
              <a:lnSpc>
                <a:spcPct val="90000"/>
              </a:lnSpc>
            </a:pPr>
            <a:r>
              <a:rPr lang="en-US" sz="2800" spc="-100">
                <a:solidFill>
                  <a:schemeClr val="accent2">
                    <a:lumMod val="75000"/>
                  </a:schemeClr>
                </a:solidFill>
                <a:latin typeface="UVN Binh Duong" pitchFamily="2" charset="0"/>
                <a:cs typeface="Times New Roman" panose="02020603050405020304" pitchFamily="18" charset="0"/>
              </a:rPr>
              <a:t>Việc phun thuốc trừ sâu cũng gây ra ô nhiễm nước.</a:t>
            </a:r>
          </a:p>
        </p:txBody>
      </p:sp>
    </p:spTree>
    <p:extLst>
      <p:ext uri="{BB962C8B-B14F-4D97-AF65-F5344CB8AC3E}">
        <p14:creationId xmlns:p14="http://schemas.microsoft.com/office/powerpoint/2010/main" val="449840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linds(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bg/>
                                          </p:spTgt>
                                        </p:tgtEl>
                                        <p:attrNameLst>
                                          <p:attrName>style.visibility</p:attrName>
                                        </p:attrNameLst>
                                      </p:cBhvr>
                                      <p:to>
                                        <p:strVal val="visible"/>
                                      </p:to>
                                    </p:set>
                                    <p:animEffect transition="in" filter="barn(inVertical)">
                                      <p:cBhvr>
                                        <p:cTn id="48" dur="500"/>
                                        <p:tgtEl>
                                          <p:spTgt spid="19">
                                            <p:bg/>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animEffect transition="in" filter="barn(inVertical)">
                                      <p:cBhvr>
                                        <p:cTn id="53" dur="500"/>
                                        <p:tgtEl>
                                          <p:spTgt spid="1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bg/>
                                          </p:spTgt>
                                        </p:tgtEl>
                                        <p:attrNameLst>
                                          <p:attrName>style.visibility</p:attrName>
                                        </p:attrNameLst>
                                      </p:cBhvr>
                                      <p:to>
                                        <p:strVal val="visible"/>
                                      </p:to>
                                    </p:set>
                                    <p:animEffect transition="in" filter="barn(inVertical)">
                                      <p:cBhvr>
                                        <p:cTn id="58" dur="500"/>
                                        <p:tgtEl>
                                          <p:spTgt spid="21">
                                            <p:bg/>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barn(inVertical)">
                                      <p:cBhvr>
                                        <p:cTn id="63" dur="500"/>
                                        <p:tgtEl>
                                          <p:spTgt spid="2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bg/>
                                          </p:spTgt>
                                        </p:tgtEl>
                                        <p:attrNameLst>
                                          <p:attrName>style.visibility</p:attrName>
                                        </p:attrNameLst>
                                      </p:cBhvr>
                                      <p:to>
                                        <p:strVal val="visible"/>
                                      </p:to>
                                    </p:set>
                                    <p:animEffect transition="in" filter="barn(inVertical)">
                                      <p:cBhvr>
                                        <p:cTn id="68" dur="500"/>
                                        <p:tgtEl>
                                          <p:spTgt spid="3">
                                            <p:bg/>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barn(inVertical)">
                                      <p:cBhvr>
                                        <p:cTn id="7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7" grpId="0"/>
      <p:bldP spid="17" grpId="1"/>
      <p:bldP spid="17" grpId="2"/>
      <p:bldP spid="19" grpId="0" build="p" animBg="1"/>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 descr="15">
            <a:extLst>
              <a:ext uri="{FF2B5EF4-FFF2-40B4-BE49-F238E27FC236}">
                <a16:creationId xmlns:a16="http://schemas.microsoft.com/office/drawing/2014/main" id="{3ED8FBC2-F541-4DE6-A096-743E72A4AB93}"/>
              </a:ext>
            </a:extLst>
          </p:cNvPr>
          <p:cNvPicPr>
            <a:picLocks noChangeAspect="1"/>
          </p:cNvPicPr>
          <p:nvPr>
            <p:custDataLst>
              <p:tags r:id="rId1"/>
            </p:custDataLst>
          </p:nvPr>
        </p:nvPicPr>
        <p:blipFill>
          <a:blip r:embed="rId3"/>
          <a:srcRect b="41407"/>
          <a:stretch>
            <a:fillRect/>
          </a:stretch>
        </p:blipFill>
        <p:spPr>
          <a:xfrm>
            <a:off x="17780" y="19640"/>
            <a:ext cx="12156440" cy="4482465"/>
          </a:xfrm>
          <a:prstGeom prst="rect">
            <a:avLst/>
          </a:prstGeom>
        </p:spPr>
      </p:pic>
      <p:pic>
        <p:nvPicPr>
          <p:cNvPr id="14" name="图片 4" descr="12">
            <a:extLst>
              <a:ext uri="{FF2B5EF4-FFF2-40B4-BE49-F238E27FC236}">
                <a16:creationId xmlns:a16="http://schemas.microsoft.com/office/drawing/2014/main" id="{A57447C8-92C6-49F6-99E7-F431BBFF06E1}"/>
              </a:ext>
            </a:extLst>
          </p:cNvPr>
          <p:cNvPicPr>
            <a:picLocks noChangeAspect="1"/>
          </p:cNvPicPr>
          <p:nvPr/>
        </p:nvPicPr>
        <p:blipFill>
          <a:blip r:embed="rId4"/>
          <a:stretch>
            <a:fillRect/>
          </a:stretch>
        </p:blipFill>
        <p:spPr>
          <a:xfrm>
            <a:off x="0" y="4375785"/>
            <a:ext cx="12192000" cy="2762350"/>
          </a:xfrm>
          <a:prstGeom prst="rect">
            <a:avLst/>
          </a:prstGeom>
        </p:spPr>
      </p:pic>
      <p:grpSp>
        <p:nvGrpSpPr>
          <p:cNvPr id="2" name="组合 19">
            <a:extLst>
              <a:ext uri="{FF2B5EF4-FFF2-40B4-BE49-F238E27FC236}">
                <a16:creationId xmlns:a16="http://schemas.microsoft.com/office/drawing/2014/main" id="{DF56065A-E05F-4804-94E2-A271BD3D8098}"/>
              </a:ext>
            </a:extLst>
          </p:cNvPr>
          <p:cNvGrpSpPr/>
          <p:nvPr/>
        </p:nvGrpSpPr>
        <p:grpSpPr>
          <a:xfrm>
            <a:off x="-245908" y="531269"/>
            <a:ext cx="11593288" cy="7083103"/>
            <a:chOff x="7684400" y="1912641"/>
            <a:chExt cx="5856340" cy="3987840"/>
          </a:xfrm>
        </p:grpSpPr>
        <p:pic>
          <p:nvPicPr>
            <p:cNvPr id="3" name="图片 16">
              <a:extLst>
                <a:ext uri="{FF2B5EF4-FFF2-40B4-BE49-F238E27FC236}">
                  <a16:creationId xmlns:a16="http://schemas.microsoft.com/office/drawing/2014/main" id="{6FC238FA-6DAA-4401-AEBF-5807A6FE0DB9}"/>
                </a:ext>
              </a:extLst>
            </p:cNvPr>
            <p:cNvPicPr>
              <a:picLocks noChangeAspect="1"/>
            </p:cNvPicPr>
            <p:nvPr/>
          </p:nvPicPr>
          <p:blipFill rotWithShape="1">
            <a:blip r:embed="rId5">
              <a:extLst>
                <a:ext uri="{28A0092B-C50C-407E-A947-70E740481C1C}">
                  <a14:useLocalDpi xmlns:a14="http://schemas.microsoft.com/office/drawing/2010/main" val="0"/>
                </a:ext>
              </a:extLst>
            </a:blip>
            <a:srcRect t="12609" b="9961"/>
            <a:stretch>
              <a:fillRect/>
            </a:stretch>
          </p:blipFill>
          <p:spPr>
            <a:xfrm rot="21424637">
              <a:off x="7798302" y="1912641"/>
              <a:ext cx="5742438" cy="2593975"/>
            </a:xfrm>
            <a:prstGeom prst="rect">
              <a:avLst/>
            </a:prstGeom>
          </p:spPr>
        </p:pic>
        <p:pic>
          <p:nvPicPr>
            <p:cNvPr id="4" name="图片 18" descr="C:\Users\Administrator\Desktop\fcc62bedd5792151b30fa059fd176012.pngfcc62bedd5792151b30fa059fd176012">
              <a:extLst>
                <a:ext uri="{FF2B5EF4-FFF2-40B4-BE49-F238E27FC236}">
                  <a16:creationId xmlns:a16="http://schemas.microsoft.com/office/drawing/2014/main" id="{D6A5BC9C-CB8B-479E-A2A3-70AD6C713E6F}"/>
                </a:ext>
              </a:extLst>
            </p:cNvPr>
            <p:cNvPicPr>
              <a:picLocks noChangeAspect="1"/>
            </p:cNvPicPr>
            <p:nvPr/>
          </p:nvPicPr>
          <p:blipFill rotWithShape="1">
            <a:blip r:embed="rId6"/>
            <a:srcRect/>
            <a:stretch>
              <a:fillRect/>
            </a:stretch>
          </p:blipFill>
          <p:spPr>
            <a:xfrm>
              <a:off x="7684400" y="3306506"/>
              <a:ext cx="1976628" cy="2593975"/>
            </a:xfrm>
            <a:prstGeom prst="rect">
              <a:avLst/>
            </a:prstGeom>
          </p:spPr>
        </p:pic>
      </p:grpSp>
      <p:sp>
        <p:nvSpPr>
          <p:cNvPr id="5" name="文本框 5">
            <a:extLst>
              <a:ext uri="{FF2B5EF4-FFF2-40B4-BE49-F238E27FC236}">
                <a16:creationId xmlns:a16="http://schemas.microsoft.com/office/drawing/2014/main" id="{D5D5A72C-7D4E-4BB3-AD49-57BA066E6A6C}"/>
              </a:ext>
            </a:extLst>
          </p:cNvPr>
          <p:cNvSpPr txBox="1"/>
          <p:nvPr/>
        </p:nvSpPr>
        <p:spPr>
          <a:xfrm>
            <a:off x="2459596" y="1726168"/>
            <a:ext cx="7272807" cy="2123658"/>
          </a:xfrm>
          <a:prstGeom prst="rect">
            <a:avLst/>
          </a:prstGeom>
          <a:noFill/>
        </p:spPr>
        <p:txBody>
          <a:bodyPr wrap="square" rtlCol="0">
            <a:spAutoFit/>
          </a:bodyPr>
          <a:lstStyle>
            <a:defPPr>
              <a:defRPr lang="zh-CN"/>
            </a:defPPr>
            <a:lvl1pPr algn="just">
              <a:defRPr sz="3600">
                <a:latin typeface="UVN Binh Duong" pitchFamily="2" charset="0"/>
              </a:defRPr>
            </a:lvl1pPr>
          </a:lstStyle>
          <a:p>
            <a:r>
              <a:rPr lang="en-US" sz="4400">
                <a:solidFill>
                  <a:srgbClr val="FF8337"/>
                </a:solidFill>
                <a:sym typeface="Arial" panose="020B0604020202020204" pitchFamily="34" charset="0"/>
              </a:rPr>
              <a:t>Ở địa phương em, nguồn nước có bị ô nhiễm không? Nguyên nhân do đâu?</a:t>
            </a:r>
            <a:endParaRPr sz="4400" dirty="0">
              <a:solidFill>
                <a:srgbClr val="FF8337"/>
              </a:solidFill>
              <a:sym typeface="Arial" panose="020B0604020202020204" pitchFamily="34" charset="0"/>
            </a:endParaRPr>
          </a:p>
        </p:txBody>
      </p:sp>
      <p:pic>
        <p:nvPicPr>
          <p:cNvPr id="7" name="图片 20">
            <a:extLst>
              <a:ext uri="{FF2B5EF4-FFF2-40B4-BE49-F238E27FC236}">
                <a16:creationId xmlns:a16="http://schemas.microsoft.com/office/drawing/2014/main" id="{11748F91-3C60-461F-8A55-582105E48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6360" y="1362986"/>
            <a:ext cx="3001055" cy="3564607"/>
          </a:xfrm>
          <a:prstGeom prst="rect">
            <a:avLst/>
          </a:prstGeom>
          <a:effectLst>
            <a:outerShdw blurRad="177800" dist="38100" dir="16200000" rotWithShape="0">
              <a:prstClr val="black">
                <a:alpha val="15000"/>
              </a:prstClr>
            </a:outerShdw>
          </a:effectLst>
        </p:spPr>
      </p:pic>
      <p:pic>
        <p:nvPicPr>
          <p:cNvPr id="17" name="图片 28">
            <a:extLst>
              <a:ext uri="{FF2B5EF4-FFF2-40B4-BE49-F238E27FC236}">
                <a16:creationId xmlns:a16="http://schemas.microsoft.com/office/drawing/2014/main" id="{59C393E0-BD39-497A-AA65-C606170815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3073" y="5616477"/>
            <a:ext cx="1848927" cy="1848927"/>
          </a:xfrm>
          <a:prstGeom prst="rect">
            <a:avLst/>
          </a:prstGeom>
        </p:spPr>
      </p:pic>
      <p:pic>
        <p:nvPicPr>
          <p:cNvPr id="19" name="图片 2">
            <a:extLst>
              <a:ext uri="{FF2B5EF4-FFF2-40B4-BE49-F238E27FC236}">
                <a16:creationId xmlns:a16="http://schemas.microsoft.com/office/drawing/2014/main" id="{43D71C64-E949-4ED7-A8DF-76B086DD5728}"/>
              </a:ext>
            </a:extLst>
          </p:cNvPr>
          <p:cNvPicPr>
            <a:picLocks noChangeAspect="1"/>
          </p:cNvPicPr>
          <p:nvPr/>
        </p:nvPicPr>
        <p:blipFill rotWithShape="1">
          <a:blip r:embed="rId9">
            <a:extLst>
              <a:ext uri="{28A0092B-C50C-407E-A947-70E740481C1C}">
                <a14:useLocalDpi xmlns:a14="http://schemas.microsoft.com/office/drawing/2010/main" val="0"/>
              </a:ext>
            </a:extLst>
          </a:blip>
          <a:srcRect t="13650" r="77947" b="79000"/>
          <a:stretch>
            <a:fillRect/>
          </a:stretch>
        </p:blipFill>
        <p:spPr>
          <a:xfrm>
            <a:off x="8883448" y="452341"/>
            <a:ext cx="2131870" cy="1065935"/>
          </a:xfrm>
          <a:prstGeom prst="rect">
            <a:avLst/>
          </a:prstGeom>
        </p:spPr>
      </p:pic>
      <p:pic>
        <p:nvPicPr>
          <p:cNvPr id="20" name="图片 24">
            <a:extLst>
              <a:ext uri="{FF2B5EF4-FFF2-40B4-BE49-F238E27FC236}">
                <a16:creationId xmlns:a16="http://schemas.microsoft.com/office/drawing/2014/main" id="{3B19656D-F4A0-4B61-B7D0-B28BA2019C9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3650" r="77947" b="79000"/>
          <a:stretch>
            <a:fillRect/>
          </a:stretch>
        </p:blipFill>
        <p:spPr>
          <a:xfrm>
            <a:off x="1061858" y="859057"/>
            <a:ext cx="1361734" cy="680867"/>
          </a:xfrm>
          <a:prstGeom prst="rect">
            <a:avLst/>
          </a:prstGeom>
        </p:spPr>
      </p:pic>
    </p:spTree>
    <p:extLst>
      <p:ext uri="{BB962C8B-B14F-4D97-AF65-F5344CB8AC3E}">
        <p14:creationId xmlns:p14="http://schemas.microsoft.com/office/powerpoint/2010/main" val="22095482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repeatCount="indefinite"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3000" fill="hold"/>
                                        <p:tgtEl>
                                          <p:spTgt spid="20"/>
                                        </p:tgtEl>
                                        <p:attrNameLst>
                                          <p:attrName>ppt_x</p:attrName>
                                        </p:attrNameLst>
                                      </p:cBhvr>
                                      <p:tavLst>
                                        <p:tav tm="0">
                                          <p:val>
                                            <p:strVal val="0-#ppt_w/2"/>
                                          </p:val>
                                        </p:tav>
                                        <p:tav tm="100000">
                                          <p:val>
                                            <p:strVal val="#ppt_x"/>
                                          </p:val>
                                        </p:tav>
                                      </p:tavLst>
                                    </p:anim>
                                    <p:anim calcmode="lin" valueType="num">
                                      <p:cBhvr additive="base">
                                        <p:cTn id="25" dur="30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2" repeatCount="indefinite"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3000" fill="hold"/>
                                        <p:tgtEl>
                                          <p:spTgt spid="19"/>
                                        </p:tgtEl>
                                        <p:attrNameLst>
                                          <p:attrName>ppt_x</p:attrName>
                                        </p:attrNameLst>
                                      </p:cBhvr>
                                      <p:tavLst>
                                        <p:tav tm="0">
                                          <p:val>
                                            <p:strVal val="1+#ppt_w/2"/>
                                          </p:val>
                                        </p:tav>
                                        <p:tav tm="100000">
                                          <p:val>
                                            <p:strVal val="#ppt_x"/>
                                          </p:val>
                                        </p:tav>
                                      </p:tavLst>
                                    </p:anim>
                                    <p:anim calcmode="lin" valueType="num">
                                      <p:cBhvr additive="base">
                                        <p:cTn id="29" dur="3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79100" r="86525" b="8710"/>
          <a:stretch>
            <a:fillRect/>
          </a:stretch>
        </p:blipFill>
        <p:spPr>
          <a:xfrm>
            <a:off x="6020519" y="1055425"/>
            <a:ext cx="1519668" cy="2062434"/>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79100" r="86525" b="8710"/>
          <a:stretch>
            <a:fillRect/>
          </a:stretch>
        </p:blipFill>
        <p:spPr>
          <a:xfrm>
            <a:off x="-87840" y="573543"/>
            <a:ext cx="1401568" cy="1902153"/>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79100" r="86525" b="8710"/>
          <a:stretch>
            <a:fillRect/>
          </a:stretch>
        </p:blipFill>
        <p:spPr>
          <a:xfrm>
            <a:off x="-40247" y="3084585"/>
            <a:ext cx="1674195" cy="2272152"/>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79100" r="86525" b="8710"/>
          <a:stretch>
            <a:fillRect/>
          </a:stretch>
        </p:blipFill>
        <p:spPr>
          <a:xfrm>
            <a:off x="6372324" y="4198416"/>
            <a:ext cx="1302370" cy="1767526"/>
          </a:xfrm>
          <a:prstGeom prst="rect">
            <a:avLst/>
          </a:prstGeom>
        </p:spPr>
      </p:pic>
      <p:grpSp>
        <p:nvGrpSpPr>
          <p:cNvPr id="12" name="组合 11"/>
          <p:cNvGrpSpPr/>
          <p:nvPr/>
        </p:nvGrpSpPr>
        <p:grpSpPr>
          <a:xfrm>
            <a:off x="121553" y="1354350"/>
            <a:ext cx="5882183" cy="1936894"/>
            <a:chOff x="1301902" y="2101874"/>
            <a:chExt cx="4315817" cy="1637377"/>
          </a:xfrm>
        </p:grpSpPr>
        <p:sp>
          <p:nvSpPr>
            <p:cNvPr id="13" name="圆角矩形 6"/>
            <p:cNvSpPr/>
            <p:nvPr/>
          </p:nvSpPr>
          <p:spPr>
            <a:xfrm>
              <a:off x="1301902" y="2101874"/>
              <a:ext cx="4315817" cy="1637377"/>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bg1"/>
            </a:solidFill>
            <a:ln w="28575" cap="flat" cmpd="sng" algn="ctr">
              <a:solidFill>
                <a:sysClr val="window" lastClr="FFFFFF"/>
              </a:solidFill>
              <a:prstDash val="solid"/>
            </a:ln>
            <a:effectLst>
              <a:outerShdw blurRad="190500" sx="101000" sy="101000" algn="ctr" rotWithShape="0">
                <a:prstClr val="black">
                  <a:alpha val="40000"/>
                </a:prstClr>
              </a:outerShdw>
            </a:effectLst>
          </p:spPr>
          <p:txBody>
            <a:bodyPr lIns="91281" tIns="45641" rIns="91281" bIns="45641" rtlCol="0" anchor="ctr"/>
            <a:lstStyle/>
            <a:p>
              <a:pPr marL="0" marR="0" lvl="0" indent="0" algn="just" defTabSz="1238250" rtl="0" eaLnBrk="0" fontAlgn="base" latinLnBrk="0" hangingPunct="0">
                <a:lnSpc>
                  <a:spcPct val="100000"/>
                </a:lnSpc>
                <a:spcBef>
                  <a:spcPct val="0"/>
                </a:spcBef>
                <a:spcAft>
                  <a:spcPct val="0"/>
                </a:spcAft>
                <a:buClrTx/>
                <a:buSzTx/>
                <a:buFontTx/>
                <a:buNone/>
                <a:tabLst/>
                <a:defRPr/>
              </a:pPr>
              <a:endParaRPr kumimoji="0" lang="zh-CN" altLang="en-US" sz="3000" b="0" i="0" u="none" strike="noStrike" kern="0" cap="none" spc="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endParaRPr>
            </a:p>
          </p:txBody>
        </p:sp>
        <p:sp>
          <p:nvSpPr>
            <p:cNvPr id="14" name="文本框 14"/>
            <p:cNvSpPr txBox="1"/>
            <p:nvPr/>
          </p:nvSpPr>
          <p:spPr>
            <a:xfrm>
              <a:off x="1538514" y="2920561"/>
              <a:ext cx="711201" cy="580723"/>
            </a:xfrm>
            <a:prstGeom prst="rect">
              <a:avLst/>
            </a:prstGeom>
            <a:noFill/>
          </p:spPr>
          <p:txBody>
            <a:bodyPr wrap="square" lIns="91281" tIns="45641" rIns="91281" bIns="45641" rtlCol="0">
              <a:spAutoFit/>
            </a:bodyPr>
            <a:lstStyle/>
            <a:p>
              <a:pPr marL="0" marR="0" lvl="0" indent="0" algn="just" defTabSz="1238250" rtl="0" eaLnBrk="0" fontAlgn="base" latinLnBrk="0" hangingPunct="0">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rPr>
                <a:t>01</a:t>
              </a:r>
              <a:endParaRPr kumimoji="0" lang="zh-CN" altLang="en-US" sz="4400" b="0" i="0" u="none" strike="noStrike" kern="1200" cap="none" spc="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endParaRPr>
            </a:p>
          </p:txBody>
        </p:sp>
        <p:sp>
          <p:nvSpPr>
            <p:cNvPr id="15" name="文本框 14"/>
            <p:cNvSpPr txBox="1"/>
            <p:nvPr/>
          </p:nvSpPr>
          <p:spPr>
            <a:xfrm>
              <a:off x="2331768" y="2288038"/>
              <a:ext cx="3055432" cy="1115220"/>
            </a:xfrm>
            <a:prstGeom prst="rect">
              <a:avLst/>
            </a:prstGeom>
            <a:noFill/>
          </p:spPr>
          <p:txBody>
            <a:bodyPr wrap="square" rtlCol="0">
              <a:spAutoFit/>
            </a:bodyPr>
            <a:lstStyle/>
            <a:p>
              <a:pPr algn="just"/>
              <a:r>
                <a:rPr lang="en-US" sz="3000">
                  <a:latin typeface="UVN Binh Duong" pitchFamily="2" charset="0"/>
                </a:rPr>
                <a:t>Xả rác, phân, nước thải bừa bãi; vỡ ống nước, lũ lụt,...</a:t>
              </a:r>
            </a:p>
          </p:txBody>
        </p:sp>
      </p:grpSp>
      <p:grpSp>
        <p:nvGrpSpPr>
          <p:cNvPr id="17" name="组合 16"/>
          <p:cNvGrpSpPr/>
          <p:nvPr/>
        </p:nvGrpSpPr>
        <p:grpSpPr>
          <a:xfrm>
            <a:off x="6213129" y="1503463"/>
            <a:ext cx="5882183" cy="2894456"/>
            <a:chOff x="6574281" y="2101874"/>
            <a:chExt cx="4315817" cy="1637377"/>
          </a:xfrm>
        </p:grpSpPr>
        <p:sp>
          <p:nvSpPr>
            <p:cNvPr id="18" name="圆角矩形 6"/>
            <p:cNvSpPr/>
            <p:nvPr/>
          </p:nvSpPr>
          <p:spPr>
            <a:xfrm>
              <a:off x="6574281" y="2101874"/>
              <a:ext cx="4315817" cy="1637377"/>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2E96D6"/>
            </a:solidFill>
            <a:ln w="28575" cap="flat" cmpd="sng" algn="ctr">
              <a:solidFill>
                <a:sysClr val="window" lastClr="FFFFFF"/>
              </a:solidFill>
              <a:prstDash val="solid"/>
            </a:ln>
            <a:effectLst>
              <a:outerShdw blurRad="114300" sx="102000" sy="102000" algn="ctr" rotWithShape="0">
                <a:prstClr val="black">
                  <a:alpha val="25000"/>
                </a:prstClr>
              </a:outerShdw>
            </a:effectLst>
          </p:spPr>
          <p:txBody>
            <a:bodyPr lIns="91281" tIns="45641" rIns="91281" bIns="45641" rtlCol="0" anchor="ctr"/>
            <a:lstStyle/>
            <a:p>
              <a:pPr marL="0" marR="0" lvl="0" indent="0" algn="just" defTabSz="1238250" rtl="0" eaLnBrk="0" fontAlgn="base" latinLnBrk="0" hangingPunct="0">
                <a:lnSpc>
                  <a:spcPct val="100000"/>
                </a:lnSpc>
                <a:spcBef>
                  <a:spcPct val="0"/>
                </a:spcBef>
                <a:spcAft>
                  <a:spcPct val="0"/>
                </a:spcAft>
                <a:buClrTx/>
                <a:buSzTx/>
                <a:buFontTx/>
                <a:buNone/>
                <a:tabLst/>
                <a:defRPr/>
              </a:pPr>
              <a:endParaRPr kumimoji="0" lang="zh-CN" altLang="en-US" sz="3000" b="0" i="0" u="none" strike="noStrike" kern="0" cap="none" spc="-4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endParaRPr>
            </a:p>
          </p:txBody>
        </p:sp>
        <p:sp>
          <p:nvSpPr>
            <p:cNvPr id="19" name="文本框 17"/>
            <p:cNvSpPr txBox="1"/>
            <p:nvPr/>
          </p:nvSpPr>
          <p:spPr>
            <a:xfrm>
              <a:off x="6817425" y="2920561"/>
              <a:ext cx="778350" cy="435178"/>
            </a:xfrm>
            <a:prstGeom prst="rect">
              <a:avLst/>
            </a:prstGeom>
            <a:noFill/>
          </p:spPr>
          <p:txBody>
            <a:bodyPr wrap="square" lIns="91281" tIns="45641" rIns="91281" bIns="45641" rtlCol="0">
              <a:spAutoFit/>
            </a:bodyPr>
            <a:lstStyle/>
            <a:p>
              <a:pPr algn="just" defTabSz="1238250" eaLnBrk="0" fontAlgn="base" hangingPunct="0">
                <a:spcBef>
                  <a:spcPct val="0"/>
                </a:spcBef>
                <a:spcAft>
                  <a:spcPct val="0"/>
                </a:spcAft>
              </a:pPr>
              <a:r>
                <a:rPr lang="en-US" altLang="zh-CN" sz="4400" spc="-40">
                  <a:solidFill>
                    <a:prstClr val="black">
                      <a:lumMod val="65000"/>
                      <a:lumOff val="35000"/>
                    </a:prstClr>
                  </a:solidFill>
                  <a:latin typeface="UVN Binh Duong" pitchFamily="2" charset="0"/>
                  <a:ea typeface="字魂59号-创粗黑" panose="00000500000000000000" pitchFamily="2" charset="-122"/>
                </a:rPr>
                <a:t>02</a:t>
              </a:r>
              <a:endParaRPr lang="zh-CN" altLang="en-US" sz="4400" spc="-40" dirty="0">
                <a:solidFill>
                  <a:prstClr val="black">
                    <a:lumMod val="65000"/>
                    <a:lumOff val="35000"/>
                  </a:prstClr>
                </a:solidFill>
                <a:latin typeface="UVN Binh Duong" pitchFamily="2" charset="0"/>
                <a:ea typeface="字魂59号-创粗黑" panose="00000500000000000000" pitchFamily="2" charset="-122"/>
              </a:endParaRPr>
            </a:p>
          </p:txBody>
        </p:sp>
        <p:sp>
          <p:nvSpPr>
            <p:cNvPr id="20" name="文本框 19"/>
            <p:cNvSpPr txBox="1"/>
            <p:nvPr/>
          </p:nvSpPr>
          <p:spPr>
            <a:xfrm>
              <a:off x="7545002" y="2286765"/>
              <a:ext cx="3179432" cy="1270984"/>
            </a:xfrm>
            <a:prstGeom prst="rect">
              <a:avLst/>
            </a:prstGeom>
            <a:noFill/>
          </p:spPr>
          <p:txBody>
            <a:bodyPr wrap="square" rtlCol="0">
              <a:spAutoFit/>
            </a:bodyPr>
            <a:lstStyle/>
            <a:p>
              <a:pPr algn="just"/>
              <a:r>
                <a:rPr lang="en-US" sz="2800" spc="-40">
                  <a:latin typeface="UVN Binh Duong" pitchFamily="2" charset="0"/>
                </a:rPr>
                <a:t>Sử dụng phân hóa học, thuốc trừ sâu; nước thải của nhà máy không qua xử lí, xả thẳng vào sông hồ,...</a:t>
              </a:r>
            </a:p>
          </p:txBody>
        </p:sp>
      </p:grpSp>
      <p:grpSp>
        <p:nvGrpSpPr>
          <p:cNvPr id="22" name="组合 21"/>
          <p:cNvGrpSpPr/>
          <p:nvPr/>
        </p:nvGrpSpPr>
        <p:grpSpPr>
          <a:xfrm>
            <a:off x="96688" y="3936720"/>
            <a:ext cx="6282556" cy="2228584"/>
            <a:chOff x="1301902" y="4312550"/>
            <a:chExt cx="4315817" cy="1637377"/>
          </a:xfrm>
        </p:grpSpPr>
        <p:sp>
          <p:nvSpPr>
            <p:cNvPr id="23" name="圆角矩形 6"/>
            <p:cNvSpPr/>
            <p:nvPr/>
          </p:nvSpPr>
          <p:spPr>
            <a:xfrm>
              <a:off x="1301902" y="4312550"/>
              <a:ext cx="4315817" cy="1637377"/>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2E96D6"/>
            </a:solidFill>
            <a:ln w="28575" cap="flat" cmpd="sng" algn="ctr">
              <a:solidFill>
                <a:sysClr val="window" lastClr="FFFFFF"/>
              </a:solidFill>
              <a:prstDash val="solid"/>
            </a:ln>
            <a:effectLst>
              <a:outerShdw blurRad="228600" sx="102000" sy="102000" algn="ctr" rotWithShape="0">
                <a:prstClr val="black">
                  <a:alpha val="41000"/>
                </a:prstClr>
              </a:outerShdw>
            </a:effectLst>
          </p:spPr>
          <p:txBody>
            <a:bodyPr lIns="91281" tIns="45641" rIns="91281" bIns="45641" rtlCol="0" anchor="ctr"/>
            <a:lstStyle/>
            <a:p>
              <a:pPr marL="0" marR="0" lvl="0" indent="0" algn="just" defTabSz="1238250" rtl="0" eaLnBrk="0" fontAlgn="base" latinLnBrk="0" hangingPunct="0">
                <a:lnSpc>
                  <a:spcPct val="100000"/>
                </a:lnSpc>
                <a:spcBef>
                  <a:spcPct val="0"/>
                </a:spcBef>
                <a:spcAft>
                  <a:spcPct val="0"/>
                </a:spcAft>
                <a:buClrTx/>
                <a:buSzTx/>
                <a:buFontTx/>
                <a:buNone/>
                <a:tabLst/>
                <a:defRPr/>
              </a:pPr>
              <a:endParaRPr kumimoji="0" lang="zh-CN" altLang="en-US" sz="3000" b="0" i="0" u="none" strike="noStrike" kern="0" cap="none" spc="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endParaRPr>
            </a:p>
          </p:txBody>
        </p:sp>
        <p:sp>
          <p:nvSpPr>
            <p:cNvPr id="24" name="文本框 23"/>
            <p:cNvSpPr txBox="1"/>
            <p:nvPr/>
          </p:nvSpPr>
          <p:spPr>
            <a:xfrm>
              <a:off x="1538514" y="5125539"/>
              <a:ext cx="711201" cy="580723"/>
            </a:xfrm>
            <a:prstGeom prst="rect">
              <a:avLst/>
            </a:prstGeom>
            <a:noFill/>
          </p:spPr>
          <p:txBody>
            <a:bodyPr wrap="square" lIns="91281" tIns="45641" rIns="91281" bIns="45641" rtlCol="0">
              <a:spAutoFit/>
            </a:bodyPr>
            <a:lstStyle/>
            <a:p>
              <a:pPr algn="just" defTabSz="1238250" eaLnBrk="0" fontAlgn="base" hangingPunct="0">
                <a:spcBef>
                  <a:spcPct val="0"/>
                </a:spcBef>
                <a:spcAft>
                  <a:spcPct val="0"/>
                </a:spcAft>
              </a:pPr>
              <a:r>
                <a:rPr lang="en-US" altLang="zh-CN" sz="4400">
                  <a:solidFill>
                    <a:prstClr val="black">
                      <a:lumMod val="65000"/>
                      <a:lumOff val="35000"/>
                    </a:prstClr>
                  </a:solidFill>
                  <a:latin typeface="UVN Binh Duong" pitchFamily="2" charset="0"/>
                  <a:ea typeface="字魂59号-创粗黑" panose="00000500000000000000" pitchFamily="2" charset="-122"/>
                </a:rPr>
                <a:t>03</a:t>
              </a:r>
              <a:endParaRPr lang="zh-CN" altLang="en-US" sz="4400" dirty="0">
                <a:solidFill>
                  <a:prstClr val="black">
                    <a:lumMod val="65000"/>
                    <a:lumOff val="35000"/>
                  </a:prstClr>
                </a:solidFill>
                <a:latin typeface="UVN Binh Duong" pitchFamily="2" charset="0"/>
                <a:ea typeface="字魂59号-创粗黑" panose="00000500000000000000" pitchFamily="2" charset="-122"/>
              </a:endParaRPr>
            </a:p>
          </p:txBody>
        </p:sp>
        <p:sp>
          <p:nvSpPr>
            <p:cNvPr id="25" name="文本框 24"/>
            <p:cNvSpPr txBox="1"/>
            <p:nvPr/>
          </p:nvSpPr>
          <p:spPr>
            <a:xfrm>
              <a:off x="2249715" y="4521166"/>
              <a:ext cx="3227949" cy="1150724"/>
            </a:xfrm>
            <a:prstGeom prst="rect">
              <a:avLst/>
            </a:prstGeom>
            <a:noFill/>
          </p:spPr>
          <p:txBody>
            <a:bodyPr wrap="square" rtlCol="0">
              <a:spAutoFit/>
            </a:bodyPr>
            <a:lstStyle/>
            <a:p>
              <a:pPr algn="just"/>
              <a:r>
                <a:rPr lang="en-US" sz="2800">
                  <a:latin typeface="UVN Binh Duong" pitchFamily="2" charset="0"/>
                </a:rPr>
                <a:t>Khói bụi và khí thải từ nhà máy, xe cộ,... làm ô nhiễm không khí, ô nhiễm nước mưa.</a:t>
              </a:r>
            </a:p>
          </p:txBody>
        </p:sp>
      </p:grpSp>
      <p:grpSp>
        <p:nvGrpSpPr>
          <p:cNvPr id="27" name="组合 26"/>
          <p:cNvGrpSpPr/>
          <p:nvPr/>
        </p:nvGrpSpPr>
        <p:grpSpPr>
          <a:xfrm>
            <a:off x="6545743" y="4809591"/>
            <a:ext cx="5622631" cy="1882690"/>
            <a:chOff x="6574281" y="4400636"/>
            <a:chExt cx="4315817" cy="1549291"/>
          </a:xfrm>
        </p:grpSpPr>
        <p:sp>
          <p:nvSpPr>
            <p:cNvPr id="28" name="圆角矩形 6"/>
            <p:cNvSpPr/>
            <p:nvPr/>
          </p:nvSpPr>
          <p:spPr>
            <a:xfrm>
              <a:off x="6574281" y="4400636"/>
              <a:ext cx="4315817" cy="1549291"/>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bg1"/>
            </a:solidFill>
            <a:ln w="28575" cap="flat" cmpd="sng" algn="ctr">
              <a:solidFill>
                <a:sysClr val="window" lastClr="FFFFFF"/>
              </a:solidFill>
              <a:prstDash val="solid"/>
            </a:ln>
            <a:effectLst>
              <a:outerShdw blurRad="190500" sx="101000" sy="101000" algn="ctr" rotWithShape="0">
                <a:prstClr val="black">
                  <a:alpha val="40000"/>
                </a:prstClr>
              </a:outerShdw>
            </a:effectLst>
          </p:spPr>
          <p:txBody>
            <a:bodyPr lIns="91281" tIns="45641" rIns="91281" bIns="45641" rtlCol="0" anchor="ctr"/>
            <a:lstStyle/>
            <a:p>
              <a:pPr marL="0" marR="0" lvl="0" indent="0" algn="just" defTabSz="1238250" rtl="0" eaLnBrk="0" fontAlgn="base" latinLnBrk="0" hangingPunct="0">
                <a:lnSpc>
                  <a:spcPct val="100000"/>
                </a:lnSpc>
                <a:spcBef>
                  <a:spcPct val="0"/>
                </a:spcBef>
                <a:spcAft>
                  <a:spcPct val="0"/>
                </a:spcAft>
                <a:buClrTx/>
                <a:buSzTx/>
                <a:buFontTx/>
                <a:buNone/>
                <a:tabLst/>
                <a:defRPr/>
              </a:pPr>
              <a:endParaRPr kumimoji="0" lang="zh-CN" altLang="en-US" sz="3000" b="0" i="0" u="none" strike="noStrike" kern="0" cap="none" spc="0" normalizeH="0" baseline="0" noProof="0" dirty="0">
                <a:ln>
                  <a:noFill/>
                </a:ln>
                <a:solidFill>
                  <a:prstClr val="black">
                    <a:lumMod val="65000"/>
                    <a:lumOff val="35000"/>
                  </a:prstClr>
                </a:solidFill>
                <a:effectLst/>
                <a:uLnTx/>
                <a:uFillTx/>
                <a:latin typeface="UVN Binh Duong" pitchFamily="2" charset="0"/>
                <a:ea typeface="字魂59号-创粗黑" panose="00000500000000000000" pitchFamily="2" charset="-122"/>
              </a:endParaRPr>
            </a:p>
          </p:txBody>
        </p:sp>
        <p:sp>
          <p:nvSpPr>
            <p:cNvPr id="29" name="文本框 23"/>
            <p:cNvSpPr txBox="1"/>
            <p:nvPr/>
          </p:nvSpPr>
          <p:spPr>
            <a:xfrm>
              <a:off x="6861813" y="5125539"/>
              <a:ext cx="711201" cy="502106"/>
            </a:xfrm>
            <a:prstGeom prst="rect">
              <a:avLst/>
            </a:prstGeom>
            <a:noFill/>
          </p:spPr>
          <p:txBody>
            <a:bodyPr wrap="square" lIns="91281" tIns="45641" rIns="91281" bIns="45641" rtlCol="0">
              <a:spAutoFit/>
            </a:bodyPr>
            <a:lstStyle/>
            <a:p>
              <a:pPr algn="just" defTabSz="1238250" eaLnBrk="0" fontAlgn="base" hangingPunct="0">
                <a:spcBef>
                  <a:spcPct val="0"/>
                </a:spcBef>
                <a:spcAft>
                  <a:spcPct val="0"/>
                </a:spcAft>
              </a:pPr>
              <a:r>
                <a:rPr lang="en-US" altLang="zh-CN" sz="4400">
                  <a:solidFill>
                    <a:prstClr val="black">
                      <a:lumMod val="65000"/>
                      <a:lumOff val="35000"/>
                    </a:prstClr>
                  </a:solidFill>
                  <a:latin typeface="UVN Binh Duong" pitchFamily="2" charset="0"/>
                  <a:ea typeface="字魂59号-创粗黑" panose="00000500000000000000" pitchFamily="2" charset="-122"/>
                </a:rPr>
                <a:t>04</a:t>
              </a:r>
              <a:endParaRPr lang="zh-CN" altLang="en-US" sz="4400" dirty="0">
                <a:solidFill>
                  <a:prstClr val="black">
                    <a:lumMod val="65000"/>
                    <a:lumOff val="35000"/>
                  </a:prstClr>
                </a:solidFill>
                <a:latin typeface="UVN Binh Duong" pitchFamily="2" charset="0"/>
                <a:ea typeface="字魂59号-创粗黑" panose="00000500000000000000" pitchFamily="2" charset="-122"/>
              </a:endParaRPr>
            </a:p>
          </p:txBody>
        </p:sp>
        <p:sp>
          <p:nvSpPr>
            <p:cNvPr id="30" name="文本框 29"/>
            <p:cNvSpPr txBox="1"/>
            <p:nvPr/>
          </p:nvSpPr>
          <p:spPr>
            <a:xfrm>
              <a:off x="7671905" y="4624952"/>
              <a:ext cx="3015858" cy="964244"/>
            </a:xfrm>
            <a:prstGeom prst="rect">
              <a:avLst/>
            </a:prstGeom>
            <a:noFill/>
          </p:spPr>
          <p:txBody>
            <a:bodyPr wrap="square" rtlCol="0">
              <a:spAutoFit/>
            </a:bodyPr>
            <a:lstStyle/>
            <a:p>
              <a:pPr algn="just"/>
              <a:r>
                <a:rPr lang="en-US" sz="3000">
                  <a:latin typeface="UVN Binh Duong" pitchFamily="2" charset="0"/>
                </a:rPr>
                <a:t>Vỡ đường ống dẫn dầu, tràn dầu,... làm ô nhiễm nước biển.</a:t>
              </a:r>
            </a:p>
          </p:txBody>
        </p:sp>
      </p:grpSp>
      <p:sp>
        <p:nvSpPr>
          <p:cNvPr id="32" name="TextBox 31">
            <a:extLst>
              <a:ext uri="{FF2B5EF4-FFF2-40B4-BE49-F238E27FC236}">
                <a16:creationId xmlns:a16="http://schemas.microsoft.com/office/drawing/2014/main" id="{F0060776-8D99-4C5C-BF1B-D77B19117A91}"/>
              </a:ext>
            </a:extLst>
          </p:cNvPr>
          <p:cNvSpPr txBox="1"/>
          <p:nvPr/>
        </p:nvSpPr>
        <p:spPr>
          <a:xfrm>
            <a:off x="4905711" y="254446"/>
            <a:ext cx="6999061" cy="1077218"/>
          </a:xfrm>
          <a:prstGeom prst="rect">
            <a:avLst/>
          </a:prstGeom>
          <a:noFill/>
        </p:spPr>
        <p:txBody>
          <a:bodyPr wrap="square">
            <a:spAutoFit/>
          </a:bodyPr>
          <a:lstStyle/>
          <a:p>
            <a:pPr algn="just"/>
            <a:r>
              <a:rPr lang="en-US" sz="3200">
                <a:latin typeface="UVN Binh Duong" pitchFamily="2" charset="0"/>
              </a:rPr>
              <a:t>Có rất nhiều việc làm của con người làm gây ô nhiễm nguồn nước:</a:t>
            </a:r>
          </a:p>
        </p:txBody>
      </p:sp>
      <p:grpSp>
        <p:nvGrpSpPr>
          <p:cNvPr id="33" name="组合 10">
            <a:extLst>
              <a:ext uri="{FF2B5EF4-FFF2-40B4-BE49-F238E27FC236}">
                <a16:creationId xmlns:a16="http://schemas.microsoft.com/office/drawing/2014/main" id="{3A1BEF0F-A258-44D9-817C-DFDB86CAE183}"/>
              </a:ext>
            </a:extLst>
          </p:cNvPr>
          <p:cNvGrpSpPr/>
          <p:nvPr/>
        </p:nvGrpSpPr>
        <p:grpSpPr>
          <a:xfrm>
            <a:off x="441125" y="70111"/>
            <a:ext cx="4428495" cy="1245170"/>
            <a:chOff x="443369" y="71096"/>
            <a:chExt cx="4428495" cy="1245170"/>
          </a:xfrm>
        </p:grpSpPr>
        <p:pic>
          <p:nvPicPr>
            <p:cNvPr id="34" name="图片 7">
              <a:extLst>
                <a:ext uri="{FF2B5EF4-FFF2-40B4-BE49-F238E27FC236}">
                  <a16:creationId xmlns:a16="http://schemas.microsoft.com/office/drawing/2014/main" id="{52CBA9B5-B408-42F4-8505-1D28CD1D84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615" t="72698" r="32960" b="12081"/>
            <a:stretch>
              <a:fillRect/>
            </a:stretch>
          </p:blipFill>
          <p:spPr>
            <a:xfrm rot="19454608">
              <a:off x="443369" y="71096"/>
              <a:ext cx="1249317" cy="790772"/>
            </a:xfrm>
            <a:prstGeom prst="rect">
              <a:avLst/>
            </a:prstGeom>
          </p:spPr>
        </p:pic>
        <p:sp>
          <p:nvSpPr>
            <p:cNvPr id="35" name="文本框 8">
              <a:extLst>
                <a:ext uri="{FF2B5EF4-FFF2-40B4-BE49-F238E27FC236}">
                  <a16:creationId xmlns:a16="http://schemas.microsoft.com/office/drawing/2014/main" id="{461CA7EA-A7CF-4240-A892-5FE94108CA7C}"/>
                </a:ext>
              </a:extLst>
            </p:cNvPr>
            <p:cNvSpPr txBox="1"/>
            <p:nvPr/>
          </p:nvSpPr>
          <p:spPr>
            <a:xfrm>
              <a:off x="1068027" y="300603"/>
              <a:ext cx="3803837" cy="1015663"/>
            </a:xfrm>
            <a:prstGeom prst="rect">
              <a:avLst/>
            </a:prstGeom>
            <a:noFill/>
          </p:spPr>
          <p:txBody>
            <a:bodyPr wrap="square">
              <a:spAutoFit/>
            </a:bodyPr>
            <a:lstStyle/>
            <a:p>
              <a:pPr algn="ctr"/>
              <a:r>
                <a:rPr lang="en-US" altLang="zh-CN" sz="6000">
                  <a:solidFill>
                    <a:srgbClr val="FF8439"/>
                  </a:solidFill>
                  <a:latin typeface="UVN Binh Duong" pitchFamily="2" charset="0"/>
                  <a:ea typeface="字魂59号-创粗黑" panose="00000500000000000000" pitchFamily="2" charset="-122"/>
                  <a:cs typeface="字魂59号-创粗黑" panose="00000500000000000000" pitchFamily="2" charset="-122"/>
                </a:rPr>
                <a:t>KẾT LUẬN</a:t>
              </a:r>
              <a:endParaRPr lang="zh-CN" altLang="en-US" sz="6000" dirty="0">
                <a:solidFill>
                  <a:srgbClr val="FF8439"/>
                </a:solidFill>
                <a:latin typeface="UVN Binh Duong" pitchFamily="2" charset="0"/>
                <a:ea typeface="字魂59号-创粗黑" panose="00000500000000000000" pitchFamily="2" charset="-122"/>
                <a:cs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756395978"/>
      </p:ext>
    </p:extLst>
  </p:cSld>
  <p:clrMapOvr>
    <a:masterClrMapping/>
  </p:clrMapOvr>
  <p:transition spd="slow" advTm="906">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2">
            <a:extLst>
              <a:ext uri="{FF2B5EF4-FFF2-40B4-BE49-F238E27FC236}">
                <a16:creationId xmlns:a16="http://schemas.microsoft.com/office/drawing/2014/main" id="{86C3647B-42FD-47DA-8774-DCE4050C21F5}"/>
              </a:ext>
            </a:extLst>
          </p:cNvPr>
          <p:cNvGrpSpPr/>
          <p:nvPr/>
        </p:nvGrpSpPr>
        <p:grpSpPr>
          <a:xfrm>
            <a:off x="0" y="-2043608"/>
            <a:ext cx="12192000" cy="8901608"/>
            <a:chOff x="0" y="-29121"/>
            <a:chExt cx="12192000" cy="6858000"/>
          </a:xfrm>
        </p:grpSpPr>
        <p:pic>
          <p:nvPicPr>
            <p:cNvPr id="47" name="图片 16">
              <a:extLst>
                <a:ext uri="{FF2B5EF4-FFF2-40B4-BE49-F238E27FC236}">
                  <a16:creationId xmlns:a16="http://schemas.microsoft.com/office/drawing/2014/main" id="{2B69F078-AE55-456D-B157-0E63791178F8}"/>
                </a:ext>
              </a:extLst>
            </p:cNvPr>
            <p:cNvPicPr>
              <a:picLocks noChangeAspect="1"/>
            </p:cNvPicPr>
            <p:nvPr/>
          </p:nvPicPr>
          <p:blipFill rotWithShape="1">
            <a:blip r:embed="rId3">
              <a:extLst>
                <a:ext uri="{28A0092B-C50C-407E-A947-70E740481C1C}">
                  <a14:useLocalDpi xmlns:a14="http://schemas.microsoft.com/office/drawing/2010/main" val="0"/>
                </a:ext>
              </a:extLst>
            </a:blip>
            <a:srcRect t="17164" b="37472"/>
            <a:stretch/>
          </p:blipFill>
          <p:spPr>
            <a:xfrm>
              <a:off x="0" y="-29121"/>
              <a:ext cx="12192000" cy="6858000"/>
            </a:xfrm>
            <a:prstGeom prst="rect">
              <a:avLst/>
            </a:prstGeom>
          </p:spPr>
        </p:pic>
        <p:sp>
          <p:nvSpPr>
            <p:cNvPr id="48" name="矩形: 圆角 1">
              <a:extLst>
                <a:ext uri="{FF2B5EF4-FFF2-40B4-BE49-F238E27FC236}">
                  <a16:creationId xmlns:a16="http://schemas.microsoft.com/office/drawing/2014/main" id="{A66D4A8A-7625-4023-8788-F2A978E3683F}"/>
                </a:ext>
              </a:extLst>
            </p:cNvPr>
            <p:cNvSpPr/>
            <p:nvPr/>
          </p:nvSpPr>
          <p:spPr>
            <a:xfrm>
              <a:off x="4978400" y="2489200"/>
              <a:ext cx="1638300" cy="1104900"/>
            </a:xfrm>
            <a:prstGeom prst="roundRect">
              <a:avLst/>
            </a:prstGeom>
            <a:solidFill>
              <a:srgbClr val="05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13650" r="77947" b="79000"/>
          <a:stretch>
            <a:fillRect/>
          </a:stretch>
        </p:blipFill>
        <p:spPr>
          <a:xfrm>
            <a:off x="10113184" y="3169106"/>
            <a:ext cx="2131870" cy="106593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27948" t="67419" r="27947" b="16052"/>
          <a:stretch>
            <a:fillRect/>
          </a:stretch>
        </p:blipFill>
        <p:spPr>
          <a:xfrm>
            <a:off x="3558798" y="4010647"/>
            <a:ext cx="5074406" cy="2852937"/>
          </a:xfrm>
          <a:prstGeom prst="rect">
            <a:avLst/>
          </a:prstGeom>
        </p:spPr>
      </p:pic>
      <p:pic>
        <p:nvPicPr>
          <p:cNvPr id="5" name="图片 4"/>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t="81374" b="8127"/>
          <a:stretch>
            <a:fillRect/>
          </a:stretch>
        </p:blipFill>
        <p:spPr>
          <a:xfrm>
            <a:off x="-7944" y="4937561"/>
            <a:ext cx="12192000" cy="1920439"/>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315967" y="4796544"/>
            <a:ext cx="1278328" cy="1734898"/>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10027481" y="4366397"/>
            <a:ext cx="1642093" cy="222858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79100" r="86525" b="8710"/>
          <a:stretch>
            <a:fillRect/>
          </a:stretch>
        </p:blipFill>
        <p:spPr>
          <a:xfrm>
            <a:off x="8633203" y="5994934"/>
            <a:ext cx="483833" cy="65663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t="79100" r="86525" b="8710"/>
          <a:stretch>
            <a:fillRect/>
          </a:stretch>
        </p:blipFill>
        <p:spPr>
          <a:xfrm>
            <a:off x="2840367" y="6348640"/>
            <a:ext cx="375313" cy="509360"/>
          </a:xfrm>
          <a:prstGeom prst="rect">
            <a:avLst/>
          </a:prstGeom>
        </p:spPr>
      </p:pic>
      <p:grpSp>
        <p:nvGrpSpPr>
          <p:cNvPr id="13" name="组合 12"/>
          <p:cNvGrpSpPr/>
          <p:nvPr/>
        </p:nvGrpSpPr>
        <p:grpSpPr>
          <a:xfrm>
            <a:off x="260901" y="189176"/>
            <a:ext cx="1130321" cy="369332"/>
            <a:chOff x="263352" y="116772"/>
            <a:chExt cx="1130321" cy="369332"/>
          </a:xfrm>
        </p:grpSpPr>
        <p:sp>
          <p:nvSpPr>
            <p:cNvPr id="14" name="椭圆 13"/>
            <p:cNvSpPr/>
            <p:nvPr/>
          </p:nvSpPr>
          <p:spPr>
            <a:xfrm>
              <a:off x="263352" y="186734"/>
              <a:ext cx="229409" cy="229409"/>
            </a:xfrm>
            <a:prstGeom prst="ellipse">
              <a:avLst/>
            </a:prstGeom>
            <a:solidFill>
              <a:srgbClr val="53A8D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08614" y="116772"/>
              <a:ext cx="885059" cy="369332"/>
            </a:xfrm>
            <a:prstGeom prst="rect">
              <a:avLst/>
            </a:prstGeom>
            <a:noFill/>
          </p:spPr>
          <p:txBody>
            <a:bodyPr wrap="square" rtlCol="0">
              <a:spAutoFit/>
            </a:bodyPr>
            <a:lstStyle/>
            <a:p>
              <a:r>
                <a:rPr lang="en-US" altLang="zh-CN" dirty="0">
                  <a:solidFill>
                    <a:srgbClr val="53A8DD"/>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LOGO</a:t>
              </a:r>
              <a:endParaRPr lang="zh-CN" altLang="en-US" dirty="0">
                <a:solidFill>
                  <a:srgbClr val="53A8DD"/>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grpSp>
      <p:pic>
        <p:nvPicPr>
          <p:cNvPr id="22" name="图片 21"/>
          <p:cNvPicPr>
            <a:picLocks noChangeAspect="1"/>
          </p:cNvPicPr>
          <p:nvPr/>
        </p:nvPicPr>
        <p:blipFill rotWithShape="1">
          <a:blip r:embed="rId9">
            <a:extLst>
              <a:ext uri="{28A0092B-C50C-407E-A947-70E740481C1C}">
                <a14:useLocalDpi xmlns:a14="http://schemas.microsoft.com/office/drawing/2010/main" val="0"/>
              </a:ext>
            </a:extLst>
          </a:blip>
          <a:srcRect l="34615" t="72698" r="32960" b="12081"/>
          <a:stretch>
            <a:fillRect/>
          </a:stretch>
        </p:blipFill>
        <p:spPr>
          <a:xfrm rot="19454608">
            <a:off x="12889696" y="3840091"/>
            <a:ext cx="2403657" cy="1692679"/>
          </a:xfrm>
          <a:prstGeom prst="rect">
            <a:avLst/>
          </a:prstGeom>
          <a:effectLst>
            <a:outerShdw blurRad="63500" dist="38100" dir="13500000" sx="102000" sy="102000" algn="br" rotWithShape="0">
              <a:srgbClr val="1C618C">
                <a:alpha val="33725"/>
              </a:srgbClr>
            </a:outerShdw>
          </a:effectLst>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34615" t="72698" r="32960" b="12081"/>
          <a:stretch>
            <a:fillRect/>
          </a:stretch>
        </p:blipFill>
        <p:spPr>
          <a:xfrm>
            <a:off x="2768702" y="7345754"/>
            <a:ext cx="903377" cy="636167"/>
          </a:xfrm>
          <a:prstGeom prst="rect">
            <a:avLst/>
          </a:prstGeom>
          <a:effectLst>
            <a:outerShdw blurRad="63500" dist="38100" dir="13500000" sx="102000" sy="102000" algn="br" rotWithShape="0">
              <a:srgbClr val="2E96D6">
                <a:alpha val="34000"/>
              </a:srgbClr>
            </a:outerShdw>
          </a:effectLst>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34615" t="72698" r="32960" b="12081"/>
          <a:stretch>
            <a:fillRect/>
          </a:stretch>
        </p:blipFill>
        <p:spPr>
          <a:xfrm rot="19599946">
            <a:off x="6977212" y="7539474"/>
            <a:ext cx="621775" cy="437860"/>
          </a:xfrm>
          <a:prstGeom prst="rect">
            <a:avLst/>
          </a:prstGeom>
          <a:effectLst>
            <a:outerShdw blurRad="63500" dist="38100" dir="13500000" sx="102000" sy="102000" algn="br" rotWithShape="0">
              <a:srgbClr val="2E96D6">
                <a:alpha val="34000"/>
              </a:srgbClr>
            </a:outerShdw>
          </a:effectLst>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t="13650" r="77947" b="79000"/>
          <a:stretch>
            <a:fillRect/>
          </a:stretch>
        </p:blipFill>
        <p:spPr>
          <a:xfrm>
            <a:off x="1594788" y="4115677"/>
            <a:ext cx="1361734" cy="680867"/>
          </a:xfrm>
          <a:prstGeom prst="rect">
            <a:avLst/>
          </a:prstGeom>
        </p:spPr>
      </p:pic>
      <p:pic>
        <p:nvPicPr>
          <p:cNvPr id="26" name="图片 25"/>
          <p:cNvPicPr>
            <a:picLocks noChangeAspect="1"/>
          </p:cNvPicPr>
          <p:nvPr/>
        </p:nvPicPr>
        <p:blipFill rotWithShape="1">
          <a:blip r:embed="rId13" cstate="print">
            <a:extLst>
              <a:ext uri="{28A0092B-C50C-407E-A947-70E740481C1C}">
                <a14:useLocalDpi xmlns:a14="http://schemas.microsoft.com/office/drawing/2010/main" val="0"/>
              </a:ext>
            </a:extLst>
          </a:blip>
          <a:srcRect t="13650" r="77947" b="79000"/>
          <a:stretch>
            <a:fillRect/>
          </a:stretch>
        </p:blipFill>
        <p:spPr>
          <a:xfrm>
            <a:off x="1127448" y="1125291"/>
            <a:ext cx="680866" cy="340433"/>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val="0"/>
              </a:ext>
            </a:extLst>
          </a:blip>
          <a:srcRect t="13650" r="77947" b="79000"/>
          <a:stretch>
            <a:fillRect/>
          </a:stretch>
        </p:blipFill>
        <p:spPr>
          <a:xfrm>
            <a:off x="9117036" y="955074"/>
            <a:ext cx="680866" cy="340433"/>
          </a:xfrm>
          <a:prstGeom prst="rect">
            <a:avLst/>
          </a:prstGeom>
        </p:spPr>
      </p:pic>
      <p:grpSp>
        <p:nvGrpSpPr>
          <p:cNvPr id="10" name="组合 9"/>
          <p:cNvGrpSpPr/>
          <p:nvPr/>
        </p:nvGrpSpPr>
        <p:grpSpPr>
          <a:xfrm>
            <a:off x="0" y="-29010"/>
            <a:ext cx="12173029" cy="1637268"/>
            <a:chOff x="0" y="195019"/>
            <a:chExt cx="9997563" cy="1344669"/>
          </a:xfrm>
        </p:grpSpPr>
        <p:pic>
          <p:nvPicPr>
            <p:cNvPr id="11" name="图片 10"/>
            <p:cNvPicPr>
              <a:picLocks noChangeAspect="1"/>
            </p:cNvPicPr>
            <p:nvPr/>
          </p:nvPicPr>
          <p:blipFill rotWithShape="1">
            <a:blip r:embed="rId14">
              <a:extLst>
                <a:ext uri="{28A0092B-C50C-407E-A947-70E740481C1C}">
                  <a14:useLocalDpi xmlns:a14="http://schemas.microsoft.com/office/drawing/2010/main" val="0"/>
                </a:ext>
              </a:extLst>
            </a:blip>
            <a:srcRect t="1607" r="44764" b="88413"/>
            <a:stretch>
              <a:fillRect/>
            </a:stretch>
          </p:blipFill>
          <p:spPr>
            <a:xfrm>
              <a:off x="0" y="195019"/>
              <a:ext cx="4960785" cy="1344669"/>
            </a:xfrm>
            <a:prstGeom prst="rect">
              <a:avLst/>
            </a:prstGeom>
            <a:effectLst>
              <a:outerShdw blurRad="50800" dist="38100" dir="5400000" sx="102000" sy="102000" algn="t" rotWithShape="0">
                <a:srgbClr val="53A8DD">
                  <a:alpha val="40000"/>
                </a:srgbClr>
              </a:outerShdw>
            </a:effectLst>
          </p:spPr>
        </p:pic>
        <p:pic>
          <p:nvPicPr>
            <p:cNvPr id="12" name="图片 11"/>
            <p:cNvPicPr>
              <a:picLocks noChangeAspect="1"/>
            </p:cNvPicPr>
            <p:nvPr/>
          </p:nvPicPr>
          <p:blipFill rotWithShape="1">
            <a:blip r:embed="rId15">
              <a:extLst>
                <a:ext uri="{28A0092B-C50C-407E-A947-70E740481C1C}">
                  <a14:useLocalDpi xmlns:a14="http://schemas.microsoft.com/office/drawing/2010/main" val="0"/>
                </a:ext>
              </a:extLst>
            </a:blip>
            <a:srcRect l="32585" t="1563" b="89979"/>
            <a:stretch>
              <a:fillRect/>
            </a:stretch>
          </p:blipFill>
          <p:spPr>
            <a:xfrm>
              <a:off x="3385894" y="195019"/>
              <a:ext cx="6611669" cy="1244427"/>
            </a:xfrm>
            <a:prstGeom prst="rect">
              <a:avLst/>
            </a:prstGeom>
            <a:effectLst>
              <a:outerShdw blurRad="50800" dist="38100" dir="5400000" sx="102000" sy="102000" algn="t" rotWithShape="0">
                <a:srgbClr val="53A8DD">
                  <a:alpha val="39000"/>
                </a:srgbClr>
              </a:outerShdw>
            </a:effectLst>
          </p:spPr>
        </p:pic>
      </p:grpSp>
      <p:pic>
        <p:nvPicPr>
          <p:cNvPr id="52" name="图片 32">
            <a:extLst>
              <a:ext uri="{FF2B5EF4-FFF2-40B4-BE49-F238E27FC236}">
                <a16:creationId xmlns:a16="http://schemas.microsoft.com/office/drawing/2014/main" id="{25D506B3-40FD-4FB9-B112-21FB38E824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7343" y="4094171"/>
            <a:ext cx="2520756" cy="2520752"/>
          </a:xfrm>
          <a:prstGeom prst="rect">
            <a:avLst/>
          </a:prstGeom>
        </p:spPr>
      </p:pic>
      <p:pic>
        <p:nvPicPr>
          <p:cNvPr id="53" name="图片 32">
            <a:extLst>
              <a:ext uri="{FF2B5EF4-FFF2-40B4-BE49-F238E27FC236}">
                <a16:creationId xmlns:a16="http://schemas.microsoft.com/office/drawing/2014/main" id="{2B35DA15-CF12-419A-AEF8-AD71992F928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tretch>
            <a:fillRect/>
          </a:stretch>
        </p:blipFill>
        <p:spPr>
          <a:xfrm rot="809390">
            <a:off x="3930250" y="5449540"/>
            <a:ext cx="1091902" cy="1091901"/>
          </a:xfrm>
          <a:prstGeom prst="rect">
            <a:avLst/>
          </a:prstGeom>
        </p:spPr>
      </p:pic>
      <p:pic>
        <p:nvPicPr>
          <p:cNvPr id="54" name="图片 32">
            <a:extLst>
              <a:ext uri="{FF2B5EF4-FFF2-40B4-BE49-F238E27FC236}">
                <a16:creationId xmlns:a16="http://schemas.microsoft.com/office/drawing/2014/main" id="{DE386798-E6F6-4A14-8363-51221791CC22}"/>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val="0"/>
              </a:ext>
            </a:extLst>
          </a:blip>
          <a:stretch>
            <a:fillRect/>
          </a:stretch>
        </p:blipFill>
        <p:spPr>
          <a:xfrm>
            <a:off x="7270565" y="5437115"/>
            <a:ext cx="1239620" cy="1239619"/>
          </a:xfrm>
          <a:prstGeom prst="rect">
            <a:avLst/>
          </a:prstGeom>
        </p:spPr>
      </p:pic>
      <p:sp>
        <p:nvSpPr>
          <p:cNvPr id="28" name="文本框 35">
            <a:extLst>
              <a:ext uri="{FF2B5EF4-FFF2-40B4-BE49-F238E27FC236}">
                <a16:creationId xmlns:a16="http://schemas.microsoft.com/office/drawing/2014/main" id="{F26D6B6B-FB03-49BD-86EB-658FB5D95EC1}"/>
              </a:ext>
            </a:extLst>
          </p:cNvPr>
          <p:cNvSpPr txBox="1"/>
          <p:nvPr/>
        </p:nvSpPr>
        <p:spPr>
          <a:xfrm>
            <a:off x="537347" y="774954"/>
            <a:ext cx="11058860" cy="3416320"/>
          </a:xfrm>
          <a:prstGeom prst="rect">
            <a:avLst/>
          </a:prstGeom>
          <a:noFill/>
        </p:spPr>
        <p:txBody>
          <a:bodyPr wrap="square" rtlCol="0">
            <a:spAutoFit/>
          </a:bodyPr>
          <a:lstStyle/>
          <a:p>
            <a:pPr algn="ctr"/>
            <a:r>
              <a:rPr lang="en-US" altLang="zh-CN" sz="5400" b="1">
                <a:solidFill>
                  <a:srgbClr val="FFFEFE"/>
                </a:solidFill>
                <a:latin typeface="UVN Binh Duong" pitchFamily="2" charset="0"/>
                <a:ea typeface="字魂35号-经典雅黑" panose="02000000000000000000" pitchFamily="2" charset="-122"/>
                <a:cs typeface="Times New Roman" panose="02020603050405020304" pitchFamily="18" charset="0"/>
              </a:rPr>
              <a:t>2.</a:t>
            </a:r>
          </a:p>
          <a:p>
            <a:pPr algn="ctr"/>
            <a:r>
              <a:rPr lang="en-US" altLang="zh-CN" sz="5400" b="1">
                <a:solidFill>
                  <a:srgbClr val="FFFEFE"/>
                </a:solidFill>
                <a:latin typeface="UVN Binh Duong" pitchFamily="2" charset="0"/>
                <a:ea typeface="字魂35号-经典雅黑" panose="02000000000000000000" pitchFamily="2" charset="-122"/>
                <a:cs typeface="Times New Roman" panose="02020603050405020304" pitchFamily="18" charset="0"/>
              </a:rPr>
              <a:t>TÁC HẠI CỦA </a:t>
            </a:r>
            <a:r>
              <a:rPr lang="en-US" sz="5400" b="1">
                <a:solidFill>
                  <a:srgbClr val="FFFEFE"/>
                </a:solidFill>
                <a:latin typeface="UVN Binh Duong" pitchFamily="2" charset="0"/>
                <a:ea typeface="字魂35号-经典雅黑" panose="02000000000000000000" pitchFamily="2" charset="-122"/>
                <a:cs typeface="Times New Roman" panose="02020603050405020304" pitchFamily="18" charset="0"/>
              </a:rPr>
              <a:t>SỬ DỤNG NGUỒN NƯỚC BỊ Ô NHIỄM ĐỐI VỚI SỨC KHỎE CON NGƯỜI</a:t>
            </a:r>
            <a:endParaRPr lang="zh-CN" altLang="en-US" sz="5400" b="1" dirty="0">
              <a:solidFill>
                <a:srgbClr val="FFFEFE"/>
              </a:solidFill>
              <a:latin typeface="UVN Binh Duong" pitchFamily="2" charset="0"/>
              <a:ea typeface="字魂35号-经典雅黑" panose="02000000000000000000" pitchFamily="2" charset="-122"/>
              <a:cs typeface="Times New Roman" panose="02020603050405020304" pitchFamily="18" charset="0"/>
            </a:endParaRPr>
          </a:p>
        </p:txBody>
      </p:sp>
      <p:sp>
        <p:nvSpPr>
          <p:cNvPr id="29" name="TextBox 28">
            <a:extLst>
              <a:ext uri="{FF2B5EF4-FFF2-40B4-BE49-F238E27FC236}">
                <a16:creationId xmlns:a16="http://schemas.microsoft.com/office/drawing/2014/main" id="{4475D6FE-375A-4D34-AB91-F580FB2E8FE4}"/>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30" name="TextBox 29">
            <a:extLst>
              <a:ext uri="{FF2B5EF4-FFF2-40B4-BE49-F238E27FC236}">
                <a16:creationId xmlns:a16="http://schemas.microsoft.com/office/drawing/2014/main" id="{F73CC005-E37A-47EC-8BFC-C1638A72B7E1}"/>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custDataLst>
      <p:tags r:id="rId1"/>
    </p:custDataLst>
    <p:extLst>
      <p:ext uri="{BB962C8B-B14F-4D97-AF65-F5344CB8AC3E}">
        <p14:creationId xmlns:p14="http://schemas.microsoft.com/office/powerpoint/2010/main" val="665385013"/>
      </p:ext>
    </p:extLst>
  </p:cSld>
  <p:clrMapOvr>
    <a:masterClrMapping/>
  </p:clrMapOvr>
  <p:transition spd="slow" advTm="1058">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0" fill="hold"/>
                                            <p:tgtEl>
                                              <p:spTgt spid="25"/>
                                            </p:tgtEl>
                                            <p:attrNameLst>
                                              <p:attrName>ppt_x</p:attrName>
                                            </p:attrNameLst>
                                          </p:cBhvr>
                                          <p:tavLst>
                                            <p:tav tm="0">
                                              <p:val>
                                                <p:strVal val="0-#ppt_w/2"/>
                                              </p:val>
                                            </p:tav>
                                            <p:tav tm="100000">
                                              <p:val>
                                                <p:strVal val="#ppt_x"/>
                                              </p:val>
                                            </p:tav>
                                          </p:tavLst>
                                        </p:anim>
                                        <p:anim calcmode="lin" valueType="num">
                                          <p:cBhvr additive="base">
                                            <p:cTn id="12" dur="30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3000" fill="hold"/>
                                            <p:tgtEl>
                                              <p:spTgt spid="3"/>
                                            </p:tgtEl>
                                            <p:attrNameLst>
                                              <p:attrName>ppt_x</p:attrName>
                                            </p:attrNameLst>
                                          </p:cBhvr>
                                          <p:tavLst>
                                            <p:tav tm="0">
                                              <p:val>
                                                <p:strVal val="0-#ppt_w/2"/>
                                              </p:val>
                                            </p:tav>
                                            <p:tav tm="100000">
                                              <p:val>
                                                <p:strVal val="#ppt_x"/>
                                              </p:val>
                                            </p:tav>
                                          </p:tavLst>
                                        </p:anim>
                                        <p:anim calcmode="lin" valueType="num">
                                          <p:cBhvr additive="base">
                                            <p:cTn id="16" dur="30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9"/>
                                            </p:tgtEl>
                                            <p:attrNameLst>
                                              <p:attrName>r</p:attrName>
                                            </p:attrNameLst>
                                          </p:cBhvr>
                                        </p:animRot>
                                        <p:animRot by="-240000">
                                          <p:cBhvr>
                                            <p:cTn id="25" dur="400" fill="hold">
                                              <p:stCondLst>
                                                <p:cond delay="400"/>
                                              </p:stCondLst>
                                            </p:cTn>
                                            <p:tgtEl>
                                              <p:spTgt spid="9"/>
                                            </p:tgtEl>
                                            <p:attrNameLst>
                                              <p:attrName>r</p:attrName>
                                            </p:attrNameLst>
                                          </p:cBhvr>
                                        </p:animRot>
                                        <p:animRot by="240000">
                                          <p:cBhvr>
                                            <p:cTn id="26" dur="400" fill="hold">
                                              <p:stCondLst>
                                                <p:cond delay="800"/>
                                              </p:stCondLst>
                                            </p:cTn>
                                            <p:tgtEl>
                                              <p:spTgt spid="9"/>
                                            </p:tgtEl>
                                            <p:attrNameLst>
                                              <p:attrName>r</p:attrName>
                                            </p:attrNameLst>
                                          </p:cBhvr>
                                        </p:animRot>
                                        <p:animRot by="-240000">
                                          <p:cBhvr>
                                            <p:cTn id="27" dur="400" fill="hold">
                                              <p:stCondLst>
                                                <p:cond delay="1200"/>
                                              </p:stCondLst>
                                            </p:cTn>
                                            <p:tgtEl>
                                              <p:spTgt spid="9"/>
                                            </p:tgtEl>
                                            <p:attrNameLst>
                                              <p:attrName>r</p:attrName>
                                            </p:attrNameLst>
                                          </p:cBhvr>
                                        </p:animRot>
                                        <p:animRot by="120000">
                                          <p:cBhvr>
                                            <p:cTn id="28" dur="400" fill="hold">
                                              <p:stCondLst>
                                                <p:cond delay="16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8"/>
                                            </p:tgtEl>
                                            <p:attrNameLst>
                                              <p:attrName>r</p:attrName>
                                            </p:attrNameLst>
                                          </p:cBhvr>
                                        </p:animRot>
                                        <p:animRot by="-240000">
                                          <p:cBhvr>
                                            <p:cTn id="31" dur="400" fill="hold">
                                              <p:stCondLst>
                                                <p:cond delay="400"/>
                                              </p:stCondLst>
                                            </p:cTn>
                                            <p:tgtEl>
                                              <p:spTgt spid="8"/>
                                            </p:tgtEl>
                                            <p:attrNameLst>
                                              <p:attrName>r</p:attrName>
                                            </p:attrNameLst>
                                          </p:cBhvr>
                                        </p:animRot>
                                        <p:animRot by="240000">
                                          <p:cBhvr>
                                            <p:cTn id="32" dur="400" fill="hold">
                                              <p:stCondLst>
                                                <p:cond delay="800"/>
                                              </p:stCondLst>
                                            </p:cTn>
                                            <p:tgtEl>
                                              <p:spTgt spid="8"/>
                                            </p:tgtEl>
                                            <p:attrNameLst>
                                              <p:attrName>r</p:attrName>
                                            </p:attrNameLst>
                                          </p:cBhvr>
                                        </p:animRot>
                                        <p:animRot by="-240000">
                                          <p:cBhvr>
                                            <p:cTn id="33" dur="400" fill="hold">
                                              <p:stCondLst>
                                                <p:cond delay="1200"/>
                                              </p:stCondLst>
                                            </p:cTn>
                                            <p:tgtEl>
                                              <p:spTgt spid="8"/>
                                            </p:tgtEl>
                                            <p:attrNameLst>
                                              <p:attrName>r</p:attrName>
                                            </p:attrNameLst>
                                          </p:cBhvr>
                                        </p:animRot>
                                        <p:animRot by="120000">
                                          <p:cBhvr>
                                            <p:cTn id="34" dur="400" fill="hold">
                                              <p:stCondLst>
                                                <p:cond delay="16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23" presetClass="entr" presetSubtype="32" fill="hold" grpId="0" nodeType="withEffect">
                                      <p:stCondLst>
                                        <p:cond delay="0"/>
                                      </p:stCondLst>
                                      <p:iterate type="lt">
                                        <p:tmPct val="15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strVal val="4*#ppt_w"/>
                                              </p:val>
                                            </p:tav>
                                            <p:tav tm="100000">
                                              <p:val>
                                                <p:strVal val="#ppt_w"/>
                                              </p:val>
                                            </p:tav>
                                          </p:tavLst>
                                        </p:anim>
                                        <p:anim calcmode="lin" valueType="num">
                                          <p:cBhvr>
                                            <p:cTn id="44" dur="500" fill="hold"/>
                                            <p:tgtEl>
                                              <p:spTgt spid="28"/>
                                            </p:tgtEl>
                                            <p:attrNameLst>
                                              <p:attrName>ppt_h</p:attrName>
                                            </p:attrNameLst>
                                          </p:cBhvr>
                                          <p:tavLst>
                                            <p:tav tm="0">
                                              <p:val>
                                                <p:strVal val="4*#ppt_h"/>
                                              </p:val>
                                            </p:tav>
                                            <p:tav tm="100000">
                                              <p:val>
                                                <p:strVal val="#ppt_h"/>
                                              </p:val>
                                            </p:tav>
                                          </p:tavLst>
                                        </p:anim>
                                      </p:childTnLst>
                                    </p:cTn>
                                  </p:par>
                                </p:childTnLst>
                              </p:cTn>
                            </p:par>
                            <p:par>
                              <p:cTn id="45" fill="hold">
                                <p:stCondLst>
                                  <p:cond delay="4550"/>
                                </p:stCondLst>
                                <p:childTnLst>
                                  <p:par>
                                    <p:cTn id="46" presetID="2" presetClass="entr" presetSubtype="4" fill="hold" nodeType="afterEffect" p14:presetBounceEnd="20000">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14:bounceEnd="20000">
                                          <p:cBhvr additive="base">
                                            <p:cTn id="48" dur="750" fill="hold"/>
                                            <p:tgtEl>
                                              <p:spTgt spid="53"/>
                                            </p:tgtEl>
                                            <p:attrNameLst>
                                              <p:attrName>ppt_x</p:attrName>
                                            </p:attrNameLst>
                                          </p:cBhvr>
                                          <p:tavLst>
                                            <p:tav tm="0">
                                              <p:val>
                                                <p:strVal val="#ppt_x"/>
                                              </p:val>
                                            </p:tav>
                                            <p:tav tm="100000">
                                              <p:val>
                                                <p:strVal val="#ppt_x"/>
                                              </p:val>
                                            </p:tav>
                                          </p:tavLst>
                                        </p:anim>
                                        <p:anim calcmode="lin" valueType="num" p14:bounceEnd="20000">
                                          <p:cBhvr additive="base">
                                            <p:cTn id="49" dur="75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5300"/>
                                </p:stCondLst>
                                <p:childTnLst>
                                  <p:par>
                                    <p:cTn id="51" presetID="2" presetClass="entr" presetSubtype="4" fill="hold" nodeType="afterEffect" p14:presetBounceEnd="20000">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14:bounceEnd="20000">
                                          <p:cBhvr additive="base">
                                            <p:cTn id="53" dur="750" fill="hold"/>
                                            <p:tgtEl>
                                              <p:spTgt spid="52"/>
                                            </p:tgtEl>
                                            <p:attrNameLst>
                                              <p:attrName>ppt_x</p:attrName>
                                            </p:attrNameLst>
                                          </p:cBhvr>
                                          <p:tavLst>
                                            <p:tav tm="0">
                                              <p:val>
                                                <p:strVal val="#ppt_x"/>
                                              </p:val>
                                            </p:tav>
                                            <p:tav tm="100000">
                                              <p:val>
                                                <p:strVal val="#ppt_x"/>
                                              </p:val>
                                            </p:tav>
                                          </p:tavLst>
                                        </p:anim>
                                        <p:anim calcmode="lin" valueType="num" p14:bounceEnd="20000">
                                          <p:cBhvr additive="base">
                                            <p:cTn id="54" dur="750" fill="hold"/>
                                            <p:tgtEl>
                                              <p:spTgt spid="52"/>
                                            </p:tgtEl>
                                            <p:attrNameLst>
                                              <p:attrName>ppt_y</p:attrName>
                                            </p:attrNameLst>
                                          </p:cBhvr>
                                          <p:tavLst>
                                            <p:tav tm="0">
                                              <p:val>
                                                <p:strVal val="1+#ppt_h/2"/>
                                              </p:val>
                                            </p:tav>
                                            <p:tav tm="100000">
                                              <p:val>
                                                <p:strVal val="#ppt_y"/>
                                              </p:val>
                                            </p:tav>
                                          </p:tavLst>
                                        </p:anim>
                                      </p:childTnLst>
                                    </p:cTn>
                                  </p:par>
                                </p:childTnLst>
                              </p:cTn>
                            </p:par>
                            <p:par>
                              <p:cTn id="55" fill="hold">
                                <p:stCondLst>
                                  <p:cond delay="6050"/>
                                </p:stCondLst>
                                <p:childTnLst>
                                  <p:par>
                                    <p:cTn id="56" presetID="2" presetClass="entr" presetSubtype="4" fill="hold" nodeType="afterEffect" p14:presetBounceEnd="20000">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14:bounceEnd="20000">
                                          <p:cBhvr additive="base">
                                            <p:cTn id="58" dur="750" fill="hold"/>
                                            <p:tgtEl>
                                              <p:spTgt spid="54"/>
                                            </p:tgtEl>
                                            <p:attrNameLst>
                                              <p:attrName>ppt_x</p:attrName>
                                            </p:attrNameLst>
                                          </p:cBhvr>
                                          <p:tavLst>
                                            <p:tav tm="0">
                                              <p:val>
                                                <p:strVal val="#ppt_x"/>
                                              </p:val>
                                            </p:tav>
                                            <p:tav tm="100000">
                                              <p:val>
                                                <p:strVal val="#ppt_x"/>
                                              </p:val>
                                            </p:tav>
                                          </p:tavLst>
                                        </p:anim>
                                        <p:anim calcmode="lin" valueType="num" p14:bounceEnd="20000">
                                          <p:cBhvr additive="base">
                                            <p:cTn id="59" dur="7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0" fill="hold"/>
                                            <p:tgtEl>
                                              <p:spTgt spid="25"/>
                                            </p:tgtEl>
                                            <p:attrNameLst>
                                              <p:attrName>ppt_x</p:attrName>
                                            </p:attrNameLst>
                                          </p:cBhvr>
                                          <p:tavLst>
                                            <p:tav tm="0">
                                              <p:val>
                                                <p:strVal val="0-#ppt_w/2"/>
                                              </p:val>
                                            </p:tav>
                                            <p:tav tm="100000">
                                              <p:val>
                                                <p:strVal val="#ppt_x"/>
                                              </p:val>
                                            </p:tav>
                                          </p:tavLst>
                                        </p:anim>
                                        <p:anim calcmode="lin" valueType="num">
                                          <p:cBhvr additive="base">
                                            <p:cTn id="12" dur="30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3000" fill="hold"/>
                                            <p:tgtEl>
                                              <p:spTgt spid="3"/>
                                            </p:tgtEl>
                                            <p:attrNameLst>
                                              <p:attrName>ppt_x</p:attrName>
                                            </p:attrNameLst>
                                          </p:cBhvr>
                                          <p:tavLst>
                                            <p:tav tm="0">
                                              <p:val>
                                                <p:strVal val="0-#ppt_w/2"/>
                                              </p:val>
                                            </p:tav>
                                            <p:tav tm="100000">
                                              <p:val>
                                                <p:strVal val="#ppt_x"/>
                                              </p:val>
                                            </p:tav>
                                          </p:tavLst>
                                        </p:anim>
                                        <p:anim calcmode="lin" valueType="num">
                                          <p:cBhvr additive="base">
                                            <p:cTn id="16" dur="30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9"/>
                                            </p:tgtEl>
                                            <p:attrNameLst>
                                              <p:attrName>r</p:attrName>
                                            </p:attrNameLst>
                                          </p:cBhvr>
                                        </p:animRot>
                                        <p:animRot by="-240000">
                                          <p:cBhvr>
                                            <p:cTn id="25" dur="400" fill="hold">
                                              <p:stCondLst>
                                                <p:cond delay="400"/>
                                              </p:stCondLst>
                                            </p:cTn>
                                            <p:tgtEl>
                                              <p:spTgt spid="9"/>
                                            </p:tgtEl>
                                            <p:attrNameLst>
                                              <p:attrName>r</p:attrName>
                                            </p:attrNameLst>
                                          </p:cBhvr>
                                        </p:animRot>
                                        <p:animRot by="240000">
                                          <p:cBhvr>
                                            <p:cTn id="26" dur="400" fill="hold">
                                              <p:stCondLst>
                                                <p:cond delay="800"/>
                                              </p:stCondLst>
                                            </p:cTn>
                                            <p:tgtEl>
                                              <p:spTgt spid="9"/>
                                            </p:tgtEl>
                                            <p:attrNameLst>
                                              <p:attrName>r</p:attrName>
                                            </p:attrNameLst>
                                          </p:cBhvr>
                                        </p:animRot>
                                        <p:animRot by="-240000">
                                          <p:cBhvr>
                                            <p:cTn id="27" dur="400" fill="hold">
                                              <p:stCondLst>
                                                <p:cond delay="1200"/>
                                              </p:stCondLst>
                                            </p:cTn>
                                            <p:tgtEl>
                                              <p:spTgt spid="9"/>
                                            </p:tgtEl>
                                            <p:attrNameLst>
                                              <p:attrName>r</p:attrName>
                                            </p:attrNameLst>
                                          </p:cBhvr>
                                        </p:animRot>
                                        <p:animRot by="120000">
                                          <p:cBhvr>
                                            <p:cTn id="28" dur="400" fill="hold">
                                              <p:stCondLst>
                                                <p:cond delay="16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8"/>
                                            </p:tgtEl>
                                            <p:attrNameLst>
                                              <p:attrName>r</p:attrName>
                                            </p:attrNameLst>
                                          </p:cBhvr>
                                        </p:animRot>
                                        <p:animRot by="-240000">
                                          <p:cBhvr>
                                            <p:cTn id="31" dur="400" fill="hold">
                                              <p:stCondLst>
                                                <p:cond delay="400"/>
                                              </p:stCondLst>
                                            </p:cTn>
                                            <p:tgtEl>
                                              <p:spTgt spid="8"/>
                                            </p:tgtEl>
                                            <p:attrNameLst>
                                              <p:attrName>r</p:attrName>
                                            </p:attrNameLst>
                                          </p:cBhvr>
                                        </p:animRot>
                                        <p:animRot by="240000">
                                          <p:cBhvr>
                                            <p:cTn id="32" dur="400" fill="hold">
                                              <p:stCondLst>
                                                <p:cond delay="800"/>
                                              </p:stCondLst>
                                            </p:cTn>
                                            <p:tgtEl>
                                              <p:spTgt spid="8"/>
                                            </p:tgtEl>
                                            <p:attrNameLst>
                                              <p:attrName>r</p:attrName>
                                            </p:attrNameLst>
                                          </p:cBhvr>
                                        </p:animRot>
                                        <p:animRot by="-240000">
                                          <p:cBhvr>
                                            <p:cTn id="33" dur="400" fill="hold">
                                              <p:stCondLst>
                                                <p:cond delay="1200"/>
                                              </p:stCondLst>
                                            </p:cTn>
                                            <p:tgtEl>
                                              <p:spTgt spid="8"/>
                                            </p:tgtEl>
                                            <p:attrNameLst>
                                              <p:attrName>r</p:attrName>
                                            </p:attrNameLst>
                                          </p:cBhvr>
                                        </p:animRot>
                                        <p:animRot by="120000">
                                          <p:cBhvr>
                                            <p:cTn id="34" dur="400" fill="hold">
                                              <p:stCondLst>
                                                <p:cond delay="16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23" presetClass="entr" presetSubtype="32" fill="hold" grpId="0" nodeType="withEffect">
                                      <p:stCondLst>
                                        <p:cond delay="0"/>
                                      </p:stCondLst>
                                      <p:iterate type="lt">
                                        <p:tmPct val="15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strVal val="4*#ppt_w"/>
                                              </p:val>
                                            </p:tav>
                                            <p:tav tm="100000">
                                              <p:val>
                                                <p:strVal val="#ppt_w"/>
                                              </p:val>
                                            </p:tav>
                                          </p:tavLst>
                                        </p:anim>
                                        <p:anim calcmode="lin" valueType="num">
                                          <p:cBhvr>
                                            <p:cTn id="44" dur="500" fill="hold"/>
                                            <p:tgtEl>
                                              <p:spTgt spid="28"/>
                                            </p:tgtEl>
                                            <p:attrNameLst>
                                              <p:attrName>ppt_h</p:attrName>
                                            </p:attrNameLst>
                                          </p:cBhvr>
                                          <p:tavLst>
                                            <p:tav tm="0">
                                              <p:val>
                                                <p:strVal val="4*#ppt_h"/>
                                              </p:val>
                                            </p:tav>
                                            <p:tav tm="100000">
                                              <p:val>
                                                <p:strVal val="#ppt_h"/>
                                              </p:val>
                                            </p:tav>
                                          </p:tavLst>
                                        </p:anim>
                                      </p:childTnLst>
                                    </p:cTn>
                                  </p:par>
                                </p:childTnLst>
                              </p:cTn>
                            </p:par>
                            <p:par>
                              <p:cTn id="45" fill="hold">
                                <p:stCondLst>
                                  <p:cond delay="4550"/>
                                </p:stCondLst>
                                <p:childTnLst>
                                  <p:par>
                                    <p:cTn id="46" presetID="2" presetClass="entr" presetSubtype="4"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750" fill="hold"/>
                                            <p:tgtEl>
                                              <p:spTgt spid="53"/>
                                            </p:tgtEl>
                                            <p:attrNameLst>
                                              <p:attrName>ppt_x</p:attrName>
                                            </p:attrNameLst>
                                          </p:cBhvr>
                                          <p:tavLst>
                                            <p:tav tm="0">
                                              <p:val>
                                                <p:strVal val="#ppt_x"/>
                                              </p:val>
                                            </p:tav>
                                            <p:tav tm="100000">
                                              <p:val>
                                                <p:strVal val="#ppt_x"/>
                                              </p:val>
                                            </p:tav>
                                          </p:tavLst>
                                        </p:anim>
                                        <p:anim calcmode="lin" valueType="num">
                                          <p:cBhvr additive="base">
                                            <p:cTn id="49" dur="75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5300"/>
                                </p:stCondLst>
                                <p:childTnLst>
                                  <p:par>
                                    <p:cTn id="51" presetID="2" presetClass="entr" presetSubtype="4"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750" fill="hold"/>
                                            <p:tgtEl>
                                              <p:spTgt spid="52"/>
                                            </p:tgtEl>
                                            <p:attrNameLst>
                                              <p:attrName>ppt_x</p:attrName>
                                            </p:attrNameLst>
                                          </p:cBhvr>
                                          <p:tavLst>
                                            <p:tav tm="0">
                                              <p:val>
                                                <p:strVal val="#ppt_x"/>
                                              </p:val>
                                            </p:tav>
                                            <p:tav tm="100000">
                                              <p:val>
                                                <p:strVal val="#ppt_x"/>
                                              </p:val>
                                            </p:tav>
                                          </p:tavLst>
                                        </p:anim>
                                        <p:anim calcmode="lin" valueType="num">
                                          <p:cBhvr additive="base">
                                            <p:cTn id="54" dur="750" fill="hold"/>
                                            <p:tgtEl>
                                              <p:spTgt spid="52"/>
                                            </p:tgtEl>
                                            <p:attrNameLst>
                                              <p:attrName>ppt_y</p:attrName>
                                            </p:attrNameLst>
                                          </p:cBhvr>
                                          <p:tavLst>
                                            <p:tav tm="0">
                                              <p:val>
                                                <p:strVal val="1+#ppt_h/2"/>
                                              </p:val>
                                            </p:tav>
                                            <p:tav tm="100000">
                                              <p:val>
                                                <p:strVal val="#ppt_y"/>
                                              </p:val>
                                            </p:tav>
                                          </p:tavLst>
                                        </p:anim>
                                      </p:childTnLst>
                                    </p:cTn>
                                  </p:par>
                                </p:childTnLst>
                              </p:cTn>
                            </p:par>
                            <p:par>
                              <p:cTn id="55" fill="hold">
                                <p:stCondLst>
                                  <p:cond delay="6050"/>
                                </p:stCondLst>
                                <p:childTnLst>
                                  <p:par>
                                    <p:cTn id="56" presetID="2" presetClass="entr" presetSubtype="4"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additive="base">
                                            <p:cTn id="58" dur="750" fill="hold"/>
                                            <p:tgtEl>
                                              <p:spTgt spid="54"/>
                                            </p:tgtEl>
                                            <p:attrNameLst>
                                              <p:attrName>ppt_x</p:attrName>
                                            </p:attrNameLst>
                                          </p:cBhvr>
                                          <p:tavLst>
                                            <p:tav tm="0">
                                              <p:val>
                                                <p:strVal val="#ppt_x"/>
                                              </p:val>
                                            </p:tav>
                                            <p:tav tm="100000">
                                              <p:val>
                                                <p:strVal val="#ppt_x"/>
                                              </p:val>
                                            </p:tav>
                                          </p:tavLst>
                                        </p:anim>
                                        <p:anim calcmode="lin" valueType="num">
                                          <p:cBhvr additive="base">
                                            <p:cTn id="59" dur="7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3">
            <a:extLst>
              <a:ext uri="{FF2B5EF4-FFF2-40B4-BE49-F238E27FC236}">
                <a16:creationId xmlns:a16="http://schemas.microsoft.com/office/drawing/2014/main" id="{EF01121E-4FA9-42D9-A77F-2F4B9275CF5D}"/>
              </a:ext>
            </a:extLst>
          </p:cNvPr>
          <p:cNvPicPr>
            <a:picLocks noChangeAspect="1"/>
          </p:cNvPicPr>
          <p:nvPr/>
        </p:nvPicPr>
        <p:blipFill>
          <a:blip r:embed="rId4">
            <a:extLst>
              <a:ext uri="{28A0092B-C50C-407E-A947-70E740481C1C}">
                <a14:useLocalDpi xmlns:a14="http://schemas.microsoft.com/office/drawing/2010/main" val="0"/>
              </a:ext>
            </a:extLst>
          </a:blip>
          <a:srcRect t="14" b="14"/>
          <a:stretch>
            <a:fillRect/>
          </a:stretch>
        </p:blipFill>
        <p:spPr>
          <a:xfrm>
            <a:off x="-25780" y="0"/>
            <a:ext cx="12192000" cy="6858000"/>
          </a:xfrm>
          <a:prstGeom prst="rect">
            <a:avLst/>
          </a:prstGeom>
        </p:spPr>
      </p:pic>
      <p:pic>
        <p:nvPicPr>
          <p:cNvPr id="15" name="图片 16">
            <a:extLst>
              <a:ext uri="{FF2B5EF4-FFF2-40B4-BE49-F238E27FC236}">
                <a16:creationId xmlns:a16="http://schemas.microsoft.com/office/drawing/2014/main" id="{E527D2A5-30C6-4F67-B210-11AFB2F9E096}"/>
              </a:ext>
            </a:extLst>
          </p:cNvPr>
          <p:cNvPicPr>
            <a:picLocks noChangeAspect="1"/>
          </p:cNvPicPr>
          <p:nvPr/>
        </p:nvPicPr>
        <p:blipFill rotWithShape="1">
          <a:blip r:embed="rId5">
            <a:extLst>
              <a:ext uri="{28A0092B-C50C-407E-A947-70E740481C1C}">
                <a14:useLocalDpi xmlns:a14="http://schemas.microsoft.com/office/drawing/2010/main" val="0"/>
              </a:ext>
            </a:extLst>
          </a:blip>
          <a:srcRect t="12609" b="9961"/>
          <a:stretch>
            <a:fillRect/>
          </a:stretch>
        </p:blipFill>
        <p:spPr>
          <a:xfrm flipH="1">
            <a:off x="-635156" y="-193975"/>
            <a:ext cx="11797460" cy="4536503"/>
          </a:xfrm>
          <a:prstGeom prst="rect">
            <a:avLst/>
          </a:prstGeom>
        </p:spPr>
      </p:pic>
      <p:pic>
        <p:nvPicPr>
          <p:cNvPr id="12" name="Picture 11">
            <a:extLst>
              <a:ext uri="{FF2B5EF4-FFF2-40B4-BE49-F238E27FC236}">
                <a16:creationId xmlns:a16="http://schemas.microsoft.com/office/drawing/2014/main" id="{1EE8DFF7-955E-4029-A33A-90FF6C580065}"/>
              </a:ext>
            </a:extLst>
          </p:cNvPr>
          <p:cNvPicPr>
            <a:picLocks noChangeAspect="1"/>
          </p:cNvPicPr>
          <p:nvPr/>
        </p:nvPicPr>
        <p:blipFill rotWithShape="1">
          <a:blip r:embed="rId6">
            <a:alphaModFix amt="70000"/>
            <a:extLst>
              <a:ext uri="{BEBA8EAE-BF5A-486C-A8C5-ECC9F3942E4B}">
                <a14:imgProps xmlns:a14="http://schemas.microsoft.com/office/drawing/2010/main">
                  <a14:imgLayer r:embed="rId7">
                    <a14:imgEffect>
                      <a14:backgroundRemoval t="60784" b="97549" l="21471" r="79853">
                        <a14:foregroundMark x1="48971" y1="62500" x2="72206" y2="86520"/>
                        <a14:foregroundMark x1="72206" y1="86520" x2="75294" y2="93627"/>
                        <a14:foregroundMark x1="77647" y1="75245" x2="79853" y2="74755"/>
                        <a14:foregroundMark x1="79118" y1="81618" x2="77794" y2="94118"/>
                        <a14:foregroundMark x1="77794" y1="94118" x2="71324" y2="98284"/>
                        <a14:foregroundMark x1="71324" y1="98284" x2="69559" y2="97794"/>
                        <a14:foregroundMark x1="32794" y1="61765" x2="45294" y2="62990"/>
                        <a14:foregroundMark x1="30735" y1="62255" x2="21471" y2="92402"/>
                        <a14:foregroundMark x1="21471" y1="92402" x2="21471" y2="92892"/>
                        <a14:foregroundMark x1="33235" y1="69608" x2="32794" y2="85539"/>
                        <a14:foregroundMark x1="31176" y1="70588" x2="28529" y2="82843"/>
                        <a14:foregroundMark x1="32794" y1="74020" x2="30882" y2="84314"/>
                        <a14:foregroundMark x1="47647" y1="73039" x2="53971" y2="83824"/>
                        <a14:foregroundMark x1="47206" y1="75490" x2="66765" y2="89706"/>
                        <a14:foregroundMark x1="66765" y1="89706" x2="66765" y2="89706"/>
                        <a14:foregroundMark x1="42353" y1="60784" x2="42353" y2="60784"/>
                      </a14:backgroundRemoval>
                    </a14:imgEffect>
                  </a14:imgLayer>
                </a14:imgProps>
              </a:ext>
            </a:extLst>
          </a:blip>
          <a:srcRect l="19579" t="61105" r="19739"/>
          <a:stretch/>
        </p:blipFill>
        <p:spPr>
          <a:xfrm>
            <a:off x="3830584" y="4998793"/>
            <a:ext cx="5318800" cy="4252932"/>
          </a:xfrm>
          <a:prstGeom prst="rect">
            <a:avLst/>
          </a:prstGeom>
        </p:spPr>
      </p:pic>
      <p:pic>
        <p:nvPicPr>
          <p:cNvPr id="11" name="Picture 10">
            <a:extLst>
              <a:ext uri="{FF2B5EF4-FFF2-40B4-BE49-F238E27FC236}">
                <a16:creationId xmlns:a16="http://schemas.microsoft.com/office/drawing/2014/main" id="{1CC3413F-7C9D-4C08-B178-4946092E62C1}"/>
              </a:ext>
            </a:extLst>
          </p:cNvPr>
          <p:cNvPicPr>
            <a:picLocks noChangeAspect="1"/>
          </p:cNvPicPr>
          <p:nvPr/>
        </p:nvPicPr>
        <p:blipFill rotWithShape="1">
          <a:blip r:embed="rId8">
            <a:alphaModFix amt="70000"/>
            <a:extLst>
              <a:ext uri="{BEBA8EAE-BF5A-486C-A8C5-ECC9F3942E4B}">
                <a14:imgProps xmlns:a14="http://schemas.microsoft.com/office/drawing/2010/main">
                  <a14:imgLayer r:embed="rId7">
                    <a14:imgEffect>
                      <a14:backgroundRemoval t="60784" b="97549" l="21471" r="79853">
                        <a14:foregroundMark x1="58119" y1="71957" x2="72206" y2="86520"/>
                        <a14:foregroundMark x1="56379" y1="70158" x2="56777" y2="70569"/>
                        <a14:foregroundMark x1="72206" y1="86520" x2="75294" y2="93627"/>
                        <a14:foregroundMark x1="77647" y1="75245" x2="79853" y2="74755"/>
                        <a14:foregroundMark x1="79118" y1="81618" x2="77794" y2="94118"/>
                        <a14:foregroundMark x1="77794" y1="94118" x2="71324" y2="98284"/>
                        <a14:foregroundMark x1="71324" y1="98284" x2="69559" y2="97794"/>
                        <a14:foregroundMark x1="29103" y1="67566" x2="21471" y2="92402"/>
                        <a14:foregroundMark x1="21471" y1="92402" x2="21471" y2="92892"/>
                        <a14:foregroundMark x1="33235" y1="69608" x2="32794" y2="85539"/>
                        <a14:foregroundMark x1="31176" y1="70588" x2="28529" y2="82843"/>
                        <a14:foregroundMark x1="32794" y1="74020" x2="30882" y2="84314"/>
                        <a14:foregroundMark x1="47647" y1="73039" x2="53971" y2="83824"/>
                        <a14:foregroundMark x1="47206" y1="75490" x2="66765" y2="89706"/>
                        <a14:foregroundMark x1="66765" y1="89706" x2="66765" y2="89706"/>
                        <a14:foregroundMark x1="31471" y1="65441" x2="27794" y2="68627"/>
                        <a14:foregroundMark x1="35882" y1="64951" x2="32647" y2="65441"/>
                        <a14:backgroundMark x1="30581" y1="63823" x2="31801" y2="63354"/>
                        <a14:backgroundMark x1="34924" y1="62587" x2="42941" y2="61765"/>
                        <a14:backgroundMark x1="42941" y1="61765" x2="49265" y2="62010"/>
                        <a14:backgroundMark x1="49265" y1="62010" x2="57353" y2="65441"/>
                        <a14:backgroundMark x1="53971" y1="64951" x2="58971" y2="67157"/>
                        <a14:backgroundMark x1="58971" y1="67157" x2="58971" y2="67157"/>
                        <a14:backgroundMark x1="55147" y1="66176" x2="61029" y2="67402"/>
                        <a14:backgroundMark x1="57794" y1="68137" x2="71765" y2="71324"/>
                      </a14:backgroundRemoval>
                    </a14:imgEffect>
                  </a14:imgLayer>
                </a14:imgProps>
              </a:ext>
            </a:extLst>
          </a:blip>
          <a:srcRect l="19579" t="61105" r="19739"/>
          <a:stretch/>
        </p:blipFill>
        <p:spPr>
          <a:xfrm>
            <a:off x="5809352" y="4609787"/>
            <a:ext cx="5318800" cy="4252932"/>
          </a:xfrm>
          <a:prstGeom prst="rect">
            <a:avLst/>
          </a:prstGeom>
        </p:spPr>
      </p:pic>
      <p:pic>
        <p:nvPicPr>
          <p:cNvPr id="9" name="Picture 8">
            <a:extLst>
              <a:ext uri="{FF2B5EF4-FFF2-40B4-BE49-F238E27FC236}">
                <a16:creationId xmlns:a16="http://schemas.microsoft.com/office/drawing/2014/main" id="{86442E0E-4230-4CA4-B097-3CA75E2226C1}"/>
              </a:ext>
            </a:extLst>
          </p:cNvPr>
          <p:cNvPicPr>
            <a:picLocks noChangeAspect="1"/>
          </p:cNvPicPr>
          <p:nvPr/>
        </p:nvPicPr>
        <p:blipFill rotWithShape="1">
          <a:blip r:embed="rId9">
            <a:alphaModFix amt="70000"/>
            <a:extLst>
              <a:ext uri="{BEBA8EAE-BF5A-486C-A8C5-ECC9F3942E4B}">
                <a14:imgProps xmlns:a14="http://schemas.microsoft.com/office/drawing/2010/main">
                  <a14:imgLayer r:embed="rId7">
                    <a14:imgEffect>
                      <a14:backgroundRemoval t="60784" b="97549" l="21471" r="79853">
                        <a14:foregroundMark x1="56836" y1="70630" x2="72206" y2="86520"/>
                        <a14:foregroundMark x1="48971" y1="62500" x2="52831" y2="66491"/>
                        <a14:foregroundMark x1="72206" y1="86520" x2="75294" y2="93627"/>
                        <a14:foregroundMark x1="79118" y1="81618" x2="77794" y2="94118"/>
                        <a14:foregroundMark x1="77794" y1="94118" x2="71324" y2="98284"/>
                        <a14:foregroundMark x1="71324" y1="98284" x2="69559" y2="97794"/>
                        <a14:foregroundMark x1="32794" y1="61765" x2="45294" y2="62990"/>
                        <a14:foregroundMark x1="30735" y1="62255" x2="21471" y2="92402"/>
                        <a14:foregroundMark x1="21471" y1="92402" x2="21471" y2="92892"/>
                        <a14:foregroundMark x1="33235" y1="69608" x2="32794" y2="85539"/>
                        <a14:foregroundMark x1="31176" y1="70588" x2="28529" y2="82843"/>
                        <a14:foregroundMark x1="32794" y1="74020" x2="30882" y2="84314"/>
                        <a14:foregroundMark x1="47647" y1="73039" x2="53971" y2="83824"/>
                        <a14:foregroundMark x1="47206" y1="75490" x2="66765" y2="89706"/>
                        <a14:foregroundMark x1="66765" y1="89706" x2="66765" y2="89706"/>
                        <a14:foregroundMark x1="42353" y1="60784" x2="42353" y2="60784"/>
                        <a14:backgroundMark x1="54559" y1="65196" x2="77794" y2="72794"/>
                        <a14:backgroundMark x1="77794" y1="72794" x2="77794" y2="72794"/>
                        <a14:backgroundMark x1="54412" y1="65196" x2="62941" y2="69853"/>
                        <a14:backgroundMark x1="62941" y1="69853" x2="76324" y2="73284"/>
                        <a14:backgroundMark x1="54118" y1="63725" x2="72941" y2="72794"/>
                        <a14:backgroundMark x1="72941" y1="72794" x2="80294" y2="74510"/>
                        <a14:backgroundMark x1="80294" y1="74510" x2="80588" y2="74510"/>
                      </a14:backgroundRemoval>
                    </a14:imgEffect>
                  </a14:imgLayer>
                </a14:imgProps>
              </a:ext>
            </a:extLst>
          </a:blip>
          <a:srcRect l="19579" t="61105" r="19739"/>
          <a:stretch/>
        </p:blipFill>
        <p:spPr>
          <a:xfrm>
            <a:off x="-1182644" y="3353668"/>
            <a:ext cx="6533995" cy="4536503"/>
          </a:xfrm>
          <a:prstGeom prst="rect">
            <a:avLst/>
          </a:prstGeom>
        </p:spPr>
      </p:pic>
      <p:pic>
        <p:nvPicPr>
          <p:cNvPr id="7" name="图片 14">
            <a:extLst>
              <a:ext uri="{FF2B5EF4-FFF2-40B4-BE49-F238E27FC236}">
                <a16:creationId xmlns:a16="http://schemas.microsoft.com/office/drawing/2014/main" id="{30BEF953-790C-4855-A69B-5B4423B78CC2}"/>
              </a:ext>
            </a:extLst>
          </p:cNvPr>
          <p:cNvPicPr>
            <a:picLocks noChangeAspect="1"/>
          </p:cNvPicPr>
          <p:nvPr>
            <p:custDataLst>
              <p:tags r:id="rId1"/>
            </p:custDataLst>
          </p:nvPr>
        </p:nvPicPr>
        <p:blipFill>
          <a:blip r:embed="rId10" cstate="screen"/>
          <a:stretch>
            <a:fillRect/>
          </a:stretch>
        </p:blipFill>
        <p:spPr>
          <a:xfrm>
            <a:off x="8247748" y="1021932"/>
            <a:ext cx="4052189" cy="4052189"/>
          </a:xfrm>
          <a:prstGeom prst="rect">
            <a:avLst/>
          </a:prstGeom>
        </p:spPr>
      </p:pic>
      <p:sp>
        <p:nvSpPr>
          <p:cNvPr id="3" name="TextBox 2">
            <a:extLst>
              <a:ext uri="{FF2B5EF4-FFF2-40B4-BE49-F238E27FC236}">
                <a16:creationId xmlns:a16="http://schemas.microsoft.com/office/drawing/2014/main" id="{E43D7F6F-2433-402E-9B56-ABB88EF2173E}"/>
              </a:ext>
            </a:extLst>
          </p:cNvPr>
          <p:cNvSpPr txBox="1"/>
          <p:nvPr/>
        </p:nvSpPr>
        <p:spPr>
          <a:xfrm>
            <a:off x="1260545" y="837781"/>
            <a:ext cx="7055362" cy="2123658"/>
          </a:xfrm>
          <a:prstGeom prst="rect">
            <a:avLst/>
          </a:prstGeom>
          <a:noFill/>
        </p:spPr>
        <p:txBody>
          <a:bodyPr wrap="square">
            <a:spAutoFit/>
          </a:bodyPr>
          <a:lstStyle/>
          <a:p>
            <a:pPr algn="just">
              <a:tabLst>
                <a:tab pos="2700655" algn="l"/>
              </a:tabLst>
            </a:pPr>
            <a:r>
              <a:rPr lang="en-US" sz="4400">
                <a:solidFill>
                  <a:schemeClr val="accent6">
                    <a:lumMod val="75000"/>
                  </a:schemeClr>
                </a:solidFill>
                <a:effectLst/>
                <a:latin typeface="UVN Binh Duong" pitchFamily="2" charset="0"/>
                <a:ea typeface="Times New Roman" panose="02020603050405020304" pitchFamily="18" charset="0"/>
                <a:cs typeface="Times New Roman" panose="02020603050405020304" pitchFamily="18" charset="0"/>
              </a:rPr>
              <a:t>Điều gì sẽ xảy ra đối với sức khỏe con người khi nguồn nước bị ô nhiễm? </a:t>
            </a:r>
          </a:p>
        </p:txBody>
      </p:sp>
      <p:pic>
        <p:nvPicPr>
          <p:cNvPr id="6" name="图片 4" descr="bad2f6d78da4b6713b53e267493a9fcf">
            <a:extLst>
              <a:ext uri="{FF2B5EF4-FFF2-40B4-BE49-F238E27FC236}">
                <a16:creationId xmlns:a16="http://schemas.microsoft.com/office/drawing/2014/main" id="{16AFFE91-41DF-4459-80A7-0806D544A96B}"/>
              </a:ext>
            </a:extLst>
          </p:cNvPr>
          <p:cNvPicPr>
            <a:picLocks noChangeAspect="1"/>
          </p:cNvPicPr>
          <p:nvPr/>
        </p:nvPicPr>
        <p:blipFill>
          <a:blip r:embed="rId11"/>
          <a:stretch>
            <a:fillRect/>
          </a:stretch>
        </p:blipFill>
        <p:spPr>
          <a:xfrm flipH="1">
            <a:off x="-173393" y="1596690"/>
            <a:ext cx="4843145" cy="4843145"/>
          </a:xfrm>
          <a:prstGeom prst="rect">
            <a:avLst/>
          </a:prstGeom>
        </p:spPr>
      </p:pic>
      <p:pic>
        <p:nvPicPr>
          <p:cNvPr id="10" name="Picture 9">
            <a:extLst>
              <a:ext uri="{FF2B5EF4-FFF2-40B4-BE49-F238E27FC236}">
                <a16:creationId xmlns:a16="http://schemas.microsoft.com/office/drawing/2014/main" id="{A6059F80-93E4-48B5-BE44-CB1BA0F04EBF}"/>
              </a:ext>
            </a:extLst>
          </p:cNvPr>
          <p:cNvPicPr>
            <a:picLocks noChangeAspect="1"/>
          </p:cNvPicPr>
          <p:nvPr/>
        </p:nvPicPr>
        <p:blipFill rotWithShape="1">
          <a:blip r:embed="rId12">
            <a:alphaModFix amt="70000"/>
            <a:extLst>
              <a:ext uri="{BEBA8EAE-BF5A-486C-A8C5-ECC9F3942E4B}">
                <a14:imgProps xmlns:a14="http://schemas.microsoft.com/office/drawing/2010/main">
                  <a14:imgLayer r:embed="rId7">
                    <a14:imgEffect>
                      <a14:backgroundRemoval t="60784" b="97549" l="21471" r="79853">
                        <a14:foregroundMark x1="56700" y1="70491" x2="72206" y2="86520"/>
                        <a14:foregroundMark x1="72206" y1="86520" x2="75294" y2="93627"/>
                        <a14:foregroundMark x1="79484" y1="74837" x2="79853" y2="74755"/>
                        <a14:foregroundMark x1="79118" y1="81618" x2="77794" y2="94118"/>
                        <a14:foregroundMark x1="77794" y1="94118" x2="71324" y2="98284"/>
                        <a14:foregroundMark x1="71324" y1="98284" x2="69559" y2="97794"/>
                        <a14:foregroundMark x1="29396" y1="66611" x2="21471" y2="92402"/>
                        <a14:foregroundMark x1="21471" y1="92402" x2="21471" y2="92892"/>
                        <a14:foregroundMark x1="33235" y1="69608" x2="32794" y2="85539"/>
                        <a14:foregroundMark x1="31176" y1="70588" x2="28529" y2="82843"/>
                        <a14:foregroundMark x1="32794" y1="74020" x2="30882" y2="84314"/>
                        <a14:foregroundMark x1="47647" y1="73039" x2="53971" y2="83824"/>
                        <a14:foregroundMark x1="47206" y1="75490" x2="66765" y2="89706"/>
                        <a14:foregroundMark x1="66765" y1="89706" x2="66765" y2="89706"/>
                        <a14:foregroundMark x1="40000" y1="66667" x2="47794" y2="66912"/>
                        <a14:foregroundMark x1="29412" y1="66176" x2="32647" y2="65686"/>
                        <a14:foregroundMark x1="43676" y1="64461" x2="37353" y2="64951"/>
                        <a14:foregroundMark x1="37353" y1="64951" x2="37353" y2="64951"/>
                        <a14:backgroundMark x1="33735" y1="62674" x2="36331" y2="62354"/>
                        <a14:backgroundMark x1="27206" y1="63480" x2="30534" y2="63069"/>
                        <a14:backgroundMark x1="42772" y1="62162" x2="45000" y2="62255"/>
                        <a14:backgroundMark x1="49019" y1="63744" x2="79412" y2="75000"/>
                        <a14:backgroundMark x1="45000" y1="62255" x2="48017" y2="63372"/>
                      </a14:backgroundRemoval>
                    </a14:imgEffect>
                  </a14:imgLayer>
                </a14:imgProps>
              </a:ext>
            </a:extLst>
          </a:blip>
          <a:srcRect l="19579" t="61105" r="19739"/>
          <a:stretch/>
        </p:blipFill>
        <p:spPr>
          <a:xfrm>
            <a:off x="7218084" y="4731534"/>
            <a:ext cx="5318800" cy="4252932"/>
          </a:xfrm>
          <a:prstGeom prst="rect">
            <a:avLst/>
          </a:prstGeom>
        </p:spPr>
      </p:pic>
      <p:pic>
        <p:nvPicPr>
          <p:cNvPr id="14" name="图片 1" descr="4e231401a085cf56e798090e82ad6554">
            <a:extLst>
              <a:ext uri="{FF2B5EF4-FFF2-40B4-BE49-F238E27FC236}">
                <a16:creationId xmlns:a16="http://schemas.microsoft.com/office/drawing/2014/main" id="{1E036E45-798B-42DC-99D6-A29B71F93A32}"/>
              </a:ext>
            </a:extLst>
          </p:cNvPr>
          <p:cNvPicPr>
            <a:picLocks noChangeAspect="1"/>
          </p:cNvPicPr>
          <p:nvPr/>
        </p:nvPicPr>
        <p:blipFill>
          <a:blip r:embed="rId13"/>
          <a:stretch>
            <a:fillRect/>
          </a:stretch>
        </p:blipFill>
        <p:spPr>
          <a:xfrm>
            <a:off x="2816712" y="3330855"/>
            <a:ext cx="5439942" cy="3485614"/>
          </a:xfrm>
          <a:prstGeom prst="rect">
            <a:avLst/>
          </a:prstGeom>
        </p:spPr>
      </p:pic>
      <p:pic>
        <p:nvPicPr>
          <p:cNvPr id="4" name="图片 6" descr="11">
            <a:extLst>
              <a:ext uri="{FF2B5EF4-FFF2-40B4-BE49-F238E27FC236}">
                <a16:creationId xmlns:a16="http://schemas.microsoft.com/office/drawing/2014/main" id="{DF86C349-0935-434F-9470-EAE31187B32B}"/>
              </a:ext>
            </a:extLst>
          </p:cNvPr>
          <p:cNvPicPr>
            <a:picLocks noChangeAspect="1"/>
          </p:cNvPicPr>
          <p:nvPr/>
        </p:nvPicPr>
        <p:blipFill>
          <a:blip r:embed="rId14"/>
          <a:stretch>
            <a:fillRect/>
          </a:stretch>
        </p:blipFill>
        <p:spPr>
          <a:xfrm>
            <a:off x="7769060" y="3977744"/>
            <a:ext cx="3676650" cy="2809875"/>
          </a:xfrm>
          <a:prstGeom prst="rect">
            <a:avLst/>
          </a:prstGeom>
        </p:spPr>
      </p:pic>
      <p:pic>
        <p:nvPicPr>
          <p:cNvPr id="8" name="图片 4">
            <a:extLst>
              <a:ext uri="{FF2B5EF4-FFF2-40B4-BE49-F238E27FC236}">
                <a16:creationId xmlns:a16="http://schemas.microsoft.com/office/drawing/2014/main" id="{624B1F54-2575-4F3D-97C1-0137B4CC4A78}"/>
              </a:ext>
            </a:extLst>
          </p:cNvPr>
          <p:cNvPicPr>
            <a:picLocks noChangeAspect="1"/>
          </p:cNvPicPr>
          <p:nvPr/>
        </p:nvPicPr>
        <p:blipFill rotWithShape="1">
          <a:blip r:embed="rId15">
            <a:alphaModFix amt="70000"/>
            <a:extLst>
              <a:ext uri="{28A0092B-C50C-407E-A947-70E740481C1C}">
                <a14:useLocalDpi xmlns:a14="http://schemas.microsoft.com/office/drawing/2010/main" val="0"/>
              </a:ext>
            </a:extLst>
          </a:blip>
          <a:srcRect t="81374" b="8127"/>
          <a:stretch>
            <a:fillRect/>
          </a:stretch>
        </p:blipFill>
        <p:spPr>
          <a:xfrm>
            <a:off x="-17516" y="5699427"/>
            <a:ext cx="12192000" cy="1920439"/>
          </a:xfrm>
          <a:prstGeom prst="rect">
            <a:avLst/>
          </a:prstGeom>
        </p:spPr>
      </p:pic>
    </p:spTree>
    <p:extLst>
      <p:ext uri="{BB962C8B-B14F-4D97-AF65-F5344CB8AC3E}">
        <p14:creationId xmlns:p14="http://schemas.microsoft.com/office/powerpoint/2010/main" val="253208261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20000">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14:bounceEnd="20000">
                                          <p:cBhvr additive="base">
                                            <p:cTn id="28" dur="1500" fill="hold"/>
                                            <p:tgtEl>
                                              <p:spTgt spid="4"/>
                                            </p:tgtEl>
                                            <p:attrNameLst>
                                              <p:attrName>ppt_x</p:attrName>
                                            </p:attrNameLst>
                                          </p:cBhvr>
                                          <p:tavLst>
                                            <p:tav tm="0">
                                              <p:val>
                                                <p:strVal val="1+#ppt_w/2"/>
                                              </p:val>
                                            </p:tav>
                                            <p:tav tm="100000">
                                              <p:val>
                                                <p:strVal val="#ppt_x"/>
                                              </p:val>
                                            </p:tav>
                                          </p:tavLst>
                                        </p:anim>
                                        <p:anim calcmode="lin" valueType="num" p14:bounceEnd="20000">
                                          <p:cBhvr additive="base">
                                            <p:cTn id="29"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20000">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14:bounceEnd="20000">
                                          <p:cBhvr additive="base">
                                            <p:cTn id="34" dur="1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35"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500" fill="hold"/>
                                            <p:tgtEl>
                                              <p:spTgt spid="4"/>
                                            </p:tgtEl>
                                            <p:attrNameLst>
                                              <p:attrName>ppt_x</p:attrName>
                                            </p:attrNameLst>
                                          </p:cBhvr>
                                          <p:tavLst>
                                            <p:tav tm="0">
                                              <p:val>
                                                <p:strVal val="1+#ppt_w/2"/>
                                              </p:val>
                                            </p:tav>
                                            <p:tav tm="100000">
                                              <p:val>
                                                <p:strVal val="#ppt_x"/>
                                              </p:val>
                                            </p:tav>
                                          </p:tavLst>
                                        </p:anim>
                                        <p:anim calcmode="lin" valueType="num">
                                          <p:cBhvr additive="base">
                                            <p:cTn id="29"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500" fill="hold"/>
                                            <p:tgtEl>
                                              <p:spTgt spid="6"/>
                                            </p:tgtEl>
                                            <p:attrNameLst>
                                              <p:attrName>ppt_x</p:attrName>
                                            </p:attrNameLst>
                                          </p:cBhvr>
                                          <p:tavLst>
                                            <p:tav tm="0">
                                              <p:val>
                                                <p:strVal val="0-#ppt_w/2"/>
                                              </p:val>
                                            </p:tav>
                                            <p:tav tm="100000">
                                              <p:val>
                                                <p:strVal val="#ppt_x"/>
                                              </p:val>
                                            </p:tav>
                                          </p:tavLst>
                                        </p:anim>
                                        <p:anim calcmode="lin" valueType="num">
                                          <p:cBhvr additive="base">
                                            <p:cTn id="35"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3" descr="15">
            <a:extLst>
              <a:ext uri="{FF2B5EF4-FFF2-40B4-BE49-F238E27FC236}">
                <a16:creationId xmlns:a16="http://schemas.microsoft.com/office/drawing/2014/main" id="{2D716B10-0902-4EBB-A2EE-13B19C54A78F}"/>
              </a:ext>
            </a:extLst>
          </p:cNvPr>
          <p:cNvPicPr>
            <a:picLocks noChangeAspect="1"/>
          </p:cNvPicPr>
          <p:nvPr>
            <p:custDataLst>
              <p:tags r:id="rId2"/>
            </p:custDataLst>
          </p:nvPr>
        </p:nvPicPr>
        <p:blipFill>
          <a:blip r:embed="rId4"/>
          <a:srcRect b="41407"/>
          <a:stretch>
            <a:fillRect/>
          </a:stretch>
        </p:blipFill>
        <p:spPr>
          <a:xfrm>
            <a:off x="-76200" y="19640"/>
            <a:ext cx="12156440" cy="4482465"/>
          </a:xfrm>
          <a:prstGeom prst="rect">
            <a:avLst/>
          </a:prstGeom>
        </p:spPr>
      </p:pic>
      <p:pic>
        <p:nvPicPr>
          <p:cNvPr id="27" name="图片 4" descr="12">
            <a:extLst>
              <a:ext uri="{FF2B5EF4-FFF2-40B4-BE49-F238E27FC236}">
                <a16:creationId xmlns:a16="http://schemas.microsoft.com/office/drawing/2014/main" id="{D728B9C5-9F7F-4C7D-A72B-3C3BEA600173}"/>
              </a:ext>
            </a:extLst>
          </p:cNvPr>
          <p:cNvPicPr>
            <a:picLocks noChangeAspect="1"/>
          </p:cNvPicPr>
          <p:nvPr/>
        </p:nvPicPr>
        <p:blipFill>
          <a:blip r:embed="rId5"/>
          <a:stretch>
            <a:fillRect/>
          </a:stretch>
        </p:blipFill>
        <p:spPr>
          <a:xfrm>
            <a:off x="0" y="4375785"/>
            <a:ext cx="12192000" cy="2482215"/>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9953795" y="4317473"/>
            <a:ext cx="2282810" cy="309814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395687" y="-179066"/>
            <a:ext cx="1471226" cy="1996691"/>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t="79100" r="86525" b="8710"/>
          <a:stretch>
            <a:fillRect/>
          </a:stretch>
        </p:blipFill>
        <p:spPr>
          <a:xfrm>
            <a:off x="3503712" y="-1068959"/>
            <a:ext cx="504056" cy="684085"/>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t="79100" r="86525" b="8710"/>
          <a:stretch>
            <a:fillRect/>
          </a:stretch>
        </p:blipFill>
        <p:spPr>
          <a:xfrm>
            <a:off x="6888088" y="-806948"/>
            <a:ext cx="504056" cy="684085"/>
          </a:xfrm>
          <a:prstGeom prst="rect">
            <a:avLst/>
          </a:prstGeom>
        </p:spPr>
      </p:pic>
      <p:grpSp>
        <p:nvGrpSpPr>
          <p:cNvPr id="11" name="组合 10"/>
          <p:cNvGrpSpPr/>
          <p:nvPr/>
        </p:nvGrpSpPr>
        <p:grpSpPr>
          <a:xfrm>
            <a:off x="4028604" y="159116"/>
            <a:ext cx="4428495" cy="1245170"/>
            <a:chOff x="443369" y="71096"/>
            <a:chExt cx="4428495" cy="1245170"/>
          </a:xfrm>
        </p:grpSpPr>
        <p:pic>
          <p:nvPicPr>
            <p:cNvPr id="8" name="图片 7"/>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l="34615" t="72698" r="32960" b="12081"/>
            <a:stretch>
              <a:fillRect/>
            </a:stretch>
          </p:blipFill>
          <p:spPr>
            <a:xfrm rot="19454608">
              <a:off x="443369" y="71096"/>
              <a:ext cx="1249317" cy="790772"/>
            </a:xfrm>
            <a:prstGeom prst="rect">
              <a:avLst/>
            </a:prstGeom>
            <a:effectLst>
              <a:outerShdw blurRad="63500" dist="38100" dir="13500000" sx="102000" sy="102000" algn="br" rotWithShape="0">
                <a:srgbClr val="1C618C">
                  <a:alpha val="33725"/>
                </a:srgbClr>
              </a:outerShdw>
            </a:effectLst>
          </p:spPr>
        </p:pic>
        <p:sp>
          <p:nvSpPr>
            <p:cNvPr id="9" name="文本框 8"/>
            <p:cNvSpPr txBox="1"/>
            <p:nvPr/>
          </p:nvSpPr>
          <p:spPr>
            <a:xfrm>
              <a:off x="1068027" y="300603"/>
              <a:ext cx="3803837" cy="1015663"/>
            </a:xfrm>
            <a:prstGeom prst="rect">
              <a:avLst/>
            </a:prstGeom>
            <a:noFill/>
          </p:spPr>
          <p:txBody>
            <a:bodyPr wrap="square">
              <a:spAutoFit/>
            </a:bodyPr>
            <a:lstStyle/>
            <a:p>
              <a:pPr algn="ctr"/>
              <a:r>
                <a:rPr lang="en-US" altLang="zh-CN" sz="6000">
                  <a:solidFill>
                    <a:srgbClr val="FF8439"/>
                  </a:solidFill>
                  <a:latin typeface="UVN Binh Duong" pitchFamily="2" charset="0"/>
                  <a:ea typeface="字魂59号-创粗黑" panose="00000500000000000000" pitchFamily="2" charset="-122"/>
                  <a:cs typeface="字魂59号-创粗黑" panose="00000500000000000000" pitchFamily="2" charset="-122"/>
                </a:rPr>
                <a:t>KẾT LUẬN</a:t>
              </a:r>
              <a:endParaRPr lang="zh-CN" altLang="en-US" sz="6000" dirty="0">
                <a:solidFill>
                  <a:srgbClr val="FF8439"/>
                </a:solidFill>
                <a:latin typeface="UVN Binh Duong" pitchFamily="2" charset="0"/>
                <a:ea typeface="字魂59号-创粗黑" panose="00000500000000000000" pitchFamily="2" charset="-122"/>
                <a:cs typeface="字魂59号-创粗黑" panose="00000500000000000000" pitchFamily="2" charset="-122"/>
              </a:endParaRPr>
            </a:p>
          </p:txBody>
        </p:sp>
      </p:grpSp>
      <p:grpSp>
        <p:nvGrpSpPr>
          <p:cNvPr id="12" name="组合 11"/>
          <p:cNvGrpSpPr/>
          <p:nvPr/>
        </p:nvGrpSpPr>
        <p:grpSpPr>
          <a:xfrm>
            <a:off x="219990" y="1336210"/>
            <a:ext cx="5696460" cy="4759550"/>
            <a:chOff x="787580" y="1897380"/>
            <a:chExt cx="2927170" cy="3977640"/>
          </a:xfrm>
        </p:grpSpPr>
        <p:sp>
          <p:nvSpPr>
            <p:cNvPr id="13" name="流程图: 多文档 12"/>
            <p:cNvSpPr/>
            <p:nvPr/>
          </p:nvSpPr>
          <p:spPr>
            <a:xfrm>
              <a:off x="787580" y="1897380"/>
              <a:ext cx="2927170" cy="3977640"/>
            </a:xfrm>
            <a:prstGeom prst="flowChartDocumen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UVN Binh Duong" pitchFamily="2" charset="0"/>
                <a:cs typeface="Times New Roman" panose="02020603050405020304" pitchFamily="18" charset="0"/>
              </a:endParaRPr>
            </a:p>
          </p:txBody>
        </p:sp>
        <p:sp>
          <p:nvSpPr>
            <p:cNvPr id="16" name="文本框 15"/>
            <p:cNvSpPr txBox="1"/>
            <p:nvPr/>
          </p:nvSpPr>
          <p:spPr>
            <a:xfrm>
              <a:off x="849210" y="2011164"/>
              <a:ext cx="2840631" cy="3318065"/>
            </a:xfrm>
            <a:prstGeom prst="rect">
              <a:avLst/>
            </a:prstGeom>
            <a:noFill/>
            <a:ln>
              <a:noFill/>
            </a:ln>
          </p:spPr>
          <p:txBody>
            <a:bodyPr wrap="square" rtlCol="0">
              <a:spAutoFit/>
            </a:bodyPr>
            <a:lstStyle/>
            <a:p>
              <a:pPr algn="just"/>
              <a:r>
                <a:rPr lang="en-US" sz="3600">
                  <a:latin typeface="UVN Binh Duong" pitchFamily="2" charset="0"/>
                  <a:cs typeface="Times New Roman" panose="02020603050405020304" pitchFamily="18" charset="0"/>
                </a:rPr>
                <a:t>Nguồn nước bị ô nhiễm là nơi các loại vi sinh vật sinh sống, phát triển và lan truyền các bệnh dịch như tả, lị, thương hàn, tiêu chảy, bại liệt, viêm gan, mắt hột,... </a:t>
              </a:r>
            </a:p>
          </p:txBody>
        </p:sp>
      </p:grpSp>
      <p:grpSp>
        <p:nvGrpSpPr>
          <p:cNvPr id="17" name="组合 16"/>
          <p:cNvGrpSpPr/>
          <p:nvPr/>
        </p:nvGrpSpPr>
        <p:grpSpPr>
          <a:xfrm>
            <a:off x="6182810" y="1336210"/>
            <a:ext cx="5696460" cy="4759550"/>
            <a:chOff x="4632415" y="1897380"/>
            <a:chExt cx="2927170" cy="3977640"/>
          </a:xfrm>
        </p:grpSpPr>
        <p:sp>
          <p:nvSpPr>
            <p:cNvPr id="18" name="流程图: 多文档 17"/>
            <p:cNvSpPr/>
            <p:nvPr/>
          </p:nvSpPr>
          <p:spPr>
            <a:xfrm>
              <a:off x="4632415" y="1897380"/>
              <a:ext cx="2927170" cy="3977640"/>
            </a:xfrm>
            <a:prstGeom prst="flowChartDocumen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UVN Binh Duong" pitchFamily="2" charset="0"/>
              </a:endParaRPr>
            </a:p>
          </p:txBody>
        </p:sp>
        <p:sp>
          <p:nvSpPr>
            <p:cNvPr id="21" name="文本框 20"/>
            <p:cNvSpPr txBox="1"/>
            <p:nvPr/>
          </p:nvSpPr>
          <p:spPr>
            <a:xfrm>
              <a:off x="4712542" y="2136765"/>
              <a:ext cx="2785412" cy="1466121"/>
            </a:xfrm>
            <a:prstGeom prst="rect">
              <a:avLst/>
            </a:prstGeom>
            <a:noFill/>
            <a:ln>
              <a:noFill/>
            </a:ln>
          </p:spPr>
          <p:txBody>
            <a:bodyPr wrap="square" rtlCol="0">
              <a:spAutoFit/>
            </a:bodyPr>
            <a:lstStyle/>
            <a:p>
              <a:r>
                <a:rPr lang="en-US" sz="3600">
                  <a:latin typeface="UVN Binh Duong" pitchFamily="2" charset="0"/>
                  <a:cs typeface="Times New Roman" panose="02020603050405020304" pitchFamily="18" charset="0"/>
                </a:rPr>
                <a:t>Có tới 80% các bệnh là do sử dụng nguồn nước bị ô nhiễm.</a:t>
              </a:r>
            </a:p>
          </p:txBody>
        </p:sp>
      </p:grpSp>
      <p:sp>
        <p:nvSpPr>
          <p:cNvPr id="19" name="TextBox 18">
            <a:extLst>
              <a:ext uri="{FF2B5EF4-FFF2-40B4-BE49-F238E27FC236}">
                <a16:creationId xmlns:a16="http://schemas.microsoft.com/office/drawing/2014/main" id="{F9515955-03DD-4A9F-9053-E5B6AB073CED}"/>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20" name="TextBox 19">
            <a:extLst>
              <a:ext uri="{FF2B5EF4-FFF2-40B4-BE49-F238E27FC236}">
                <a16:creationId xmlns:a16="http://schemas.microsoft.com/office/drawing/2014/main" id="{3C61D628-5F2C-4C75-A7FE-641B81311E04}"/>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custDataLst>
      <p:tags r:id="rId1"/>
    </p:custDataLst>
  </p:cSld>
  <p:clrMapOvr>
    <a:masterClrMapping/>
  </p:clrMapOvr>
  <p:transition spd="slow" advTm="68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3">
            <a:extLst>
              <a:ext uri="{FF2B5EF4-FFF2-40B4-BE49-F238E27FC236}">
                <a16:creationId xmlns:a16="http://schemas.microsoft.com/office/drawing/2014/main" id="{0C64EE7D-C1AC-41FC-A51B-107307FCCB6F}"/>
              </a:ext>
            </a:extLst>
          </p:cNvPr>
          <p:cNvPicPr>
            <a:picLocks noChangeAspect="1"/>
          </p:cNvPicPr>
          <p:nvPr/>
        </p:nvPicPr>
        <p:blipFill>
          <a:blip r:embed="rId2">
            <a:extLst>
              <a:ext uri="{28A0092B-C50C-407E-A947-70E740481C1C}">
                <a14:useLocalDpi xmlns:a14="http://schemas.microsoft.com/office/drawing/2010/main" val="0"/>
              </a:ext>
            </a:extLst>
          </a:blip>
          <a:srcRect t="14" b="14"/>
          <a:stretch>
            <a:fillRect/>
          </a:stretch>
        </p:blipFill>
        <p:spPr>
          <a:xfrm>
            <a:off x="-25780" y="0"/>
            <a:ext cx="12192000" cy="6858000"/>
          </a:xfrm>
          <a:prstGeom prst="rect">
            <a:avLst/>
          </a:prstGeom>
        </p:spPr>
      </p:pic>
      <p:sp>
        <p:nvSpPr>
          <p:cNvPr id="3" name="TextBox 2">
            <a:extLst>
              <a:ext uri="{FF2B5EF4-FFF2-40B4-BE49-F238E27FC236}">
                <a16:creationId xmlns:a16="http://schemas.microsoft.com/office/drawing/2014/main" id="{E68577B4-F6D0-4CAA-838A-EE8117D26CFF}"/>
              </a:ext>
            </a:extLst>
          </p:cNvPr>
          <p:cNvSpPr txBox="1"/>
          <p:nvPr/>
        </p:nvSpPr>
        <p:spPr>
          <a:xfrm>
            <a:off x="5490705" y="1842215"/>
            <a:ext cx="6096000" cy="707886"/>
          </a:xfrm>
          <a:prstGeom prst="rect">
            <a:avLst/>
          </a:prstGeom>
          <a:noFill/>
        </p:spPr>
        <p:txBody>
          <a:bodyPr wrap="square" rtlCol="0">
            <a:spAutoFit/>
          </a:bodyPr>
          <a:lstStyle>
            <a:defPPr>
              <a:defRPr lang="zh-CN"/>
            </a:defPPr>
            <a:lvl1pPr algn="just">
              <a:defRPr sz="3600">
                <a:latin typeface="UVN Binh Duong" pitchFamily="2" charset="0"/>
              </a:defRPr>
            </a:lvl1pPr>
          </a:lstStyle>
          <a:p>
            <a:r>
              <a:rPr lang="en-US" sz="4000" b="1">
                <a:latin typeface="Arial" panose="020B0604020202020204" pitchFamily="34" charset="0"/>
                <a:cs typeface="Arial" panose="020B0604020202020204" pitchFamily="34" charset="0"/>
              </a:rPr>
              <a:t> Học thuộc ghi nhớ</a:t>
            </a:r>
            <a:endParaRPr lang="en-US" sz="4000" b="1" i="1">
              <a:latin typeface="Arial" panose="020B0604020202020204" pitchFamily="34" charset="0"/>
              <a:cs typeface="Arial" panose="020B0604020202020204" pitchFamily="34" charset="0"/>
            </a:endParaRPr>
          </a:p>
        </p:txBody>
      </p:sp>
      <p:pic>
        <p:nvPicPr>
          <p:cNvPr id="4" name="图片 12">
            <a:extLst>
              <a:ext uri="{FF2B5EF4-FFF2-40B4-BE49-F238E27FC236}">
                <a16:creationId xmlns:a16="http://schemas.microsoft.com/office/drawing/2014/main" id="{D935FF62-EB45-4B45-BC9D-B523BEE4AD2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836865">
            <a:off x="-155958" y="926578"/>
            <a:ext cx="6709953" cy="5706341"/>
          </a:xfrm>
          <a:prstGeom prst="rect">
            <a:avLst/>
          </a:prstGeom>
        </p:spPr>
      </p:pic>
      <p:sp>
        <p:nvSpPr>
          <p:cNvPr id="5" name="文本框 35">
            <a:extLst>
              <a:ext uri="{FF2B5EF4-FFF2-40B4-BE49-F238E27FC236}">
                <a16:creationId xmlns:a16="http://schemas.microsoft.com/office/drawing/2014/main" id="{ED7D6D8D-CC19-4456-AEF5-02468948A221}"/>
              </a:ext>
            </a:extLst>
          </p:cNvPr>
          <p:cNvSpPr txBox="1"/>
          <p:nvPr/>
        </p:nvSpPr>
        <p:spPr>
          <a:xfrm>
            <a:off x="326375" y="1842215"/>
            <a:ext cx="4916939" cy="1323439"/>
          </a:xfrm>
          <a:prstGeom prst="rect">
            <a:avLst/>
          </a:prstGeom>
          <a:noFill/>
        </p:spPr>
        <p:txBody>
          <a:bodyPr wrap="square" rtlCol="0">
            <a:spAutoFit/>
          </a:bodyPr>
          <a:lstStyle/>
          <a:p>
            <a:pPr algn="ctr"/>
            <a:r>
              <a:rPr lang="en-US" sz="8000" b="1" spc="-150" dirty="0">
                <a:blipFill dpi="0" rotWithShape="1">
                  <a:blip r:embed="rId5">
                    <a:alphaModFix/>
                  </a:blip>
                  <a:srcRect/>
                  <a:stretch>
                    <a:fillRect/>
                  </a:stretch>
                </a:blipFill>
                <a:effectLst>
                  <a:outerShdw blurRad="38100" dist="38100" dir="2700000" algn="tl">
                    <a:srgbClr val="000000">
                      <a:alpha val="43137"/>
                    </a:srgbClr>
                  </a:outerShdw>
                </a:effectLst>
                <a:latin typeface="Times New Roman" panose="02020603050405020304" pitchFamily="18" charset="0"/>
                <a:ea typeface="印品溜溜圆" panose="02000000000000000000" pitchFamily="2" charset="-122"/>
                <a:cs typeface="Times New Roman" panose="02020603050405020304" pitchFamily="18" charset="0"/>
              </a:rPr>
              <a:t>DẶN DÒ</a:t>
            </a:r>
            <a:endParaRPr lang="zh-CN" altLang="en-US" sz="8000" b="1" spc="-150" dirty="0">
              <a:blipFill dpi="0" rotWithShape="1">
                <a:blip r:embed="rId5">
                  <a:alphaModFix/>
                </a:blip>
                <a:srcRect/>
                <a:stretch>
                  <a:fillRect/>
                </a:stretch>
              </a:blipFill>
              <a:effectLst>
                <a:outerShdw blurRad="38100" dist="38100" dir="2700000" algn="tl">
                  <a:srgbClr val="000000">
                    <a:alpha val="43137"/>
                  </a:srgbClr>
                </a:outerShdw>
              </a:effectLst>
              <a:latin typeface="Times New Roman" panose="02020603050405020304" pitchFamily="18" charset="0"/>
              <a:ea typeface="印品溜溜圆" panose="02000000000000000000" pitchFamily="2" charset="-122"/>
              <a:cs typeface="Times New Roman" panose="02020603050405020304" pitchFamily="18" charset="0"/>
            </a:endParaRPr>
          </a:p>
        </p:txBody>
      </p:sp>
      <p:pic>
        <p:nvPicPr>
          <p:cNvPr id="7" name="图片 26">
            <a:extLst>
              <a:ext uri="{FF2B5EF4-FFF2-40B4-BE49-F238E27FC236}">
                <a16:creationId xmlns:a16="http://schemas.microsoft.com/office/drawing/2014/main" id="{94A532F1-2209-443C-995D-78AA883D21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4683" y="5810650"/>
            <a:ext cx="959651" cy="959651"/>
          </a:xfrm>
          <a:prstGeom prst="rect">
            <a:avLst/>
          </a:prstGeom>
        </p:spPr>
      </p:pic>
      <p:pic>
        <p:nvPicPr>
          <p:cNvPr id="8" name="图片 30">
            <a:extLst>
              <a:ext uri="{FF2B5EF4-FFF2-40B4-BE49-F238E27FC236}">
                <a16:creationId xmlns:a16="http://schemas.microsoft.com/office/drawing/2014/main" id="{EBB70EBD-6708-43FB-A69B-6980F6801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68" y="5473218"/>
            <a:ext cx="1634517" cy="1634517"/>
          </a:xfrm>
          <a:prstGeom prst="rect">
            <a:avLst/>
          </a:prstGeom>
        </p:spPr>
      </p:pic>
      <p:sp>
        <p:nvSpPr>
          <p:cNvPr id="9" name="TextBox 8">
            <a:extLst>
              <a:ext uri="{FF2B5EF4-FFF2-40B4-BE49-F238E27FC236}">
                <a16:creationId xmlns:a16="http://schemas.microsoft.com/office/drawing/2014/main" id="{7AD511CE-F2B9-4F4B-9497-8C6D4C768C4E}"/>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10" name="TextBox 9">
            <a:extLst>
              <a:ext uri="{FF2B5EF4-FFF2-40B4-BE49-F238E27FC236}">
                <a16:creationId xmlns:a16="http://schemas.microsoft.com/office/drawing/2014/main" id="{FFE0A877-4438-4BD4-9301-B1D898C6ABDA}"/>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11" name="TextBox 10">
            <a:extLst>
              <a:ext uri="{FF2B5EF4-FFF2-40B4-BE49-F238E27FC236}">
                <a16:creationId xmlns:a16="http://schemas.microsoft.com/office/drawing/2014/main" id="{2C4C4865-A6ED-4867-A596-F299F15A048A}"/>
              </a:ext>
            </a:extLst>
          </p:cNvPr>
          <p:cNvSpPr txBox="1"/>
          <p:nvPr/>
        </p:nvSpPr>
        <p:spPr>
          <a:xfrm>
            <a:off x="5489262" y="2767280"/>
            <a:ext cx="6096000" cy="1323439"/>
          </a:xfrm>
          <a:prstGeom prst="rect">
            <a:avLst/>
          </a:prstGeom>
          <a:noFill/>
        </p:spPr>
        <p:txBody>
          <a:bodyPr wrap="square" rtlCol="0">
            <a:spAutoFit/>
          </a:bodyPr>
          <a:lstStyle>
            <a:defPPr>
              <a:defRPr lang="zh-CN"/>
            </a:defPPr>
            <a:lvl1pPr algn="just">
              <a:defRPr sz="3600">
                <a:latin typeface="UVN Binh Duong" pitchFamily="2" charset="0"/>
              </a:defRPr>
            </a:lvl1pPr>
          </a:lstStyle>
          <a:p>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Chuẩn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Một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số</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cách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làm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sạch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nước</a:t>
            </a:r>
            <a:endParaRPr lang="en-US" sz="4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530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2">
            <a:extLst>
              <a:ext uri="{FF2B5EF4-FFF2-40B4-BE49-F238E27FC236}">
                <a16:creationId xmlns:a16="http://schemas.microsoft.com/office/drawing/2014/main" id="{6AF5E6ED-67A5-4A40-A159-B6ADF3FBEA9C}"/>
              </a:ext>
            </a:extLst>
          </p:cNvPr>
          <p:cNvPicPr>
            <a:picLocks noChangeAspect="1"/>
          </p:cNvPicPr>
          <p:nvPr/>
        </p:nvPicPr>
        <p:blipFill rotWithShape="1">
          <a:blip r:embed="rId4">
            <a:extLst>
              <a:ext uri="{28A0092B-C50C-407E-A947-70E740481C1C}">
                <a14:useLocalDpi xmlns:a14="http://schemas.microsoft.com/office/drawing/2010/main" val="0"/>
              </a:ext>
            </a:extLst>
          </a:blip>
          <a:srcRect l="379" t="34659" r="-379" b="19977"/>
          <a:stretch/>
        </p:blipFill>
        <p:spPr>
          <a:xfrm>
            <a:off x="26527" y="-289144"/>
            <a:ext cx="12245054" cy="7165382"/>
          </a:xfrm>
          <a:prstGeom prst="rect">
            <a:avLst/>
          </a:prstGeom>
        </p:spPr>
      </p:pic>
      <p:pic>
        <p:nvPicPr>
          <p:cNvPr id="75" name="图片 3" descr="15">
            <a:extLst>
              <a:ext uri="{FF2B5EF4-FFF2-40B4-BE49-F238E27FC236}">
                <a16:creationId xmlns:a16="http://schemas.microsoft.com/office/drawing/2014/main" id="{7AE3E683-B239-4151-9FD0-EDAE8F126DC9}"/>
              </a:ext>
            </a:extLst>
          </p:cNvPr>
          <p:cNvPicPr>
            <a:picLocks noChangeAspect="1"/>
          </p:cNvPicPr>
          <p:nvPr>
            <p:custDataLst>
              <p:tags r:id="rId2"/>
            </p:custDataLst>
          </p:nvPr>
        </p:nvPicPr>
        <p:blipFill>
          <a:blip r:embed="rId5"/>
          <a:srcRect b="41407"/>
          <a:stretch>
            <a:fillRect/>
          </a:stretch>
        </p:blipFill>
        <p:spPr>
          <a:xfrm>
            <a:off x="17780" y="0"/>
            <a:ext cx="12156440" cy="4482465"/>
          </a:xfrm>
          <a:prstGeom prst="rect">
            <a:avLst/>
          </a:prstGeom>
        </p:spPr>
      </p:pic>
      <p:pic>
        <p:nvPicPr>
          <p:cNvPr id="76" name="图片 4" descr="12">
            <a:extLst>
              <a:ext uri="{FF2B5EF4-FFF2-40B4-BE49-F238E27FC236}">
                <a16:creationId xmlns:a16="http://schemas.microsoft.com/office/drawing/2014/main" id="{D80FC1AC-E58E-4741-99ED-3770124E9B84}"/>
              </a:ext>
            </a:extLst>
          </p:cNvPr>
          <p:cNvPicPr>
            <a:picLocks noChangeAspect="1"/>
          </p:cNvPicPr>
          <p:nvPr/>
        </p:nvPicPr>
        <p:blipFill>
          <a:blip r:embed="rId6"/>
          <a:stretch>
            <a:fillRect/>
          </a:stretch>
        </p:blipFill>
        <p:spPr>
          <a:xfrm>
            <a:off x="0" y="4375785"/>
            <a:ext cx="12192000" cy="2482215"/>
          </a:xfrm>
          <a:prstGeom prst="rect">
            <a:avLst/>
          </a:prstGeom>
        </p:spPr>
      </p:pic>
      <p:pic>
        <p:nvPicPr>
          <p:cNvPr id="48" name="图片 47"/>
          <p:cNvPicPr>
            <a:picLocks noChangeAspect="1"/>
          </p:cNvPicPr>
          <p:nvPr/>
        </p:nvPicPr>
        <p:blipFill rotWithShape="1">
          <a:blip r:embed="rId7">
            <a:extLst>
              <a:ext uri="{28A0092B-C50C-407E-A947-70E740481C1C}">
                <a14:useLocalDpi xmlns:a14="http://schemas.microsoft.com/office/drawing/2010/main" val="0"/>
              </a:ext>
            </a:extLst>
          </a:blip>
          <a:srcRect t="13650" r="77947" b="79000"/>
          <a:stretch>
            <a:fillRect/>
          </a:stretch>
        </p:blipFill>
        <p:spPr>
          <a:xfrm>
            <a:off x="991551" y="4282494"/>
            <a:ext cx="1854968" cy="927484"/>
          </a:xfrm>
          <a:prstGeom prst="rect">
            <a:avLst/>
          </a:prstGeom>
        </p:spPr>
      </p:pic>
      <p:pic>
        <p:nvPicPr>
          <p:cNvPr id="49" name="图片 48"/>
          <p:cNvPicPr>
            <a:picLocks noChangeAspect="1"/>
          </p:cNvPicPr>
          <p:nvPr/>
        </p:nvPicPr>
        <p:blipFill rotWithShape="1">
          <a:blip r:embed="rId8">
            <a:extLst>
              <a:ext uri="{28A0092B-C50C-407E-A947-70E740481C1C}">
                <a14:useLocalDpi xmlns:a14="http://schemas.microsoft.com/office/drawing/2010/main" val="0"/>
              </a:ext>
            </a:extLst>
          </a:blip>
          <a:srcRect t="13650" r="77947" b="79000"/>
          <a:stretch>
            <a:fillRect/>
          </a:stretch>
        </p:blipFill>
        <p:spPr>
          <a:xfrm>
            <a:off x="2522942" y="3420492"/>
            <a:ext cx="2865993" cy="1432997"/>
          </a:xfrm>
          <a:prstGeom prst="rect">
            <a:avLst/>
          </a:prstGeom>
        </p:spPr>
      </p:pic>
      <p:grpSp>
        <p:nvGrpSpPr>
          <p:cNvPr id="47" name="组合 6">
            <a:extLst>
              <a:ext uri="{FF2B5EF4-FFF2-40B4-BE49-F238E27FC236}">
                <a16:creationId xmlns:a16="http://schemas.microsoft.com/office/drawing/2014/main" id="{D040277B-1A42-4723-A12A-4EAE7B397E65}"/>
              </a:ext>
            </a:extLst>
          </p:cNvPr>
          <p:cNvGrpSpPr/>
          <p:nvPr/>
        </p:nvGrpSpPr>
        <p:grpSpPr>
          <a:xfrm>
            <a:off x="5410" y="3017493"/>
            <a:ext cx="7530750" cy="4247805"/>
            <a:chOff x="771720" y="1469963"/>
            <a:chExt cx="5285557" cy="4092637"/>
          </a:xfrm>
        </p:grpSpPr>
        <p:pic>
          <p:nvPicPr>
            <p:cNvPr id="50" name="图片 4">
              <a:extLst>
                <a:ext uri="{FF2B5EF4-FFF2-40B4-BE49-F238E27FC236}">
                  <a16:creationId xmlns:a16="http://schemas.microsoft.com/office/drawing/2014/main" id="{79B2DD5F-FB8D-4E12-87C2-3D65D18C0F33}"/>
                </a:ext>
              </a:extLst>
            </p:cNvPr>
            <p:cNvPicPr>
              <a:picLocks noChangeAspect="1"/>
            </p:cNvPicPr>
            <p:nvPr/>
          </p:nvPicPr>
          <p:blipFill rotWithShape="1">
            <a:blip r:embed="rId9">
              <a:extLst>
                <a:ext uri="{28A0092B-C50C-407E-A947-70E740481C1C}">
                  <a14:useLocalDpi xmlns:a14="http://schemas.microsoft.com/office/drawing/2010/main" val="0"/>
                </a:ext>
              </a:extLst>
            </a:blip>
            <a:srcRect t="12609" b="9961"/>
            <a:stretch>
              <a:fillRect/>
            </a:stretch>
          </p:blipFill>
          <p:spPr>
            <a:xfrm>
              <a:off x="771720" y="1469963"/>
              <a:ext cx="5285557" cy="4092637"/>
            </a:xfrm>
            <a:prstGeom prst="rect">
              <a:avLst/>
            </a:prstGeom>
          </p:spPr>
        </p:pic>
        <p:pic>
          <p:nvPicPr>
            <p:cNvPr id="52" name="图片 8" descr="C:\Users\Administrator\Desktop\c2022f8d8283856d39f3769ca6905c4b.pngc2022f8d8283856d39f3769ca6905c4b">
              <a:extLst>
                <a:ext uri="{FF2B5EF4-FFF2-40B4-BE49-F238E27FC236}">
                  <a16:creationId xmlns:a16="http://schemas.microsoft.com/office/drawing/2014/main" id="{A71C0C26-9D47-46D4-8EA0-46EAFA752763}"/>
                </a:ext>
              </a:extLst>
            </p:cNvPr>
            <p:cNvPicPr>
              <a:picLocks noChangeAspect="1"/>
            </p:cNvPicPr>
            <p:nvPr/>
          </p:nvPicPr>
          <p:blipFill>
            <a:blip r:embed="rId10"/>
            <a:srcRect/>
            <a:stretch>
              <a:fillRect/>
            </a:stretch>
          </p:blipFill>
          <p:spPr>
            <a:xfrm>
              <a:off x="784096" y="3133985"/>
              <a:ext cx="1578148" cy="2128708"/>
            </a:xfrm>
            <a:prstGeom prst="rect">
              <a:avLst/>
            </a:prstGeom>
          </p:spPr>
        </p:pic>
      </p:grpSp>
      <p:grpSp>
        <p:nvGrpSpPr>
          <p:cNvPr id="55" name="组合 9">
            <a:extLst>
              <a:ext uri="{FF2B5EF4-FFF2-40B4-BE49-F238E27FC236}">
                <a16:creationId xmlns:a16="http://schemas.microsoft.com/office/drawing/2014/main" id="{A318896D-097A-437C-83CC-20B0D0C7D9CD}"/>
              </a:ext>
            </a:extLst>
          </p:cNvPr>
          <p:cNvGrpSpPr/>
          <p:nvPr/>
        </p:nvGrpSpPr>
        <p:grpSpPr>
          <a:xfrm>
            <a:off x="4168049" y="637023"/>
            <a:ext cx="6332539" cy="3738762"/>
            <a:chOff x="4357669" y="2019654"/>
            <a:chExt cx="6078855" cy="3398520"/>
          </a:xfrm>
        </p:grpSpPr>
        <p:pic>
          <p:nvPicPr>
            <p:cNvPr id="60" name="图片 11">
              <a:extLst>
                <a:ext uri="{FF2B5EF4-FFF2-40B4-BE49-F238E27FC236}">
                  <a16:creationId xmlns:a16="http://schemas.microsoft.com/office/drawing/2014/main" id="{6BA2D849-AE0C-4728-8929-452B07047415}"/>
                </a:ext>
              </a:extLst>
            </p:cNvPr>
            <p:cNvPicPr>
              <a:picLocks noChangeAspect="1"/>
            </p:cNvPicPr>
            <p:nvPr/>
          </p:nvPicPr>
          <p:blipFill rotWithShape="1">
            <a:blip r:embed="rId9">
              <a:extLst>
                <a:ext uri="{28A0092B-C50C-407E-A947-70E740481C1C}">
                  <a14:useLocalDpi xmlns:a14="http://schemas.microsoft.com/office/drawing/2010/main" val="0"/>
                </a:ext>
              </a:extLst>
            </a:blip>
            <a:srcRect t="12609" b="9961"/>
            <a:stretch>
              <a:fillRect/>
            </a:stretch>
          </p:blipFill>
          <p:spPr>
            <a:xfrm>
              <a:off x="4553884" y="2019654"/>
              <a:ext cx="5882640" cy="3398520"/>
            </a:xfrm>
            <a:prstGeom prst="rect">
              <a:avLst/>
            </a:prstGeom>
          </p:spPr>
        </p:pic>
        <p:pic>
          <p:nvPicPr>
            <p:cNvPr id="64" name="图片 13" descr="C:\Users\Administrator\Desktop\c520095a8b69fe08d8a11e7d2431a358.pngc520095a8b69fe08d8a11e7d2431a358">
              <a:extLst>
                <a:ext uri="{FF2B5EF4-FFF2-40B4-BE49-F238E27FC236}">
                  <a16:creationId xmlns:a16="http://schemas.microsoft.com/office/drawing/2014/main" id="{D59C93C7-0150-495F-8673-B0E1BC55D43E}"/>
                </a:ext>
              </a:extLst>
            </p:cNvPr>
            <p:cNvPicPr>
              <a:picLocks noChangeAspect="1"/>
            </p:cNvPicPr>
            <p:nvPr/>
          </p:nvPicPr>
          <p:blipFill>
            <a:blip r:embed="rId11"/>
            <a:srcRect/>
            <a:stretch>
              <a:fillRect/>
            </a:stretch>
          </p:blipFill>
          <p:spPr>
            <a:xfrm>
              <a:off x="4357669" y="2508604"/>
              <a:ext cx="2109470" cy="2108835"/>
            </a:xfrm>
            <a:prstGeom prst="rect">
              <a:avLst/>
            </a:prstGeom>
          </p:spPr>
        </p:pic>
      </p:grpSp>
      <p:grpSp>
        <p:nvGrpSpPr>
          <p:cNvPr id="66" name="组合 19">
            <a:extLst>
              <a:ext uri="{FF2B5EF4-FFF2-40B4-BE49-F238E27FC236}">
                <a16:creationId xmlns:a16="http://schemas.microsoft.com/office/drawing/2014/main" id="{D47E3457-E1BE-4688-82D1-238D36F91551}"/>
              </a:ext>
            </a:extLst>
          </p:cNvPr>
          <p:cNvGrpSpPr/>
          <p:nvPr/>
        </p:nvGrpSpPr>
        <p:grpSpPr>
          <a:xfrm>
            <a:off x="6444706" y="3350620"/>
            <a:ext cx="6233430" cy="3799562"/>
            <a:chOff x="7942845" y="3080105"/>
            <a:chExt cx="4578293" cy="3331418"/>
          </a:xfrm>
        </p:grpSpPr>
        <p:pic>
          <p:nvPicPr>
            <p:cNvPr id="67" name="图片 16">
              <a:extLst>
                <a:ext uri="{FF2B5EF4-FFF2-40B4-BE49-F238E27FC236}">
                  <a16:creationId xmlns:a16="http://schemas.microsoft.com/office/drawing/2014/main" id="{B9597EE4-E32E-45B2-A599-590383CAED71}"/>
                </a:ext>
              </a:extLst>
            </p:cNvPr>
            <p:cNvPicPr>
              <a:picLocks noChangeAspect="1"/>
            </p:cNvPicPr>
            <p:nvPr/>
          </p:nvPicPr>
          <p:blipFill rotWithShape="1">
            <a:blip r:embed="rId9">
              <a:extLst>
                <a:ext uri="{28A0092B-C50C-407E-A947-70E740481C1C}">
                  <a14:useLocalDpi xmlns:a14="http://schemas.microsoft.com/office/drawing/2010/main" val="0"/>
                </a:ext>
              </a:extLst>
            </a:blip>
            <a:srcRect t="12609" b="9961"/>
            <a:stretch>
              <a:fillRect/>
            </a:stretch>
          </p:blipFill>
          <p:spPr>
            <a:xfrm>
              <a:off x="8079264" y="3250690"/>
              <a:ext cx="4441874" cy="3160833"/>
            </a:xfrm>
            <a:prstGeom prst="rect">
              <a:avLst/>
            </a:prstGeom>
          </p:spPr>
        </p:pic>
        <p:pic>
          <p:nvPicPr>
            <p:cNvPr id="68" name="图片 18" descr="C:\Users\Administrator\Desktop\fcc62bedd5792151b30fa059fd176012.pngfcc62bedd5792151b30fa059fd176012">
              <a:extLst>
                <a:ext uri="{FF2B5EF4-FFF2-40B4-BE49-F238E27FC236}">
                  <a16:creationId xmlns:a16="http://schemas.microsoft.com/office/drawing/2014/main" id="{2B349E6C-0C7E-4899-862B-18485AE1E0D0}"/>
                </a:ext>
              </a:extLst>
            </p:cNvPr>
            <p:cNvPicPr>
              <a:picLocks noChangeAspect="1"/>
            </p:cNvPicPr>
            <p:nvPr/>
          </p:nvPicPr>
          <p:blipFill rotWithShape="1">
            <a:blip r:embed="rId12"/>
            <a:srcRect/>
            <a:stretch>
              <a:fillRect/>
            </a:stretch>
          </p:blipFill>
          <p:spPr>
            <a:xfrm flipH="1">
              <a:off x="7942845" y="3080105"/>
              <a:ext cx="1976628" cy="2593975"/>
            </a:xfrm>
            <a:prstGeom prst="rect">
              <a:avLst/>
            </a:prstGeom>
          </p:spPr>
        </p:pic>
      </p:grpSp>
      <p:sp>
        <p:nvSpPr>
          <p:cNvPr id="69" name="文本框 7">
            <a:extLst>
              <a:ext uri="{FF2B5EF4-FFF2-40B4-BE49-F238E27FC236}">
                <a16:creationId xmlns:a16="http://schemas.microsoft.com/office/drawing/2014/main" id="{777E75EB-345B-4806-B27A-C029D8127F92}"/>
              </a:ext>
            </a:extLst>
          </p:cNvPr>
          <p:cNvSpPr txBox="1"/>
          <p:nvPr/>
        </p:nvSpPr>
        <p:spPr>
          <a:xfrm>
            <a:off x="5794062" y="1605991"/>
            <a:ext cx="3837068" cy="1569660"/>
          </a:xfrm>
          <a:prstGeom prst="rect">
            <a:avLst/>
          </a:prstGeom>
          <a:noFill/>
        </p:spPr>
        <p:txBody>
          <a:bodyPr wrap="square" rtlCol="0">
            <a:spAutoFit/>
          </a:bodyPr>
          <a:lstStyle/>
          <a:p>
            <a:pPr algn="dist"/>
            <a:r>
              <a:rPr lang="en-US" sz="3200">
                <a:solidFill>
                  <a:srgbClr val="0070C0"/>
                </a:solidFill>
                <a:latin typeface="UVN Binh Duong" pitchFamily="2" charset="0"/>
                <a:ea typeface="Times New Roman" panose="02020603050405020304" pitchFamily="18" charset="0"/>
              </a:rPr>
              <a:t>1. Nêu được một số nguyên nhân làm ô nhiễm nguồn nước.</a:t>
            </a:r>
            <a:endParaRPr lang="zh-CN" altLang="en-US" sz="3200" dirty="0">
              <a:solidFill>
                <a:srgbClr val="0070C0"/>
              </a:solidFill>
              <a:latin typeface="UVN Binh Duong" pitchFamily="2" charset="0"/>
              <a:ea typeface="字魂36号-正文宋楷" panose="02000000000000000000" pitchFamily="2" charset="-122"/>
              <a:cs typeface="汉仪晓波折纸体简" panose="00020600040101010101" charset="-122"/>
              <a:sym typeface="Arial" panose="020B0604020202020204" pitchFamily="34" charset="0"/>
            </a:endParaRPr>
          </a:p>
        </p:txBody>
      </p:sp>
      <p:sp>
        <p:nvSpPr>
          <p:cNvPr id="71" name="文本框 2">
            <a:extLst>
              <a:ext uri="{FF2B5EF4-FFF2-40B4-BE49-F238E27FC236}">
                <a16:creationId xmlns:a16="http://schemas.microsoft.com/office/drawing/2014/main" id="{417D1F3E-300B-4757-9337-E3919B16803A}"/>
              </a:ext>
            </a:extLst>
          </p:cNvPr>
          <p:cNvSpPr txBox="1"/>
          <p:nvPr/>
        </p:nvSpPr>
        <p:spPr>
          <a:xfrm>
            <a:off x="1885301" y="4041462"/>
            <a:ext cx="4630420" cy="2062103"/>
          </a:xfrm>
          <a:prstGeom prst="rect">
            <a:avLst/>
          </a:prstGeom>
          <a:noFill/>
        </p:spPr>
        <p:txBody>
          <a:bodyPr wrap="square" rtlCol="0">
            <a:spAutoFit/>
          </a:bodyPr>
          <a:lstStyle/>
          <a:p>
            <a:pPr algn="dist"/>
            <a:r>
              <a:rPr lang="en-US" sz="3200">
                <a:solidFill>
                  <a:srgbClr val="0070C0"/>
                </a:solidFill>
                <a:latin typeface="UVN Binh Duong" pitchFamily="2" charset="0"/>
                <a:ea typeface="Times New Roman" panose="02020603050405020304" pitchFamily="18" charset="0"/>
              </a:rPr>
              <a:t>2. Nêu được tác hại của việc sử dụng nguồn nước bị ô nhiễm đối với sức khỏe con người</a:t>
            </a:r>
            <a:endParaRPr lang="zh-CN" altLang="en-US" sz="3200" dirty="0">
              <a:solidFill>
                <a:srgbClr val="0070C0"/>
              </a:solidFill>
              <a:latin typeface="UVN Binh Duong" pitchFamily="2" charset="0"/>
              <a:ea typeface="字魂36号-正文宋楷" panose="02000000000000000000" pitchFamily="2" charset="-122"/>
              <a:cs typeface="汉仪晓波折纸体简" panose="00020600040101010101" charset="-122"/>
              <a:sym typeface="Arial" panose="020B0604020202020204" pitchFamily="34" charset="0"/>
            </a:endParaRPr>
          </a:p>
        </p:txBody>
      </p:sp>
      <p:sp>
        <p:nvSpPr>
          <p:cNvPr id="72" name="文本框 5">
            <a:extLst>
              <a:ext uri="{FF2B5EF4-FFF2-40B4-BE49-F238E27FC236}">
                <a16:creationId xmlns:a16="http://schemas.microsoft.com/office/drawing/2014/main" id="{1DEC823D-49BA-4750-A8A0-6BD90E471D78}"/>
              </a:ext>
            </a:extLst>
          </p:cNvPr>
          <p:cNvSpPr txBox="1"/>
          <p:nvPr/>
        </p:nvSpPr>
        <p:spPr>
          <a:xfrm>
            <a:off x="8361391" y="4674878"/>
            <a:ext cx="3427730" cy="1077218"/>
          </a:xfrm>
          <a:prstGeom prst="rect">
            <a:avLst/>
          </a:prstGeom>
          <a:noFill/>
        </p:spPr>
        <p:txBody>
          <a:bodyPr wrap="square" rtlCol="0">
            <a:spAutoFit/>
          </a:bodyPr>
          <a:lstStyle/>
          <a:p>
            <a:pPr algn="dist"/>
            <a:r>
              <a:rPr lang="en-US" altLang="zh-CN" sz="3200">
                <a:solidFill>
                  <a:srgbClr val="0070C0"/>
                </a:solidFill>
                <a:latin typeface="UVN Binh Duong" pitchFamily="2" charset="0"/>
                <a:ea typeface="字魂58号-创中黑" panose="00000500000000000000" charset="-122"/>
                <a:cs typeface="字魂59号-创粗黑" panose="00000500000000000000" pitchFamily="2" charset="-122"/>
              </a:rPr>
              <a:t>3. Có ý thức bảo vệ môi trường.</a:t>
            </a:r>
            <a:endParaRPr lang="zh-CN" altLang="en-US" sz="3200" dirty="0">
              <a:solidFill>
                <a:srgbClr val="0070C0"/>
              </a:solidFill>
              <a:latin typeface="UVN Binh Duong" pitchFamily="2" charset="0"/>
              <a:ea typeface="字魂58号-创中黑" panose="00000500000000000000" charset="-122"/>
              <a:cs typeface="字魂59号-创粗黑" panose="00000500000000000000" pitchFamily="2" charset="-122"/>
            </a:endParaRPr>
          </a:p>
        </p:txBody>
      </p:sp>
      <p:grpSp>
        <p:nvGrpSpPr>
          <p:cNvPr id="91" name="组合 98">
            <a:extLst>
              <a:ext uri="{FF2B5EF4-FFF2-40B4-BE49-F238E27FC236}">
                <a16:creationId xmlns:a16="http://schemas.microsoft.com/office/drawing/2014/main" id="{5EADF178-E736-4BE5-87D2-602E7376066D}"/>
              </a:ext>
            </a:extLst>
          </p:cNvPr>
          <p:cNvGrpSpPr/>
          <p:nvPr/>
        </p:nvGrpSpPr>
        <p:grpSpPr>
          <a:xfrm>
            <a:off x="1807459" y="-653882"/>
            <a:ext cx="2952627" cy="4791207"/>
            <a:chOff x="3492838" y="-48598"/>
            <a:chExt cx="1524437" cy="3382716"/>
          </a:xfrm>
        </p:grpSpPr>
        <p:sp>
          <p:nvSpPr>
            <p:cNvPr id="92" name="文本框 29">
              <a:extLst>
                <a:ext uri="{FF2B5EF4-FFF2-40B4-BE49-F238E27FC236}">
                  <a16:creationId xmlns:a16="http://schemas.microsoft.com/office/drawing/2014/main" id="{3F1FDC59-15A2-42E7-8AC9-7F3CAE856E82}"/>
                </a:ext>
              </a:extLst>
            </p:cNvPr>
            <p:cNvSpPr txBox="1"/>
            <p:nvPr/>
          </p:nvSpPr>
          <p:spPr>
            <a:xfrm>
              <a:off x="3492838" y="1764458"/>
              <a:ext cx="1524437" cy="1569660"/>
            </a:xfrm>
            <a:prstGeom prst="rect">
              <a:avLst/>
            </a:prstGeom>
            <a:noFill/>
          </p:spPr>
          <p:txBody>
            <a:bodyPr wrap="square" rtlCol="0">
              <a:spAutoFit/>
            </a:bodyPr>
            <a:lstStyle/>
            <a:p>
              <a:pPr algn="ctr"/>
              <a:r>
                <a:rPr lang="en-US" altLang="zh-CN" sz="960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TIÊU</a:t>
              </a:r>
              <a:endParaRPr lang="zh-CN" altLang="en-US" sz="9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93" name="组合 48">
              <a:extLst>
                <a:ext uri="{FF2B5EF4-FFF2-40B4-BE49-F238E27FC236}">
                  <a16:creationId xmlns:a16="http://schemas.microsoft.com/office/drawing/2014/main" id="{8F6ED79A-E21F-440B-933E-11A83E249461}"/>
                </a:ext>
              </a:extLst>
            </p:cNvPr>
            <p:cNvGrpSpPr/>
            <p:nvPr/>
          </p:nvGrpSpPr>
          <p:grpSpPr>
            <a:xfrm>
              <a:off x="3728025" y="-48598"/>
              <a:ext cx="113914" cy="2452875"/>
              <a:chOff x="1902074" y="-754188"/>
              <a:chExt cx="113914" cy="2452875"/>
            </a:xfrm>
          </p:grpSpPr>
          <p:grpSp>
            <p:nvGrpSpPr>
              <p:cNvPr id="99" name="组合 49">
                <a:extLst>
                  <a:ext uri="{FF2B5EF4-FFF2-40B4-BE49-F238E27FC236}">
                    <a16:creationId xmlns:a16="http://schemas.microsoft.com/office/drawing/2014/main" id="{FC1EA317-AA90-4BAB-9E5A-68644243DCBC}"/>
                  </a:ext>
                </a:extLst>
              </p:cNvPr>
              <p:cNvGrpSpPr/>
              <p:nvPr/>
            </p:nvGrpSpPr>
            <p:grpSpPr>
              <a:xfrm>
                <a:off x="1902074" y="1584773"/>
                <a:ext cx="113914" cy="113914"/>
                <a:chOff x="6960096" y="-531440"/>
                <a:chExt cx="113914" cy="113914"/>
              </a:xfrm>
            </p:grpSpPr>
            <p:sp>
              <p:nvSpPr>
                <p:cNvPr id="101" name="椭圆 51">
                  <a:extLst>
                    <a:ext uri="{FF2B5EF4-FFF2-40B4-BE49-F238E27FC236}">
                      <a16:creationId xmlns:a16="http://schemas.microsoft.com/office/drawing/2014/main" id="{D32F6510-D317-4BF2-B886-3B640DCFDD21}"/>
                    </a:ext>
                  </a:extLst>
                </p:cNvPr>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102" name="椭圆 52">
                  <a:extLst>
                    <a:ext uri="{FF2B5EF4-FFF2-40B4-BE49-F238E27FC236}">
                      <a16:creationId xmlns:a16="http://schemas.microsoft.com/office/drawing/2014/main" id="{FC10BDEA-B8EB-4FF8-AD6A-1E523FB4418F}"/>
                    </a:ext>
                  </a:extLst>
                </p:cNvPr>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100" name="直接连接符 50">
                <a:extLst>
                  <a:ext uri="{FF2B5EF4-FFF2-40B4-BE49-F238E27FC236}">
                    <a16:creationId xmlns:a16="http://schemas.microsoft.com/office/drawing/2014/main" id="{A5215104-87AC-484D-BB3E-BB4BCB1DD52D}"/>
                  </a:ext>
                </a:extLst>
              </p:cNvPr>
              <p:cNvCxnSpPr>
                <a:stCxn id="102" idx="4"/>
              </p:cNvCxnSpPr>
              <p:nvPr/>
            </p:nvCxnSpPr>
            <p:spPr>
              <a:xfrm flipH="1" flipV="1">
                <a:off x="1953152" y="-754188"/>
                <a:ext cx="5880" cy="2373059"/>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4" name="组合 53">
              <a:extLst>
                <a:ext uri="{FF2B5EF4-FFF2-40B4-BE49-F238E27FC236}">
                  <a16:creationId xmlns:a16="http://schemas.microsoft.com/office/drawing/2014/main" id="{7DD202E9-FFFA-4621-87C6-36B3F6044310}"/>
                </a:ext>
              </a:extLst>
            </p:cNvPr>
            <p:cNvGrpSpPr/>
            <p:nvPr/>
          </p:nvGrpSpPr>
          <p:grpSpPr>
            <a:xfrm>
              <a:off x="4644791" y="649625"/>
              <a:ext cx="113914" cy="1754652"/>
              <a:chOff x="1902074" y="-55965"/>
              <a:chExt cx="113914" cy="1754652"/>
            </a:xfrm>
          </p:grpSpPr>
          <p:grpSp>
            <p:nvGrpSpPr>
              <p:cNvPr id="95" name="组合 54">
                <a:extLst>
                  <a:ext uri="{FF2B5EF4-FFF2-40B4-BE49-F238E27FC236}">
                    <a16:creationId xmlns:a16="http://schemas.microsoft.com/office/drawing/2014/main" id="{FEA0D6BC-0EDC-46DE-94E6-D8635C0B5D8B}"/>
                  </a:ext>
                </a:extLst>
              </p:cNvPr>
              <p:cNvGrpSpPr/>
              <p:nvPr/>
            </p:nvGrpSpPr>
            <p:grpSpPr>
              <a:xfrm>
                <a:off x="1902074" y="1584773"/>
                <a:ext cx="113914" cy="113914"/>
                <a:chOff x="6960096" y="-531440"/>
                <a:chExt cx="113914" cy="113914"/>
              </a:xfrm>
            </p:grpSpPr>
            <p:sp>
              <p:nvSpPr>
                <p:cNvPr id="97" name="椭圆 56">
                  <a:extLst>
                    <a:ext uri="{FF2B5EF4-FFF2-40B4-BE49-F238E27FC236}">
                      <a16:creationId xmlns:a16="http://schemas.microsoft.com/office/drawing/2014/main" id="{3576AE92-2FC4-4DEE-BCEA-B85B2A64F626}"/>
                    </a:ext>
                  </a:extLst>
                </p:cNvPr>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98" name="椭圆 57">
                  <a:extLst>
                    <a:ext uri="{FF2B5EF4-FFF2-40B4-BE49-F238E27FC236}">
                      <a16:creationId xmlns:a16="http://schemas.microsoft.com/office/drawing/2014/main" id="{E30951A4-5FA7-4B64-B441-3DEAB6CD52E7}"/>
                    </a:ext>
                  </a:extLst>
                </p:cNvPr>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96" name="直接连接符 55">
                <a:extLst>
                  <a:ext uri="{FF2B5EF4-FFF2-40B4-BE49-F238E27FC236}">
                    <a16:creationId xmlns:a16="http://schemas.microsoft.com/office/drawing/2014/main" id="{8FB4B8E0-10B7-4E5F-8A55-2522DFED6740}"/>
                  </a:ext>
                </a:extLst>
              </p:cNvPr>
              <p:cNvCxnSpPr>
                <a:stCxn id="98"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79" name="组合 97">
            <a:extLst>
              <a:ext uri="{FF2B5EF4-FFF2-40B4-BE49-F238E27FC236}">
                <a16:creationId xmlns:a16="http://schemas.microsoft.com/office/drawing/2014/main" id="{7F6865D7-625E-4894-8555-862B2CE66CDA}"/>
              </a:ext>
            </a:extLst>
          </p:cNvPr>
          <p:cNvGrpSpPr/>
          <p:nvPr/>
        </p:nvGrpSpPr>
        <p:grpSpPr>
          <a:xfrm>
            <a:off x="-335991" y="-723771"/>
            <a:ext cx="3465066" cy="3832986"/>
            <a:chOff x="1651895" y="-55965"/>
            <a:chExt cx="1641146" cy="2706187"/>
          </a:xfrm>
        </p:grpSpPr>
        <p:sp>
          <p:nvSpPr>
            <p:cNvPr id="80" name="文本框 28">
              <a:extLst>
                <a:ext uri="{FF2B5EF4-FFF2-40B4-BE49-F238E27FC236}">
                  <a16:creationId xmlns:a16="http://schemas.microsoft.com/office/drawing/2014/main" id="{E727E35A-01CB-4E16-B6BB-731B4D2B5434}"/>
                </a:ext>
              </a:extLst>
            </p:cNvPr>
            <p:cNvSpPr txBox="1"/>
            <p:nvPr/>
          </p:nvSpPr>
          <p:spPr>
            <a:xfrm>
              <a:off x="1651895" y="1080562"/>
              <a:ext cx="1641146" cy="1569660"/>
            </a:xfrm>
            <a:prstGeom prst="rect">
              <a:avLst/>
            </a:prstGeom>
            <a:noFill/>
          </p:spPr>
          <p:txBody>
            <a:bodyPr wrap="square" rtlCol="0">
              <a:spAutoFit/>
            </a:bodyPr>
            <a:lstStyle/>
            <a:p>
              <a:pPr algn="ctr"/>
              <a:r>
                <a:rPr lang="en-US" altLang="zh-CN" sz="9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rPr>
                <a:t>MỤC </a:t>
              </a:r>
              <a:endParaRPr lang="zh-CN" altLang="en-US" sz="9600" dirty="0">
                <a:solidFill>
                  <a:srgbClr val="FFFF00"/>
                </a:solidFill>
                <a:effectLst>
                  <a:outerShdw blurRad="50800" dist="38100" dir="5400000" sx="102000" sy="102000" algn="t" rotWithShape="0">
                    <a:srgbClr val="53A8DD"/>
                  </a:outerShdw>
                </a:effectLst>
                <a:latin typeface="UVN Binh Duong" pitchFamily="2" charset="0"/>
                <a:ea typeface="字魂35号-经典雅黑" panose="00000500000000000000" pitchFamily="2" charset="-122"/>
              </a:endParaRPr>
            </a:p>
          </p:txBody>
        </p:sp>
        <p:grpSp>
          <p:nvGrpSpPr>
            <p:cNvPr id="81" name="组合 42">
              <a:extLst>
                <a:ext uri="{FF2B5EF4-FFF2-40B4-BE49-F238E27FC236}">
                  <a16:creationId xmlns:a16="http://schemas.microsoft.com/office/drawing/2014/main" id="{8A2CB231-B807-4219-8D49-941051712093}"/>
                </a:ext>
              </a:extLst>
            </p:cNvPr>
            <p:cNvGrpSpPr/>
            <p:nvPr/>
          </p:nvGrpSpPr>
          <p:grpSpPr>
            <a:xfrm>
              <a:off x="1902074" y="-55965"/>
              <a:ext cx="113914" cy="1754652"/>
              <a:chOff x="1902074" y="-55965"/>
              <a:chExt cx="113914" cy="1754652"/>
            </a:xfrm>
          </p:grpSpPr>
          <p:grpSp>
            <p:nvGrpSpPr>
              <p:cNvPr id="87" name="组合 36">
                <a:extLst>
                  <a:ext uri="{FF2B5EF4-FFF2-40B4-BE49-F238E27FC236}">
                    <a16:creationId xmlns:a16="http://schemas.microsoft.com/office/drawing/2014/main" id="{E28B87C7-D39D-40BC-96C7-024810F36F62}"/>
                  </a:ext>
                </a:extLst>
              </p:cNvPr>
              <p:cNvGrpSpPr/>
              <p:nvPr/>
            </p:nvGrpSpPr>
            <p:grpSpPr>
              <a:xfrm>
                <a:off x="1902074" y="1584773"/>
                <a:ext cx="113914" cy="113914"/>
                <a:chOff x="6960096" y="-531440"/>
                <a:chExt cx="113914" cy="113914"/>
              </a:xfrm>
            </p:grpSpPr>
            <p:sp>
              <p:nvSpPr>
                <p:cNvPr id="89" name="椭圆 34">
                  <a:extLst>
                    <a:ext uri="{FF2B5EF4-FFF2-40B4-BE49-F238E27FC236}">
                      <a16:creationId xmlns:a16="http://schemas.microsoft.com/office/drawing/2014/main" id="{BB2CAAEB-EBE0-4629-97ED-D6FB06A13572}"/>
                    </a:ext>
                  </a:extLst>
                </p:cNvPr>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90" name="椭圆 35">
                  <a:extLst>
                    <a:ext uri="{FF2B5EF4-FFF2-40B4-BE49-F238E27FC236}">
                      <a16:creationId xmlns:a16="http://schemas.microsoft.com/office/drawing/2014/main" id="{02ABABCA-DD69-44E3-9433-4C08EA2EA1DE}"/>
                    </a:ext>
                  </a:extLst>
                </p:cNvPr>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88" name="直接连接符 38">
                <a:extLst>
                  <a:ext uri="{FF2B5EF4-FFF2-40B4-BE49-F238E27FC236}">
                    <a16:creationId xmlns:a16="http://schemas.microsoft.com/office/drawing/2014/main" id="{D41F600D-F1B0-44F4-971B-EF4065543F1E}"/>
                  </a:ext>
                </a:extLst>
              </p:cNvPr>
              <p:cNvCxnSpPr>
                <a:cxnSpLocks/>
                <a:stCxn id="90"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82" name="组合 43">
              <a:extLst>
                <a:ext uri="{FF2B5EF4-FFF2-40B4-BE49-F238E27FC236}">
                  <a16:creationId xmlns:a16="http://schemas.microsoft.com/office/drawing/2014/main" id="{CBD7AEB1-1DD9-4E64-BE81-DA99A5417799}"/>
                </a:ext>
              </a:extLst>
            </p:cNvPr>
            <p:cNvGrpSpPr/>
            <p:nvPr/>
          </p:nvGrpSpPr>
          <p:grpSpPr>
            <a:xfrm>
              <a:off x="2783632" y="-55965"/>
              <a:ext cx="113914" cy="1754652"/>
              <a:chOff x="1902074" y="-55965"/>
              <a:chExt cx="113914" cy="1754652"/>
            </a:xfrm>
          </p:grpSpPr>
          <p:grpSp>
            <p:nvGrpSpPr>
              <p:cNvPr id="83" name="组合 44">
                <a:extLst>
                  <a:ext uri="{FF2B5EF4-FFF2-40B4-BE49-F238E27FC236}">
                    <a16:creationId xmlns:a16="http://schemas.microsoft.com/office/drawing/2014/main" id="{556372AF-7D10-4B67-A6A8-15CF5362B6AA}"/>
                  </a:ext>
                </a:extLst>
              </p:cNvPr>
              <p:cNvGrpSpPr/>
              <p:nvPr/>
            </p:nvGrpSpPr>
            <p:grpSpPr>
              <a:xfrm>
                <a:off x="1902074" y="1584773"/>
                <a:ext cx="113914" cy="113914"/>
                <a:chOff x="6960096" y="-531440"/>
                <a:chExt cx="113914" cy="113914"/>
              </a:xfrm>
            </p:grpSpPr>
            <p:sp>
              <p:nvSpPr>
                <p:cNvPr id="85" name="椭圆 46">
                  <a:extLst>
                    <a:ext uri="{FF2B5EF4-FFF2-40B4-BE49-F238E27FC236}">
                      <a16:creationId xmlns:a16="http://schemas.microsoft.com/office/drawing/2014/main" id="{179C2202-46D2-429A-BDDC-37944D16617C}"/>
                    </a:ext>
                  </a:extLst>
                </p:cNvPr>
                <p:cNvSpPr/>
                <p:nvPr/>
              </p:nvSpPr>
              <p:spPr>
                <a:xfrm>
                  <a:off x="6960096" y="-531440"/>
                  <a:ext cx="113914" cy="11391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sp>
              <p:nvSpPr>
                <p:cNvPr id="86" name="椭圆 47">
                  <a:extLst>
                    <a:ext uri="{FF2B5EF4-FFF2-40B4-BE49-F238E27FC236}">
                      <a16:creationId xmlns:a16="http://schemas.microsoft.com/office/drawing/2014/main" id="{B975CE4F-769A-48AE-B9CC-E5F186CF9F45}"/>
                    </a:ext>
                  </a:extLst>
                </p:cNvPr>
                <p:cNvSpPr/>
                <p:nvPr/>
              </p:nvSpPr>
              <p:spPr>
                <a:xfrm flipV="1">
                  <a:off x="6994194" y="-497342"/>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FFFF00"/>
                    </a:solidFill>
                    <a:latin typeface="UVN Binh Duong" pitchFamily="2" charset="0"/>
                  </a:endParaRPr>
                </a:p>
              </p:txBody>
            </p:sp>
          </p:grpSp>
          <p:cxnSp>
            <p:nvCxnSpPr>
              <p:cNvPr id="84" name="直接连接符 45">
                <a:extLst>
                  <a:ext uri="{FF2B5EF4-FFF2-40B4-BE49-F238E27FC236}">
                    <a16:creationId xmlns:a16="http://schemas.microsoft.com/office/drawing/2014/main" id="{6D23A517-582A-4828-A0FD-B6A266478110}"/>
                  </a:ext>
                </a:extLst>
              </p:cNvPr>
              <p:cNvCxnSpPr>
                <a:cxnSpLocks/>
                <a:stCxn id="86" idx="4"/>
              </p:cNvCxnSpPr>
              <p:nvPr/>
            </p:nvCxnSpPr>
            <p:spPr>
              <a:xfrm flipH="1" flipV="1">
                <a:off x="1959031" y="-55965"/>
                <a:ext cx="1" cy="1674836"/>
              </a:xfrm>
              <a:prstGeom prst="line">
                <a:avLst/>
              </a:prstGeom>
              <a:ln w="127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73" name="组合 96">
            <a:extLst>
              <a:ext uri="{FF2B5EF4-FFF2-40B4-BE49-F238E27FC236}">
                <a16:creationId xmlns:a16="http://schemas.microsoft.com/office/drawing/2014/main" id="{EBD2A662-6742-4F9E-9EA2-67ADFE432121}"/>
              </a:ext>
            </a:extLst>
          </p:cNvPr>
          <p:cNvGrpSpPr/>
          <p:nvPr/>
        </p:nvGrpSpPr>
        <p:grpSpPr>
          <a:xfrm>
            <a:off x="9486" y="0"/>
            <a:ext cx="12173029" cy="1637268"/>
            <a:chOff x="0" y="195019"/>
            <a:chExt cx="9997563" cy="1344669"/>
          </a:xfrm>
        </p:grpSpPr>
        <p:pic>
          <p:nvPicPr>
            <p:cNvPr id="77" name="图片 95">
              <a:extLst>
                <a:ext uri="{FF2B5EF4-FFF2-40B4-BE49-F238E27FC236}">
                  <a16:creationId xmlns:a16="http://schemas.microsoft.com/office/drawing/2014/main" id="{6E0D4865-E64A-445B-A597-E9E127DB03F4}"/>
                </a:ext>
              </a:extLst>
            </p:cNvPr>
            <p:cNvPicPr>
              <a:picLocks noChangeAspect="1"/>
            </p:cNvPicPr>
            <p:nvPr/>
          </p:nvPicPr>
          <p:blipFill rotWithShape="1">
            <a:blip r:embed="rId13">
              <a:extLst>
                <a:ext uri="{28A0092B-C50C-407E-A947-70E740481C1C}">
                  <a14:useLocalDpi xmlns:a14="http://schemas.microsoft.com/office/drawing/2010/main" val="0"/>
                </a:ext>
              </a:extLst>
            </a:blip>
            <a:srcRect t="1607" r="44764" b="88413"/>
            <a:stretch>
              <a:fillRect/>
            </a:stretch>
          </p:blipFill>
          <p:spPr>
            <a:xfrm>
              <a:off x="0" y="195019"/>
              <a:ext cx="4960785" cy="1344669"/>
            </a:xfrm>
            <a:prstGeom prst="rect">
              <a:avLst/>
            </a:prstGeom>
            <a:effectLst>
              <a:outerShdw blurRad="50800" dist="38100" dir="5400000" sx="102000" sy="102000" algn="t" rotWithShape="0">
                <a:srgbClr val="53A8DD">
                  <a:alpha val="40000"/>
                </a:srgbClr>
              </a:outerShdw>
            </a:effectLst>
          </p:spPr>
        </p:pic>
        <p:pic>
          <p:nvPicPr>
            <p:cNvPr id="78" name="图片 92">
              <a:extLst>
                <a:ext uri="{FF2B5EF4-FFF2-40B4-BE49-F238E27FC236}">
                  <a16:creationId xmlns:a16="http://schemas.microsoft.com/office/drawing/2014/main" id="{3E57D571-975E-465A-AD1E-BF007C3973D5}"/>
                </a:ext>
              </a:extLst>
            </p:cNvPr>
            <p:cNvPicPr>
              <a:picLocks noChangeAspect="1"/>
            </p:cNvPicPr>
            <p:nvPr/>
          </p:nvPicPr>
          <p:blipFill rotWithShape="1">
            <a:blip r:embed="rId14">
              <a:extLst>
                <a:ext uri="{28A0092B-C50C-407E-A947-70E740481C1C}">
                  <a14:useLocalDpi xmlns:a14="http://schemas.microsoft.com/office/drawing/2010/main" val="0"/>
                </a:ext>
              </a:extLst>
            </a:blip>
            <a:srcRect l="32585" t="1563" b="89979"/>
            <a:stretch>
              <a:fillRect/>
            </a:stretch>
          </p:blipFill>
          <p:spPr>
            <a:xfrm>
              <a:off x="3385894" y="195019"/>
              <a:ext cx="6611669" cy="1244427"/>
            </a:xfrm>
            <a:prstGeom prst="rect">
              <a:avLst/>
            </a:prstGeom>
            <a:effectLst>
              <a:outerShdw blurRad="50800" dist="38100" dir="5400000" sx="102000" sy="102000" algn="t" rotWithShape="0">
                <a:srgbClr val="53A8DD">
                  <a:alpha val="39000"/>
                </a:srgbClr>
              </a:outerShdw>
            </a:effectLst>
          </p:spPr>
        </p:pic>
      </p:grpSp>
      <p:sp>
        <p:nvSpPr>
          <p:cNvPr id="46" name="TextBox 45">
            <a:extLst>
              <a:ext uri="{FF2B5EF4-FFF2-40B4-BE49-F238E27FC236}">
                <a16:creationId xmlns:a16="http://schemas.microsoft.com/office/drawing/2014/main" id="{06638D20-1372-461C-BE15-6B14C9642814}"/>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51" name="TextBox 50">
            <a:extLst>
              <a:ext uri="{FF2B5EF4-FFF2-40B4-BE49-F238E27FC236}">
                <a16:creationId xmlns:a16="http://schemas.microsoft.com/office/drawing/2014/main" id="{FEA49E4B-B4A8-43B8-A373-43BA5BD9284E}"/>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custDataLst>
      <p:tags r:id="rId1"/>
    </p:custDataLst>
    <p:extLst>
      <p:ext uri="{BB962C8B-B14F-4D97-AF65-F5344CB8AC3E}">
        <p14:creationId xmlns:p14="http://schemas.microsoft.com/office/powerpoint/2010/main" val="2639158141"/>
      </p:ext>
    </p:extLst>
  </p:cSld>
  <p:clrMapOvr>
    <a:masterClrMapping/>
  </p:clrMapOvr>
  <p:transition spd="slow" advTm="2798">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40000">
                                          <p:cBhvr additive="base">
                                            <p:cTn id="7" dur="1000" fill="hold"/>
                                            <p:tgtEl>
                                              <p:spTgt spid="79"/>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7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14:presetBounceEnd="40000">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14:bounceEnd="40000">
                                          <p:cBhvr additive="base">
                                            <p:cTn id="12" dur="1000" fill="hold"/>
                                            <p:tgtEl>
                                              <p:spTgt spid="91"/>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500" fill="hold"/>
                                            <p:tgtEl>
                                              <p:spTgt spid="66"/>
                                            </p:tgtEl>
                                            <p:attrNameLst>
                                              <p:attrName>ppt_w</p:attrName>
                                            </p:attrNameLst>
                                          </p:cBhvr>
                                          <p:tavLst>
                                            <p:tav tm="0">
                                              <p:val>
                                                <p:fltVal val="0"/>
                                              </p:val>
                                            </p:tav>
                                            <p:tav tm="100000">
                                              <p:val>
                                                <p:strVal val="#ppt_w"/>
                                              </p:val>
                                            </p:tav>
                                          </p:tavLst>
                                        </p:anim>
                                        <p:anim calcmode="lin" valueType="num">
                                          <p:cBhvr>
                                            <p:cTn id="38" dur="500" fill="hold"/>
                                            <p:tgtEl>
                                              <p:spTgt spid="66"/>
                                            </p:tgtEl>
                                            <p:attrNameLst>
                                              <p:attrName>ppt_h</p:attrName>
                                            </p:attrNameLst>
                                          </p:cBhvr>
                                          <p:tavLst>
                                            <p:tav tm="0">
                                              <p:val>
                                                <p:fltVal val="0"/>
                                              </p:val>
                                            </p:tav>
                                            <p:tav tm="100000">
                                              <p:val>
                                                <p:strVal val="#ppt_h"/>
                                              </p:val>
                                            </p:tav>
                                          </p:tavLst>
                                        </p:anim>
                                        <p:animEffect transition="in" filter="fade">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blinds(horizontal)">
                                          <p:cBhvr>
                                            <p:cTn id="44" dur="5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blinds(horizontal)">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blinds(horizontal)">
                                          <p:cBhvr>
                                            <p:cTn id="5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1" grpId="0"/>
          <p:bldP spid="71" grpId="1"/>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ppt_x"/>
                                              </p:val>
                                            </p:tav>
                                            <p:tav tm="100000">
                                              <p:val>
                                                <p:strVal val="#ppt_x"/>
                                              </p:val>
                                            </p:tav>
                                          </p:tavLst>
                                        </p:anim>
                                        <p:anim calcmode="lin" valueType="num">
                                          <p:cBhvr additive="base">
                                            <p:cTn id="8" dur="1000" fill="hold"/>
                                            <p:tgtEl>
                                              <p:spTgt spid="7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1000" fill="hold"/>
                                            <p:tgtEl>
                                              <p:spTgt spid="91"/>
                                            </p:tgtEl>
                                            <p:attrNameLst>
                                              <p:attrName>ppt_x</p:attrName>
                                            </p:attrNameLst>
                                          </p:cBhvr>
                                          <p:tavLst>
                                            <p:tav tm="0">
                                              <p:val>
                                                <p:strVal val="#ppt_x"/>
                                              </p:val>
                                            </p:tav>
                                            <p:tav tm="100000">
                                              <p:val>
                                                <p:strVal val="#ppt_x"/>
                                              </p:val>
                                            </p:tav>
                                          </p:tavLst>
                                        </p:anim>
                                        <p:anim calcmode="lin" valueType="num">
                                          <p:cBhvr additive="base">
                                            <p:cTn id="13" dur="10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par>
                                    <p:cTn id="19" presetID="14" presetClass="entr" presetSubtype="1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500" fill="hold"/>
                                            <p:tgtEl>
                                              <p:spTgt spid="66"/>
                                            </p:tgtEl>
                                            <p:attrNameLst>
                                              <p:attrName>ppt_w</p:attrName>
                                            </p:attrNameLst>
                                          </p:cBhvr>
                                          <p:tavLst>
                                            <p:tav tm="0">
                                              <p:val>
                                                <p:fltVal val="0"/>
                                              </p:val>
                                            </p:tav>
                                            <p:tav tm="100000">
                                              <p:val>
                                                <p:strVal val="#ppt_w"/>
                                              </p:val>
                                            </p:tav>
                                          </p:tavLst>
                                        </p:anim>
                                        <p:anim calcmode="lin" valueType="num">
                                          <p:cBhvr>
                                            <p:cTn id="38" dur="500" fill="hold"/>
                                            <p:tgtEl>
                                              <p:spTgt spid="66"/>
                                            </p:tgtEl>
                                            <p:attrNameLst>
                                              <p:attrName>ppt_h</p:attrName>
                                            </p:attrNameLst>
                                          </p:cBhvr>
                                          <p:tavLst>
                                            <p:tav tm="0">
                                              <p:val>
                                                <p:fltVal val="0"/>
                                              </p:val>
                                            </p:tav>
                                            <p:tav tm="100000">
                                              <p:val>
                                                <p:strVal val="#ppt_h"/>
                                              </p:val>
                                            </p:tav>
                                          </p:tavLst>
                                        </p:anim>
                                        <p:animEffect transition="in" filter="fade">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blinds(horizontal)">
                                          <p:cBhvr>
                                            <p:cTn id="44" dur="5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blinds(horizontal)">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blinds(horizontal)">
                                          <p:cBhvr>
                                            <p:cTn id="5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1" grpId="0"/>
          <p:bldP spid="71" grpId="1"/>
          <p:bldP spid="72" grpId="0"/>
          <p:bldP spid="72"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2">
            <a:extLst>
              <a:ext uri="{FF2B5EF4-FFF2-40B4-BE49-F238E27FC236}">
                <a16:creationId xmlns:a16="http://schemas.microsoft.com/office/drawing/2014/main" id="{86C3647B-42FD-47DA-8774-DCE4050C21F5}"/>
              </a:ext>
            </a:extLst>
          </p:cNvPr>
          <p:cNvGrpSpPr/>
          <p:nvPr/>
        </p:nvGrpSpPr>
        <p:grpSpPr>
          <a:xfrm>
            <a:off x="0" y="0"/>
            <a:ext cx="12192000" cy="6858000"/>
            <a:chOff x="0" y="-29121"/>
            <a:chExt cx="12192000" cy="6858000"/>
          </a:xfrm>
        </p:grpSpPr>
        <p:pic>
          <p:nvPicPr>
            <p:cNvPr id="47" name="图片 16">
              <a:extLst>
                <a:ext uri="{FF2B5EF4-FFF2-40B4-BE49-F238E27FC236}">
                  <a16:creationId xmlns:a16="http://schemas.microsoft.com/office/drawing/2014/main" id="{2B69F078-AE55-456D-B157-0E63791178F8}"/>
                </a:ext>
              </a:extLst>
            </p:cNvPr>
            <p:cNvPicPr>
              <a:picLocks noChangeAspect="1"/>
            </p:cNvPicPr>
            <p:nvPr/>
          </p:nvPicPr>
          <p:blipFill rotWithShape="1">
            <a:blip r:embed="rId3">
              <a:extLst>
                <a:ext uri="{28A0092B-C50C-407E-A947-70E740481C1C}">
                  <a14:useLocalDpi xmlns:a14="http://schemas.microsoft.com/office/drawing/2010/main" val="0"/>
                </a:ext>
              </a:extLst>
            </a:blip>
            <a:srcRect t="17164" b="37472"/>
            <a:stretch/>
          </p:blipFill>
          <p:spPr>
            <a:xfrm>
              <a:off x="0" y="-29121"/>
              <a:ext cx="12192000" cy="6858000"/>
            </a:xfrm>
            <a:prstGeom prst="rect">
              <a:avLst/>
            </a:prstGeom>
          </p:spPr>
        </p:pic>
        <p:sp>
          <p:nvSpPr>
            <p:cNvPr id="48" name="矩形: 圆角 1">
              <a:extLst>
                <a:ext uri="{FF2B5EF4-FFF2-40B4-BE49-F238E27FC236}">
                  <a16:creationId xmlns:a16="http://schemas.microsoft.com/office/drawing/2014/main" id="{A66D4A8A-7625-4023-8788-F2A978E3683F}"/>
                </a:ext>
              </a:extLst>
            </p:cNvPr>
            <p:cNvSpPr/>
            <p:nvPr/>
          </p:nvSpPr>
          <p:spPr>
            <a:xfrm>
              <a:off x="4978400" y="2489200"/>
              <a:ext cx="1638300" cy="1104900"/>
            </a:xfrm>
            <a:prstGeom prst="roundRect">
              <a:avLst/>
            </a:prstGeom>
            <a:solidFill>
              <a:srgbClr val="05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13650" r="77947" b="79000"/>
          <a:stretch>
            <a:fillRect/>
          </a:stretch>
        </p:blipFill>
        <p:spPr>
          <a:xfrm>
            <a:off x="10113184" y="3169106"/>
            <a:ext cx="2131870" cy="106593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27948" t="67419" r="27947" b="16052"/>
          <a:stretch>
            <a:fillRect/>
          </a:stretch>
        </p:blipFill>
        <p:spPr>
          <a:xfrm>
            <a:off x="3558798" y="4010647"/>
            <a:ext cx="5074406" cy="2852937"/>
          </a:xfrm>
          <a:prstGeom prst="rect">
            <a:avLst/>
          </a:prstGeom>
        </p:spPr>
      </p:pic>
      <p:pic>
        <p:nvPicPr>
          <p:cNvPr id="5" name="图片 4"/>
          <p:cNvPicPr>
            <a:picLocks noChangeAspect="1"/>
          </p:cNvPicPr>
          <p:nvPr/>
        </p:nvPicPr>
        <p:blipFill rotWithShape="1">
          <a:blip r:embed="rId5">
            <a:duotone>
              <a:prstClr val="black"/>
              <a:schemeClr val="accent3">
                <a:tint val="45000"/>
                <a:satMod val="400000"/>
              </a:schemeClr>
            </a:duotone>
            <a:extLst>
              <a:ext uri="{28A0092B-C50C-407E-A947-70E740481C1C}">
                <a14:useLocalDpi xmlns:a14="http://schemas.microsoft.com/office/drawing/2010/main" val="0"/>
              </a:ext>
            </a:extLst>
          </a:blip>
          <a:srcRect t="81374" b="8127"/>
          <a:stretch>
            <a:fillRect/>
          </a:stretch>
        </p:blipFill>
        <p:spPr>
          <a:xfrm>
            <a:off x="-6809" y="4937561"/>
            <a:ext cx="12192000" cy="1920439"/>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315967" y="4796544"/>
            <a:ext cx="1278328" cy="1734898"/>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t="79100" r="86525" b="8710"/>
          <a:stretch>
            <a:fillRect/>
          </a:stretch>
        </p:blipFill>
        <p:spPr>
          <a:xfrm>
            <a:off x="10027481" y="4366397"/>
            <a:ext cx="1642093" cy="222858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79100" r="86525" b="8710"/>
          <a:stretch>
            <a:fillRect/>
          </a:stretch>
        </p:blipFill>
        <p:spPr>
          <a:xfrm>
            <a:off x="8633203" y="5994934"/>
            <a:ext cx="483833" cy="65663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t="79100" r="86525" b="8710"/>
          <a:stretch>
            <a:fillRect/>
          </a:stretch>
        </p:blipFill>
        <p:spPr>
          <a:xfrm>
            <a:off x="2840367" y="6348640"/>
            <a:ext cx="375313" cy="509360"/>
          </a:xfrm>
          <a:prstGeom prst="rect">
            <a:avLst/>
          </a:prstGeom>
        </p:spPr>
      </p:pic>
      <p:grpSp>
        <p:nvGrpSpPr>
          <p:cNvPr id="13" name="组合 12"/>
          <p:cNvGrpSpPr/>
          <p:nvPr/>
        </p:nvGrpSpPr>
        <p:grpSpPr>
          <a:xfrm>
            <a:off x="260901" y="189176"/>
            <a:ext cx="1130321" cy="369332"/>
            <a:chOff x="263352" y="116772"/>
            <a:chExt cx="1130321" cy="369332"/>
          </a:xfrm>
        </p:grpSpPr>
        <p:sp>
          <p:nvSpPr>
            <p:cNvPr id="14" name="椭圆 13"/>
            <p:cNvSpPr/>
            <p:nvPr/>
          </p:nvSpPr>
          <p:spPr>
            <a:xfrm>
              <a:off x="263352" y="186734"/>
              <a:ext cx="229409" cy="229409"/>
            </a:xfrm>
            <a:prstGeom prst="ellipse">
              <a:avLst/>
            </a:prstGeom>
            <a:solidFill>
              <a:srgbClr val="53A8D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08614" y="116772"/>
              <a:ext cx="885059" cy="369332"/>
            </a:xfrm>
            <a:prstGeom prst="rect">
              <a:avLst/>
            </a:prstGeom>
            <a:noFill/>
          </p:spPr>
          <p:txBody>
            <a:bodyPr wrap="square" rtlCol="0">
              <a:spAutoFit/>
            </a:bodyPr>
            <a:lstStyle/>
            <a:p>
              <a:r>
                <a:rPr lang="en-US" altLang="zh-CN" dirty="0">
                  <a:solidFill>
                    <a:srgbClr val="53A8DD"/>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LOGO</a:t>
              </a:r>
              <a:endParaRPr lang="zh-CN" altLang="en-US" dirty="0">
                <a:solidFill>
                  <a:srgbClr val="53A8DD"/>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grpSp>
      <p:pic>
        <p:nvPicPr>
          <p:cNvPr id="22" name="图片 21"/>
          <p:cNvPicPr>
            <a:picLocks noChangeAspect="1"/>
          </p:cNvPicPr>
          <p:nvPr/>
        </p:nvPicPr>
        <p:blipFill rotWithShape="1">
          <a:blip r:embed="rId9">
            <a:extLst>
              <a:ext uri="{28A0092B-C50C-407E-A947-70E740481C1C}">
                <a14:useLocalDpi xmlns:a14="http://schemas.microsoft.com/office/drawing/2010/main" val="0"/>
              </a:ext>
            </a:extLst>
          </a:blip>
          <a:srcRect l="34615" t="72698" r="32960" b="12081"/>
          <a:stretch>
            <a:fillRect/>
          </a:stretch>
        </p:blipFill>
        <p:spPr>
          <a:xfrm rot="19454608">
            <a:off x="12889696" y="3840091"/>
            <a:ext cx="2403657" cy="1692679"/>
          </a:xfrm>
          <a:prstGeom prst="rect">
            <a:avLst/>
          </a:prstGeom>
          <a:effectLst>
            <a:outerShdw blurRad="63500" dist="38100" dir="13500000" sx="102000" sy="102000" algn="br" rotWithShape="0">
              <a:srgbClr val="1C618C">
                <a:alpha val="33725"/>
              </a:srgbClr>
            </a:outerShdw>
          </a:effectLst>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34615" t="72698" r="32960" b="12081"/>
          <a:stretch>
            <a:fillRect/>
          </a:stretch>
        </p:blipFill>
        <p:spPr>
          <a:xfrm>
            <a:off x="2768702" y="7345754"/>
            <a:ext cx="903377" cy="636167"/>
          </a:xfrm>
          <a:prstGeom prst="rect">
            <a:avLst/>
          </a:prstGeom>
          <a:effectLst>
            <a:outerShdw blurRad="63500" dist="38100" dir="13500000" sx="102000" sy="102000" algn="br" rotWithShape="0">
              <a:srgbClr val="2E96D6">
                <a:alpha val="34000"/>
              </a:srgbClr>
            </a:outerShdw>
          </a:effectLst>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34615" t="72698" r="32960" b="12081"/>
          <a:stretch>
            <a:fillRect/>
          </a:stretch>
        </p:blipFill>
        <p:spPr>
          <a:xfrm rot="19599946">
            <a:off x="6977212" y="7539474"/>
            <a:ext cx="621775" cy="437860"/>
          </a:xfrm>
          <a:prstGeom prst="rect">
            <a:avLst/>
          </a:prstGeom>
          <a:effectLst>
            <a:outerShdw blurRad="63500" dist="38100" dir="13500000" sx="102000" sy="102000" algn="br" rotWithShape="0">
              <a:srgbClr val="2E96D6">
                <a:alpha val="34000"/>
              </a:srgbClr>
            </a:outerShdw>
          </a:effectLst>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t="13650" r="77947" b="79000"/>
          <a:stretch>
            <a:fillRect/>
          </a:stretch>
        </p:blipFill>
        <p:spPr>
          <a:xfrm>
            <a:off x="1594788" y="4115677"/>
            <a:ext cx="1361734" cy="680867"/>
          </a:xfrm>
          <a:prstGeom prst="rect">
            <a:avLst/>
          </a:prstGeom>
        </p:spPr>
      </p:pic>
      <p:pic>
        <p:nvPicPr>
          <p:cNvPr id="26" name="图片 25"/>
          <p:cNvPicPr>
            <a:picLocks noChangeAspect="1"/>
          </p:cNvPicPr>
          <p:nvPr/>
        </p:nvPicPr>
        <p:blipFill rotWithShape="1">
          <a:blip r:embed="rId13" cstate="print">
            <a:extLst>
              <a:ext uri="{28A0092B-C50C-407E-A947-70E740481C1C}">
                <a14:useLocalDpi xmlns:a14="http://schemas.microsoft.com/office/drawing/2010/main" val="0"/>
              </a:ext>
            </a:extLst>
          </a:blip>
          <a:srcRect t="13650" r="77947" b="79000"/>
          <a:stretch>
            <a:fillRect/>
          </a:stretch>
        </p:blipFill>
        <p:spPr>
          <a:xfrm>
            <a:off x="1127448" y="1125291"/>
            <a:ext cx="680866" cy="340433"/>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val="0"/>
              </a:ext>
            </a:extLst>
          </a:blip>
          <a:srcRect t="13650" r="77947" b="79000"/>
          <a:stretch>
            <a:fillRect/>
          </a:stretch>
        </p:blipFill>
        <p:spPr>
          <a:xfrm>
            <a:off x="9117036" y="955074"/>
            <a:ext cx="680866" cy="340433"/>
          </a:xfrm>
          <a:prstGeom prst="rect">
            <a:avLst/>
          </a:prstGeom>
        </p:spPr>
      </p:pic>
      <p:grpSp>
        <p:nvGrpSpPr>
          <p:cNvPr id="10" name="组合 9"/>
          <p:cNvGrpSpPr/>
          <p:nvPr/>
        </p:nvGrpSpPr>
        <p:grpSpPr>
          <a:xfrm>
            <a:off x="0" y="-29010"/>
            <a:ext cx="12173029" cy="1637268"/>
            <a:chOff x="0" y="195019"/>
            <a:chExt cx="9997563" cy="1344669"/>
          </a:xfrm>
        </p:grpSpPr>
        <p:pic>
          <p:nvPicPr>
            <p:cNvPr id="11" name="图片 10"/>
            <p:cNvPicPr>
              <a:picLocks noChangeAspect="1"/>
            </p:cNvPicPr>
            <p:nvPr/>
          </p:nvPicPr>
          <p:blipFill rotWithShape="1">
            <a:blip r:embed="rId14">
              <a:extLst>
                <a:ext uri="{28A0092B-C50C-407E-A947-70E740481C1C}">
                  <a14:useLocalDpi xmlns:a14="http://schemas.microsoft.com/office/drawing/2010/main" val="0"/>
                </a:ext>
              </a:extLst>
            </a:blip>
            <a:srcRect t="1607" r="44764" b="88413"/>
            <a:stretch>
              <a:fillRect/>
            </a:stretch>
          </p:blipFill>
          <p:spPr>
            <a:xfrm>
              <a:off x="0" y="195019"/>
              <a:ext cx="4960785" cy="1344669"/>
            </a:xfrm>
            <a:prstGeom prst="rect">
              <a:avLst/>
            </a:prstGeom>
            <a:effectLst>
              <a:outerShdw blurRad="50800" dist="38100" dir="5400000" sx="102000" sy="102000" algn="t" rotWithShape="0">
                <a:srgbClr val="53A8DD">
                  <a:alpha val="40000"/>
                </a:srgbClr>
              </a:outerShdw>
            </a:effectLst>
          </p:spPr>
        </p:pic>
        <p:pic>
          <p:nvPicPr>
            <p:cNvPr id="12" name="图片 11"/>
            <p:cNvPicPr>
              <a:picLocks noChangeAspect="1"/>
            </p:cNvPicPr>
            <p:nvPr/>
          </p:nvPicPr>
          <p:blipFill rotWithShape="1">
            <a:blip r:embed="rId15">
              <a:extLst>
                <a:ext uri="{28A0092B-C50C-407E-A947-70E740481C1C}">
                  <a14:useLocalDpi xmlns:a14="http://schemas.microsoft.com/office/drawing/2010/main" val="0"/>
                </a:ext>
              </a:extLst>
            </a:blip>
            <a:srcRect l="32585" t="1563" b="89979"/>
            <a:stretch>
              <a:fillRect/>
            </a:stretch>
          </p:blipFill>
          <p:spPr>
            <a:xfrm>
              <a:off x="3385894" y="195019"/>
              <a:ext cx="6611669" cy="1244427"/>
            </a:xfrm>
            <a:prstGeom prst="rect">
              <a:avLst/>
            </a:prstGeom>
            <a:effectLst>
              <a:outerShdw blurRad="50800" dist="38100" dir="5400000" sx="102000" sy="102000" algn="t" rotWithShape="0">
                <a:srgbClr val="53A8DD">
                  <a:alpha val="39000"/>
                </a:srgbClr>
              </a:outerShdw>
            </a:effectLst>
          </p:spPr>
        </p:pic>
      </p:grpSp>
      <p:pic>
        <p:nvPicPr>
          <p:cNvPr id="52" name="图片 32">
            <a:extLst>
              <a:ext uri="{FF2B5EF4-FFF2-40B4-BE49-F238E27FC236}">
                <a16:creationId xmlns:a16="http://schemas.microsoft.com/office/drawing/2014/main" id="{25D506B3-40FD-4FB9-B112-21FB38E824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7343" y="4094171"/>
            <a:ext cx="2520756" cy="2520752"/>
          </a:xfrm>
          <a:prstGeom prst="rect">
            <a:avLst/>
          </a:prstGeom>
        </p:spPr>
      </p:pic>
      <p:pic>
        <p:nvPicPr>
          <p:cNvPr id="53" name="图片 32">
            <a:extLst>
              <a:ext uri="{FF2B5EF4-FFF2-40B4-BE49-F238E27FC236}">
                <a16:creationId xmlns:a16="http://schemas.microsoft.com/office/drawing/2014/main" id="{2B35DA15-CF12-419A-AEF8-AD71992F928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tretch>
            <a:fillRect/>
          </a:stretch>
        </p:blipFill>
        <p:spPr>
          <a:xfrm rot="809390">
            <a:off x="3930250" y="5449540"/>
            <a:ext cx="1091902" cy="1091901"/>
          </a:xfrm>
          <a:prstGeom prst="rect">
            <a:avLst/>
          </a:prstGeom>
        </p:spPr>
      </p:pic>
      <p:pic>
        <p:nvPicPr>
          <p:cNvPr id="54" name="图片 32">
            <a:extLst>
              <a:ext uri="{FF2B5EF4-FFF2-40B4-BE49-F238E27FC236}">
                <a16:creationId xmlns:a16="http://schemas.microsoft.com/office/drawing/2014/main" id="{DE386798-E6F6-4A14-8363-51221791CC22}"/>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val="0"/>
              </a:ext>
            </a:extLst>
          </a:blip>
          <a:stretch>
            <a:fillRect/>
          </a:stretch>
        </p:blipFill>
        <p:spPr>
          <a:xfrm>
            <a:off x="7270565" y="5437115"/>
            <a:ext cx="1239620" cy="1239619"/>
          </a:xfrm>
          <a:prstGeom prst="rect">
            <a:avLst/>
          </a:prstGeom>
        </p:spPr>
      </p:pic>
      <p:sp>
        <p:nvSpPr>
          <p:cNvPr id="28" name="文本框 35">
            <a:extLst>
              <a:ext uri="{FF2B5EF4-FFF2-40B4-BE49-F238E27FC236}">
                <a16:creationId xmlns:a16="http://schemas.microsoft.com/office/drawing/2014/main" id="{F26D6B6B-FB03-49BD-86EB-658FB5D95EC1}"/>
              </a:ext>
            </a:extLst>
          </p:cNvPr>
          <p:cNvSpPr txBox="1"/>
          <p:nvPr/>
        </p:nvSpPr>
        <p:spPr>
          <a:xfrm>
            <a:off x="537347" y="774954"/>
            <a:ext cx="11058860" cy="2585323"/>
          </a:xfrm>
          <a:prstGeom prst="rect">
            <a:avLst/>
          </a:prstGeom>
          <a:noFill/>
        </p:spPr>
        <p:txBody>
          <a:bodyPr wrap="square" rtlCol="0">
            <a:spAutoFit/>
          </a:bodyPr>
          <a:lstStyle/>
          <a:p>
            <a:pPr algn="ctr"/>
            <a:r>
              <a:rPr lang="en-US" altLang="zh-CN" sz="5400" b="1" dirty="0">
                <a:solidFill>
                  <a:srgbClr val="FFFEFE"/>
                </a:solidFill>
                <a:latin typeface="UVN Binh Duong" pitchFamily="2" charset="0"/>
                <a:ea typeface="字魂35号-经典雅黑" panose="02000000000000000000" pitchFamily="2" charset="-122"/>
                <a:cs typeface="Times New Roman" panose="02020603050405020304" pitchFamily="18" charset="0"/>
              </a:rPr>
              <a:t>1.</a:t>
            </a:r>
          </a:p>
          <a:p>
            <a:pPr algn="ctr"/>
            <a:r>
              <a:rPr lang="en-US" altLang="zh-CN" sz="5400" b="1" dirty="0">
                <a:solidFill>
                  <a:srgbClr val="FFFEFE"/>
                </a:solidFill>
                <a:latin typeface="UTM Rockwell" panose="02040603050506020204" pitchFamily="18" charset="0"/>
                <a:ea typeface="字魂35号-经典雅黑" panose="02000000000000000000" pitchFamily="2" charset="-122"/>
                <a:cs typeface="Times New Roman" panose="02020603050405020304" pitchFamily="18" charset="0"/>
              </a:rPr>
              <a:t>NGUYÊN NHÂN LÀM NƯỚC </a:t>
            </a:r>
          </a:p>
          <a:p>
            <a:pPr algn="ctr"/>
            <a:r>
              <a:rPr lang="en-US" altLang="zh-CN" sz="5400" b="1" dirty="0">
                <a:solidFill>
                  <a:srgbClr val="FFFEFE"/>
                </a:solidFill>
                <a:latin typeface="UTM Rockwell" panose="02040603050506020204" pitchFamily="18" charset="0"/>
                <a:ea typeface="字魂35号-经典雅黑" panose="02000000000000000000" pitchFamily="2" charset="-122"/>
                <a:cs typeface="Times New Roman" panose="02020603050405020304" pitchFamily="18" charset="0"/>
              </a:rPr>
              <a:t>BỊ Ô NHIỄM</a:t>
            </a:r>
            <a:endParaRPr lang="zh-CN" altLang="en-US" sz="5400" b="1" dirty="0">
              <a:solidFill>
                <a:srgbClr val="FFFEFE"/>
              </a:solidFill>
              <a:latin typeface="UTM Rockwell" panose="02040603050506020204" pitchFamily="18" charset="0"/>
              <a:ea typeface="字魂35号-经典雅黑" panose="02000000000000000000" pitchFamily="2" charset="-122"/>
              <a:cs typeface="Times New Roman" panose="02020603050405020304" pitchFamily="18" charset="0"/>
            </a:endParaRPr>
          </a:p>
        </p:txBody>
      </p:sp>
      <p:sp>
        <p:nvSpPr>
          <p:cNvPr id="29" name="TextBox 28">
            <a:extLst>
              <a:ext uri="{FF2B5EF4-FFF2-40B4-BE49-F238E27FC236}">
                <a16:creationId xmlns:a16="http://schemas.microsoft.com/office/drawing/2014/main" id="{E0F5B3EB-24CD-44AC-9722-BF66B40F35D7}"/>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30" name="TextBox 29">
            <a:extLst>
              <a:ext uri="{FF2B5EF4-FFF2-40B4-BE49-F238E27FC236}">
                <a16:creationId xmlns:a16="http://schemas.microsoft.com/office/drawing/2014/main" id="{D4B70927-AB53-4638-8AD3-52F3D852D46B}"/>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custDataLst>
      <p:tags r:id="rId1"/>
    </p:custDataLst>
    <p:extLst>
      <p:ext uri="{BB962C8B-B14F-4D97-AF65-F5344CB8AC3E}">
        <p14:creationId xmlns:p14="http://schemas.microsoft.com/office/powerpoint/2010/main" val="4195946339"/>
      </p:ext>
    </p:extLst>
  </p:cSld>
  <p:clrMapOvr>
    <a:masterClrMapping/>
  </p:clrMapOvr>
  <p:transition spd="slow" advTm="1058">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0" fill="hold"/>
                                            <p:tgtEl>
                                              <p:spTgt spid="25"/>
                                            </p:tgtEl>
                                            <p:attrNameLst>
                                              <p:attrName>ppt_x</p:attrName>
                                            </p:attrNameLst>
                                          </p:cBhvr>
                                          <p:tavLst>
                                            <p:tav tm="0">
                                              <p:val>
                                                <p:strVal val="0-#ppt_w/2"/>
                                              </p:val>
                                            </p:tav>
                                            <p:tav tm="100000">
                                              <p:val>
                                                <p:strVal val="#ppt_x"/>
                                              </p:val>
                                            </p:tav>
                                          </p:tavLst>
                                        </p:anim>
                                        <p:anim calcmode="lin" valueType="num">
                                          <p:cBhvr additive="base">
                                            <p:cTn id="12" dur="30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3000" fill="hold"/>
                                            <p:tgtEl>
                                              <p:spTgt spid="3"/>
                                            </p:tgtEl>
                                            <p:attrNameLst>
                                              <p:attrName>ppt_x</p:attrName>
                                            </p:attrNameLst>
                                          </p:cBhvr>
                                          <p:tavLst>
                                            <p:tav tm="0">
                                              <p:val>
                                                <p:strVal val="0-#ppt_w/2"/>
                                              </p:val>
                                            </p:tav>
                                            <p:tav tm="100000">
                                              <p:val>
                                                <p:strVal val="#ppt_x"/>
                                              </p:val>
                                            </p:tav>
                                          </p:tavLst>
                                        </p:anim>
                                        <p:anim calcmode="lin" valueType="num">
                                          <p:cBhvr additive="base">
                                            <p:cTn id="16" dur="30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9"/>
                                            </p:tgtEl>
                                            <p:attrNameLst>
                                              <p:attrName>r</p:attrName>
                                            </p:attrNameLst>
                                          </p:cBhvr>
                                        </p:animRot>
                                        <p:animRot by="-240000">
                                          <p:cBhvr>
                                            <p:cTn id="25" dur="400" fill="hold">
                                              <p:stCondLst>
                                                <p:cond delay="400"/>
                                              </p:stCondLst>
                                            </p:cTn>
                                            <p:tgtEl>
                                              <p:spTgt spid="9"/>
                                            </p:tgtEl>
                                            <p:attrNameLst>
                                              <p:attrName>r</p:attrName>
                                            </p:attrNameLst>
                                          </p:cBhvr>
                                        </p:animRot>
                                        <p:animRot by="240000">
                                          <p:cBhvr>
                                            <p:cTn id="26" dur="400" fill="hold">
                                              <p:stCondLst>
                                                <p:cond delay="800"/>
                                              </p:stCondLst>
                                            </p:cTn>
                                            <p:tgtEl>
                                              <p:spTgt spid="9"/>
                                            </p:tgtEl>
                                            <p:attrNameLst>
                                              <p:attrName>r</p:attrName>
                                            </p:attrNameLst>
                                          </p:cBhvr>
                                        </p:animRot>
                                        <p:animRot by="-240000">
                                          <p:cBhvr>
                                            <p:cTn id="27" dur="400" fill="hold">
                                              <p:stCondLst>
                                                <p:cond delay="1200"/>
                                              </p:stCondLst>
                                            </p:cTn>
                                            <p:tgtEl>
                                              <p:spTgt spid="9"/>
                                            </p:tgtEl>
                                            <p:attrNameLst>
                                              <p:attrName>r</p:attrName>
                                            </p:attrNameLst>
                                          </p:cBhvr>
                                        </p:animRot>
                                        <p:animRot by="120000">
                                          <p:cBhvr>
                                            <p:cTn id="28" dur="400" fill="hold">
                                              <p:stCondLst>
                                                <p:cond delay="16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8"/>
                                            </p:tgtEl>
                                            <p:attrNameLst>
                                              <p:attrName>r</p:attrName>
                                            </p:attrNameLst>
                                          </p:cBhvr>
                                        </p:animRot>
                                        <p:animRot by="-240000">
                                          <p:cBhvr>
                                            <p:cTn id="31" dur="400" fill="hold">
                                              <p:stCondLst>
                                                <p:cond delay="400"/>
                                              </p:stCondLst>
                                            </p:cTn>
                                            <p:tgtEl>
                                              <p:spTgt spid="8"/>
                                            </p:tgtEl>
                                            <p:attrNameLst>
                                              <p:attrName>r</p:attrName>
                                            </p:attrNameLst>
                                          </p:cBhvr>
                                        </p:animRot>
                                        <p:animRot by="240000">
                                          <p:cBhvr>
                                            <p:cTn id="32" dur="400" fill="hold">
                                              <p:stCondLst>
                                                <p:cond delay="800"/>
                                              </p:stCondLst>
                                            </p:cTn>
                                            <p:tgtEl>
                                              <p:spTgt spid="8"/>
                                            </p:tgtEl>
                                            <p:attrNameLst>
                                              <p:attrName>r</p:attrName>
                                            </p:attrNameLst>
                                          </p:cBhvr>
                                        </p:animRot>
                                        <p:animRot by="-240000">
                                          <p:cBhvr>
                                            <p:cTn id="33" dur="400" fill="hold">
                                              <p:stCondLst>
                                                <p:cond delay="1200"/>
                                              </p:stCondLst>
                                            </p:cTn>
                                            <p:tgtEl>
                                              <p:spTgt spid="8"/>
                                            </p:tgtEl>
                                            <p:attrNameLst>
                                              <p:attrName>r</p:attrName>
                                            </p:attrNameLst>
                                          </p:cBhvr>
                                        </p:animRot>
                                        <p:animRot by="120000">
                                          <p:cBhvr>
                                            <p:cTn id="34" dur="400" fill="hold">
                                              <p:stCondLst>
                                                <p:cond delay="16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23" presetClass="entr" presetSubtype="32" fill="hold" grpId="0" nodeType="withEffect">
                                      <p:stCondLst>
                                        <p:cond delay="0"/>
                                      </p:stCondLst>
                                      <p:iterate type="lt">
                                        <p:tmPct val="15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strVal val="4*#ppt_w"/>
                                              </p:val>
                                            </p:tav>
                                            <p:tav tm="100000">
                                              <p:val>
                                                <p:strVal val="#ppt_w"/>
                                              </p:val>
                                            </p:tav>
                                          </p:tavLst>
                                        </p:anim>
                                        <p:anim calcmode="lin" valueType="num">
                                          <p:cBhvr>
                                            <p:cTn id="44" dur="500" fill="hold"/>
                                            <p:tgtEl>
                                              <p:spTgt spid="28"/>
                                            </p:tgtEl>
                                            <p:attrNameLst>
                                              <p:attrName>ppt_h</p:attrName>
                                            </p:attrNameLst>
                                          </p:cBhvr>
                                          <p:tavLst>
                                            <p:tav tm="0">
                                              <p:val>
                                                <p:strVal val="4*#ppt_h"/>
                                              </p:val>
                                            </p:tav>
                                            <p:tav tm="100000">
                                              <p:val>
                                                <p:strVal val="#ppt_h"/>
                                              </p:val>
                                            </p:tav>
                                          </p:tavLst>
                                        </p:anim>
                                      </p:childTnLst>
                                    </p:cTn>
                                  </p:par>
                                </p:childTnLst>
                              </p:cTn>
                            </p:par>
                            <p:par>
                              <p:cTn id="45" fill="hold">
                                <p:stCondLst>
                                  <p:cond delay="3000"/>
                                </p:stCondLst>
                                <p:childTnLst>
                                  <p:par>
                                    <p:cTn id="46" presetID="2" presetClass="entr" presetSubtype="4" fill="hold" nodeType="afterEffect" p14:presetBounceEnd="20000">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14:bounceEnd="20000">
                                          <p:cBhvr additive="base">
                                            <p:cTn id="48" dur="750" fill="hold"/>
                                            <p:tgtEl>
                                              <p:spTgt spid="53"/>
                                            </p:tgtEl>
                                            <p:attrNameLst>
                                              <p:attrName>ppt_x</p:attrName>
                                            </p:attrNameLst>
                                          </p:cBhvr>
                                          <p:tavLst>
                                            <p:tav tm="0">
                                              <p:val>
                                                <p:strVal val="#ppt_x"/>
                                              </p:val>
                                            </p:tav>
                                            <p:tav tm="100000">
                                              <p:val>
                                                <p:strVal val="#ppt_x"/>
                                              </p:val>
                                            </p:tav>
                                          </p:tavLst>
                                        </p:anim>
                                        <p:anim calcmode="lin" valueType="num" p14:bounceEnd="20000">
                                          <p:cBhvr additive="base">
                                            <p:cTn id="49" dur="75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3750"/>
                                </p:stCondLst>
                                <p:childTnLst>
                                  <p:par>
                                    <p:cTn id="51" presetID="2" presetClass="entr" presetSubtype="4" fill="hold" nodeType="afterEffect" p14:presetBounceEnd="20000">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14:bounceEnd="20000">
                                          <p:cBhvr additive="base">
                                            <p:cTn id="53" dur="750" fill="hold"/>
                                            <p:tgtEl>
                                              <p:spTgt spid="52"/>
                                            </p:tgtEl>
                                            <p:attrNameLst>
                                              <p:attrName>ppt_x</p:attrName>
                                            </p:attrNameLst>
                                          </p:cBhvr>
                                          <p:tavLst>
                                            <p:tav tm="0">
                                              <p:val>
                                                <p:strVal val="#ppt_x"/>
                                              </p:val>
                                            </p:tav>
                                            <p:tav tm="100000">
                                              <p:val>
                                                <p:strVal val="#ppt_x"/>
                                              </p:val>
                                            </p:tav>
                                          </p:tavLst>
                                        </p:anim>
                                        <p:anim calcmode="lin" valueType="num" p14:bounceEnd="20000">
                                          <p:cBhvr additive="base">
                                            <p:cTn id="54" dur="750" fill="hold"/>
                                            <p:tgtEl>
                                              <p:spTgt spid="52"/>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nodeType="afterEffect" p14:presetBounceEnd="20000">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14:bounceEnd="20000">
                                          <p:cBhvr additive="base">
                                            <p:cTn id="58" dur="750" fill="hold"/>
                                            <p:tgtEl>
                                              <p:spTgt spid="54"/>
                                            </p:tgtEl>
                                            <p:attrNameLst>
                                              <p:attrName>ppt_x</p:attrName>
                                            </p:attrNameLst>
                                          </p:cBhvr>
                                          <p:tavLst>
                                            <p:tav tm="0">
                                              <p:val>
                                                <p:strVal val="#ppt_x"/>
                                              </p:val>
                                            </p:tav>
                                            <p:tav tm="100000">
                                              <p:val>
                                                <p:strVal val="#ppt_x"/>
                                              </p:val>
                                            </p:tav>
                                          </p:tavLst>
                                        </p:anim>
                                        <p:anim calcmode="lin" valueType="num" p14:bounceEnd="20000">
                                          <p:cBhvr additive="base">
                                            <p:cTn id="59" dur="7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0" fill="hold"/>
                                            <p:tgtEl>
                                              <p:spTgt spid="25"/>
                                            </p:tgtEl>
                                            <p:attrNameLst>
                                              <p:attrName>ppt_x</p:attrName>
                                            </p:attrNameLst>
                                          </p:cBhvr>
                                          <p:tavLst>
                                            <p:tav tm="0">
                                              <p:val>
                                                <p:strVal val="0-#ppt_w/2"/>
                                              </p:val>
                                            </p:tav>
                                            <p:tav tm="100000">
                                              <p:val>
                                                <p:strVal val="#ppt_x"/>
                                              </p:val>
                                            </p:tav>
                                          </p:tavLst>
                                        </p:anim>
                                        <p:anim calcmode="lin" valueType="num">
                                          <p:cBhvr additive="base">
                                            <p:cTn id="12" dur="30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3000" fill="hold"/>
                                            <p:tgtEl>
                                              <p:spTgt spid="3"/>
                                            </p:tgtEl>
                                            <p:attrNameLst>
                                              <p:attrName>ppt_x</p:attrName>
                                            </p:attrNameLst>
                                          </p:cBhvr>
                                          <p:tavLst>
                                            <p:tav tm="0">
                                              <p:val>
                                                <p:strVal val="0-#ppt_w/2"/>
                                              </p:val>
                                            </p:tav>
                                            <p:tav tm="100000">
                                              <p:val>
                                                <p:strVal val="#ppt_x"/>
                                              </p:val>
                                            </p:tav>
                                          </p:tavLst>
                                        </p:anim>
                                        <p:anim calcmode="lin" valueType="num">
                                          <p:cBhvr additive="base">
                                            <p:cTn id="16" dur="3000" fill="hold"/>
                                            <p:tgtEl>
                                              <p:spTgt spid="3"/>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9"/>
                                            </p:tgtEl>
                                            <p:attrNameLst>
                                              <p:attrName>r</p:attrName>
                                            </p:attrNameLst>
                                          </p:cBhvr>
                                        </p:animRot>
                                        <p:animRot by="-240000">
                                          <p:cBhvr>
                                            <p:cTn id="25" dur="400" fill="hold">
                                              <p:stCondLst>
                                                <p:cond delay="400"/>
                                              </p:stCondLst>
                                            </p:cTn>
                                            <p:tgtEl>
                                              <p:spTgt spid="9"/>
                                            </p:tgtEl>
                                            <p:attrNameLst>
                                              <p:attrName>r</p:attrName>
                                            </p:attrNameLst>
                                          </p:cBhvr>
                                        </p:animRot>
                                        <p:animRot by="240000">
                                          <p:cBhvr>
                                            <p:cTn id="26" dur="400" fill="hold">
                                              <p:stCondLst>
                                                <p:cond delay="800"/>
                                              </p:stCondLst>
                                            </p:cTn>
                                            <p:tgtEl>
                                              <p:spTgt spid="9"/>
                                            </p:tgtEl>
                                            <p:attrNameLst>
                                              <p:attrName>r</p:attrName>
                                            </p:attrNameLst>
                                          </p:cBhvr>
                                        </p:animRot>
                                        <p:animRot by="-240000">
                                          <p:cBhvr>
                                            <p:cTn id="27" dur="400" fill="hold">
                                              <p:stCondLst>
                                                <p:cond delay="1200"/>
                                              </p:stCondLst>
                                            </p:cTn>
                                            <p:tgtEl>
                                              <p:spTgt spid="9"/>
                                            </p:tgtEl>
                                            <p:attrNameLst>
                                              <p:attrName>r</p:attrName>
                                            </p:attrNameLst>
                                          </p:cBhvr>
                                        </p:animRot>
                                        <p:animRot by="120000">
                                          <p:cBhvr>
                                            <p:cTn id="28" dur="400" fill="hold">
                                              <p:stCondLst>
                                                <p:cond delay="16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8"/>
                                            </p:tgtEl>
                                            <p:attrNameLst>
                                              <p:attrName>r</p:attrName>
                                            </p:attrNameLst>
                                          </p:cBhvr>
                                        </p:animRot>
                                        <p:animRot by="-240000">
                                          <p:cBhvr>
                                            <p:cTn id="31" dur="400" fill="hold">
                                              <p:stCondLst>
                                                <p:cond delay="400"/>
                                              </p:stCondLst>
                                            </p:cTn>
                                            <p:tgtEl>
                                              <p:spTgt spid="8"/>
                                            </p:tgtEl>
                                            <p:attrNameLst>
                                              <p:attrName>r</p:attrName>
                                            </p:attrNameLst>
                                          </p:cBhvr>
                                        </p:animRot>
                                        <p:animRot by="240000">
                                          <p:cBhvr>
                                            <p:cTn id="32" dur="400" fill="hold">
                                              <p:stCondLst>
                                                <p:cond delay="800"/>
                                              </p:stCondLst>
                                            </p:cTn>
                                            <p:tgtEl>
                                              <p:spTgt spid="8"/>
                                            </p:tgtEl>
                                            <p:attrNameLst>
                                              <p:attrName>r</p:attrName>
                                            </p:attrNameLst>
                                          </p:cBhvr>
                                        </p:animRot>
                                        <p:animRot by="-240000">
                                          <p:cBhvr>
                                            <p:cTn id="33" dur="400" fill="hold">
                                              <p:stCondLst>
                                                <p:cond delay="1200"/>
                                              </p:stCondLst>
                                            </p:cTn>
                                            <p:tgtEl>
                                              <p:spTgt spid="8"/>
                                            </p:tgtEl>
                                            <p:attrNameLst>
                                              <p:attrName>r</p:attrName>
                                            </p:attrNameLst>
                                          </p:cBhvr>
                                        </p:animRot>
                                        <p:animRot by="120000">
                                          <p:cBhvr>
                                            <p:cTn id="34" dur="400" fill="hold">
                                              <p:stCondLst>
                                                <p:cond delay="16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23" presetClass="entr" presetSubtype="32" fill="hold" grpId="0" nodeType="withEffect">
                                      <p:stCondLst>
                                        <p:cond delay="0"/>
                                      </p:stCondLst>
                                      <p:iterate type="lt">
                                        <p:tmPct val="15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strVal val="4*#ppt_w"/>
                                              </p:val>
                                            </p:tav>
                                            <p:tav tm="100000">
                                              <p:val>
                                                <p:strVal val="#ppt_w"/>
                                              </p:val>
                                            </p:tav>
                                          </p:tavLst>
                                        </p:anim>
                                        <p:anim calcmode="lin" valueType="num">
                                          <p:cBhvr>
                                            <p:cTn id="44" dur="500" fill="hold"/>
                                            <p:tgtEl>
                                              <p:spTgt spid="28"/>
                                            </p:tgtEl>
                                            <p:attrNameLst>
                                              <p:attrName>ppt_h</p:attrName>
                                            </p:attrNameLst>
                                          </p:cBhvr>
                                          <p:tavLst>
                                            <p:tav tm="0">
                                              <p:val>
                                                <p:strVal val="4*#ppt_h"/>
                                              </p:val>
                                            </p:tav>
                                            <p:tav tm="100000">
                                              <p:val>
                                                <p:strVal val="#ppt_h"/>
                                              </p:val>
                                            </p:tav>
                                          </p:tavLst>
                                        </p:anim>
                                      </p:childTnLst>
                                    </p:cTn>
                                  </p:par>
                                </p:childTnLst>
                              </p:cTn>
                            </p:par>
                            <p:par>
                              <p:cTn id="45" fill="hold">
                                <p:stCondLst>
                                  <p:cond delay="3000"/>
                                </p:stCondLst>
                                <p:childTnLst>
                                  <p:par>
                                    <p:cTn id="46" presetID="2" presetClass="entr" presetSubtype="4"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750" fill="hold"/>
                                            <p:tgtEl>
                                              <p:spTgt spid="53"/>
                                            </p:tgtEl>
                                            <p:attrNameLst>
                                              <p:attrName>ppt_x</p:attrName>
                                            </p:attrNameLst>
                                          </p:cBhvr>
                                          <p:tavLst>
                                            <p:tav tm="0">
                                              <p:val>
                                                <p:strVal val="#ppt_x"/>
                                              </p:val>
                                            </p:tav>
                                            <p:tav tm="100000">
                                              <p:val>
                                                <p:strVal val="#ppt_x"/>
                                              </p:val>
                                            </p:tav>
                                          </p:tavLst>
                                        </p:anim>
                                        <p:anim calcmode="lin" valueType="num">
                                          <p:cBhvr additive="base">
                                            <p:cTn id="49" dur="750" fill="hold"/>
                                            <p:tgtEl>
                                              <p:spTgt spid="53"/>
                                            </p:tgtEl>
                                            <p:attrNameLst>
                                              <p:attrName>ppt_y</p:attrName>
                                            </p:attrNameLst>
                                          </p:cBhvr>
                                          <p:tavLst>
                                            <p:tav tm="0">
                                              <p:val>
                                                <p:strVal val="1+#ppt_h/2"/>
                                              </p:val>
                                            </p:tav>
                                            <p:tav tm="100000">
                                              <p:val>
                                                <p:strVal val="#ppt_y"/>
                                              </p:val>
                                            </p:tav>
                                          </p:tavLst>
                                        </p:anim>
                                      </p:childTnLst>
                                    </p:cTn>
                                  </p:par>
                                </p:childTnLst>
                              </p:cTn>
                            </p:par>
                            <p:par>
                              <p:cTn id="50" fill="hold">
                                <p:stCondLst>
                                  <p:cond delay="3750"/>
                                </p:stCondLst>
                                <p:childTnLst>
                                  <p:par>
                                    <p:cTn id="51" presetID="2" presetClass="entr" presetSubtype="4"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750" fill="hold"/>
                                            <p:tgtEl>
                                              <p:spTgt spid="52"/>
                                            </p:tgtEl>
                                            <p:attrNameLst>
                                              <p:attrName>ppt_x</p:attrName>
                                            </p:attrNameLst>
                                          </p:cBhvr>
                                          <p:tavLst>
                                            <p:tav tm="0">
                                              <p:val>
                                                <p:strVal val="#ppt_x"/>
                                              </p:val>
                                            </p:tav>
                                            <p:tav tm="100000">
                                              <p:val>
                                                <p:strVal val="#ppt_x"/>
                                              </p:val>
                                            </p:tav>
                                          </p:tavLst>
                                        </p:anim>
                                        <p:anim calcmode="lin" valueType="num">
                                          <p:cBhvr additive="base">
                                            <p:cTn id="54" dur="750" fill="hold"/>
                                            <p:tgtEl>
                                              <p:spTgt spid="52"/>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additive="base">
                                            <p:cTn id="58" dur="750" fill="hold"/>
                                            <p:tgtEl>
                                              <p:spTgt spid="54"/>
                                            </p:tgtEl>
                                            <p:attrNameLst>
                                              <p:attrName>ppt_x</p:attrName>
                                            </p:attrNameLst>
                                          </p:cBhvr>
                                          <p:tavLst>
                                            <p:tav tm="0">
                                              <p:val>
                                                <p:strVal val="#ppt_x"/>
                                              </p:val>
                                            </p:tav>
                                            <p:tav tm="100000">
                                              <p:val>
                                                <p:strVal val="#ppt_x"/>
                                              </p:val>
                                            </p:tav>
                                          </p:tavLst>
                                        </p:anim>
                                        <p:anim calcmode="lin" valueType="num">
                                          <p:cBhvr additive="base">
                                            <p:cTn id="59" dur="7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3">
            <a:extLst>
              <a:ext uri="{FF2B5EF4-FFF2-40B4-BE49-F238E27FC236}">
                <a16:creationId xmlns:a16="http://schemas.microsoft.com/office/drawing/2014/main" id="{7F23DE28-DAA1-4173-B845-BC2BAC8EF77F}"/>
              </a:ext>
            </a:extLst>
          </p:cNvPr>
          <p:cNvPicPr>
            <a:picLocks noChangeAspect="1"/>
          </p:cNvPicPr>
          <p:nvPr/>
        </p:nvPicPr>
        <p:blipFill>
          <a:blip r:embed="rId2">
            <a:extLst>
              <a:ext uri="{28A0092B-C50C-407E-A947-70E740481C1C}">
                <a14:useLocalDpi xmlns:a14="http://schemas.microsoft.com/office/drawing/2010/main" val="0"/>
              </a:ext>
            </a:extLst>
          </a:blip>
          <a:srcRect t="14" b="14"/>
          <a:stretch>
            <a:fillRect/>
          </a:stretch>
        </p:blipFill>
        <p:spPr>
          <a:xfrm>
            <a:off x="-25780" y="0"/>
            <a:ext cx="12192000" cy="7965504"/>
          </a:xfrm>
          <a:prstGeom prst="rect">
            <a:avLst/>
          </a:prstGeom>
        </p:spPr>
      </p:pic>
      <p:grpSp>
        <p:nvGrpSpPr>
          <p:cNvPr id="2" name="组合 9">
            <a:extLst>
              <a:ext uri="{FF2B5EF4-FFF2-40B4-BE49-F238E27FC236}">
                <a16:creationId xmlns:a16="http://schemas.microsoft.com/office/drawing/2014/main" id="{BD14361C-878F-411D-83DF-620F2C471912}"/>
              </a:ext>
            </a:extLst>
          </p:cNvPr>
          <p:cNvGrpSpPr/>
          <p:nvPr/>
        </p:nvGrpSpPr>
        <p:grpSpPr>
          <a:xfrm>
            <a:off x="-456728" y="0"/>
            <a:ext cx="11953326" cy="7440903"/>
            <a:chOff x="3129668" y="1599848"/>
            <a:chExt cx="8033515" cy="5510037"/>
          </a:xfrm>
        </p:grpSpPr>
        <p:pic>
          <p:nvPicPr>
            <p:cNvPr id="3" name="图片 11">
              <a:extLst>
                <a:ext uri="{FF2B5EF4-FFF2-40B4-BE49-F238E27FC236}">
                  <a16:creationId xmlns:a16="http://schemas.microsoft.com/office/drawing/2014/main" id="{1C2A3131-117C-4725-97E9-197AB2D59764}"/>
                </a:ext>
              </a:extLst>
            </p:cNvPr>
            <p:cNvPicPr>
              <a:picLocks noChangeAspect="1"/>
            </p:cNvPicPr>
            <p:nvPr/>
          </p:nvPicPr>
          <p:blipFill rotWithShape="1">
            <a:blip r:embed="rId3">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p:spPr>
        </p:pic>
        <p:pic>
          <p:nvPicPr>
            <p:cNvPr id="4" name="图片 13" descr="C:\Users\Administrator\Desktop\c520095a8b69fe08d8a11e7d2431a358.pngc520095a8b69fe08d8a11e7d2431a358">
              <a:extLst>
                <a:ext uri="{FF2B5EF4-FFF2-40B4-BE49-F238E27FC236}">
                  <a16:creationId xmlns:a16="http://schemas.microsoft.com/office/drawing/2014/main" id="{6EC849A6-49DE-4800-A24C-55182C508660}"/>
                </a:ext>
              </a:extLst>
            </p:cNvPr>
            <p:cNvPicPr>
              <a:picLocks noChangeAspect="1"/>
            </p:cNvPicPr>
            <p:nvPr/>
          </p:nvPicPr>
          <p:blipFill>
            <a:blip r:embed="rId4"/>
            <a:srcRect/>
            <a:stretch>
              <a:fillRect/>
            </a:stretch>
          </p:blipFill>
          <p:spPr>
            <a:xfrm>
              <a:off x="3129668" y="3617601"/>
              <a:ext cx="3493334" cy="3492284"/>
            </a:xfrm>
            <a:prstGeom prst="rect">
              <a:avLst/>
            </a:prstGeom>
          </p:spPr>
        </p:pic>
      </p:grpSp>
      <p:sp>
        <p:nvSpPr>
          <p:cNvPr id="5" name="文本框 7">
            <a:extLst>
              <a:ext uri="{FF2B5EF4-FFF2-40B4-BE49-F238E27FC236}">
                <a16:creationId xmlns:a16="http://schemas.microsoft.com/office/drawing/2014/main" id="{19D725FB-1411-4720-B7C4-000B5F802387}"/>
              </a:ext>
            </a:extLst>
          </p:cNvPr>
          <p:cNvSpPr txBox="1"/>
          <p:nvPr/>
        </p:nvSpPr>
        <p:spPr>
          <a:xfrm>
            <a:off x="3215680" y="1484784"/>
            <a:ext cx="6192688" cy="2308324"/>
          </a:xfrm>
          <a:prstGeom prst="rect">
            <a:avLst/>
          </a:prstGeom>
          <a:noFill/>
        </p:spPr>
        <p:txBody>
          <a:bodyPr wrap="square" rtlCol="0">
            <a:spAutoFit/>
          </a:bodyPr>
          <a:lstStyle/>
          <a:p>
            <a:pPr algn="just"/>
            <a:r>
              <a:rPr lang="en-US" sz="3600">
                <a:latin typeface="UVN Binh Duong" pitchFamily="2" charset="0"/>
              </a:rPr>
              <a:t>Quan sát các hình từ hình 1 đến hình 8 SGK/54,55 thảo luận nhóm đôi tập đặt câu hỏi và trả lời cho từng hình.</a:t>
            </a:r>
            <a:endParaRPr lang="zh-CN" altLang="en-US" sz="3600" dirty="0">
              <a:solidFill>
                <a:schemeClr val="tx1">
                  <a:lumMod val="65000"/>
                  <a:lumOff val="35000"/>
                </a:schemeClr>
              </a:solidFill>
              <a:latin typeface="UVN Binh Duong" pitchFamily="2" charset="0"/>
              <a:ea typeface="字魂36号-正文宋楷" panose="02000000000000000000" pitchFamily="2" charset="-122"/>
              <a:cs typeface="汉仪晓波折纸体简" panose="00020600040101010101" charset="-122"/>
              <a:sym typeface="Arial" panose="020B0604020202020204" pitchFamily="34" charset="0"/>
            </a:endParaRPr>
          </a:p>
        </p:txBody>
      </p:sp>
      <p:sp>
        <p:nvSpPr>
          <p:cNvPr id="7" name="TextBox 6">
            <a:extLst>
              <a:ext uri="{FF2B5EF4-FFF2-40B4-BE49-F238E27FC236}">
                <a16:creationId xmlns:a16="http://schemas.microsoft.com/office/drawing/2014/main" id="{3F7DB597-44B9-4F9A-8DD3-B233A33DA24F}"/>
              </a:ext>
            </a:extLst>
          </p:cNvPr>
          <p:cNvSpPr txBox="1"/>
          <p:nvPr/>
        </p:nvSpPr>
        <p:spPr>
          <a:xfrm>
            <a:off x="-20130" y="0"/>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
        <p:nvSpPr>
          <p:cNvPr id="9" name="TextBox 8">
            <a:extLst>
              <a:ext uri="{FF2B5EF4-FFF2-40B4-BE49-F238E27FC236}">
                <a16:creationId xmlns:a16="http://schemas.microsoft.com/office/drawing/2014/main" id="{B7EC7C89-7617-4C96-B307-41560EAF516F}"/>
              </a:ext>
            </a:extLst>
          </p:cNvPr>
          <p:cNvSpPr txBox="1"/>
          <p:nvPr/>
        </p:nvSpPr>
        <p:spPr>
          <a:xfrm>
            <a:off x="-71327" y="6488668"/>
            <a:ext cx="693010" cy="369332"/>
          </a:xfrm>
          <a:prstGeom prst="rect">
            <a:avLst/>
          </a:prstGeom>
          <a:noFill/>
        </p:spPr>
        <p:txBody>
          <a:bodyPr wrap="none" rtlCol="0">
            <a:spAutoFit/>
          </a:bodyPr>
          <a:lstStyle/>
          <a:p>
            <a:r>
              <a:rPr lang="en-US">
                <a:latin typeface="UVN Gia Dinh Hep" panose="02020606070506020304" pitchFamily="18" charset="0"/>
              </a:rPr>
              <a:t>KTUTS</a:t>
            </a:r>
          </a:p>
        </p:txBody>
      </p:sp>
    </p:spTree>
    <p:extLst>
      <p:ext uri="{BB962C8B-B14F-4D97-AF65-F5344CB8AC3E}">
        <p14:creationId xmlns:p14="http://schemas.microsoft.com/office/powerpoint/2010/main" val="3466681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2"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5948A8-B8B6-4FD7-B2D2-44EA75ABE7BA}"/>
              </a:ext>
            </a:extLst>
          </p:cNvPr>
          <p:cNvPicPr>
            <a:picLocks noChangeAspect="1"/>
          </p:cNvPicPr>
          <p:nvPr/>
        </p:nvPicPr>
        <p:blipFill rotWithShape="1">
          <a:blip r:embed="rId2">
            <a:extLst>
              <a:ext uri="{28A0092B-C50C-407E-A947-70E740481C1C}">
                <a14:useLocalDpi xmlns:a14="http://schemas.microsoft.com/office/drawing/2010/main" val="0"/>
              </a:ext>
            </a:extLst>
          </a:blip>
          <a:srcRect t="80702" b="11968"/>
          <a:stretch>
            <a:fillRect/>
          </a:stretch>
        </p:blipFill>
        <p:spPr>
          <a:xfrm>
            <a:off x="0" y="5517233"/>
            <a:ext cx="12192000" cy="1340768"/>
          </a:xfrm>
          <a:prstGeom prst="rect">
            <a:avLst/>
          </a:prstGeom>
        </p:spPr>
      </p:pic>
      <p:grpSp>
        <p:nvGrpSpPr>
          <p:cNvPr id="35" name="Group 34">
            <a:extLst>
              <a:ext uri="{FF2B5EF4-FFF2-40B4-BE49-F238E27FC236}">
                <a16:creationId xmlns:a16="http://schemas.microsoft.com/office/drawing/2014/main" id="{73F3D259-67F1-408C-868C-742C210A2C8C}"/>
              </a:ext>
            </a:extLst>
          </p:cNvPr>
          <p:cNvGrpSpPr/>
          <p:nvPr/>
        </p:nvGrpSpPr>
        <p:grpSpPr>
          <a:xfrm>
            <a:off x="0" y="0"/>
            <a:ext cx="3047850" cy="3573016"/>
            <a:chOff x="0" y="0"/>
            <a:chExt cx="3047850" cy="3573016"/>
          </a:xfrm>
        </p:grpSpPr>
        <p:pic>
          <p:nvPicPr>
            <p:cNvPr id="4" name="Picture 3">
              <a:extLst>
                <a:ext uri="{FF2B5EF4-FFF2-40B4-BE49-F238E27FC236}">
                  <a16:creationId xmlns:a16="http://schemas.microsoft.com/office/drawing/2014/main" id="{27F8753D-EA88-4BE1-B773-6C5AE2B5F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47850" cy="3573016"/>
            </a:xfrm>
            <a:prstGeom prst="rect">
              <a:avLst/>
            </a:prstGeom>
            <a:ln>
              <a:noFill/>
            </a:ln>
            <a:effectLst>
              <a:outerShdw blurRad="292100" dist="139700" dir="2700000" algn="tl" rotWithShape="0">
                <a:srgbClr val="333333">
                  <a:alpha val="65000"/>
                </a:srgbClr>
              </a:outerShdw>
            </a:effectLst>
          </p:spPr>
        </p:pic>
        <p:sp>
          <p:nvSpPr>
            <p:cNvPr id="27" name="Oval 26">
              <a:extLst>
                <a:ext uri="{FF2B5EF4-FFF2-40B4-BE49-F238E27FC236}">
                  <a16:creationId xmlns:a16="http://schemas.microsoft.com/office/drawing/2014/main" id="{C7578523-AE45-40C2-A73E-1518E93637DB}"/>
                </a:ext>
              </a:extLst>
            </p:cNvPr>
            <p:cNvSpPr/>
            <p:nvPr/>
          </p:nvSpPr>
          <p:spPr>
            <a:xfrm>
              <a:off x="2547148"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p>
          </p:txBody>
        </p:sp>
      </p:grpSp>
      <p:grpSp>
        <p:nvGrpSpPr>
          <p:cNvPr id="36" name="Group 35">
            <a:extLst>
              <a:ext uri="{FF2B5EF4-FFF2-40B4-BE49-F238E27FC236}">
                <a16:creationId xmlns:a16="http://schemas.microsoft.com/office/drawing/2014/main" id="{2A4E778E-C7E0-4C52-B40A-1916E1455333}"/>
              </a:ext>
            </a:extLst>
          </p:cNvPr>
          <p:cNvGrpSpPr/>
          <p:nvPr/>
        </p:nvGrpSpPr>
        <p:grpSpPr>
          <a:xfrm>
            <a:off x="3047850" y="0"/>
            <a:ext cx="3047850" cy="3573016"/>
            <a:chOff x="3047850" y="0"/>
            <a:chExt cx="3047850" cy="3573016"/>
          </a:xfrm>
        </p:grpSpPr>
        <p:pic>
          <p:nvPicPr>
            <p:cNvPr id="6" name="Picture 5">
              <a:extLst>
                <a:ext uri="{FF2B5EF4-FFF2-40B4-BE49-F238E27FC236}">
                  <a16:creationId xmlns:a16="http://schemas.microsoft.com/office/drawing/2014/main" id="{FA8B7439-72BA-461A-B5A9-503B92CBCFC4}"/>
                </a:ext>
              </a:extLst>
            </p:cNvPr>
            <p:cNvPicPr>
              <a:picLocks noChangeAspect="1"/>
            </p:cNvPicPr>
            <p:nvPr/>
          </p:nvPicPr>
          <p:blipFill rotWithShape="1">
            <a:blip r:embed="rId4">
              <a:extLst>
                <a:ext uri="{28A0092B-C50C-407E-A947-70E740481C1C}">
                  <a14:useLocalDpi xmlns:a14="http://schemas.microsoft.com/office/drawing/2010/main" val="0"/>
                </a:ext>
              </a:extLst>
            </a:blip>
            <a:srcRect l="7350" r="1993" b="2429"/>
            <a:stretch/>
          </p:blipFill>
          <p:spPr>
            <a:xfrm>
              <a:off x="3047850" y="0"/>
              <a:ext cx="3047850" cy="3573016"/>
            </a:xfrm>
            <a:prstGeom prst="rect">
              <a:avLst/>
            </a:prstGeom>
            <a:ln>
              <a:noFill/>
            </a:ln>
            <a:effectLst>
              <a:outerShdw blurRad="292100" dist="139700" dir="2700000" algn="tl" rotWithShape="0">
                <a:srgbClr val="333333">
                  <a:alpha val="65000"/>
                </a:srgbClr>
              </a:outerShdw>
            </a:effectLst>
          </p:spPr>
        </p:pic>
        <p:sp>
          <p:nvSpPr>
            <p:cNvPr id="28" name="Oval 27">
              <a:extLst>
                <a:ext uri="{FF2B5EF4-FFF2-40B4-BE49-F238E27FC236}">
                  <a16:creationId xmlns:a16="http://schemas.microsoft.com/office/drawing/2014/main" id="{FD65D30C-071E-47F7-A896-C27C7F6D3C79}"/>
                </a:ext>
              </a:extLst>
            </p:cNvPr>
            <p:cNvSpPr/>
            <p:nvPr/>
          </p:nvSpPr>
          <p:spPr>
            <a:xfrm>
              <a:off x="5603346"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p>
          </p:txBody>
        </p:sp>
      </p:grpSp>
      <p:grpSp>
        <p:nvGrpSpPr>
          <p:cNvPr id="38" name="Group 37">
            <a:extLst>
              <a:ext uri="{FF2B5EF4-FFF2-40B4-BE49-F238E27FC236}">
                <a16:creationId xmlns:a16="http://schemas.microsoft.com/office/drawing/2014/main" id="{EFF746CE-B446-4823-8294-E019B5CB49DB}"/>
              </a:ext>
            </a:extLst>
          </p:cNvPr>
          <p:cNvGrpSpPr/>
          <p:nvPr/>
        </p:nvGrpSpPr>
        <p:grpSpPr>
          <a:xfrm>
            <a:off x="9144150" y="0"/>
            <a:ext cx="3047850" cy="3573016"/>
            <a:chOff x="9144150" y="0"/>
            <a:chExt cx="3047850" cy="3573016"/>
          </a:xfrm>
        </p:grpSpPr>
        <p:pic>
          <p:nvPicPr>
            <p:cNvPr id="18" name="Picture 17">
              <a:extLst>
                <a:ext uri="{FF2B5EF4-FFF2-40B4-BE49-F238E27FC236}">
                  <a16:creationId xmlns:a16="http://schemas.microsoft.com/office/drawing/2014/main" id="{849F8652-EC2B-4C09-8799-839B5A14D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150" y="0"/>
              <a:ext cx="3047850" cy="3573016"/>
            </a:xfrm>
            <a:prstGeom prst="rect">
              <a:avLst/>
            </a:prstGeom>
            <a:ln>
              <a:noFill/>
            </a:ln>
            <a:effectLst>
              <a:outerShdw blurRad="292100" dist="139700" dir="2700000" algn="tl" rotWithShape="0">
                <a:srgbClr val="333333">
                  <a:alpha val="65000"/>
                </a:srgbClr>
              </a:outerShdw>
            </a:effectLst>
          </p:spPr>
        </p:pic>
        <p:sp>
          <p:nvSpPr>
            <p:cNvPr id="29" name="Oval 28">
              <a:extLst>
                <a:ext uri="{FF2B5EF4-FFF2-40B4-BE49-F238E27FC236}">
                  <a16:creationId xmlns:a16="http://schemas.microsoft.com/office/drawing/2014/main" id="{D3E97E1E-0D5C-4450-A2BC-3F2B8F98FF83}"/>
                </a:ext>
              </a:extLst>
            </p:cNvPr>
            <p:cNvSpPr/>
            <p:nvPr/>
          </p:nvSpPr>
          <p:spPr>
            <a:xfrm>
              <a:off x="11715741"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p>
          </p:txBody>
        </p:sp>
      </p:grpSp>
      <p:grpSp>
        <p:nvGrpSpPr>
          <p:cNvPr id="37" name="Group 36">
            <a:extLst>
              <a:ext uri="{FF2B5EF4-FFF2-40B4-BE49-F238E27FC236}">
                <a16:creationId xmlns:a16="http://schemas.microsoft.com/office/drawing/2014/main" id="{1AC84B82-4348-4191-ABC9-98B5181970E7}"/>
              </a:ext>
            </a:extLst>
          </p:cNvPr>
          <p:cNvGrpSpPr/>
          <p:nvPr/>
        </p:nvGrpSpPr>
        <p:grpSpPr>
          <a:xfrm>
            <a:off x="6095700" y="0"/>
            <a:ext cx="3047850" cy="3573016"/>
            <a:chOff x="6095700" y="0"/>
            <a:chExt cx="3047850" cy="3573016"/>
          </a:xfrm>
        </p:grpSpPr>
        <p:pic>
          <p:nvPicPr>
            <p:cNvPr id="17" name="Picture 16">
              <a:extLst>
                <a:ext uri="{FF2B5EF4-FFF2-40B4-BE49-F238E27FC236}">
                  <a16:creationId xmlns:a16="http://schemas.microsoft.com/office/drawing/2014/main" id="{A64C3286-7A67-45DE-83A1-22CAD9B7CE84}"/>
                </a:ext>
              </a:extLst>
            </p:cNvPr>
            <p:cNvPicPr>
              <a:picLocks noChangeAspect="1"/>
            </p:cNvPicPr>
            <p:nvPr/>
          </p:nvPicPr>
          <p:blipFill rotWithShape="1">
            <a:blip r:embed="rId6">
              <a:extLst>
                <a:ext uri="{28A0092B-C50C-407E-A947-70E740481C1C}">
                  <a14:useLocalDpi xmlns:a14="http://schemas.microsoft.com/office/drawing/2010/main" val="0"/>
                </a:ext>
              </a:extLst>
            </a:blip>
            <a:srcRect l="2582"/>
            <a:stretch/>
          </p:blipFill>
          <p:spPr>
            <a:xfrm>
              <a:off x="6095700" y="0"/>
              <a:ext cx="3047850" cy="3573016"/>
            </a:xfrm>
            <a:prstGeom prst="rect">
              <a:avLst/>
            </a:prstGeom>
            <a:ln>
              <a:noFill/>
            </a:ln>
            <a:effectLst>
              <a:outerShdw blurRad="292100" dist="139700" dir="2700000" algn="tl" rotWithShape="0">
                <a:srgbClr val="333333">
                  <a:alpha val="65000"/>
                </a:srgbClr>
              </a:outerShdw>
            </a:effectLst>
          </p:spPr>
        </p:pic>
        <p:sp>
          <p:nvSpPr>
            <p:cNvPr id="30" name="Oval 29">
              <a:extLst>
                <a:ext uri="{FF2B5EF4-FFF2-40B4-BE49-F238E27FC236}">
                  <a16:creationId xmlns:a16="http://schemas.microsoft.com/office/drawing/2014/main" id="{09E0169B-73FA-47F1-9170-7F8CC1153A92}"/>
                </a:ext>
              </a:extLst>
            </p:cNvPr>
            <p:cNvSpPr/>
            <p:nvPr/>
          </p:nvSpPr>
          <p:spPr>
            <a:xfrm>
              <a:off x="8659544"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p>
          </p:txBody>
        </p:sp>
      </p:grpSp>
      <p:grpSp>
        <p:nvGrpSpPr>
          <p:cNvPr id="39" name="Group 38">
            <a:extLst>
              <a:ext uri="{FF2B5EF4-FFF2-40B4-BE49-F238E27FC236}">
                <a16:creationId xmlns:a16="http://schemas.microsoft.com/office/drawing/2014/main" id="{DD290F31-30E1-4B28-8321-FDDBE458D42A}"/>
              </a:ext>
            </a:extLst>
          </p:cNvPr>
          <p:cNvGrpSpPr/>
          <p:nvPr/>
        </p:nvGrpSpPr>
        <p:grpSpPr>
          <a:xfrm>
            <a:off x="1" y="3573016"/>
            <a:ext cx="3342912" cy="3281986"/>
            <a:chOff x="1" y="3573016"/>
            <a:chExt cx="3342912" cy="3281986"/>
          </a:xfrm>
        </p:grpSpPr>
        <p:pic>
          <p:nvPicPr>
            <p:cNvPr id="21" name="Picture 20">
              <a:extLst>
                <a:ext uri="{FF2B5EF4-FFF2-40B4-BE49-F238E27FC236}">
                  <a16:creationId xmlns:a16="http://schemas.microsoft.com/office/drawing/2014/main" id="{2C9A34C7-BA81-4B41-BD86-B6C71C5D1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573016"/>
              <a:ext cx="3342912" cy="3281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Oval 30">
              <a:extLst>
                <a:ext uri="{FF2B5EF4-FFF2-40B4-BE49-F238E27FC236}">
                  <a16:creationId xmlns:a16="http://schemas.microsoft.com/office/drawing/2014/main" id="{0812F43C-634D-40F7-A10A-F09330A6C7E0}"/>
                </a:ext>
              </a:extLst>
            </p:cNvPr>
            <p:cNvSpPr/>
            <p:nvPr/>
          </p:nvSpPr>
          <p:spPr>
            <a:xfrm>
              <a:off x="2758126"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p>
          </p:txBody>
        </p:sp>
      </p:grpSp>
      <p:grpSp>
        <p:nvGrpSpPr>
          <p:cNvPr id="40" name="Group 39">
            <a:extLst>
              <a:ext uri="{FF2B5EF4-FFF2-40B4-BE49-F238E27FC236}">
                <a16:creationId xmlns:a16="http://schemas.microsoft.com/office/drawing/2014/main" id="{281075A3-B193-4E6A-BC06-934853E0DA8C}"/>
              </a:ext>
            </a:extLst>
          </p:cNvPr>
          <p:cNvGrpSpPr/>
          <p:nvPr/>
        </p:nvGrpSpPr>
        <p:grpSpPr>
          <a:xfrm>
            <a:off x="3342914" y="3586104"/>
            <a:ext cx="3094312" cy="3270347"/>
            <a:chOff x="3342914" y="3586104"/>
            <a:chExt cx="3094312" cy="3270347"/>
          </a:xfrm>
        </p:grpSpPr>
        <p:pic>
          <p:nvPicPr>
            <p:cNvPr id="22" name="Picture 21">
              <a:extLst>
                <a:ext uri="{FF2B5EF4-FFF2-40B4-BE49-F238E27FC236}">
                  <a16:creationId xmlns:a16="http://schemas.microsoft.com/office/drawing/2014/main" id="{AEFBF41A-88F1-484F-8A7C-BF1C33837F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2914" y="3586104"/>
              <a:ext cx="3094312" cy="3270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Oval 31">
              <a:extLst>
                <a:ext uri="{FF2B5EF4-FFF2-40B4-BE49-F238E27FC236}">
                  <a16:creationId xmlns:a16="http://schemas.microsoft.com/office/drawing/2014/main" id="{00204D58-8F04-4691-943C-1CB848DB9688}"/>
                </a:ext>
              </a:extLst>
            </p:cNvPr>
            <p:cNvSpPr/>
            <p:nvPr/>
          </p:nvSpPr>
          <p:spPr>
            <a:xfrm>
              <a:off x="5814324"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p>
          </p:txBody>
        </p:sp>
      </p:grpSp>
      <p:grpSp>
        <p:nvGrpSpPr>
          <p:cNvPr id="41" name="Group 40">
            <a:extLst>
              <a:ext uri="{FF2B5EF4-FFF2-40B4-BE49-F238E27FC236}">
                <a16:creationId xmlns:a16="http://schemas.microsoft.com/office/drawing/2014/main" id="{AEF0BCEF-15C8-427B-8C97-FAA69FF94C84}"/>
              </a:ext>
            </a:extLst>
          </p:cNvPr>
          <p:cNvGrpSpPr/>
          <p:nvPr/>
        </p:nvGrpSpPr>
        <p:grpSpPr>
          <a:xfrm>
            <a:off x="6437226" y="3573016"/>
            <a:ext cx="5754773" cy="3295077"/>
            <a:chOff x="6437226" y="3573016"/>
            <a:chExt cx="5754773" cy="3295077"/>
          </a:xfrm>
        </p:grpSpPr>
        <p:pic>
          <p:nvPicPr>
            <p:cNvPr id="23" name="Picture 22">
              <a:extLst>
                <a:ext uri="{FF2B5EF4-FFF2-40B4-BE49-F238E27FC236}">
                  <a16:creationId xmlns:a16="http://schemas.microsoft.com/office/drawing/2014/main" id="{DCEEF13C-05F7-45B2-90D5-761C641963C0}"/>
                </a:ext>
              </a:extLst>
            </p:cNvPr>
            <p:cNvPicPr>
              <a:picLocks noChangeAspect="1"/>
            </p:cNvPicPr>
            <p:nvPr/>
          </p:nvPicPr>
          <p:blipFill rotWithShape="1">
            <a:blip r:embed="rId9">
              <a:extLst>
                <a:ext uri="{28A0092B-C50C-407E-A947-70E740481C1C}">
                  <a14:useLocalDpi xmlns:a14="http://schemas.microsoft.com/office/drawing/2010/main" val="0"/>
                </a:ext>
              </a:extLst>
            </a:blip>
            <a:srcRect b="14901"/>
            <a:stretch/>
          </p:blipFill>
          <p:spPr>
            <a:xfrm>
              <a:off x="6437226" y="3573016"/>
              <a:ext cx="5754773" cy="3295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Oval 32">
              <a:extLst>
                <a:ext uri="{FF2B5EF4-FFF2-40B4-BE49-F238E27FC236}">
                  <a16:creationId xmlns:a16="http://schemas.microsoft.com/office/drawing/2014/main" id="{54F46844-C73D-42F2-87FC-85C637ADF905}"/>
                </a:ext>
              </a:extLst>
            </p:cNvPr>
            <p:cNvSpPr/>
            <p:nvPr/>
          </p:nvSpPr>
          <p:spPr>
            <a:xfrm>
              <a:off x="11715741"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8</a:t>
              </a:r>
            </a:p>
          </p:txBody>
        </p:sp>
        <p:sp>
          <p:nvSpPr>
            <p:cNvPr id="34" name="Oval 33">
              <a:extLst>
                <a:ext uri="{FF2B5EF4-FFF2-40B4-BE49-F238E27FC236}">
                  <a16:creationId xmlns:a16="http://schemas.microsoft.com/office/drawing/2014/main" id="{6F1D1057-8CB8-4192-B7B0-7174FDD5F31F}"/>
                </a:ext>
              </a:extLst>
            </p:cNvPr>
            <p:cNvSpPr/>
            <p:nvPr/>
          </p:nvSpPr>
          <p:spPr>
            <a:xfrm>
              <a:off x="6626092" y="3670393"/>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7</a:t>
              </a:r>
            </a:p>
          </p:txBody>
        </p:sp>
      </p:grpSp>
    </p:spTree>
    <p:extLst>
      <p:ext uri="{BB962C8B-B14F-4D97-AF65-F5344CB8AC3E}">
        <p14:creationId xmlns:p14="http://schemas.microsoft.com/office/powerpoint/2010/main" val="1074250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childTnLst>
                          </p:cTn>
                        </p:par>
                        <p:par>
                          <p:cTn id="24" fill="hold">
                            <p:stCondLst>
                              <p:cond delay="2000"/>
                            </p:stCondLst>
                            <p:childTnLst>
                              <p:par>
                                <p:cTn id="25" presetID="21"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heel(1)">
                                      <p:cBhvr>
                                        <p:cTn id="27" dur="2000"/>
                                        <p:tgtEl>
                                          <p:spTgt spid="3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childTnLst>
                          </p:cTn>
                        </p:par>
                        <p:par>
                          <p:cTn id="34" fill="hold">
                            <p:stCondLst>
                              <p:cond delay="4500"/>
                            </p:stCondLst>
                            <p:childTnLst>
                              <p:par>
                                <p:cTn id="35" presetID="21" presetClass="entr" presetSubtype="1"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heel(1)">
                                      <p:cBhvr>
                                        <p:cTn id="3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E50B2-2EA2-4B71-AF2F-3CAD81A44CE1}"/>
              </a:ext>
            </a:extLst>
          </p:cNvPr>
          <p:cNvSpPr txBox="1"/>
          <p:nvPr/>
        </p:nvSpPr>
        <p:spPr>
          <a:xfrm>
            <a:off x="191344" y="908720"/>
            <a:ext cx="11809312" cy="5586219"/>
          </a:xfrm>
          <a:prstGeom prst="rect">
            <a:avLst/>
          </a:prstGeom>
          <a:noFill/>
        </p:spPr>
        <p:txBody>
          <a:bodyPr wrap="square">
            <a:noAutofit/>
          </a:bodyPr>
          <a:lstStyle/>
          <a:p>
            <a:pPr algn="just">
              <a:lnSpc>
                <a:spcPct val="115000"/>
              </a:lnSpc>
              <a:tabLst>
                <a:tab pos="2700655" algn="l"/>
              </a:tabLst>
            </a:pPr>
            <a:r>
              <a:rPr lang="en-US" sz="3200">
                <a:effectLst/>
                <a:latin typeface="UVN Binh Duong" pitchFamily="2" charset="0"/>
                <a:ea typeface="Times New Roman" panose="02020603050405020304" pitchFamily="18" charset="0"/>
                <a:cs typeface="Times New Roman" panose="02020603050405020304" pitchFamily="18" charset="0"/>
              </a:rPr>
              <a:t>1) Hình nào cho biết nước sông/hồ/kênh rạch bị nhiễm bẩn? Nguyên nhân gây nhiễm bẩn được mô tả trong hình đó là gì? </a:t>
            </a:r>
          </a:p>
          <a:p>
            <a:pPr algn="just">
              <a:lnSpc>
                <a:spcPct val="115000"/>
              </a:lnSpc>
              <a:tabLst>
                <a:tab pos="2700655" algn="l"/>
              </a:tabLst>
            </a:pPr>
            <a:r>
              <a:rPr lang="en-US" sz="3200">
                <a:effectLst/>
                <a:latin typeface="UVN Binh Duong" pitchFamily="2" charset="0"/>
                <a:ea typeface="Times New Roman" panose="02020603050405020304" pitchFamily="18" charset="0"/>
                <a:cs typeface="Times New Roman" panose="02020603050405020304" pitchFamily="18" charset="0"/>
              </a:rPr>
              <a:t> 2) Hình nào cho biết nước máy bị nhiễm bẩn? Nguyên nhân gây nhiễm bẩn được mô tả trong hình là gì?</a:t>
            </a:r>
          </a:p>
          <a:p>
            <a:pPr algn="just">
              <a:lnSpc>
                <a:spcPct val="115000"/>
              </a:lnSpc>
              <a:tabLst>
                <a:tab pos="2700655" algn="l"/>
              </a:tabLst>
            </a:pPr>
            <a:r>
              <a:rPr lang="en-US" sz="3200">
                <a:effectLst/>
                <a:latin typeface="UVN Binh Duong" pitchFamily="2" charset="0"/>
                <a:ea typeface="Times New Roman" panose="02020603050405020304" pitchFamily="18" charset="0"/>
                <a:cs typeface="Times New Roman" panose="02020603050405020304" pitchFamily="18" charset="0"/>
              </a:rPr>
              <a:t> 3) Hình nào cho biết nước biển bị nhiễm bẩn? Nguyên nhân gây nhiễm bẩn được mô tả trong hình đó là gì?</a:t>
            </a:r>
          </a:p>
          <a:p>
            <a:pPr algn="just">
              <a:lnSpc>
                <a:spcPct val="115000"/>
              </a:lnSpc>
              <a:tabLst>
                <a:tab pos="2700655" algn="l"/>
              </a:tabLst>
            </a:pPr>
            <a:r>
              <a:rPr lang="en-US" sz="3200">
                <a:effectLst/>
                <a:latin typeface="UVN Binh Duong" pitchFamily="2" charset="0"/>
                <a:ea typeface="Times New Roman" panose="02020603050405020304" pitchFamily="18" charset="0"/>
                <a:cs typeface="Times New Roman" panose="02020603050405020304" pitchFamily="18" charset="0"/>
              </a:rPr>
              <a:t> 4) Hình nào cho biết nước mưa bị nhiễm bẩn? Hãy nêu nguyên nhân gây nhiễm bẩn được mô tả trong hình?</a:t>
            </a:r>
          </a:p>
          <a:p>
            <a:pPr algn="just">
              <a:lnSpc>
                <a:spcPct val="115000"/>
              </a:lnSpc>
              <a:tabLst>
                <a:tab pos="2700655" algn="l"/>
              </a:tabLst>
            </a:pPr>
            <a:r>
              <a:rPr lang="en-US" sz="3200">
                <a:effectLst/>
                <a:latin typeface="UVN Binh Duong" pitchFamily="2" charset="0"/>
                <a:ea typeface="Times New Roman" panose="02020603050405020304" pitchFamily="18" charset="0"/>
                <a:cs typeface="Times New Roman" panose="02020603050405020304" pitchFamily="18" charset="0"/>
              </a:rPr>
              <a:t> 5) Hình nào cho biết nước ngầm bị nhiễm bẩn? Nêu nguyên nhân gây nhiễm bẩn được mô tả trong hình? </a:t>
            </a:r>
          </a:p>
        </p:txBody>
      </p:sp>
      <p:sp>
        <p:nvSpPr>
          <p:cNvPr id="3" name="文本框 35">
            <a:extLst>
              <a:ext uri="{FF2B5EF4-FFF2-40B4-BE49-F238E27FC236}">
                <a16:creationId xmlns:a16="http://schemas.microsoft.com/office/drawing/2014/main" id="{1C85FA72-BA86-4598-8F5D-0DF3892C35AE}"/>
              </a:ext>
            </a:extLst>
          </p:cNvPr>
          <p:cNvSpPr txBox="1"/>
          <p:nvPr/>
        </p:nvSpPr>
        <p:spPr>
          <a:xfrm>
            <a:off x="3654466" y="251557"/>
            <a:ext cx="4883068" cy="769441"/>
          </a:xfrm>
          <a:prstGeom prst="rect">
            <a:avLst/>
          </a:prstGeom>
          <a:noFill/>
        </p:spPr>
        <p:txBody>
          <a:bodyPr wrap="none" rtlCol="0">
            <a:spAutoFit/>
          </a:bodyPr>
          <a:lstStyle/>
          <a:p>
            <a:pPr algn="ctr"/>
            <a:r>
              <a:rPr lang="en-US" altLang="zh-CN" sz="4400" b="1">
                <a:solidFill>
                  <a:srgbClr val="0070C0"/>
                </a:solidFill>
                <a:latin typeface="UTM Rockwell" panose="02040603050506020204" pitchFamily="18" charset="0"/>
                <a:ea typeface="字魂35号-经典雅黑" panose="02000000000000000000" pitchFamily="2" charset="-122"/>
                <a:cs typeface="Times New Roman" panose="02020603050405020304" pitchFamily="18" charset="0"/>
              </a:rPr>
              <a:t>Câu hỏi gợi ý:</a:t>
            </a:r>
            <a:endParaRPr lang="zh-CN" altLang="en-US" sz="4400" b="1" dirty="0">
              <a:solidFill>
                <a:srgbClr val="0070C0"/>
              </a:solidFill>
              <a:latin typeface="UTM Rockwell" panose="02040603050506020204" pitchFamily="18" charset="0"/>
              <a:ea typeface="字魂35号-经典雅黑" panose="02000000000000000000" pitchFamily="2" charset="-122"/>
              <a:cs typeface="Times New Roman" panose="02020603050405020304" pitchFamily="18" charset="0"/>
            </a:endParaRPr>
          </a:p>
        </p:txBody>
      </p:sp>
      <p:pic>
        <p:nvPicPr>
          <p:cNvPr id="12" name="图片 5">
            <a:extLst>
              <a:ext uri="{FF2B5EF4-FFF2-40B4-BE49-F238E27FC236}">
                <a16:creationId xmlns:a16="http://schemas.microsoft.com/office/drawing/2014/main" id="{F7145E13-0E8C-4368-BDAE-E8543958865D}"/>
              </a:ext>
            </a:extLst>
          </p:cNvPr>
          <p:cNvPicPr>
            <a:picLocks noChangeAspect="1"/>
          </p:cNvPicPr>
          <p:nvPr/>
        </p:nvPicPr>
        <p:blipFill rotWithShape="1">
          <a:blip r:embed="rId2">
            <a:extLst>
              <a:ext uri="{28A0092B-C50C-407E-A947-70E740481C1C}">
                <a14:useLocalDpi xmlns:a14="http://schemas.microsoft.com/office/drawing/2010/main" val="0"/>
              </a:ext>
            </a:extLst>
          </a:blip>
          <a:srcRect t="79100" r="86525" b="8710"/>
          <a:stretch>
            <a:fillRect/>
          </a:stretch>
        </p:blipFill>
        <p:spPr>
          <a:xfrm>
            <a:off x="-15552" y="-287310"/>
            <a:ext cx="1278328" cy="1734898"/>
          </a:xfrm>
          <a:prstGeom prst="rect">
            <a:avLst/>
          </a:prstGeom>
        </p:spPr>
      </p:pic>
      <p:pic>
        <p:nvPicPr>
          <p:cNvPr id="13" name="图片 6">
            <a:extLst>
              <a:ext uri="{FF2B5EF4-FFF2-40B4-BE49-F238E27FC236}">
                <a16:creationId xmlns:a16="http://schemas.microsoft.com/office/drawing/2014/main" id="{C335C9E8-5FD1-49DF-B9CF-5DD5138BD60E}"/>
              </a:ext>
            </a:extLst>
          </p:cNvPr>
          <p:cNvPicPr>
            <a:picLocks noChangeAspect="1"/>
          </p:cNvPicPr>
          <p:nvPr/>
        </p:nvPicPr>
        <p:blipFill rotWithShape="1">
          <a:blip r:embed="rId2">
            <a:extLst>
              <a:ext uri="{28A0092B-C50C-407E-A947-70E740481C1C}">
                <a14:useLocalDpi xmlns:a14="http://schemas.microsoft.com/office/drawing/2010/main" val="0"/>
              </a:ext>
            </a:extLst>
          </a:blip>
          <a:srcRect t="79100" r="86525" b="8710"/>
          <a:stretch>
            <a:fillRect/>
          </a:stretch>
        </p:blipFill>
        <p:spPr>
          <a:xfrm>
            <a:off x="10937603" y="5709369"/>
            <a:ext cx="1063053" cy="1442733"/>
          </a:xfrm>
          <a:prstGeom prst="rect">
            <a:avLst/>
          </a:prstGeom>
        </p:spPr>
      </p:pic>
    </p:spTree>
    <p:extLst>
      <p:ext uri="{BB962C8B-B14F-4D97-AF65-F5344CB8AC3E}">
        <p14:creationId xmlns:p14="http://schemas.microsoft.com/office/powerpoint/2010/main" val="2408068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B4973E-315D-4B21-AD2C-2B2E4BB8D1C8}"/>
              </a:ext>
            </a:extLst>
          </p:cNvPr>
          <p:cNvGrpSpPr/>
          <p:nvPr/>
        </p:nvGrpSpPr>
        <p:grpSpPr>
          <a:xfrm>
            <a:off x="0" y="-64797"/>
            <a:ext cx="5965452" cy="5066935"/>
            <a:chOff x="0" y="0"/>
            <a:chExt cx="3047850" cy="3573016"/>
          </a:xfrm>
        </p:grpSpPr>
        <p:pic>
          <p:nvPicPr>
            <p:cNvPr id="5" name="Picture 4">
              <a:extLst>
                <a:ext uri="{FF2B5EF4-FFF2-40B4-BE49-F238E27FC236}">
                  <a16:creationId xmlns:a16="http://schemas.microsoft.com/office/drawing/2014/main" id="{709ED99D-FE7E-45C5-B676-96AF3FC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047850" cy="3573016"/>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7EC0D183-B63E-4D1B-9D60-C3625E646BB9}"/>
                </a:ext>
              </a:extLst>
            </p:cNvPr>
            <p:cNvSpPr/>
            <p:nvPr/>
          </p:nvSpPr>
          <p:spPr>
            <a:xfrm>
              <a:off x="2547148"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1</a:t>
              </a:r>
            </a:p>
          </p:txBody>
        </p:sp>
      </p:grpSp>
      <p:grpSp>
        <p:nvGrpSpPr>
          <p:cNvPr id="12" name="Group 11">
            <a:extLst>
              <a:ext uri="{FF2B5EF4-FFF2-40B4-BE49-F238E27FC236}">
                <a16:creationId xmlns:a16="http://schemas.microsoft.com/office/drawing/2014/main" id="{87347271-3591-4FE3-8506-B0BCA99AA568}"/>
              </a:ext>
            </a:extLst>
          </p:cNvPr>
          <p:cNvGrpSpPr/>
          <p:nvPr/>
        </p:nvGrpSpPr>
        <p:grpSpPr>
          <a:xfrm>
            <a:off x="5965452" y="-53759"/>
            <a:ext cx="6226548" cy="5066935"/>
            <a:chOff x="9144150" y="0"/>
            <a:chExt cx="3047850" cy="3573016"/>
          </a:xfrm>
        </p:grpSpPr>
        <p:pic>
          <p:nvPicPr>
            <p:cNvPr id="13" name="Picture 12">
              <a:extLst>
                <a:ext uri="{FF2B5EF4-FFF2-40B4-BE49-F238E27FC236}">
                  <a16:creationId xmlns:a16="http://schemas.microsoft.com/office/drawing/2014/main" id="{8AFF48AA-6386-494F-882F-D417BE0D5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150" y="0"/>
              <a:ext cx="3047850" cy="3573016"/>
            </a:xfrm>
            <a:prstGeom prst="rect">
              <a:avLst/>
            </a:prstGeom>
            <a:ln>
              <a:noFill/>
            </a:ln>
            <a:effectLst>
              <a:outerShdw blurRad="292100" dist="139700" dir="2700000" algn="tl" rotWithShape="0">
                <a:srgbClr val="333333">
                  <a:alpha val="65000"/>
                </a:srgbClr>
              </a:outerShdw>
            </a:effectLst>
          </p:spPr>
        </p:pic>
        <p:sp>
          <p:nvSpPr>
            <p:cNvPr id="14" name="Oval 13">
              <a:extLst>
                <a:ext uri="{FF2B5EF4-FFF2-40B4-BE49-F238E27FC236}">
                  <a16:creationId xmlns:a16="http://schemas.microsoft.com/office/drawing/2014/main" id="{FD365E83-1A96-42AC-BAF2-2891D401A904}"/>
                </a:ext>
              </a:extLst>
            </p:cNvPr>
            <p:cNvSpPr/>
            <p:nvPr/>
          </p:nvSpPr>
          <p:spPr>
            <a:xfrm>
              <a:off x="11715741"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4</a:t>
              </a:r>
            </a:p>
          </p:txBody>
        </p:sp>
      </p:grpSp>
      <p:grpSp>
        <p:nvGrpSpPr>
          <p:cNvPr id="21" name="组合 9">
            <a:extLst>
              <a:ext uri="{FF2B5EF4-FFF2-40B4-BE49-F238E27FC236}">
                <a16:creationId xmlns:a16="http://schemas.microsoft.com/office/drawing/2014/main" id="{013E892A-D856-4C36-9A73-DC511A0E5D34}"/>
              </a:ext>
            </a:extLst>
          </p:cNvPr>
          <p:cNvGrpSpPr/>
          <p:nvPr/>
        </p:nvGrpSpPr>
        <p:grpSpPr>
          <a:xfrm>
            <a:off x="119337" y="-291451"/>
            <a:ext cx="11953326" cy="7440903"/>
            <a:chOff x="3129668" y="1599848"/>
            <a:chExt cx="8033515" cy="5510037"/>
          </a:xfrm>
        </p:grpSpPr>
        <p:pic>
          <p:nvPicPr>
            <p:cNvPr id="22" name="图片 11">
              <a:extLst>
                <a:ext uri="{FF2B5EF4-FFF2-40B4-BE49-F238E27FC236}">
                  <a16:creationId xmlns:a16="http://schemas.microsoft.com/office/drawing/2014/main" id="{5481B8B8-A940-4167-AEF6-04A30FBDCFA7}"/>
                </a:ext>
              </a:extLst>
            </p:cNvPr>
            <p:cNvPicPr>
              <a:picLocks noChangeAspect="1"/>
            </p:cNvPicPr>
            <p:nvPr/>
          </p:nvPicPr>
          <p:blipFill rotWithShape="1">
            <a:blip r:embed="rId5">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p:spPr>
        </p:pic>
        <p:pic>
          <p:nvPicPr>
            <p:cNvPr id="23" name="图片 13" descr="C:\Users\Administrator\Desktop\c520095a8b69fe08d8a11e7d2431a358.pngc520095a8b69fe08d8a11e7d2431a358">
              <a:extLst>
                <a:ext uri="{FF2B5EF4-FFF2-40B4-BE49-F238E27FC236}">
                  <a16:creationId xmlns:a16="http://schemas.microsoft.com/office/drawing/2014/main" id="{8083FCF8-FEFF-4EE6-8965-5F33FF3592D9}"/>
                </a:ext>
              </a:extLst>
            </p:cNvPr>
            <p:cNvPicPr>
              <a:picLocks noChangeAspect="1"/>
            </p:cNvPicPr>
            <p:nvPr/>
          </p:nvPicPr>
          <p:blipFill>
            <a:blip r:embed="rId6"/>
            <a:srcRect/>
            <a:stretch>
              <a:fillRect/>
            </a:stretch>
          </p:blipFill>
          <p:spPr>
            <a:xfrm>
              <a:off x="3129668" y="3617601"/>
              <a:ext cx="3493334" cy="3492284"/>
            </a:xfrm>
            <a:prstGeom prst="rect">
              <a:avLst/>
            </a:prstGeom>
          </p:spPr>
        </p:pic>
      </p:grpSp>
      <p:sp>
        <p:nvSpPr>
          <p:cNvPr id="24" name="文本框 7">
            <a:extLst>
              <a:ext uri="{FF2B5EF4-FFF2-40B4-BE49-F238E27FC236}">
                <a16:creationId xmlns:a16="http://schemas.microsoft.com/office/drawing/2014/main" id="{7327A8F7-53F8-40CE-8D79-0A377A4D4C10}"/>
              </a:ext>
            </a:extLst>
          </p:cNvPr>
          <p:cNvSpPr txBox="1"/>
          <p:nvPr/>
        </p:nvSpPr>
        <p:spPr>
          <a:xfrm>
            <a:off x="3972824" y="1165053"/>
            <a:ext cx="6048672" cy="2862322"/>
          </a:xfrm>
          <a:prstGeom prst="rect">
            <a:avLst/>
          </a:prstGeom>
          <a:noFill/>
        </p:spPr>
        <p:txBody>
          <a:bodyPr wrap="square" rtlCol="0">
            <a:spAutoFit/>
          </a:bodyPr>
          <a:lstStyle/>
          <a:p>
            <a:pPr algn="just"/>
            <a:r>
              <a:rPr lang="en-US" sz="3600">
                <a:latin typeface="UVN Binh Duong" pitchFamily="2" charset="0"/>
                <a:ea typeface="Times New Roman" panose="02020603050405020304" pitchFamily="18" charset="0"/>
                <a:cs typeface="Times New Roman" panose="02020603050405020304" pitchFamily="18" charset="0"/>
              </a:rPr>
              <a:t>1) Hình nào cho biết nước sông/hồ/kênh rạch bị nhiễm bẩn? Nguyên nhân gây nhiễm bẩn được mô tả trong hình đó là gì?</a:t>
            </a:r>
            <a:endParaRPr lang="en-US" sz="3600"/>
          </a:p>
        </p:txBody>
      </p:sp>
      <p:sp>
        <p:nvSpPr>
          <p:cNvPr id="27" name="TextBox 26">
            <a:extLst>
              <a:ext uri="{FF2B5EF4-FFF2-40B4-BE49-F238E27FC236}">
                <a16:creationId xmlns:a16="http://schemas.microsoft.com/office/drawing/2014/main" id="{D0F9EFCC-B810-4DD4-A0E7-6CD2401D6EB3}"/>
              </a:ext>
            </a:extLst>
          </p:cNvPr>
          <p:cNvSpPr txBox="1"/>
          <p:nvPr/>
        </p:nvSpPr>
        <p:spPr>
          <a:xfrm>
            <a:off x="26481" y="5238896"/>
            <a:ext cx="5884119" cy="1384995"/>
          </a:xfrm>
          <a:prstGeom prst="rect">
            <a:avLst/>
          </a:prstGeom>
          <a:solidFill>
            <a:schemeClr val="accent4">
              <a:lumMod val="20000"/>
              <a:lumOff val="80000"/>
            </a:schemeClr>
          </a:solidFill>
        </p:spPr>
        <p:txBody>
          <a:bodyPr wrap="square">
            <a:spAutoFit/>
          </a:bodyPr>
          <a:lstStyle/>
          <a:p>
            <a:pPr algn="just"/>
            <a:r>
              <a:rPr lang="en-US" sz="2800" spc="-100">
                <a:latin typeface="UVN Binh Duong" pitchFamily="2" charset="0"/>
                <a:cs typeface="Times New Roman" panose="02020603050405020304" pitchFamily="18" charset="0"/>
              </a:rPr>
              <a:t>Do nước thải từ nhà máy chảy không qua xử lí xuống sông. Nước thải này chảy ra sông làm ô nhiễm nước sông. </a:t>
            </a:r>
          </a:p>
        </p:txBody>
      </p:sp>
      <p:sp>
        <p:nvSpPr>
          <p:cNvPr id="29" name="TextBox 28">
            <a:extLst>
              <a:ext uri="{FF2B5EF4-FFF2-40B4-BE49-F238E27FC236}">
                <a16:creationId xmlns:a16="http://schemas.microsoft.com/office/drawing/2014/main" id="{85AFD7B0-9B49-457E-857D-F2E285EA58DC}"/>
              </a:ext>
            </a:extLst>
          </p:cNvPr>
          <p:cNvSpPr txBox="1"/>
          <p:nvPr/>
        </p:nvSpPr>
        <p:spPr>
          <a:xfrm>
            <a:off x="5952587" y="5238896"/>
            <a:ext cx="6223906" cy="1384995"/>
          </a:xfrm>
          <a:prstGeom prst="rect">
            <a:avLst/>
          </a:prstGeom>
          <a:solidFill>
            <a:schemeClr val="accent5">
              <a:lumMod val="20000"/>
              <a:lumOff val="80000"/>
            </a:schemeClr>
          </a:solidFill>
        </p:spPr>
        <p:txBody>
          <a:bodyPr wrap="square">
            <a:spAutoFit/>
          </a:bodyPr>
          <a:lstStyle/>
          <a:p>
            <a:pPr algn="just"/>
            <a:r>
              <a:rPr lang="en-US" sz="2800" spc="-100">
                <a:latin typeface="UVN Binh Duong" pitchFamily="2" charset="0"/>
                <a:cs typeface="Times New Roman" panose="02020603050405020304" pitchFamily="18" charset="0"/>
              </a:rPr>
              <a:t>Hai người đổ rác xuống sông và một người giặt quần áo dưới sông là nguyên nhân làm cho nước sông bị nhiễm bẩn</a:t>
            </a:r>
          </a:p>
        </p:txBody>
      </p:sp>
    </p:spTree>
    <p:extLst>
      <p:ext uri="{BB962C8B-B14F-4D97-AF65-F5344CB8AC3E}">
        <p14:creationId xmlns:p14="http://schemas.microsoft.com/office/powerpoint/2010/main" val="2711612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linds(horizont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7"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6B4394-740B-4C8B-A711-737505175A3A}"/>
              </a:ext>
            </a:extLst>
          </p:cNvPr>
          <p:cNvSpPr txBox="1"/>
          <p:nvPr/>
        </p:nvSpPr>
        <p:spPr>
          <a:xfrm>
            <a:off x="7320136" y="1887040"/>
            <a:ext cx="4466417" cy="3083921"/>
          </a:xfrm>
          <a:prstGeom prst="rect">
            <a:avLst/>
          </a:prstGeom>
          <a:noFill/>
          <a:ln>
            <a:solidFill>
              <a:srgbClr val="FFC000"/>
            </a:solidFill>
          </a:ln>
        </p:spPr>
        <p:txBody>
          <a:bodyPr wrap="square">
            <a:spAutoFit/>
          </a:bodyPr>
          <a:lstStyle>
            <a:defPPr>
              <a:defRPr lang="zh-CN"/>
            </a:defPPr>
            <a:lvl1pPr>
              <a:lnSpc>
                <a:spcPct val="90000"/>
              </a:lnSpc>
              <a:defRPr sz="3200" spc="-100">
                <a:latin typeface="UVN Binh Duong" pitchFamily="2" charset="0"/>
                <a:cs typeface="Times New Roman" panose="02020603050405020304" pitchFamily="18" charset="0"/>
              </a:defRPr>
            </a:lvl1pPr>
          </a:lstStyle>
          <a:p>
            <a:pPr algn="just"/>
            <a:r>
              <a:rPr lang="en-US" sz="3600">
                <a:solidFill>
                  <a:schemeClr val="accent2">
                    <a:lumMod val="75000"/>
                  </a:schemeClr>
                </a:solidFill>
              </a:rPr>
              <a:t>Do một ống nước sạch bị vỡ,  các chất bẩn chui vào ống nước làm cho nguồn nước này bị nhiễm bẩn.</a:t>
            </a:r>
          </a:p>
        </p:txBody>
      </p:sp>
      <p:grpSp>
        <p:nvGrpSpPr>
          <p:cNvPr id="6" name="Group 5">
            <a:extLst>
              <a:ext uri="{FF2B5EF4-FFF2-40B4-BE49-F238E27FC236}">
                <a16:creationId xmlns:a16="http://schemas.microsoft.com/office/drawing/2014/main" id="{F5148DE2-B68D-417A-BA1D-97DB73607433}"/>
              </a:ext>
            </a:extLst>
          </p:cNvPr>
          <p:cNvGrpSpPr/>
          <p:nvPr/>
        </p:nvGrpSpPr>
        <p:grpSpPr>
          <a:xfrm>
            <a:off x="-1" y="0"/>
            <a:ext cx="7032103" cy="6804230"/>
            <a:chOff x="3047850" y="0"/>
            <a:chExt cx="3047850" cy="3573016"/>
          </a:xfrm>
        </p:grpSpPr>
        <p:pic>
          <p:nvPicPr>
            <p:cNvPr id="7" name="Picture 6">
              <a:extLst>
                <a:ext uri="{FF2B5EF4-FFF2-40B4-BE49-F238E27FC236}">
                  <a16:creationId xmlns:a16="http://schemas.microsoft.com/office/drawing/2014/main" id="{301F64B6-DF9D-4FD2-BDC2-ED224D7C7FE4}"/>
                </a:ext>
              </a:extLst>
            </p:cNvPr>
            <p:cNvPicPr>
              <a:picLocks noChangeAspect="1"/>
            </p:cNvPicPr>
            <p:nvPr/>
          </p:nvPicPr>
          <p:blipFill rotWithShape="1">
            <a:blip r:embed="rId2">
              <a:extLst>
                <a:ext uri="{28A0092B-C50C-407E-A947-70E740481C1C}">
                  <a14:useLocalDpi xmlns:a14="http://schemas.microsoft.com/office/drawing/2010/main" val="0"/>
                </a:ext>
              </a:extLst>
            </a:blip>
            <a:srcRect l="7350" r="1993" b="2429"/>
            <a:stretch/>
          </p:blipFill>
          <p:spPr>
            <a:xfrm>
              <a:off x="3047850" y="0"/>
              <a:ext cx="3047850" cy="3573016"/>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DFE8422D-18B6-4093-9C50-68BCF60630C5}"/>
                </a:ext>
              </a:extLst>
            </p:cNvPr>
            <p:cNvSpPr/>
            <p:nvPr/>
          </p:nvSpPr>
          <p:spPr>
            <a:xfrm>
              <a:off x="5603346" y="198732"/>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UVN Binh Duong" pitchFamily="2" charset="0"/>
                </a:rPr>
                <a:t>2</a:t>
              </a:r>
              <a:endParaRPr lang="en-US">
                <a:latin typeface="UVN Binh Duong" pitchFamily="2" charset="0"/>
              </a:endParaRPr>
            </a:p>
          </p:txBody>
        </p:sp>
      </p:grpSp>
      <p:grpSp>
        <p:nvGrpSpPr>
          <p:cNvPr id="11" name="组合 9">
            <a:extLst>
              <a:ext uri="{FF2B5EF4-FFF2-40B4-BE49-F238E27FC236}">
                <a16:creationId xmlns:a16="http://schemas.microsoft.com/office/drawing/2014/main" id="{9A09816B-B6C6-4882-BD73-F91D2708CF37}"/>
              </a:ext>
            </a:extLst>
          </p:cNvPr>
          <p:cNvGrpSpPr/>
          <p:nvPr/>
        </p:nvGrpSpPr>
        <p:grpSpPr>
          <a:xfrm>
            <a:off x="405447" y="-32566"/>
            <a:ext cx="11953326" cy="7440903"/>
            <a:chOff x="3129668" y="1599848"/>
            <a:chExt cx="8033515" cy="5510037"/>
          </a:xfrm>
        </p:grpSpPr>
        <p:pic>
          <p:nvPicPr>
            <p:cNvPr id="12" name="图片 11">
              <a:extLst>
                <a:ext uri="{FF2B5EF4-FFF2-40B4-BE49-F238E27FC236}">
                  <a16:creationId xmlns:a16="http://schemas.microsoft.com/office/drawing/2014/main" id="{3B971FAC-09E2-45FB-9632-28AA057EB9CA}"/>
                </a:ext>
              </a:extLst>
            </p:cNvPr>
            <p:cNvPicPr>
              <a:picLocks noChangeAspect="1"/>
            </p:cNvPicPr>
            <p:nvPr/>
          </p:nvPicPr>
          <p:blipFill rotWithShape="1">
            <a:blip r:embed="rId3">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p:spPr>
        </p:pic>
        <p:pic>
          <p:nvPicPr>
            <p:cNvPr id="13" name="图片 13" descr="C:\Users\Administrator\Desktop\c520095a8b69fe08d8a11e7d2431a358.pngc520095a8b69fe08d8a11e7d2431a358">
              <a:extLst>
                <a:ext uri="{FF2B5EF4-FFF2-40B4-BE49-F238E27FC236}">
                  <a16:creationId xmlns:a16="http://schemas.microsoft.com/office/drawing/2014/main" id="{5C4AEEA5-96BE-493A-8A9A-DB2D2F70B773}"/>
                </a:ext>
              </a:extLst>
            </p:cNvPr>
            <p:cNvPicPr>
              <a:picLocks noChangeAspect="1"/>
            </p:cNvPicPr>
            <p:nvPr/>
          </p:nvPicPr>
          <p:blipFill>
            <a:blip r:embed="rId4"/>
            <a:srcRect/>
            <a:stretch>
              <a:fillRect/>
            </a:stretch>
          </p:blipFill>
          <p:spPr>
            <a:xfrm>
              <a:off x="3129668" y="3617601"/>
              <a:ext cx="3493334" cy="3492284"/>
            </a:xfrm>
            <a:prstGeom prst="rect">
              <a:avLst/>
            </a:prstGeom>
          </p:spPr>
        </p:pic>
      </p:grpSp>
      <p:sp>
        <p:nvSpPr>
          <p:cNvPr id="14" name="文本框 7">
            <a:extLst>
              <a:ext uri="{FF2B5EF4-FFF2-40B4-BE49-F238E27FC236}">
                <a16:creationId xmlns:a16="http://schemas.microsoft.com/office/drawing/2014/main" id="{AAC94431-17A2-41D6-A544-B1DB2E08B13A}"/>
              </a:ext>
            </a:extLst>
          </p:cNvPr>
          <p:cNvSpPr txBox="1"/>
          <p:nvPr/>
        </p:nvSpPr>
        <p:spPr>
          <a:xfrm>
            <a:off x="4437895" y="1335586"/>
            <a:ext cx="6048672" cy="3170099"/>
          </a:xfrm>
          <a:prstGeom prst="rect">
            <a:avLst/>
          </a:prstGeom>
          <a:noFill/>
        </p:spPr>
        <p:txBody>
          <a:bodyPr wrap="square" rtlCol="0">
            <a:spAutoFit/>
          </a:bodyPr>
          <a:lstStyle/>
          <a:p>
            <a:pPr algn="just"/>
            <a:r>
              <a:rPr lang="en-US" sz="4000">
                <a:latin typeface="UVN Binh Duong" pitchFamily="2" charset="0"/>
                <a:ea typeface="Times New Roman" panose="02020603050405020304" pitchFamily="18" charset="0"/>
                <a:cs typeface="Times New Roman" panose="02020603050405020304" pitchFamily="18" charset="0"/>
              </a:rPr>
              <a:t>2) Hình nào cho biết nước máy bị nhiễm bẩn? Nguyên nhân gây nhiễm bẩn được mô tả trong hình là gì?</a:t>
            </a:r>
            <a:endParaRPr lang="en-US" sz="4000"/>
          </a:p>
        </p:txBody>
      </p:sp>
    </p:spTree>
    <p:extLst>
      <p:ext uri="{BB962C8B-B14F-4D97-AF65-F5344CB8AC3E}">
        <p14:creationId xmlns:p14="http://schemas.microsoft.com/office/powerpoint/2010/main" val="2674170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4" grpId="1"/>
      <p:bldP spid="1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830FB0-7217-4D28-AAB5-B7C88B6D5A91}"/>
              </a:ext>
            </a:extLst>
          </p:cNvPr>
          <p:cNvGrpSpPr/>
          <p:nvPr/>
        </p:nvGrpSpPr>
        <p:grpSpPr>
          <a:xfrm>
            <a:off x="6096000" y="-57473"/>
            <a:ext cx="6096000" cy="6861703"/>
            <a:chOff x="6095700" y="-40521"/>
            <a:chExt cx="3047850" cy="3613537"/>
          </a:xfrm>
        </p:grpSpPr>
        <p:pic>
          <p:nvPicPr>
            <p:cNvPr id="9" name="Picture 8">
              <a:extLst>
                <a:ext uri="{FF2B5EF4-FFF2-40B4-BE49-F238E27FC236}">
                  <a16:creationId xmlns:a16="http://schemas.microsoft.com/office/drawing/2014/main" id="{72A2F4D8-6D11-40C6-80D0-951BD253B4C8}"/>
                </a:ext>
              </a:extLst>
            </p:cNvPr>
            <p:cNvPicPr>
              <a:picLocks noChangeAspect="1"/>
            </p:cNvPicPr>
            <p:nvPr/>
          </p:nvPicPr>
          <p:blipFill rotWithShape="1">
            <a:blip r:embed="rId2">
              <a:extLst>
                <a:ext uri="{28A0092B-C50C-407E-A947-70E740481C1C}">
                  <a14:useLocalDpi xmlns:a14="http://schemas.microsoft.com/office/drawing/2010/main" val="0"/>
                </a:ext>
              </a:extLst>
            </a:blip>
            <a:srcRect l="2582"/>
            <a:stretch/>
          </p:blipFill>
          <p:spPr>
            <a:xfrm>
              <a:off x="6095700" y="0"/>
              <a:ext cx="3047850" cy="3573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9">
              <a:extLst>
                <a:ext uri="{FF2B5EF4-FFF2-40B4-BE49-F238E27FC236}">
                  <a16:creationId xmlns:a16="http://schemas.microsoft.com/office/drawing/2014/main" id="{36F5ACF8-0B0C-42D2-B026-A4AA23B611AB}"/>
                </a:ext>
              </a:extLst>
            </p:cNvPr>
            <p:cNvSpPr/>
            <p:nvPr/>
          </p:nvSpPr>
          <p:spPr>
            <a:xfrm>
              <a:off x="8399843" y="-40521"/>
              <a:ext cx="421956" cy="42195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UVN Binh Duong" pitchFamily="2" charset="0"/>
                </a:rPr>
                <a:t>3</a:t>
              </a:r>
            </a:p>
          </p:txBody>
        </p:sp>
      </p:grpSp>
      <p:grpSp>
        <p:nvGrpSpPr>
          <p:cNvPr id="12" name="组合 9">
            <a:extLst>
              <a:ext uri="{FF2B5EF4-FFF2-40B4-BE49-F238E27FC236}">
                <a16:creationId xmlns:a16="http://schemas.microsoft.com/office/drawing/2014/main" id="{7EF13408-27FD-4FE0-A7A0-4A6465788164}"/>
              </a:ext>
            </a:extLst>
          </p:cNvPr>
          <p:cNvGrpSpPr/>
          <p:nvPr/>
        </p:nvGrpSpPr>
        <p:grpSpPr>
          <a:xfrm>
            <a:off x="551384" y="-57473"/>
            <a:ext cx="11953326" cy="7440903"/>
            <a:chOff x="3129668" y="1599848"/>
            <a:chExt cx="8033515" cy="5510037"/>
          </a:xfrm>
        </p:grpSpPr>
        <p:pic>
          <p:nvPicPr>
            <p:cNvPr id="13" name="图片 11">
              <a:extLst>
                <a:ext uri="{FF2B5EF4-FFF2-40B4-BE49-F238E27FC236}">
                  <a16:creationId xmlns:a16="http://schemas.microsoft.com/office/drawing/2014/main" id="{36A13E98-CF69-4A67-96D2-32516A9C44A9}"/>
                </a:ext>
              </a:extLst>
            </p:cNvPr>
            <p:cNvPicPr>
              <a:picLocks noChangeAspect="1"/>
            </p:cNvPicPr>
            <p:nvPr/>
          </p:nvPicPr>
          <p:blipFill rotWithShape="1">
            <a:blip r:embed="rId3">
              <a:extLst>
                <a:ext uri="{28A0092B-C50C-407E-A947-70E740481C1C}">
                  <a14:useLocalDpi xmlns:a14="http://schemas.microsoft.com/office/drawing/2010/main" val="0"/>
                </a:ext>
              </a:extLst>
            </a:blip>
            <a:srcRect t="12609" b="9961"/>
            <a:stretch>
              <a:fillRect/>
            </a:stretch>
          </p:blipFill>
          <p:spPr>
            <a:xfrm>
              <a:off x="3823052" y="1599848"/>
              <a:ext cx="7340131" cy="4578953"/>
            </a:xfrm>
            <a:prstGeom prst="rect">
              <a:avLst/>
            </a:prstGeom>
            <a:noFill/>
          </p:spPr>
        </p:pic>
        <p:pic>
          <p:nvPicPr>
            <p:cNvPr id="14" name="图片 13" descr="C:\Users\Administrator\Desktop\c520095a8b69fe08d8a11e7d2431a358.pngc520095a8b69fe08d8a11e7d2431a358">
              <a:extLst>
                <a:ext uri="{FF2B5EF4-FFF2-40B4-BE49-F238E27FC236}">
                  <a16:creationId xmlns:a16="http://schemas.microsoft.com/office/drawing/2014/main" id="{7DC23AC5-DCCC-40A2-8FE1-2F7FD4BE31E2}"/>
                </a:ext>
              </a:extLst>
            </p:cNvPr>
            <p:cNvPicPr>
              <a:picLocks noChangeAspect="1"/>
            </p:cNvPicPr>
            <p:nvPr/>
          </p:nvPicPr>
          <p:blipFill>
            <a:blip r:embed="rId4"/>
            <a:srcRect/>
            <a:stretch>
              <a:fillRect/>
            </a:stretch>
          </p:blipFill>
          <p:spPr>
            <a:xfrm>
              <a:off x="3129668" y="3617601"/>
              <a:ext cx="3493334" cy="3492284"/>
            </a:xfrm>
            <a:prstGeom prst="rect">
              <a:avLst/>
            </a:prstGeom>
            <a:noFill/>
          </p:spPr>
        </p:pic>
      </p:grpSp>
      <p:sp>
        <p:nvSpPr>
          <p:cNvPr id="15" name="文本框 7">
            <a:extLst>
              <a:ext uri="{FF2B5EF4-FFF2-40B4-BE49-F238E27FC236}">
                <a16:creationId xmlns:a16="http://schemas.microsoft.com/office/drawing/2014/main" id="{C4F9AAA5-0671-432D-A005-1F1541EF1DE2}"/>
              </a:ext>
            </a:extLst>
          </p:cNvPr>
          <p:cNvSpPr txBox="1"/>
          <p:nvPr/>
        </p:nvSpPr>
        <p:spPr>
          <a:xfrm>
            <a:off x="4583832" y="1310679"/>
            <a:ext cx="6048672" cy="3170099"/>
          </a:xfrm>
          <a:prstGeom prst="rect">
            <a:avLst/>
          </a:prstGeom>
          <a:noFill/>
        </p:spPr>
        <p:txBody>
          <a:bodyPr wrap="square" rtlCol="0">
            <a:spAutoFit/>
          </a:bodyPr>
          <a:lstStyle/>
          <a:p>
            <a:pPr algn="just"/>
            <a:r>
              <a:rPr lang="en-US" sz="4000">
                <a:latin typeface="UVN Binh Duong" pitchFamily="2" charset="0"/>
                <a:ea typeface="Times New Roman" panose="02020603050405020304" pitchFamily="18" charset="0"/>
                <a:cs typeface="Times New Roman" panose="02020603050405020304" pitchFamily="18" charset="0"/>
              </a:rPr>
              <a:t>3) Hình nào cho biết nước biển bị nhiễm bẩn? Nguyên nhân gây nhiễm bẩn được mô tả trong hình đó là gì?</a:t>
            </a:r>
            <a:endParaRPr lang="en-US" sz="4000"/>
          </a:p>
        </p:txBody>
      </p:sp>
      <p:sp>
        <p:nvSpPr>
          <p:cNvPr id="7" name="TextBox 6">
            <a:extLst>
              <a:ext uri="{FF2B5EF4-FFF2-40B4-BE49-F238E27FC236}">
                <a16:creationId xmlns:a16="http://schemas.microsoft.com/office/drawing/2014/main" id="{FE08700B-16A9-425B-857D-131120229EC4}"/>
              </a:ext>
            </a:extLst>
          </p:cNvPr>
          <p:cNvSpPr txBox="1"/>
          <p:nvPr/>
        </p:nvSpPr>
        <p:spPr>
          <a:xfrm>
            <a:off x="551384" y="2136339"/>
            <a:ext cx="5197844" cy="2585323"/>
          </a:xfrm>
          <a:prstGeom prst="rect">
            <a:avLst/>
          </a:prstGeom>
          <a:noFill/>
          <a:ln>
            <a:solidFill>
              <a:srgbClr val="FFC000"/>
            </a:solidFill>
          </a:ln>
        </p:spPr>
        <p:txBody>
          <a:bodyPr wrap="square">
            <a:spAutoFit/>
          </a:bodyPr>
          <a:lstStyle>
            <a:defPPr>
              <a:defRPr lang="zh-CN"/>
            </a:defPPr>
            <a:lvl1pPr>
              <a:lnSpc>
                <a:spcPct val="90000"/>
              </a:lnSpc>
              <a:defRPr sz="3200" spc="-100">
                <a:latin typeface="UVN Binh Duong" pitchFamily="2" charset="0"/>
                <a:cs typeface="Times New Roman" panose="02020603050405020304" pitchFamily="18" charset="0"/>
              </a:defRPr>
            </a:lvl1pPr>
          </a:lstStyle>
          <a:p>
            <a:pPr algn="just"/>
            <a:r>
              <a:rPr lang="en-US" sz="3600">
                <a:solidFill>
                  <a:schemeClr val="accent2">
                    <a:lumMod val="75000"/>
                  </a:schemeClr>
                </a:solidFill>
              </a:rPr>
              <a:t>Do có một con tàu bị đắm trên biển, dầu tràn ra mặt biển, nước biển nơi dầu tràn ra có màu đen gây nên ô nhiễm .</a:t>
            </a:r>
          </a:p>
        </p:txBody>
      </p:sp>
    </p:spTree>
    <p:extLst>
      <p:ext uri="{BB962C8B-B14F-4D97-AF65-F5344CB8AC3E}">
        <p14:creationId xmlns:p14="http://schemas.microsoft.com/office/powerpoint/2010/main" val="4049068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43056460"/>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REFSHAPE" val="114267164"/>
  <p:tag name="KSO_WM_UNIT_PLACING_PICTURE_USER_VIEWPORT" val="{&quot;height&quot;:6600,&quot;width&quot;:15840}"/>
</p:tagLst>
</file>

<file path=ppt/tags/tag2.xml><?xml version="1.0" encoding="utf-8"?>
<p:tagLst xmlns:a="http://schemas.openxmlformats.org/drawingml/2006/main" xmlns:r="http://schemas.openxmlformats.org/officeDocument/2006/relationships" xmlns:p="http://schemas.openxmlformats.org/presentationml/2006/main">
  <p:tag name="TIMING" val="|0.2|0.4|0.2|0.2|0.2|0.2|0.2|0.2"/>
</p:tagLst>
</file>

<file path=ppt/tags/tag3.xml><?xml version="1.0" encoding="utf-8"?>
<p:tagLst xmlns:a="http://schemas.openxmlformats.org/drawingml/2006/main" xmlns:r="http://schemas.openxmlformats.org/officeDocument/2006/relationships" xmlns:p="http://schemas.openxmlformats.org/presentationml/2006/main">
  <p:tag name="TIMING" val="|0.2|0.2|0.2|0.2|0.4|0.2|0.2"/>
</p:tagLst>
</file>

<file path=ppt/tags/tag4.xml><?xml version="1.0" encoding="utf-8"?>
<p:tagLst xmlns:a="http://schemas.openxmlformats.org/drawingml/2006/main" xmlns:r="http://schemas.openxmlformats.org/officeDocument/2006/relationships" xmlns:p="http://schemas.openxmlformats.org/presentationml/2006/main">
  <p:tag name="REFSHAPE" val="114267164"/>
  <p:tag name="KSO_WM_UNIT_PLACING_PICTURE_USER_VIEWPORT" val="{&quot;height&quot;:6600,&quot;width&quot;:15840}"/>
</p:tagLst>
</file>

<file path=ppt/tags/tag5.xml><?xml version="1.0" encoding="utf-8"?>
<p:tagLst xmlns:a="http://schemas.openxmlformats.org/drawingml/2006/main" xmlns:r="http://schemas.openxmlformats.org/officeDocument/2006/relationships" xmlns:p="http://schemas.openxmlformats.org/presentationml/2006/main">
  <p:tag name="TIMING" val="|0.2|0.2"/>
</p:tagLst>
</file>

<file path=ppt/tags/tag6.xml><?xml version="1.0" encoding="utf-8"?>
<p:tagLst xmlns:a="http://schemas.openxmlformats.org/drawingml/2006/main" xmlns:r="http://schemas.openxmlformats.org/officeDocument/2006/relationships" xmlns:p="http://schemas.openxmlformats.org/presentationml/2006/main">
  <p:tag name="REFSHAPE" val="114267164"/>
  <p:tag name="KSO_WM_UNIT_PLACING_PICTURE_USER_VIEWPORT" val="{&quot;height&quot;:6600,&quot;width&quot;:15840}"/>
</p:tagLst>
</file>

<file path=ppt/tags/tag7.xml><?xml version="1.0" encoding="utf-8"?>
<p:tagLst xmlns:a="http://schemas.openxmlformats.org/drawingml/2006/main" xmlns:r="http://schemas.openxmlformats.org/officeDocument/2006/relationships" xmlns:p="http://schemas.openxmlformats.org/presentationml/2006/main">
  <p:tag name="TIMING" val="|0.2|0.2"/>
</p:tagLst>
</file>

<file path=ppt/tags/tag8.xml><?xml version="1.0" encoding="utf-8"?>
<p:tagLst xmlns:a="http://schemas.openxmlformats.org/drawingml/2006/main" xmlns:r="http://schemas.openxmlformats.org/officeDocument/2006/relationships" xmlns:p="http://schemas.openxmlformats.org/presentationml/2006/main">
  <p:tag name="TIMING" val="|0.2|0.2"/>
</p:tagLst>
</file>

<file path=ppt/tags/tag9.xml><?xml version="1.0" encoding="utf-8"?>
<p:tagLst xmlns:a="http://schemas.openxmlformats.org/drawingml/2006/main" xmlns:r="http://schemas.openxmlformats.org/officeDocument/2006/relationships" xmlns:p="http://schemas.openxmlformats.org/presentationml/2006/main">
  <p:tag name="REFSHAPE" val="1125881820"/>
  <p:tag name="KSO_WM_UNIT_PLACING_PICTURE_USER_VIEWPORT" val="{&quot;height&quot;:6381.3999999999996,&quot;width&quot;:6381.39999999999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447</TotalTime>
  <Words>906</Words>
  <Application>Microsoft Office PowerPoint</Application>
  <PresentationFormat>Widescreen</PresentationFormat>
  <Paragraphs>94</Paragraphs>
  <Slides>17</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UTM Scriptina KT</vt:lpstr>
      <vt:lpstr>UTM Flavour</vt:lpstr>
      <vt:lpstr>VNI-Times</vt:lpstr>
      <vt:lpstr>UTM Rockwell</vt:lpstr>
      <vt:lpstr>思源黑体 CN Bold</vt:lpstr>
      <vt:lpstr>DengXian</vt:lpstr>
      <vt:lpstr>UVN Binh Duong</vt:lpstr>
      <vt:lpstr>UVN Gia Dinh Hep</vt:lpstr>
      <vt:lpstr>等线 Light</vt:lpstr>
      <vt:lpstr>Arial</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Nguyen nhan o nhiem</dc:title>
  <dc:subject>Khoa hoc 4</dc:subject>
  <dc:creator>KTUTS</dc:creator>
  <cp:keywords>Thao</cp:keywords>
  <dc:description>9Slide.vn</dc:description>
  <cp:lastModifiedBy>ADMIN</cp:lastModifiedBy>
  <cp:revision>21</cp:revision>
  <dcterms:created xsi:type="dcterms:W3CDTF">2021-08-25T07:58:00Z</dcterms:created>
  <dcterms:modified xsi:type="dcterms:W3CDTF">2022-11-27T07:05:52Z</dcterms:modified>
  <cp:category>9Slide.vn</cp:category>
  <cp:version>Q32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1148A25502EF4815AAC9C0C39191C9D6</vt:lpwstr>
  </property>
  <property fmtid="{D5CDD505-2E9C-101B-9397-08002B2CF9AE}" pid="3" name="KSOProductBuildVer">
    <vt:lpwstr>1033-11.2.0.10323</vt:lpwstr>
  </property>
</Properties>
</file>