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91" r:id="rId3"/>
    <p:sldId id="284" r:id="rId4"/>
    <p:sldId id="308" r:id="rId5"/>
    <p:sldId id="257" r:id="rId6"/>
    <p:sldId id="258" r:id="rId7"/>
    <p:sldId id="267" r:id="rId8"/>
    <p:sldId id="287" r:id="rId9"/>
    <p:sldId id="288" r:id="rId10"/>
    <p:sldId id="264" r:id="rId11"/>
    <p:sldId id="289" r:id="rId12"/>
    <p:sldId id="290" r:id="rId13"/>
    <p:sldId id="275" r:id="rId14"/>
    <p:sldId id="307" r:id="rId15"/>
    <p:sldId id="261" r:id="rId16"/>
  </p:sldIdLst>
  <p:sldSz cx="12192000" cy="6858000"/>
  <p:notesSz cx="6858000" cy="9144000"/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9" userDrawn="1">
          <p15:clr>
            <a:srgbClr val="A4A3A4"/>
          </p15:clr>
        </p15:guide>
        <p15:guide id="2" orient="horz" pos="4190" userDrawn="1">
          <p15:clr>
            <a:srgbClr val="A4A3A4"/>
          </p15:clr>
        </p15:guide>
        <p15:guide id="3" pos="230" userDrawn="1">
          <p15:clr>
            <a:srgbClr val="A4A3A4"/>
          </p15:clr>
        </p15:guide>
        <p15:guide id="4" pos="7449" userDrawn="1">
          <p15:clr>
            <a:srgbClr val="A4A3A4"/>
          </p15:clr>
        </p15:guide>
        <p15:guide id="5" orient="horz" pos="561" userDrawn="1">
          <p15:clr>
            <a:srgbClr val="A4A3A4"/>
          </p15:clr>
        </p15:guide>
        <p15:guide id="6" orient="horz" pos="691" userDrawn="1">
          <p15:clr>
            <a:srgbClr val="A4A3A4"/>
          </p15:clr>
        </p15:guide>
        <p15:guide id="7" orient="horz" pos="4017" userDrawn="1">
          <p15:clr>
            <a:srgbClr val="A4A3A4"/>
          </p15:clr>
        </p15:guide>
        <p15:guide id="8" orient="horz" pos="388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FFFFFF"/>
    <a:srgbClr val="FFFFFC"/>
    <a:srgbClr val="F7FCFE"/>
    <a:srgbClr val="F3F3F3"/>
    <a:srgbClr val="44BE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234" autoAdjust="0"/>
    <p:restoredTop sz="94618" autoAdjust="0"/>
  </p:normalViewPr>
  <p:slideViewPr>
    <p:cSldViewPr snapToGrid="0" showGuides="1">
      <p:cViewPr varScale="1">
        <p:scale>
          <a:sx n="65" d="100"/>
          <a:sy n="65" d="100"/>
        </p:scale>
        <p:origin x="594" y="72"/>
      </p:cViewPr>
      <p:guideLst>
        <p:guide orient="horz" pos="129"/>
        <p:guide orient="horz" pos="4190"/>
        <p:guide pos="230"/>
        <p:guide pos="7449"/>
        <p:guide orient="horz" pos="561"/>
        <p:guide orient="horz" pos="691"/>
        <p:guide orient="horz" pos="4017"/>
        <p:guide orient="horz" pos="388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10CAC2-6ECF-4206-8191-39BB1FC908F7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56B9C0E-6A7E-4CA7-85F6-AC67DF55D40E}">
      <dgm:prSet phldrT="[Text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en-US" sz="24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Nước</a:t>
          </a:r>
          <a:r>
            <a: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sạch</a:t>
          </a:r>
          <a:endParaRPr lang="en-US" sz="2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2A17A80-F7DB-4A1D-B8E5-DBF5009FF9D3}" type="parTrans" cxnId="{9CBF6442-E733-4FF5-B8C2-B09709C8B7F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FCBABF2-BF41-4E66-B3A8-C6C74D1BC6D2}" type="sibTrans" cxnId="{9CBF6442-E733-4FF5-B8C2-B09709C8B7F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D260C670-0943-4F39-9C34-8A82F8877101}">
      <dgm:prSet phldrT="[Text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en-US" sz="24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Không</a:t>
          </a:r>
          <a:r>
            <a: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mùi</a:t>
          </a:r>
          <a:r>
            <a: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4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không</a:t>
          </a:r>
          <a:r>
            <a: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vị</a:t>
          </a:r>
          <a:endParaRPr lang="en-US" sz="2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E9984E2-5C25-421D-A128-62A0484D9E2B}" type="parTrans" cxnId="{06E23966-345E-46B6-A9C6-EAEECFC6B66A}">
      <dgm:prSet custT="1"/>
      <dgm:spPr/>
      <dgm:t>
        <a:bodyPr/>
        <a:lstStyle/>
        <a:p>
          <a:endParaRPr lang="en-US" sz="2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21F55A8-DED1-4D01-92B0-0C0608E1FB83}" type="sibTrans" cxnId="{06E23966-345E-46B6-A9C6-EAEECFC6B66A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212D529-EF5B-401B-A721-2F6EB32590BB}">
      <dgm:prSet phldrT="[Text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en-US" sz="24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Trong</a:t>
          </a:r>
          <a:r>
            <a: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suốt</a:t>
          </a:r>
          <a:r>
            <a: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4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không</a:t>
          </a:r>
          <a:r>
            <a: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màu</a:t>
          </a:r>
          <a:endParaRPr lang="en-US" sz="2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C28F18D-BBFB-4702-8C3C-F0B99C0878F3}" type="parTrans" cxnId="{09C77CCA-9D20-4C25-BF98-3DF194C89156}">
      <dgm:prSet custT="1"/>
      <dgm:spPr/>
      <dgm:t>
        <a:bodyPr/>
        <a:lstStyle/>
        <a:p>
          <a:endParaRPr lang="en-US" sz="2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A817BE8-CB24-4A14-BBEE-9BC2E83849E4}" type="sibTrans" cxnId="{09C77CCA-9D20-4C25-BF98-3DF194C8915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F4457E0-A040-41D2-82E2-5FD6238BE0CE}">
      <dgm:prSet phldrT="[Text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en-US" sz="24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Không</a:t>
          </a:r>
          <a:r>
            <a: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chứa</a:t>
          </a:r>
          <a:r>
            <a: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vi </a:t>
          </a:r>
          <a:r>
            <a:rPr lang="en-US" sz="24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sinh</a:t>
          </a:r>
          <a:r>
            <a: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vật</a:t>
          </a:r>
          <a:r>
            <a: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hoặc</a:t>
          </a:r>
          <a:r>
            <a: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chất</a:t>
          </a:r>
          <a:r>
            <a: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hòa</a:t>
          </a:r>
          <a:r>
            <a: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tan </a:t>
          </a:r>
          <a:r>
            <a:rPr lang="en-US" sz="24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có</a:t>
          </a:r>
          <a:r>
            <a: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hại</a:t>
          </a:r>
          <a:endParaRPr lang="en-US" sz="2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8E8D61B-C27F-4ECE-846E-B294E4D87890}" type="parTrans" cxnId="{053552C3-D286-4EEB-8E8D-8657AA9D36F0}">
      <dgm:prSet custT="1"/>
      <dgm:spPr/>
      <dgm:t>
        <a:bodyPr/>
        <a:lstStyle/>
        <a:p>
          <a:endParaRPr lang="en-US" sz="2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527E329-7F14-45A7-B222-38D0CB35BBA3}" type="sibTrans" cxnId="{053552C3-D286-4EEB-8E8D-8657AA9D36F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580E9E2-96C3-4CF6-B34C-F7AD89D73823}" type="pres">
      <dgm:prSet presAssocID="{1E10CAC2-6ECF-4206-8191-39BB1FC908F7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468EF419-DB64-4DE5-AA90-482364F3D53B}" type="pres">
      <dgm:prSet presAssocID="{E56B9C0E-6A7E-4CA7-85F6-AC67DF55D40E}" presName="singleCycle" presStyleCnt="0"/>
      <dgm:spPr/>
    </dgm:pt>
    <dgm:pt modelId="{28C72C9A-E283-45C7-A13B-4B24F87C61C7}" type="pres">
      <dgm:prSet presAssocID="{E56B9C0E-6A7E-4CA7-85F6-AC67DF55D40E}" presName="singleCenter" presStyleLbl="node1" presStyleIdx="0" presStyleCnt="4" custScaleX="110131" custScaleY="73373" custLinFactNeighborX="462" custLinFactNeighborY="-3990">
        <dgm:presLayoutVars>
          <dgm:chMax val="7"/>
          <dgm:chPref val="7"/>
        </dgm:presLayoutVars>
      </dgm:prSet>
      <dgm:spPr/>
    </dgm:pt>
    <dgm:pt modelId="{309FEA76-0F24-4409-8B13-41EFECE3CEFC}" type="pres">
      <dgm:prSet presAssocID="{AE9984E2-5C25-421D-A128-62A0484D9E2B}" presName="Name56" presStyleLbl="parChTrans1D2" presStyleIdx="0" presStyleCnt="3" custSzX="1297738"/>
      <dgm:spPr/>
    </dgm:pt>
    <dgm:pt modelId="{A35D9F98-7F53-4A96-B54D-5D065EB9CA11}" type="pres">
      <dgm:prSet presAssocID="{D260C670-0943-4F39-9C34-8A82F8877101}" presName="text0" presStyleLbl="node1" presStyleIdx="1" presStyleCnt="4" custScaleX="229197" custScaleY="105070">
        <dgm:presLayoutVars>
          <dgm:bulletEnabled val="1"/>
        </dgm:presLayoutVars>
      </dgm:prSet>
      <dgm:spPr/>
    </dgm:pt>
    <dgm:pt modelId="{B1F6F63C-B424-4683-B647-D098F0BF4160}" type="pres">
      <dgm:prSet presAssocID="{AC28F18D-BBFB-4702-8C3C-F0B99C0878F3}" presName="Name56" presStyleLbl="parChTrans1D2" presStyleIdx="1" presStyleCnt="3" custSzX="876495"/>
      <dgm:spPr/>
    </dgm:pt>
    <dgm:pt modelId="{D8AB9D77-3A5A-4FDD-B16B-CB718D34E875}" type="pres">
      <dgm:prSet presAssocID="{7212D529-EF5B-401B-A721-2F6EB32590BB}" presName="text0" presStyleLbl="node1" presStyleIdx="2" presStyleCnt="4" custScaleX="206832" custScaleY="90216">
        <dgm:presLayoutVars>
          <dgm:bulletEnabled val="1"/>
        </dgm:presLayoutVars>
      </dgm:prSet>
      <dgm:spPr/>
    </dgm:pt>
    <dgm:pt modelId="{E0A69CE0-D2A8-4E9A-8C1F-42A13108EBC4}" type="pres">
      <dgm:prSet presAssocID="{B8E8D61B-C27F-4ECE-846E-B294E4D87890}" presName="Name56" presStyleLbl="parChTrans1D2" presStyleIdx="2" presStyleCnt="3" custSzX="878754"/>
      <dgm:spPr/>
    </dgm:pt>
    <dgm:pt modelId="{A699A94D-6C44-413A-A7F5-BD83A57B961B}" type="pres">
      <dgm:prSet presAssocID="{3F4457E0-A040-41D2-82E2-5FD6238BE0CE}" presName="text0" presStyleLbl="node1" presStyleIdx="3" presStyleCnt="4" custScaleX="251674" custScaleY="93290">
        <dgm:presLayoutVars>
          <dgm:bulletEnabled val="1"/>
        </dgm:presLayoutVars>
      </dgm:prSet>
      <dgm:spPr/>
    </dgm:pt>
  </dgm:ptLst>
  <dgm:cxnLst>
    <dgm:cxn modelId="{63444C20-1932-4CD1-BAD2-691FFF956052}" type="presOf" srcId="{AE9984E2-5C25-421D-A128-62A0484D9E2B}" destId="{309FEA76-0F24-4409-8B13-41EFECE3CEFC}" srcOrd="0" destOrd="0" presId="urn:microsoft.com/office/officeart/2008/layout/RadialCluster"/>
    <dgm:cxn modelId="{33E31223-9625-4A06-8BD7-5345E7DF88E4}" type="presOf" srcId="{3F4457E0-A040-41D2-82E2-5FD6238BE0CE}" destId="{A699A94D-6C44-413A-A7F5-BD83A57B961B}" srcOrd="0" destOrd="0" presId="urn:microsoft.com/office/officeart/2008/layout/RadialCluster"/>
    <dgm:cxn modelId="{421DC13D-51B4-47B8-B954-2CA00B89F871}" type="presOf" srcId="{7212D529-EF5B-401B-A721-2F6EB32590BB}" destId="{D8AB9D77-3A5A-4FDD-B16B-CB718D34E875}" srcOrd="0" destOrd="0" presId="urn:microsoft.com/office/officeart/2008/layout/RadialCluster"/>
    <dgm:cxn modelId="{9CBF6442-E733-4FF5-B8C2-B09709C8B7F4}" srcId="{1E10CAC2-6ECF-4206-8191-39BB1FC908F7}" destId="{E56B9C0E-6A7E-4CA7-85F6-AC67DF55D40E}" srcOrd="0" destOrd="0" parTransId="{32A17A80-F7DB-4A1D-B8E5-DBF5009FF9D3}" sibTransId="{8FCBABF2-BF41-4E66-B3A8-C6C74D1BC6D2}"/>
    <dgm:cxn modelId="{06E23966-345E-46B6-A9C6-EAEECFC6B66A}" srcId="{E56B9C0E-6A7E-4CA7-85F6-AC67DF55D40E}" destId="{D260C670-0943-4F39-9C34-8A82F8877101}" srcOrd="0" destOrd="0" parTransId="{AE9984E2-5C25-421D-A128-62A0484D9E2B}" sibTransId="{E21F55A8-DED1-4D01-92B0-0C0608E1FB83}"/>
    <dgm:cxn modelId="{43BDAD6B-2F88-43D2-A0D6-4B97DE82E718}" type="presOf" srcId="{B8E8D61B-C27F-4ECE-846E-B294E4D87890}" destId="{E0A69CE0-D2A8-4E9A-8C1F-42A13108EBC4}" srcOrd="0" destOrd="0" presId="urn:microsoft.com/office/officeart/2008/layout/RadialCluster"/>
    <dgm:cxn modelId="{52DA0958-8088-4E73-AE36-4EF9532DB5CA}" type="presOf" srcId="{E56B9C0E-6A7E-4CA7-85F6-AC67DF55D40E}" destId="{28C72C9A-E283-45C7-A13B-4B24F87C61C7}" srcOrd="0" destOrd="0" presId="urn:microsoft.com/office/officeart/2008/layout/RadialCluster"/>
    <dgm:cxn modelId="{2C492284-9715-46B5-A753-36D8AB7EDC56}" type="presOf" srcId="{1E10CAC2-6ECF-4206-8191-39BB1FC908F7}" destId="{1580E9E2-96C3-4CF6-B34C-F7AD89D73823}" srcOrd="0" destOrd="0" presId="urn:microsoft.com/office/officeart/2008/layout/RadialCluster"/>
    <dgm:cxn modelId="{E10F97B3-7CED-414E-92CF-ECD555D159A2}" type="presOf" srcId="{D260C670-0943-4F39-9C34-8A82F8877101}" destId="{A35D9F98-7F53-4A96-B54D-5D065EB9CA11}" srcOrd="0" destOrd="0" presId="urn:microsoft.com/office/officeart/2008/layout/RadialCluster"/>
    <dgm:cxn modelId="{053552C3-D286-4EEB-8E8D-8657AA9D36F0}" srcId="{E56B9C0E-6A7E-4CA7-85F6-AC67DF55D40E}" destId="{3F4457E0-A040-41D2-82E2-5FD6238BE0CE}" srcOrd="2" destOrd="0" parTransId="{B8E8D61B-C27F-4ECE-846E-B294E4D87890}" sibTransId="{C527E329-7F14-45A7-B222-38D0CB35BBA3}"/>
    <dgm:cxn modelId="{09C77CCA-9D20-4C25-BF98-3DF194C89156}" srcId="{E56B9C0E-6A7E-4CA7-85F6-AC67DF55D40E}" destId="{7212D529-EF5B-401B-A721-2F6EB32590BB}" srcOrd="1" destOrd="0" parTransId="{AC28F18D-BBFB-4702-8C3C-F0B99C0878F3}" sibTransId="{EA817BE8-CB24-4A14-BBEE-9BC2E83849E4}"/>
    <dgm:cxn modelId="{551446EA-9D51-4FAB-B3A4-F5DB1F4C7E2A}" type="presOf" srcId="{AC28F18D-BBFB-4702-8C3C-F0B99C0878F3}" destId="{B1F6F63C-B424-4683-B647-D098F0BF4160}" srcOrd="0" destOrd="0" presId="urn:microsoft.com/office/officeart/2008/layout/RadialCluster"/>
    <dgm:cxn modelId="{62B611FB-E67C-4991-AF45-10E00D33F196}" type="presParOf" srcId="{1580E9E2-96C3-4CF6-B34C-F7AD89D73823}" destId="{468EF419-DB64-4DE5-AA90-482364F3D53B}" srcOrd="0" destOrd="0" presId="urn:microsoft.com/office/officeart/2008/layout/RadialCluster"/>
    <dgm:cxn modelId="{C2237A8F-91F2-40B2-8F71-3BA010C81E89}" type="presParOf" srcId="{468EF419-DB64-4DE5-AA90-482364F3D53B}" destId="{28C72C9A-E283-45C7-A13B-4B24F87C61C7}" srcOrd="0" destOrd="0" presId="urn:microsoft.com/office/officeart/2008/layout/RadialCluster"/>
    <dgm:cxn modelId="{FDBDCE68-E75F-4D6E-B0CF-876DBB93D7FF}" type="presParOf" srcId="{468EF419-DB64-4DE5-AA90-482364F3D53B}" destId="{309FEA76-0F24-4409-8B13-41EFECE3CEFC}" srcOrd="1" destOrd="0" presId="urn:microsoft.com/office/officeart/2008/layout/RadialCluster"/>
    <dgm:cxn modelId="{F05EF167-AFA7-4FD7-A0CD-1FAC3A16AF92}" type="presParOf" srcId="{468EF419-DB64-4DE5-AA90-482364F3D53B}" destId="{A35D9F98-7F53-4A96-B54D-5D065EB9CA11}" srcOrd="2" destOrd="0" presId="urn:microsoft.com/office/officeart/2008/layout/RadialCluster"/>
    <dgm:cxn modelId="{B6710B7D-ED0F-4916-9157-AFCDC02CDD21}" type="presParOf" srcId="{468EF419-DB64-4DE5-AA90-482364F3D53B}" destId="{B1F6F63C-B424-4683-B647-D098F0BF4160}" srcOrd="3" destOrd="0" presId="urn:microsoft.com/office/officeart/2008/layout/RadialCluster"/>
    <dgm:cxn modelId="{7DD4A42D-249A-4583-959C-18C349B0B182}" type="presParOf" srcId="{468EF419-DB64-4DE5-AA90-482364F3D53B}" destId="{D8AB9D77-3A5A-4FDD-B16B-CB718D34E875}" srcOrd="4" destOrd="0" presId="urn:microsoft.com/office/officeart/2008/layout/RadialCluster"/>
    <dgm:cxn modelId="{75B0ECBB-65EE-4A3E-9E16-32089200E2B5}" type="presParOf" srcId="{468EF419-DB64-4DE5-AA90-482364F3D53B}" destId="{E0A69CE0-D2A8-4E9A-8C1F-42A13108EBC4}" srcOrd="5" destOrd="0" presId="urn:microsoft.com/office/officeart/2008/layout/RadialCluster"/>
    <dgm:cxn modelId="{30736548-C769-4A09-9125-8CCC2B84AA9F}" type="presParOf" srcId="{468EF419-DB64-4DE5-AA90-482364F3D53B}" destId="{A699A94D-6C44-413A-A7F5-BD83A57B961B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C72C9A-E283-45C7-A13B-4B24F87C61C7}">
      <dsp:nvSpPr>
        <dsp:cNvPr id="0" name=""/>
        <dsp:cNvSpPr/>
      </dsp:nvSpPr>
      <dsp:spPr>
        <a:xfrm>
          <a:off x="3728530" y="2537809"/>
          <a:ext cx="1767771" cy="1177749"/>
        </a:xfrm>
        <a:prstGeom prst="roundRect">
          <a:avLst/>
        </a:prstGeom>
        <a:solidFill>
          <a:schemeClr val="accent4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Nước</a:t>
          </a:r>
          <a:r>
            <a:rPr lang="en-US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sạch</a:t>
          </a:r>
          <a:endParaRPr lang="en-US" sz="2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86023" y="2595302"/>
        <a:ext cx="1652785" cy="1062763"/>
      </dsp:txXfrm>
    </dsp:sp>
    <dsp:sp modelId="{309FEA76-0F24-4409-8B13-41EFECE3CEFC}">
      <dsp:nvSpPr>
        <dsp:cNvPr id="0" name=""/>
        <dsp:cNvSpPr/>
      </dsp:nvSpPr>
      <dsp:spPr>
        <a:xfrm rot="16165482">
          <a:off x="4043084" y="1980018"/>
          <a:ext cx="111563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15637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5D9F98-7F53-4A96-B54D-5D065EB9CA11}">
      <dsp:nvSpPr>
        <dsp:cNvPr id="0" name=""/>
        <dsp:cNvSpPr/>
      </dsp:nvSpPr>
      <dsp:spPr>
        <a:xfrm>
          <a:off x="3357175" y="292250"/>
          <a:ext cx="2464905" cy="1129978"/>
        </a:xfrm>
        <a:prstGeom prst="roundRect">
          <a:avLst/>
        </a:prstGeom>
        <a:solidFill>
          <a:schemeClr val="accent4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Không</a:t>
          </a:r>
          <a:r>
            <a:rPr lang="en-US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mùi</a:t>
          </a:r>
          <a:r>
            <a:rPr lang="en-US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4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không</a:t>
          </a:r>
          <a:r>
            <a:rPr lang="en-US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vị</a:t>
          </a:r>
          <a:endParaRPr lang="en-US" sz="2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12336" y="347411"/>
        <a:ext cx="2354583" cy="1019656"/>
      </dsp:txXfrm>
    </dsp:sp>
    <dsp:sp modelId="{B1F6F63C-B424-4683-B647-D098F0BF4160}">
      <dsp:nvSpPr>
        <dsp:cNvPr id="0" name=""/>
        <dsp:cNvSpPr/>
      </dsp:nvSpPr>
      <dsp:spPr>
        <a:xfrm rot="2045209">
          <a:off x="5428053" y="3893530"/>
          <a:ext cx="63510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35103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AB9D77-3A5A-4FDD-B16B-CB718D34E875}">
      <dsp:nvSpPr>
        <dsp:cNvPr id="0" name=""/>
        <dsp:cNvSpPr/>
      </dsp:nvSpPr>
      <dsp:spPr>
        <a:xfrm>
          <a:off x="5613274" y="4071501"/>
          <a:ext cx="2224380" cy="970230"/>
        </a:xfrm>
        <a:prstGeom prst="roundRect">
          <a:avLst/>
        </a:prstGeom>
        <a:solidFill>
          <a:schemeClr val="accent4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Trong</a:t>
          </a:r>
          <a:r>
            <a:rPr lang="en-US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suốt</a:t>
          </a:r>
          <a:r>
            <a:rPr lang="en-US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4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không</a:t>
          </a:r>
          <a:r>
            <a:rPr lang="en-US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màu</a:t>
          </a:r>
          <a:endParaRPr lang="en-US" sz="2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660637" y="4118864"/>
        <a:ext cx="2129654" cy="875504"/>
      </dsp:txXfrm>
    </dsp:sp>
    <dsp:sp modelId="{E0A69CE0-D2A8-4E9A-8C1F-42A13108EBC4}">
      <dsp:nvSpPr>
        <dsp:cNvPr id="0" name=""/>
        <dsp:cNvSpPr/>
      </dsp:nvSpPr>
      <dsp:spPr>
        <a:xfrm rot="8788704">
          <a:off x="3159457" y="3883583"/>
          <a:ext cx="62069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20690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99A94D-6C44-413A-A7F5-BD83A57B961B}">
      <dsp:nvSpPr>
        <dsp:cNvPr id="0" name=""/>
        <dsp:cNvSpPr/>
      </dsp:nvSpPr>
      <dsp:spPr>
        <a:xfrm>
          <a:off x="1100474" y="4054971"/>
          <a:ext cx="2706635" cy="1003290"/>
        </a:xfrm>
        <a:prstGeom prst="roundRect">
          <a:avLst/>
        </a:prstGeom>
        <a:solidFill>
          <a:schemeClr val="accent4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Không</a:t>
          </a:r>
          <a:r>
            <a:rPr lang="en-US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chứa</a:t>
          </a:r>
          <a:r>
            <a:rPr lang="en-US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vi </a:t>
          </a:r>
          <a:r>
            <a:rPr lang="en-US" sz="24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sinh</a:t>
          </a:r>
          <a:r>
            <a:rPr lang="en-US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vật</a:t>
          </a:r>
          <a:r>
            <a:rPr lang="en-US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hoặc</a:t>
          </a:r>
          <a:r>
            <a:rPr lang="en-US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chất</a:t>
          </a:r>
          <a:r>
            <a:rPr lang="en-US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hòa</a:t>
          </a:r>
          <a:r>
            <a:rPr lang="en-US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tan </a:t>
          </a:r>
          <a:r>
            <a:rPr lang="en-US" sz="24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có</a:t>
          </a:r>
          <a:r>
            <a:rPr lang="en-US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hại</a:t>
          </a:r>
          <a:endParaRPr lang="en-US" sz="2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49451" y="4103948"/>
        <a:ext cx="2608681" cy="9053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1743F9-9B08-422F-9ECE-BE7148BC7DDC}" type="datetimeFigureOut">
              <a:rPr lang="zh-CN" altLang="en-US" smtClean="0"/>
              <a:t>2022/11/27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4C0232-94FA-4EBE-BB9B-79FBE486032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97387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22436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2682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000">
        <p14:warp dir="in"/>
      </p:transition>
    </mc:Choice>
    <mc:Fallback xmlns="">
      <p:transition spd="slow" advClick="0" advTm="5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版权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5049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="">
      <p:transition spd="slow" advClick="0" advTm="5000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1538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prism dir="u" isInverted="1"/>
      </p:transition>
    </mc:Choice>
    <mc:Fallback xmlns="">
      <p:transition spd="slow" advClick="0" advTm="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过度页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84283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5000">
        <p15:prstTrans prst="prestige"/>
      </p:transition>
    </mc:Choice>
    <mc:Fallback xmlns="">
      <p:transition spd="slow" advClick="0" advTm="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663D58F-F6A0-4EA3-BFB5-4642485F75D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528" y="-297"/>
            <a:ext cx="12193057" cy="6858594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98CD8127-072B-44C9-ABE8-9BC4AB287A3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079566" y="-4365566"/>
            <a:ext cx="9182100" cy="15881232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931AE1AF-6B20-4CE0-B6FA-B23D537947C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4363" y="98277"/>
            <a:ext cx="1049338" cy="988507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99B37BB5-2650-4467-ABB7-31E9CA48D4D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062" y="0"/>
            <a:ext cx="1181100" cy="164782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5F048B97-1CDA-4F65-837F-F768C8EAF4C5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29531"/>
            <a:ext cx="2476500" cy="132876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4E9B10E7-A5D5-4AAF-9A24-86B84EF4F8F5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4700" y="5414688"/>
            <a:ext cx="2527300" cy="1462630"/>
          </a:xfrm>
          <a:prstGeom prst="rect">
            <a:avLst/>
          </a:prstGeom>
        </p:spPr>
      </p:pic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9D467883-BBB8-4AA8-9569-B77F3D2BD526}"/>
              </a:ext>
            </a:extLst>
          </p:cNvPr>
          <p:cNvCxnSpPr>
            <a:cxnSpLocks/>
          </p:cNvCxnSpPr>
          <p:nvPr userDrawn="1"/>
        </p:nvCxnSpPr>
        <p:spPr>
          <a:xfrm>
            <a:off x="0" y="1045028"/>
            <a:ext cx="121920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A-文本框 10">
            <a:extLst>
              <a:ext uri="{FF2B5EF4-FFF2-40B4-BE49-F238E27FC236}">
                <a16:creationId xmlns:a16="http://schemas.microsoft.com/office/drawing/2014/main" id="{7030A9C3-FAF0-45B7-A03D-DF86ACD0FEDF}"/>
              </a:ext>
            </a:extLst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3291304" y="155585"/>
            <a:ext cx="5609391" cy="742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3600" b="1" dirty="0">
                <a:solidFill>
                  <a:schemeClr val="accent1"/>
                </a:solidFill>
                <a:latin typeface="+mn-ea"/>
              </a:rPr>
              <a:t>教学工作回顾</a:t>
            </a:r>
          </a:p>
        </p:txBody>
      </p:sp>
    </p:spTree>
    <p:extLst>
      <p:ext uri="{BB962C8B-B14F-4D97-AF65-F5344CB8AC3E}">
        <p14:creationId xmlns:p14="http://schemas.microsoft.com/office/powerpoint/2010/main" val="1196259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000">
        <p14:warp dir="in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2480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000">
        <p14:warp dir="in"/>
      </p:transition>
    </mc:Choice>
    <mc:Fallback xmlns="">
      <p:transition spd="slow" advClick="0" advTm="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2825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000">
        <p14:warp dir="in"/>
      </p:transition>
    </mc:Choice>
    <mc:Fallback xmlns="">
      <p:transition spd="slow" advClick="0" advTm="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3801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000">
        <p14:warp dir="in"/>
      </p:transition>
    </mc:Choice>
    <mc:Fallback xmlns="">
      <p:transition spd="slow" advClick="0" advTm="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1216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000">
        <p14:warp dir="in"/>
      </p:transition>
    </mc:Choice>
    <mc:Fallback xmlns="">
      <p:transition spd="slow" advClick="0" advTm="5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束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4701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000">
        <p14:warp dir="in"/>
      </p:transition>
    </mc:Choice>
    <mc:Fallback xmlns="">
      <p:transition spd="slow" advClick="0" advTm="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2988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7" r:id="rId3"/>
    <p:sldLayoutId id="2147483672" r:id="rId4"/>
    <p:sldLayoutId id="2147483683" r:id="rId5"/>
    <p:sldLayoutId id="2147483684" r:id="rId6"/>
    <p:sldLayoutId id="2147483685" r:id="rId7"/>
    <p:sldLayoutId id="2147483686" r:id="rId8"/>
    <p:sldLayoutId id="2147483682" r:id="rId9"/>
    <p:sldLayoutId id="2147483678" r:id="rId10"/>
  </p:sldLayoutIdLst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audio" Target="../media/media1.MP3"/><Relationship Id="rId16" Type="http://schemas.openxmlformats.org/officeDocument/2006/relationships/image" Target="../media/image15.png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11" Type="http://schemas.openxmlformats.org/officeDocument/2006/relationships/image" Target="../media/image11.png"/><Relationship Id="rId5" Type="http://schemas.openxmlformats.org/officeDocument/2006/relationships/image" Target="../media/image1.png"/><Relationship Id="rId15" Type="http://schemas.openxmlformats.org/officeDocument/2006/relationships/image" Target="../media/image14.png"/><Relationship Id="rId10" Type="http://schemas.openxmlformats.org/officeDocument/2006/relationships/image" Target="../media/image10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9.png"/><Relationship Id="rId1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8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image" Target="../media/image11.png"/><Relationship Id="rId7" Type="http://schemas.openxmlformats.org/officeDocument/2006/relationships/diagramData" Target="../diagrams/data1.xml"/><Relationship Id="rId12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11" Type="http://schemas.microsoft.com/office/2007/relationships/diagramDrawing" Target="../diagrams/drawing1.xml"/><Relationship Id="rId5" Type="http://schemas.openxmlformats.org/officeDocument/2006/relationships/image" Target="../media/image4.png"/><Relationship Id="rId10" Type="http://schemas.openxmlformats.org/officeDocument/2006/relationships/diagramColors" Target="../diagrams/colors1.xml"/><Relationship Id="rId4" Type="http://schemas.openxmlformats.org/officeDocument/2006/relationships/image" Target="../media/image13.png"/><Relationship Id="rId9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.png"/><Relationship Id="rId11" Type="http://schemas.openxmlformats.org/officeDocument/2006/relationships/image" Target="../media/image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2.png"/><Relationship Id="rId15" Type="http://schemas.openxmlformats.org/officeDocument/2006/relationships/image" Target="../media/image15.png"/><Relationship Id="rId10" Type="http://schemas.openxmlformats.org/officeDocument/2006/relationships/image" Target="../media/image11.png"/><Relationship Id="rId4" Type="http://schemas.openxmlformats.org/officeDocument/2006/relationships/image" Target="../media/image1.png"/><Relationship Id="rId9" Type="http://schemas.openxmlformats.org/officeDocument/2006/relationships/image" Target="../media/image10.png"/><Relationship Id="rId1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2.png"/><Relationship Id="rId15" Type="http://schemas.openxmlformats.org/officeDocument/2006/relationships/image" Target="../media/image15.png"/><Relationship Id="rId10" Type="http://schemas.openxmlformats.org/officeDocument/2006/relationships/image" Target="../media/image11.png"/><Relationship Id="rId4" Type="http://schemas.openxmlformats.org/officeDocument/2006/relationships/image" Target="../media/image1.png"/><Relationship Id="rId9" Type="http://schemas.openxmlformats.org/officeDocument/2006/relationships/image" Target="../media/image10.png"/><Relationship Id="rId1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6.png"/><Relationship Id="rId5" Type="http://schemas.openxmlformats.org/officeDocument/2006/relationships/image" Target="../media/image11.png"/><Relationship Id="rId10" Type="http://schemas.openxmlformats.org/officeDocument/2006/relationships/image" Target="../media/image17.jpeg"/><Relationship Id="rId4" Type="http://schemas.openxmlformats.org/officeDocument/2006/relationships/image" Target="../media/image2.pn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8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16.png"/><Relationship Id="rId5" Type="http://schemas.openxmlformats.org/officeDocument/2006/relationships/image" Target="../media/image11.png"/><Relationship Id="rId10" Type="http://schemas.openxmlformats.org/officeDocument/2006/relationships/image" Target="../media/image19.jpg"/><Relationship Id="rId4" Type="http://schemas.openxmlformats.org/officeDocument/2006/relationships/image" Target="../media/image2.png"/><Relationship Id="rId9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16.png"/><Relationship Id="rId5" Type="http://schemas.openxmlformats.org/officeDocument/2006/relationships/image" Target="../media/image11.png"/><Relationship Id="rId4" Type="http://schemas.openxmlformats.org/officeDocument/2006/relationships/image" Target="../media/image2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9E6B8FAF-94D1-4F1A-94EC-F13C2F212F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28" y="-297"/>
            <a:ext cx="12193057" cy="685859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95715361-1E95-480B-B503-DCC0B2BE4A0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827001" y="-2927350"/>
            <a:ext cx="7338098" cy="127127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70CB22A-999B-4894-87D5-F4070A5E317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41800"/>
            <a:ext cx="4875969" cy="26162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15E119FC-730D-49EB-9334-B85E3285EDC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4079739"/>
            <a:ext cx="4800600" cy="2778261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3A43B6DF-49EB-4170-9108-A3BB1EC0506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928" y="5317067"/>
            <a:ext cx="1981200" cy="1540933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CF39EF3F-15C7-480D-8C64-EB92B51D8625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2389" y="5243461"/>
            <a:ext cx="1122858" cy="1614688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5942B807-2734-41E0-9A65-B2DD95D8B57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8" y="-38101"/>
            <a:ext cx="12192000" cy="1060969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6F444E59-9FA4-4DA8-AC0D-021FD266183A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01" y="44302"/>
            <a:ext cx="2445166" cy="4152900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651A2E2E-FCD4-44D9-AF52-1C278A64803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5205" y="388755"/>
            <a:ext cx="1971675" cy="1857375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31260CA7-CD0E-4726-9A23-C2C1E10763D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4105" y="628507"/>
            <a:ext cx="1181100" cy="1647825"/>
          </a:xfrm>
          <a:prstGeom prst="rect">
            <a:avLst/>
          </a:prstGeom>
        </p:spPr>
      </p:pic>
      <p:sp>
        <p:nvSpPr>
          <p:cNvPr id="34" name="矩形 33">
            <a:extLst>
              <a:ext uri="{FF2B5EF4-FFF2-40B4-BE49-F238E27FC236}">
                <a16:creationId xmlns:a16="http://schemas.microsoft.com/office/drawing/2014/main" id="{A985DF43-6FB7-4CFA-B7D8-B5EC31CB43E1}"/>
              </a:ext>
            </a:extLst>
          </p:cNvPr>
          <p:cNvSpPr/>
          <p:nvPr/>
        </p:nvSpPr>
        <p:spPr>
          <a:xfrm>
            <a:off x="2179783" y="1784426"/>
            <a:ext cx="7795490" cy="2527855"/>
          </a:xfrm>
          <a:prstGeom prst="rect">
            <a:avLst/>
          </a:prstGeom>
        </p:spPr>
        <p:txBody>
          <a:bodyPr wrap="square" lIns="65008" tIns="32504" rIns="65008" bIns="32504">
            <a:spAutoFit/>
          </a:bodyPr>
          <a:lstStyle/>
          <a:p>
            <a:pPr algn="ctr"/>
            <a:r>
              <a:rPr lang="en-US" altLang="zh-CN" sz="8800" spc="284" dirty="0">
                <a:solidFill>
                  <a:schemeClr val="accent1"/>
                </a:solidFill>
                <a:latin typeface="Broadway" panose="04040905080B02020502" pitchFamily="82" charset="0"/>
                <a:ea typeface="微软雅黑" panose="020B0503020204020204" pitchFamily="34" charset="-122"/>
                <a:cs typeface="Arial" panose="020B0604020202020204" pitchFamily="34" charset="0"/>
              </a:rPr>
              <a:t>KHOA HỌC</a:t>
            </a:r>
          </a:p>
          <a:p>
            <a:pPr algn="ctr"/>
            <a:r>
              <a:rPr lang="en-US" altLang="zh-CN" sz="7200" spc="284" dirty="0">
                <a:solidFill>
                  <a:schemeClr val="accent1"/>
                </a:solidFill>
                <a:latin typeface="Broadway" panose="04040905080B02020502" pitchFamily="82" charset="0"/>
                <a:ea typeface="微软雅黑" panose="020B0503020204020204" pitchFamily="34" charset="-122"/>
                <a:cs typeface="Arial" panose="020B0604020202020204" pitchFamily="34" charset="0"/>
              </a:rPr>
              <a:t>LỚP 4</a:t>
            </a:r>
          </a:p>
        </p:txBody>
      </p:sp>
      <p:pic>
        <p:nvPicPr>
          <p:cNvPr id="38" name="167d_3659_61f6_41256f96aef465244359a905b4335697">
            <a:hlinkClick r:id="" action="ppaction://media"/>
            <a:extLst>
              <a:ext uri="{FF2B5EF4-FFF2-40B4-BE49-F238E27FC236}">
                <a16:creationId xmlns:a16="http://schemas.microsoft.com/office/drawing/2014/main" id="{750F0B9C-A98F-497D-AD97-929F7AE6995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744538" y="-1257300"/>
            <a:ext cx="609600" cy="6096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E33DD5BF-885E-4284-A8C0-01A081F2FDB5}"/>
              </a:ext>
            </a:extLst>
          </p:cNvPr>
          <p:cNvGrpSpPr/>
          <p:nvPr/>
        </p:nvGrpSpPr>
        <p:grpSpPr>
          <a:xfrm>
            <a:off x="9824073" y="2886075"/>
            <a:ext cx="2409825" cy="3971925"/>
            <a:chOff x="9782175" y="2886075"/>
            <a:chExt cx="2409825" cy="3971925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3CE118BA-BDEA-4E71-A635-C38DAA42D58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82175" y="2886075"/>
              <a:ext cx="2409825" cy="3971925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9B41C7D7-6459-44D2-8033-07FCF38137B3}"/>
                </a:ext>
              </a:extLst>
            </p:cNvPr>
            <p:cNvSpPr txBox="1"/>
            <p:nvPr/>
          </p:nvSpPr>
          <p:spPr>
            <a:xfrm>
              <a:off x="10489423" y="5958853"/>
              <a:ext cx="941283" cy="369332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l"/>
              <a:r>
                <a:rPr lang="en-US"/>
                <a:t>KTUTS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213030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614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6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</p:childTnLst>
        </p:cTn>
      </p:par>
    </p:tnLst>
    <p:bldLst>
      <p:bldP spid="3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6B661A42-B7EB-4BDD-A3BC-E555EB7FEF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8" y="-297"/>
            <a:ext cx="12193057" cy="6858594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BA59B2AE-5022-44BB-8758-F58A225167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301663" y="-2650610"/>
            <a:ext cx="7338098" cy="127127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C80671A5-7A49-4DD0-B103-07EA7827A9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8" y="-38101"/>
            <a:ext cx="12192000" cy="1060969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A68F2D36-A2EF-4F45-B123-3A5A63318E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74132" y="1066535"/>
            <a:ext cx="3107850" cy="5278411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4C503E2D-EA46-4A6E-A7F8-B657DA492FB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62" y="517377"/>
            <a:ext cx="1971675" cy="185737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78810BAA-8F4A-487E-BF52-CD9DCFA7B4F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62" y="2440728"/>
            <a:ext cx="1181100" cy="1647825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27B9418C-EA9A-461F-AA60-F01677EA70D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8" y="4095750"/>
            <a:ext cx="5162138" cy="2769744"/>
          </a:xfrm>
          <a:prstGeom prst="rect">
            <a:avLst/>
          </a:prstGeom>
        </p:spPr>
      </p:pic>
      <p:sp>
        <p:nvSpPr>
          <p:cNvPr id="14" name="十边形 13">
            <a:extLst>
              <a:ext uri="{FF2B5EF4-FFF2-40B4-BE49-F238E27FC236}">
                <a16:creationId xmlns:a16="http://schemas.microsoft.com/office/drawing/2014/main" id="{C494E873-4DFA-4D24-9264-8693A8AE638F}"/>
              </a:ext>
            </a:extLst>
          </p:cNvPr>
          <p:cNvSpPr/>
          <p:nvPr/>
        </p:nvSpPr>
        <p:spPr>
          <a:xfrm>
            <a:off x="2058955" y="2682469"/>
            <a:ext cx="1536171" cy="1420477"/>
          </a:xfrm>
          <a:prstGeom prst="decag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5867" dirty="0">
                <a:latin typeface="Agency FB" panose="020B0503020202020204" pitchFamily="34" charset="0"/>
              </a:rPr>
              <a:t>02</a:t>
            </a:r>
            <a:endParaRPr lang="zh-CN" altLang="en-US" sz="5867" dirty="0">
              <a:latin typeface="Agency FB" panose="020B0503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929381" y="2743867"/>
            <a:ext cx="486363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altLang="en-US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altLang="en-US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altLang="en-US" sz="4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altLang="en-US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198729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6B661A42-B7EB-4BDD-A3BC-E555EB7FEF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0542" y="18558"/>
            <a:ext cx="12193057" cy="6858594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C80671A5-7A49-4DD0-B103-07EA7827A9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8" y="-38101"/>
            <a:ext cx="12192000" cy="106096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4C503E2D-EA46-4A6E-A7F8-B657DA492F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62" y="517377"/>
            <a:ext cx="1971675" cy="185737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78810BAA-8F4A-487E-BF52-CD9DCFA7B4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62" y="2440728"/>
            <a:ext cx="1181100" cy="1647825"/>
          </a:xfrm>
          <a:prstGeom prst="rect">
            <a:avLst/>
          </a:prstGeom>
        </p:spPr>
      </p:pic>
      <p:sp>
        <p:nvSpPr>
          <p:cNvPr id="25" name="Rectangle 7"/>
          <p:cNvSpPr>
            <a:spLocks noChangeArrowheads="1"/>
          </p:cNvSpPr>
          <p:nvPr/>
        </p:nvSpPr>
        <p:spPr bwMode="auto">
          <a:xfrm>
            <a:off x="4662487" y="2952555"/>
            <a:ext cx="2492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en-US" altLang="en-US" b="1">
                <a:solidFill>
                  <a:srgbClr val="6600CC"/>
                </a:solidFill>
              </a:rPr>
              <a:t> </a:t>
            </a:r>
          </a:p>
        </p:txBody>
      </p:sp>
      <p:sp>
        <p:nvSpPr>
          <p:cNvPr id="26" name="Rectangle 9"/>
          <p:cNvSpPr>
            <a:spLocks noChangeArrowheads="1"/>
          </p:cNvSpPr>
          <p:nvPr/>
        </p:nvSpPr>
        <p:spPr bwMode="auto">
          <a:xfrm>
            <a:off x="2941109" y="1311080"/>
            <a:ext cx="63087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graphicFrame>
        <p:nvGraphicFramePr>
          <p:cNvPr id="27" name="Group 2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5283303"/>
              </p:ext>
            </p:extLst>
          </p:nvPr>
        </p:nvGraphicFramePr>
        <p:xfrm>
          <a:off x="1795462" y="2020693"/>
          <a:ext cx="9067800" cy="3875087"/>
        </p:xfrm>
        <a:graphic>
          <a:graphicData uri="http://schemas.openxmlformats.org/drawingml/2006/table">
            <a:tbl>
              <a:tblPr/>
              <a:tblGrid>
                <a:gridCol w="2514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2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2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61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Đặc</a:t>
                      </a:r>
                      <a:r>
                        <a:rPr kumimoji="0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điểm</a:t>
                      </a:r>
                      <a:endParaRPr kumimoji="0" 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80" marB="342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Nước sạch</a:t>
                      </a:r>
                    </a:p>
                  </a:txBody>
                  <a:tcPr marT="34280" marB="34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Nước bị ô nhiễm</a:t>
                      </a:r>
                    </a:p>
                  </a:txBody>
                  <a:tcPr marT="34280" marB="34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38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Màu </a:t>
                      </a:r>
                    </a:p>
                  </a:txBody>
                  <a:tcPr marT="34280" marB="342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marT="34280" marB="34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80" marB="34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0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Mùi</a:t>
                      </a:r>
                    </a:p>
                  </a:txBody>
                  <a:tcPr marT="34280" marB="342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80" marB="34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80" marB="34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0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Vị</a:t>
                      </a:r>
                    </a:p>
                  </a:txBody>
                  <a:tcPr marT="34280" marB="342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80" marB="34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80" marB="34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79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Vi </a:t>
                      </a:r>
                      <a:r>
                        <a:rPr kumimoji="0" lang="en-US" sz="2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sinh</a:t>
                      </a:r>
                      <a:r>
                        <a:rPr kumimoji="0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vật</a:t>
                      </a:r>
                      <a:endParaRPr kumimoji="0" 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80" marB="342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80" marB="34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80" marB="34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529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Có</a:t>
                      </a:r>
                      <a:r>
                        <a:rPr kumimoji="0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chất</a:t>
                      </a:r>
                      <a:r>
                        <a:rPr kumimoji="0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hòa</a:t>
                      </a:r>
                      <a:r>
                        <a:rPr kumimoji="0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tan</a:t>
                      </a:r>
                    </a:p>
                  </a:txBody>
                  <a:tcPr marT="34280" marB="342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80" marB="34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80" marB="34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8" name="Text Box 187"/>
          <p:cNvSpPr txBox="1">
            <a:spLocks noChangeArrowheads="1"/>
          </p:cNvSpPr>
          <p:nvPr/>
        </p:nvSpPr>
        <p:spPr bwMode="auto">
          <a:xfrm>
            <a:off x="4586287" y="2495355"/>
            <a:ext cx="2819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2400"/>
          </a:p>
        </p:txBody>
      </p:sp>
      <p:sp>
        <p:nvSpPr>
          <p:cNvPr id="29" name="Rectangle 190"/>
          <p:cNvSpPr>
            <a:spLocks noChangeArrowheads="1"/>
          </p:cNvSpPr>
          <p:nvPr/>
        </p:nvSpPr>
        <p:spPr bwMode="auto">
          <a:xfrm>
            <a:off x="7677150" y="3447855"/>
            <a:ext cx="3124200" cy="4572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/>
            <a:endParaRPr lang="en-US" altLang="en-US" sz="1000"/>
          </a:p>
        </p:txBody>
      </p:sp>
      <p:sp>
        <p:nvSpPr>
          <p:cNvPr id="30" name="Text Box 224"/>
          <p:cNvSpPr txBox="1">
            <a:spLocks noChangeArrowheads="1"/>
          </p:cNvSpPr>
          <p:nvPr/>
        </p:nvSpPr>
        <p:spPr bwMode="auto">
          <a:xfrm>
            <a:off x="4362450" y="2465193"/>
            <a:ext cx="34242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màu, trong suốt</a:t>
            </a:r>
          </a:p>
        </p:txBody>
      </p:sp>
      <p:sp>
        <p:nvSpPr>
          <p:cNvPr id="31" name="Text Box 225"/>
          <p:cNvSpPr txBox="1">
            <a:spLocks noChangeArrowheads="1"/>
          </p:cNvSpPr>
          <p:nvPr/>
        </p:nvSpPr>
        <p:spPr bwMode="auto">
          <a:xfrm>
            <a:off x="7862887" y="2457255"/>
            <a:ext cx="3048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màu, vẩn đục</a:t>
            </a:r>
          </a:p>
        </p:txBody>
      </p:sp>
      <p:sp>
        <p:nvSpPr>
          <p:cNvPr id="32" name="Text Box 226"/>
          <p:cNvSpPr txBox="1">
            <a:spLocks noChangeArrowheads="1"/>
          </p:cNvSpPr>
          <p:nvPr/>
        </p:nvSpPr>
        <p:spPr bwMode="auto">
          <a:xfrm>
            <a:off x="4362450" y="2990655"/>
            <a:ext cx="2895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mùi</a:t>
            </a:r>
          </a:p>
        </p:txBody>
      </p:sp>
      <p:sp>
        <p:nvSpPr>
          <p:cNvPr id="33" name="Text Box 227"/>
          <p:cNvSpPr txBox="1">
            <a:spLocks noChangeArrowheads="1"/>
          </p:cNvSpPr>
          <p:nvPr/>
        </p:nvSpPr>
        <p:spPr bwMode="auto">
          <a:xfrm>
            <a:off x="7943850" y="2990655"/>
            <a:ext cx="2590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mùi hôi</a:t>
            </a:r>
          </a:p>
        </p:txBody>
      </p:sp>
      <p:sp>
        <p:nvSpPr>
          <p:cNvPr id="34" name="Text Box 228"/>
          <p:cNvSpPr txBox="1">
            <a:spLocks noChangeArrowheads="1"/>
          </p:cNvSpPr>
          <p:nvPr/>
        </p:nvSpPr>
        <p:spPr bwMode="auto">
          <a:xfrm>
            <a:off x="4433887" y="3447855"/>
            <a:ext cx="3048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vị</a:t>
            </a:r>
          </a:p>
        </p:txBody>
      </p:sp>
      <p:sp>
        <p:nvSpPr>
          <p:cNvPr id="35" name="Text Box 229"/>
          <p:cNvSpPr txBox="1">
            <a:spLocks noChangeArrowheads="1"/>
          </p:cNvSpPr>
          <p:nvPr/>
        </p:nvSpPr>
        <p:spPr bwMode="auto">
          <a:xfrm>
            <a:off x="4286250" y="3905055"/>
            <a:ext cx="3200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có hoặc có ít không đủ gây hại</a:t>
            </a:r>
          </a:p>
        </p:txBody>
      </p:sp>
      <p:sp>
        <p:nvSpPr>
          <p:cNvPr id="36" name="Text Box 230"/>
          <p:cNvSpPr txBox="1">
            <a:spLocks noChangeArrowheads="1"/>
          </p:cNvSpPr>
          <p:nvPr/>
        </p:nvSpPr>
        <p:spPr bwMode="auto">
          <a:xfrm>
            <a:off x="7791450" y="3905055"/>
            <a:ext cx="2819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 quá mức cho phép</a:t>
            </a:r>
          </a:p>
        </p:txBody>
      </p:sp>
      <p:sp>
        <p:nvSpPr>
          <p:cNvPr id="37" name="Text Box 231"/>
          <p:cNvSpPr txBox="1">
            <a:spLocks noChangeArrowheads="1"/>
          </p:cNvSpPr>
          <p:nvPr/>
        </p:nvSpPr>
        <p:spPr bwMode="auto">
          <a:xfrm>
            <a:off x="4362450" y="4686105"/>
            <a:ext cx="3124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có các chất hòa tan có hại cho sức khỏe</a:t>
            </a:r>
          </a:p>
        </p:txBody>
      </p:sp>
      <p:sp>
        <p:nvSpPr>
          <p:cNvPr id="38" name="Text Box 232"/>
          <p:cNvSpPr txBox="1">
            <a:spLocks noChangeArrowheads="1"/>
          </p:cNvSpPr>
          <p:nvPr/>
        </p:nvSpPr>
        <p:spPr bwMode="auto">
          <a:xfrm>
            <a:off x="7639050" y="4667055"/>
            <a:ext cx="3200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9" name="图片 7">
            <a:extLst>
              <a:ext uri="{FF2B5EF4-FFF2-40B4-BE49-F238E27FC236}">
                <a16:creationId xmlns:a16="http://schemas.microsoft.com/office/drawing/2014/main" id="{27B9418C-EA9A-461F-AA60-F01677EA70D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638" y="4804651"/>
            <a:ext cx="3826950" cy="2053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5024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5000">
        <p15:prstTrans prst="prestige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6B661A42-B7EB-4BDD-A3BC-E555EB7FEF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8101"/>
            <a:ext cx="12193057" cy="6858594"/>
          </a:xfrm>
          <a:prstGeom prst="rect">
            <a:avLst/>
          </a:prstGeom>
        </p:spPr>
      </p:pic>
      <p:pic>
        <p:nvPicPr>
          <p:cNvPr id="3" name="图片 3">
            <a:extLst>
              <a:ext uri="{FF2B5EF4-FFF2-40B4-BE49-F238E27FC236}">
                <a16:creationId xmlns:a16="http://schemas.microsoft.com/office/drawing/2014/main" id="{C80671A5-7A49-4DD0-B103-07EA7827A9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8" y="-38101"/>
            <a:ext cx="12192000" cy="1060969"/>
          </a:xfrm>
          <a:prstGeom prst="rect">
            <a:avLst/>
          </a:prstGeom>
        </p:spPr>
      </p:pic>
      <p:pic>
        <p:nvPicPr>
          <p:cNvPr id="4" name="图片 5">
            <a:extLst>
              <a:ext uri="{FF2B5EF4-FFF2-40B4-BE49-F238E27FC236}">
                <a16:creationId xmlns:a16="http://schemas.microsoft.com/office/drawing/2014/main" id="{4C503E2D-EA46-4A6E-A7F8-B657DA492F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39" y="708543"/>
            <a:ext cx="1971675" cy="1857375"/>
          </a:xfrm>
          <a:prstGeom prst="rect">
            <a:avLst/>
          </a:prstGeom>
        </p:spPr>
      </p:pic>
      <p:pic>
        <p:nvPicPr>
          <p:cNvPr id="5" name="图片 6">
            <a:extLst>
              <a:ext uri="{FF2B5EF4-FFF2-40B4-BE49-F238E27FC236}">
                <a16:creationId xmlns:a16="http://schemas.microsoft.com/office/drawing/2014/main" id="{78810BAA-8F4A-487E-BF52-CD9DCFA7B4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62" y="2440728"/>
            <a:ext cx="1181100" cy="1647825"/>
          </a:xfrm>
          <a:prstGeom prst="rect">
            <a:avLst/>
          </a:prstGeom>
        </p:spPr>
      </p:pic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4662487" y="2952555"/>
            <a:ext cx="2492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en-US" altLang="en-US" b="1">
                <a:solidFill>
                  <a:srgbClr val="6600CC"/>
                </a:solidFill>
              </a:rPr>
              <a:t> </a:t>
            </a:r>
          </a:p>
        </p:txBody>
      </p:sp>
      <p:sp>
        <p:nvSpPr>
          <p:cNvPr id="9" name="Text Box 187"/>
          <p:cNvSpPr txBox="1">
            <a:spLocks noChangeArrowheads="1"/>
          </p:cNvSpPr>
          <p:nvPr/>
        </p:nvSpPr>
        <p:spPr bwMode="auto">
          <a:xfrm>
            <a:off x="4586287" y="2495355"/>
            <a:ext cx="2819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2400"/>
          </a:p>
        </p:txBody>
      </p:sp>
      <p:pic>
        <p:nvPicPr>
          <p:cNvPr id="20" name="图片 7">
            <a:extLst>
              <a:ext uri="{FF2B5EF4-FFF2-40B4-BE49-F238E27FC236}">
                <a16:creationId xmlns:a16="http://schemas.microsoft.com/office/drawing/2014/main" id="{27B9418C-EA9A-461F-AA60-F01677EA70D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638" y="4804651"/>
            <a:ext cx="3826950" cy="2053349"/>
          </a:xfrm>
          <a:prstGeom prst="rect">
            <a:avLst/>
          </a:prstGeom>
        </p:spPr>
      </p:pic>
      <p:sp>
        <p:nvSpPr>
          <p:cNvPr id="40" name="Text Box 3"/>
          <p:cNvSpPr txBox="1">
            <a:spLocks noChangeArrowheads="1"/>
          </p:cNvSpPr>
          <p:nvPr/>
        </p:nvSpPr>
        <p:spPr bwMode="auto">
          <a:xfrm>
            <a:off x="2790824" y="1422918"/>
            <a:ext cx="3733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en-US" sz="1400">
              <a:solidFill>
                <a:schemeClr val="tx2"/>
              </a:solidFill>
            </a:endParaRPr>
          </a:p>
        </p:txBody>
      </p:sp>
      <p:graphicFrame>
        <p:nvGraphicFramePr>
          <p:cNvPr id="50" name="Diagram 49"/>
          <p:cNvGraphicFramePr/>
          <p:nvPr>
            <p:extLst>
              <p:ext uri="{D42A27DB-BD31-4B8C-83A1-F6EECF244321}">
                <p14:modId xmlns:p14="http://schemas.microsoft.com/office/powerpoint/2010/main" val="1465635797"/>
              </p:ext>
            </p:extLst>
          </p:nvPr>
        </p:nvGraphicFramePr>
        <p:xfrm>
          <a:off x="1128597" y="685617"/>
          <a:ext cx="8938130" cy="5350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51" name="图片 4">
            <a:extLst>
              <a:ext uri="{FF2B5EF4-FFF2-40B4-BE49-F238E27FC236}">
                <a16:creationId xmlns:a16="http://schemas.microsoft.com/office/drawing/2014/main" id="{A68F2D36-A2EF-4F45-B123-3A5A63318E2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03352" flipH="1">
            <a:off x="9265740" y="421206"/>
            <a:ext cx="3107850" cy="5278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8454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5000">
        <p15:prstTrans prst="prestige"/>
      </p:transition>
    </mc:Choice>
    <mc:Fallback xmlns="">
      <p:transition spd="slow" advClick="0" advTm="5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Rectangle 2"/>
          <p:cNvSpPr>
            <a:spLocks noChangeArrowheads="1"/>
          </p:cNvSpPr>
          <p:nvPr/>
        </p:nvSpPr>
        <p:spPr bwMode="auto">
          <a:xfrm>
            <a:off x="3660006" y="1277537"/>
            <a:ext cx="3810000" cy="74295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/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Nước bị ô nhiễm</a:t>
            </a:r>
          </a:p>
        </p:txBody>
      </p:sp>
      <p:sp>
        <p:nvSpPr>
          <p:cNvPr id="130" name="Rectangle 3"/>
          <p:cNvSpPr>
            <a:spLocks noChangeArrowheads="1"/>
          </p:cNvSpPr>
          <p:nvPr/>
        </p:nvSpPr>
        <p:spPr bwMode="auto">
          <a:xfrm>
            <a:off x="1450206" y="3276199"/>
            <a:ext cx="3505200" cy="24003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/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Nước có màu,</a:t>
            </a:r>
          </a:p>
          <a:p>
            <a:pPr algn="ctr"/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có chất bẩn,</a:t>
            </a:r>
          </a:p>
          <a:p>
            <a:pPr algn="ctr"/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chất hòa tan</a:t>
            </a:r>
          </a:p>
        </p:txBody>
      </p:sp>
      <p:sp>
        <p:nvSpPr>
          <p:cNvPr id="131" name="AutoShape 4"/>
          <p:cNvSpPr>
            <a:spLocks noChangeArrowheads="1"/>
          </p:cNvSpPr>
          <p:nvPr/>
        </p:nvSpPr>
        <p:spPr bwMode="auto">
          <a:xfrm rot="1688316">
            <a:off x="3390131" y="1990324"/>
            <a:ext cx="376238" cy="1377950"/>
          </a:xfrm>
          <a:prstGeom prst="downArrow">
            <a:avLst>
              <a:gd name="adj1" fmla="val 29778"/>
              <a:gd name="adj2" fmla="val 131746"/>
            </a:avLst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2" name="AutoShape 5"/>
          <p:cNvSpPr>
            <a:spLocks noChangeArrowheads="1"/>
          </p:cNvSpPr>
          <p:nvPr/>
        </p:nvSpPr>
        <p:spPr bwMode="auto">
          <a:xfrm>
            <a:off x="5717406" y="2076049"/>
            <a:ext cx="304800" cy="1143000"/>
          </a:xfrm>
          <a:prstGeom prst="downArrow">
            <a:avLst>
              <a:gd name="adj1" fmla="val 25000"/>
              <a:gd name="adj2" fmla="val 169444"/>
            </a:avLst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" name="Rectangle 6"/>
          <p:cNvSpPr>
            <a:spLocks noChangeArrowheads="1"/>
          </p:cNvSpPr>
          <p:nvPr/>
        </p:nvSpPr>
        <p:spPr bwMode="auto">
          <a:xfrm>
            <a:off x="5171306" y="3219049"/>
            <a:ext cx="2209800" cy="234315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/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Nước có </a:t>
            </a:r>
          </a:p>
          <a:p>
            <a:pPr algn="ctr"/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mùi hôi</a:t>
            </a:r>
          </a:p>
        </p:txBody>
      </p:sp>
      <p:sp>
        <p:nvSpPr>
          <p:cNvPr id="134" name="Rectangle 7"/>
          <p:cNvSpPr>
            <a:spLocks noChangeArrowheads="1"/>
          </p:cNvSpPr>
          <p:nvPr/>
        </p:nvSpPr>
        <p:spPr bwMode="auto">
          <a:xfrm>
            <a:off x="7470006" y="3276199"/>
            <a:ext cx="2590800" cy="24003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/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Nước có</a:t>
            </a:r>
          </a:p>
          <a:p>
            <a:pPr algn="ctr"/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 chứa</a:t>
            </a:r>
          </a:p>
          <a:p>
            <a:pPr algn="ctr"/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nhiều vi</a:t>
            </a:r>
          </a:p>
          <a:p>
            <a:pPr algn="ctr"/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 sinh vật</a:t>
            </a:r>
          </a:p>
        </p:txBody>
      </p:sp>
      <p:sp>
        <p:nvSpPr>
          <p:cNvPr id="135" name="AutoShape 8"/>
          <p:cNvSpPr>
            <a:spLocks noChangeArrowheads="1"/>
          </p:cNvSpPr>
          <p:nvPr/>
        </p:nvSpPr>
        <p:spPr bwMode="auto">
          <a:xfrm rot="20204332">
            <a:off x="7576369" y="1931587"/>
            <a:ext cx="439737" cy="1401762"/>
          </a:xfrm>
          <a:prstGeom prst="downArrow">
            <a:avLst>
              <a:gd name="adj1" fmla="val 25000"/>
              <a:gd name="adj2" fmla="val 169333"/>
            </a:avLst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070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CEF3808-FB75-46B2-9FF1-FA01D40515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1530"/>
            <a:ext cx="12193057" cy="6858594"/>
          </a:xfrm>
          <a:prstGeom prst="rect">
            <a:avLst/>
          </a:prstGeom>
        </p:spPr>
      </p:pic>
      <p:sp>
        <p:nvSpPr>
          <p:cNvPr id="3" name="Cloud Callout 2"/>
          <p:cNvSpPr/>
          <p:nvPr/>
        </p:nvSpPr>
        <p:spPr>
          <a:xfrm>
            <a:off x="1495763" y="1450701"/>
            <a:ext cx="9199418" cy="3472873"/>
          </a:xfrm>
          <a:prstGeom prst="cloudCallout">
            <a:avLst/>
          </a:prstGeom>
          <a:solidFill>
            <a:schemeClr val="accent1">
              <a:lumMod val="60000"/>
              <a:lumOff val="4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9">
            <a:extLst>
              <a:ext uri="{FF2B5EF4-FFF2-40B4-BE49-F238E27FC236}">
                <a16:creationId xmlns:a16="http://schemas.microsoft.com/office/drawing/2014/main" id="{395106DD-E8AF-45D5-95EB-6E3812BF53E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9911" y="2444869"/>
            <a:ext cx="2408477" cy="4090588"/>
          </a:xfrm>
          <a:prstGeom prst="rect">
            <a:avLst/>
          </a:prstGeom>
        </p:spPr>
      </p:pic>
      <p:pic>
        <p:nvPicPr>
          <p:cNvPr id="5" name="图片 13">
            <a:extLst>
              <a:ext uri="{FF2B5EF4-FFF2-40B4-BE49-F238E27FC236}">
                <a16:creationId xmlns:a16="http://schemas.microsoft.com/office/drawing/2014/main" id="{988C2254-868B-4B65-967D-24554273F6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6324" y="4545745"/>
            <a:ext cx="3907367" cy="2261319"/>
          </a:xfrm>
          <a:prstGeom prst="rect">
            <a:avLst/>
          </a:prstGeom>
        </p:spPr>
      </p:pic>
      <p:pic>
        <p:nvPicPr>
          <p:cNvPr id="6" name="图片 10">
            <a:extLst>
              <a:ext uri="{FF2B5EF4-FFF2-40B4-BE49-F238E27FC236}">
                <a16:creationId xmlns:a16="http://schemas.microsoft.com/office/drawing/2014/main" id="{181F327E-5802-4CA3-B61F-624A88D5C0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1171" y="389732"/>
            <a:ext cx="1971675" cy="1857375"/>
          </a:xfrm>
          <a:prstGeom prst="rect">
            <a:avLst/>
          </a:prstGeom>
        </p:spPr>
      </p:pic>
      <p:pic>
        <p:nvPicPr>
          <p:cNvPr id="7" name="图片 8">
            <a:extLst>
              <a:ext uri="{FF2B5EF4-FFF2-40B4-BE49-F238E27FC236}">
                <a16:creationId xmlns:a16="http://schemas.microsoft.com/office/drawing/2014/main" id="{F124C394-8193-480B-ABB2-F6B9309BDA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8" y="-38101"/>
            <a:ext cx="12192000" cy="1060969"/>
          </a:xfrm>
          <a:prstGeom prst="rect">
            <a:avLst/>
          </a:prstGeom>
        </p:spPr>
      </p:pic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3361026" y="2329773"/>
            <a:ext cx="5320145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953547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5000">
        <p15:prstTrans prst="prestige"/>
      </p:transition>
    </mc:Choice>
    <mc:Fallback xmlns="">
      <p:transition spd="slow" advClick="0" advTm="500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5ACAF7B2-99DB-4E09-B545-28FF14B805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8" y="-297"/>
            <a:ext cx="12193057" cy="6858594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D06A6B08-DE6A-4F5D-B355-47695BA167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827001" y="-2927350"/>
            <a:ext cx="7338098" cy="127127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0C9E021D-A57A-48F6-A0B6-2727AAF0E6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41800"/>
            <a:ext cx="4875969" cy="26162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7AE6A7F6-3035-43A2-90E6-02F822BB16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4079739"/>
            <a:ext cx="4800600" cy="277826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39685AC-729F-471D-A794-ADD8A9A2D47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928" y="5317067"/>
            <a:ext cx="1981200" cy="1540933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D5A07BA6-9B19-40ED-8F0D-A61C73D39ABE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2389" y="5243461"/>
            <a:ext cx="1122858" cy="161468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5813EEC2-2173-4A89-A6DD-A1E07203CD3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8" y="-38101"/>
            <a:ext cx="12192000" cy="1060969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703E204D-66A7-4385-9D10-7780823455AC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01" y="44302"/>
            <a:ext cx="2445166" cy="41529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1480C8CA-A559-4C01-A4B4-D0645C747AC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262" y="263377"/>
            <a:ext cx="1971675" cy="185737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7FBE0696-DB5F-42AE-9B85-E6B1A71B303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4105" y="628507"/>
            <a:ext cx="1181100" cy="1647825"/>
          </a:xfrm>
          <a:prstGeom prst="rect">
            <a:avLst/>
          </a:prstGeom>
        </p:spPr>
      </p:pic>
      <p:sp>
        <p:nvSpPr>
          <p:cNvPr id="14" name="文本框 16">
            <a:extLst>
              <a:ext uri="{FF2B5EF4-FFF2-40B4-BE49-F238E27FC236}">
                <a16:creationId xmlns:a16="http://schemas.microsoft.com/office/drawing/2014/main" id="{CD9F7E39-FA38-412B-ABC1-E12F55CD0C67}"/>
              </a:ext>
            </a:extLst>
          </p:cNvPr>
          <p:cNvSpPr txBox="1"/>
          <p:nvPr/>
        </p:nvSpPr>
        <p:spPr>
          <a:xfrm>
            <a:off x="1490030" y="2203131"/>
            <a:ext cx="9056980" cy="1893293"/>
          </a:xfrm>
          <a:prstGeom prst="rect">
            <a:avLst/>
          </a:prstGeom>
          <a:noFill/>
        </p:spPr>
        <p:txBody>
          <a:bodyPr wrap="square" lIns="86697" tIns="43348" rIns="86697" bIns="43348" rtlCol="0">
            <a:spAutoFit/>
          </a:bodyPr>
          <a:lstStyle/>
          <a:p>
            <a:pPr algn="ctr">
              <a:buNone/>
            </a:pPr>
            <a:r>
              <a:rPr lang="en-US" altLang="zh-CN" sz="5867" b="1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Arial" panose="020B0604020202020204" pitchFamily="34" charset="0"/>
              </a:rPr>
              <a:t>Xin </a:t>
            </a:r>
            <a:r>
              <a:rPr lang="en-US" altLang="zh-CN" sz="5867" b="1" cap="all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Arial" panose="020B0604020202020204" pitchFamily="34" charset="0"/>
              </a:rPr>
              <a:t>chào</a:t>
            </a:r>
            <a:r>
              <a:rPr lang="en-US" altLang="zh-CN" sz="5867" b="1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Arial" panose="020B0604020202020204" pitchFamily="34" charset="0"/>
              </a:rPr>
              <a:t> </a:t>
            </a:r>
            <a:r>
              <a:rPr lang="en-US" altLang="zh-CN" sz="5867" b="1" cap="all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Arial" panose="020B0604020202020204" pitchFamily="34" charset="0"/>
              </a:rPr>
              <a:t>tạm</a:t>
            </a:r>
            <a:r>
              <a:rPr lang="en-US" altLang="zh-CN" sz="5867" b="1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Arial" panose="020B0604020202020204" pitchFamily="34" charset="0"/>
              </a:rPr>
              <a:t> </a:t>
            </a:r>
            <a:r>
              <a:rPr lang="en-US" altLang="zh-CN" sz="5867" b="1" cap="all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Arial" panose="020B0604020202020204" pitchFamily="34" charset="0"/>
              </a:rPr>
              <a:t>biệt</a:t>
            </a:r>
            <a:r>
              <a:rPr lang="en-US" altLang="zh-CN" sz="5867" b="1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Arial" panose="020B0604020202020204" pitchFamily="34" charset="0"/>
              </a:rPr>
              <a:t> </a:t>
            </a:r>
            <a:r>
              <a:rPr lang="en-US" altLang="zh-CN" sz="5867" b="1" cap="all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Arial" panose="020B0604020202020204" pitchFamily="34" charset="0"/>
              </a:rPr>
              <a:t>các</a:t>
            </a:r>
            <a:r>
              <a:rPr lang="en-US" altLang="zh-CN" sz="5867" b="1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Arial" panose="020B0604020202020204" pitchFamily="34" charset="0"/>
              </a:rPr>
              <a:t> </a:t>
            </a:r>
            <a:r>
              <a:rPr lang="en-US" altLang="zh-CN" sz="5867" b="1" cap="all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Arial" panose="020B0604020202020204" pitchFamily="34" charset="0"/>
              </a:rPr>
              <a:t>bạn</a:t>
            </a:r>
            <a:r>
              <a:rPr lang="en-US" altLang="zh-CN" sz="5867" b="1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Arial" panose="020B0604020202020204" pitchFamily="34" charset="0"/>
              </a:rPr>
              <a:t> </a:t>
            </a:r>
            <a:endParaRPr lang="zh-CN" altLang="en-US" sz="5867" b="1" cap="all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Arial" panose="020B0604020202020204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BA7A16B-85A7-47D0-AC8D-A664BDC61C0D}"/>
              </a:ext>
            </a:extLst>
          </p:cNvPr>
          <p:cNvGrpSpPr/>
          <p:nvPr/>
        </p:nvGrpSpPr>
        <p:grpSpPr>
          <a:xfrm>
            <a:off x="9705938" y="2761756"/>
            <a:ext cx="2409825" cy="3971925"/>
            <a:chOff x="9782175" y="2886075"/>
            <a:chExt cx="2409825" cy="3971925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9AC91979-6631-475A-963F-4FB08969D9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82175" y="2886075"/>
              <a:ext cx="2409825" cy="3971925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C9C8220-CF30-42B4-9202-B1FD9DAEF321}"/>
                </a:ext>
              </a:extLst>
            </p:cNvPr>
            <p:cNvSpPr txBox="1"/>
            <p:nvPr/>
          </p:nvSpPr>
          <p:spPr>
            <a:xfrm>
              <a:off x="10580914" y="5902867"/>
              <a:ext cx="941283" cy="369332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l"/>
              <a:r>
                <a:rPr lang="en-US"/>
                <a:t>KTUTS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992408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">
            <a:extLst>
              <a:ext uri="{FF2B5EF4-FFF2-40B4-BE49-F238E27FC236}">
                <a16:creationId xmlns:a16="http://schemas.microsoft.com/office/drawing/2014/main" id="{2CEF3808-FB75-46B2-9FF1-FA01D40515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28" y="-297"/>
            <a:ext cx="12193057" cy="685859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9E6B8FAF-94D1-4F1A-94EC-F13C2F212F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28" y="-297"/>
            <a:ext cx="12193057" cy="6858594"/>
          </a:xfrm>
          <a:prstGeom prst="rect">
            <a:avLst/>
          </a:prstGeom>
        </p:spPr>
      </p:pic>
      <p:pic>
        <p:nvPicPr>
          <p:cNvPr id="6" name="图片 6">
            <a:extLst>
              <a:ext uri="{FF2B5EF4-FFF2-40B4-BE49-F238E27FC236}">
                <a16:creationId xmlns:a16="http://schemas.microsoft.com/office/drawing/2014/main" id="{95715361-1E95-480B-B503-DCC0B2BE4A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808528" y="-3151690"/>
            <a:ext cx="7338098" cy="12712700"/>
          </a:xfrm>
          <a:prstGeom prst="rect">
            <a:avLst/>
          </a:prstGeom>
        </p:spPr>
      </p:pic>
      <p:pic>
        <p:nvPicPr>
          <p:cNvPr id="7" name="图片 8">
            <a:extLst>
              <a:ext uri="{FF2B5EF4-FFF2-40B4-BE49-F238E27FC236}">
                <a16:creationId xmlns:a16="http://schemas.microsoft.com/office/drawing/2014/main" id="{870CB22A-999B-4894-87D5-F4070A5E31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41800"/>
            <a:ext cx="4875969" cy="2616200"/>
          </a:xfrm>
          <a:prstGeom prst="rect">
            <a:avLst/>
          </a:prstGeom>
        </p:spPr>
      </p:pic>
      <p:pic>
        <p:nvPicPr>
          <p:cNvPr id="8" name="图片 12">
            <a:extLst>
              <a:ext uri="{FF2B5EF4-FFF2-40B4-BE49-F238E27FC236}">
                <a16:creationId xmlns:a16="http://schemas.microsoft.com/office/drawing/2014/main" id="{15E119FC-730D-49EB-9334-B85E3285EDC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4079739"/>
            <a:ext cx="4800600" cy="2778261"/>
          </a:xfrm>
          <a:prstGeom prst="rect">
            <a:avLst/>
          </a:prstGeom>
        </p:spPr>
      </p:pic>
      <p:pic>
        <p:nvPicPr>
          <p:cNvPr id="9" name="图片 14">
            <a:extLst>
              <a:ext uri="{FF2B5EF4-FFF2-40B4-BE49-F238E27FC236}">
                <a16:creationId xmlns:a16="http://schemas.microsoft.com/office/drawing/2014/main" id="{3A43B6DF-49EB-4170-9108-A3BB1EC0506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928" y="5317067"/>
            <a:ext cx="1981200" cy="1540933"/>
          </a:xfrm>
          <a:prstGeom prst="rect">
            <a:avLst/>
          </a:prstGeom>
        </p:spPr>
      </p:pic>
      <p:pic>
        <p:nvPicPr>
          <p:cNvPr id="10" name="图片 16">
            <a:extLst>
              <a:ext uri="{FF2B5EF4-FFF2-40B4-BE49-F238E27FC236}">
                <a16:creationId xmlns:a16="http://schemas.microsoft.com/office/drawing/2014/main" id="{CF39EF3F-15C7-480D-8C64-EB92B51D8625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2389" y="5243461"/>
            <a:ext cx="1122858" cy="1614688"/>
          </a:xfrm>
          <a:prstGeom prst="rect">
            <a:avLst/>
          </a:prstGeom>
        </p:spPr>
      </p:pic>
      <p:pic>
        <p:nvPicPr>
          <p:cNvPr id="11" name="图片 22">
            <a:extLst>
              <a:ext uri="{FF2B5EF4-FFF2-40B4-BE49-F238E27FC236}">
                <a16:creationId xmlns:a16="http://schemas.microsoft.com/office/drawing/2014/main" id="{5942B807-2734-41E0-9A65-B2DD95D8B57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8" y="-38101"/>
            <a:ext cx="12192000" cy="1060969"/>
          </a:xfrm>
          <a:prstGeom prst="rect">
            <a:avLst/>
          </a:prstGeom>
        </p:spPr>
      </p:pic>
      <p:pic>
        <p:nvPicPr>
          <p:cNvPr id="12" name="图片 18">
            <a:extLst>
              <a:ext uri="{FF2B5EF4-FFF2-40B4-BE49-F238E27FC236}">
                <a16:creationId xmlns:a16="http://schemas.microsoft.com/office/drawing/2014/main" id="{6F444E59-9FA4-4DA8-AC0D-021FD266183A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9321" y="169680"/>
            <a:ext cx="2445166" cy="4152900"/>
          </a:xfrm>
          <a:prstGeom prst="rect">
            <a:avLst/>
          </a:prstGeom>
        </p:spPr>
      </p:pic>
      <p:pic>
        <p:nvPicPr>
          <p:cNvPr id="13" name="图片 20">
            <a:extLst>
              <a:ext uri="{FF2B5EF4-FFF2-40B4-BE49-F238E27FC236}">
                <a16:creationId xmlns:a16="http://schemas.microsoft.com/office/drawing/2014/main" id="{651A2E2E-FCD4-44D9-AF52-1C278A64803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5205" y="388755"/>
            <a:ext cx="1971675" cy="1857375"/>
          </a:xfrm>
          <a:prstGeom prst="rect">
            <a:avLst/>
          </a:prstGeom>
        </p:spPr>
      </p:pic>
      <p:pic>
        <p:nvPicPr>
          <p:cNvPr id="14" name="图片 24">
            <a:extLst>
              <a:ext uri="{FF2B5EF4-FFF2-40B4-BE49-F238E27FC236}">
                <a16:creationId xmlns:a16="http://schemas.microsoft.com/office/drawing/2014/main" id="{31260CA7-CD0E-4726-9A23-C2C1E10763D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4105" y="628507"/>
            <a:ext cx="1181100" cy="1647825"/>
          </a:xfrm>
          <a:prstGeom prst="rect">
            <a:avLst/>
          </a:prstGeom>
        </p:spPr>
      </p:pic>
      <p:sp>
        <p:nvSpPr>
          <p:cNvPr id="15" name="矩形 33">
            <a:extLst>
              <a:ext uri="{FF2B5EF4-FFF2-40B4-BE49-F238E27FC236}">
                <a16:creationId xmlns:a16="http://schemas.microsoft.com/office/drawing/2014/main" id="{A985DF43-6FB7-4CFA-B7D8-B5EC31CB43E1}"/>
              </a:ext>
            </a:extLst>
          </p:cNvPr>
          <p:cNvSpPr/>
          <p:nvPr/>
        </p:nvSpPr>
        <p:spPr>
          <a:xfrm>
            <a:off x="1637071" y="1090332"/>
            <a:ext cx="8894251" cy="4066738"/>
          </a:xfrm>
          <a:prstGeom prst="rect">
            <a:avLst/>
          </a:prstGeom>
        </p:spPr>
        <p:txBody>
          <a:bodyPr wrap="square" lIns="65008" tIns="32504" rIns="65008" bIns="32504">
            <a:spAutoFit/>
          </a:bodyPr>
          <a:lstStyle/>
          <a:p>
            <a:pPr algn="ctr"/>
            <a:r>
              <a:rPr lang="en-US" altLang="zh-CN" sz="6600" spc="284" dirty="0" err="1">
                <a:solidFill>
                  <a:srgbClr val="FF0000"/>
                </a:solidFill>
                <a:latin typeface="Broadway" panose="04040905080B02020502" pitchFamily="82" charset="0"/>
                <a:ea typeface="微软雅黑" panose="020B0503020204020204" pitchFamily="34" charset="-122"/>
                <a:cs typeface="Arial" panose="020B0604020202020204" pitchFamily="34" charset="0"/>
              </a:rPr>
              <a:t>Khởi</a:t>
            </a:r>
            <a:r>
              <a:rPr lang="en-US" altLang="zh-CN" sz="6600" spc="284" dirty="0">
                <a:solidFill>
                  <a:srgbClr val="FF0000"/>
                </a:solidFill>
                <a:latin typeface="Broadway" panose="04040905080B02020502" pitchFamily="82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6600" spc="284" dirty="0" err="1">
                <a:solidFill>
                  <a:srgbClr val="FF0000"/>
                </a:solidFill>
                <a:latin typeface="Broadway" panose="04040905080B02020502" pitchFamily="82" charset="0"/>
                <a:ea typeface="微软雅黑" panose="020B0503020204020204" pitchFamily="34" charset="-122"/>
                <a:cs typeface="Arial" panose="020B0604020202020204" pitchFamily="34" charset="0"/>
              </a:rPr>
              <a:t>động</a:t>
            </a:r>
            <a:endParaRPr lang="en-US" altLang="zh-CN" sz="6600" spc="284" dirty="0">
              <a:solidFill>
                <a:srgbClr val="FF0000"/>
              </a:solidFill>
              <a:latin typeface="Broadway" panose="04040905080B02020502" pitchFamily="82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r>
              <a:rPr lang="en-US" sz="3200" dirty="0"/>
              <a:t>+ </a:t>
            </a:r>
            <a:r>
              <a:rPr lang="en-US" sz="3200" dirty="0" err="1"/>
              <a:t>Hãy</a:t>
            </a:r>
            <a:r>
              <a:rPr lang="en-US" sz="3200" dirty="0"/>
              <a:t> </a:t>
            </a:r>
            <a:r>
              <a:rPr lang="en-US" sz="3200" dirty="0" err="1"/>
              <a:t>nêu</a:t>
            </a:r>
            <a:r>
              <a:rPr lang="en-US" sz="3200" dirty="0"/>
              <a:t> </a:t>
            </a:r>
            <a:r>
              <a:rPr lang="en-US" sz="3200" dirty="0" err="1"/>
              <a:t>vai</a:t>
            </a:r>
            <a:r>
              <a:rPr lang="en-US" sz="3200" dirty="0"/>
              <a:t> </a:t>
            </a:r>
            <a:r>
              <a:rPr lang="en-US" sz="3200" dirty="0" err="1"/>
              <a:t>trò</a:t>
            </a:r>
            <a:r>
              <a:rPr lang="en-US" sz="3200" dirty="0"/>
              <a:t> </a:t>
            </a:r>
            <a:r>
              <a:rPr lang="en-US" sz="3200" dirty="0" err="1"/>
              <a:t>của</a:t>
            </a:r>
            <a:r>
              <a:rPr lang="en-US" sz="3200" dirty="0"/>
              <a:t> </a:t>
            </a:r>
            <a:r>
              <a:rPr lang="en-US" sz="3200" dirty="0" err="1"/>
              <a:t>nước</a:t>
            </a:r>
            <a:r>
              <a:rPr lang="en-US" sz="3200" dirty="0"/>
              <a:t> </a:t>
            </a:r>
            <a:r>
              <a:rPr lang="en-US" sz="3200" dirty="0" err="1"/>
              <a:t>đối</a:t>
            </a:r>
            <a:r>
              <a:rPr lang="en-US" sz="3200" dirty="0"/>
              <a:t> </a:t>
            </a:r>
            <a:r>
              <a:rPr lang="en-US" sz="3200" dirty="0" err="1"/>
              <a:t>với</a:t>
            </a:r>
            <a:r>
              <a:rPr lang="en-US" sz="3200" dirty="0"/>
              <a:t> </a:t>
            </a:r>
            <a:r>
              <a:rPr lang="en-US" sz="3200" dirty="0" err="1"/>
              <a:t>đời</a:t>
            </a:r>
            <a:r>
              <a:rPr lang="en-US" sz="3200" dirty="0"/>
              <a:t> </a:t>
            </a:r>
            <a:r>
              <a:rPr lang="en-US" sz="3200" dirty="0" err="1"/>
              <a:t>sống</a:t>
            </a:r>
            <a:r>
              <a:rPr lang="en-US" sz="3200" dirty="0"/>
              <a:t> </a:t>
            </a:r>
            <a:r>
              <a:rPr lang="en-US" sz="3200" dirty="0" err="1"/>
              <a:t>của</a:t>
            </a:r>
            <a:r>
              <a:rPr lang="en-US" sz="3200" dirty="0"/>
              <a:t> con </a:t>
            </a:r>
            <a:r>
              <a:rPr lang="en-US" sz="3200" dirty="0" err="1"/>
              <a:t>người</a:t>
            </a:r>
            <a:r>
              <a:rPr lang="en-US" sz="3200" dirty="0"/>
              <a:t>, </a:t>
            </a:r>
            <a:r>
              <a:rPr lang="en-US" sz="3200" dirty="0" err="1"/>
              <a:t>động</a:t>
            </a:r>
            <a:r>
              <a:rPr lang="en-US" sz="3200" dirty="0"/>
              <a:t> </a:t>
            </a:r>
            <a:r>
              <a:rPr lang="en-US" sz="3200" dirty="0" err="1"/>
              <a:t>vật</a:t>
            </a:r>
            <a:r>
              <a:rPr lang="en-US" sz="3200" dirty="0"/>
              <a:t>, </a:t>
            </a:r>
            <a:r>
              <a:rPr lang="en-US" sz="3200" dirty="0" err="1"/>
              <a:t>thực</a:t>
            </a:r>
            <a:r>
              <a:rPr lang="en-US" sz="3200" dirty="0"/>
              <a:t> </a:t>
            </a:r>
            <a:r>
              <a:rPr lang="en-US" sz="3200" dirty="0" err="1"/>
              <a:t>vật</a:t>
            </a:r>
            <a:r>
              <a:rPr lang="en-US" sz="3200" dirty="0"/>
              <a:t>?</a:t>
            </a:r>
          </a:p>
          <a:p>
            <a:r>
              <a:rPr lang="en-US" sz="3200" dirty="0"/>
              <a:t>+ </a:t>
            </a:r>
            <a:r>
              <a:rPr lang="en-US" sz="3200" dirty="0" err="1"/>
              <a:t>Nước</a:t>
            </a:r>
            <a:r>
              <a:rPr lang="en-US" sz="3200" dirty="0"/>
              <a:t> </a:t>
            </a:r>
            <a:r>
              <a:rPr lang="en-US" sz="3200" dirty="0" err="1"/>
              <a:t>có</a:t>
            </a:r>
            <a:r>
              <a:rPr lang="en-US" sz="3200" dirty="0"/>
              <a:t> </a:t>
            </a:r>
            <a:r>
              <a:rPr lang="en-US" sz="3200" dirty="0" err="1"/>
              <a:t>vai</a:t>
            </a:r>
            <a:r>
              <a:rPr lang="en-US" sz="3200" dirty="0"/>
              <a:t> </a:t>
            </a:r>
            <a:r>
              <a:rPr lang="en-US" sz="3200" dirty="0" err="1"/>
              <a:t>trò</a:t>
            </a:r>
            <a:r>
              <a:rPr lang="en-US" sz="3200" dirty="0"/>
              <a:t> </a:t>
            </a:r>
            <a:r>
              <a:rPr lang="en-US" sz="3200" dirty="0" err="1"/>
              <a:t>gì</a:t>
            </a:r>
            <a:r>
              <a:rPr lang="en-US" sz="3200" dirty="0"/>
              <a:t> </a:t>
            </a:r>
            <a:r>
              <a:rPr lang="en-US" sz="3200" dirty="0" err="1"/>
              <a:t>trong</a:t>
            </a:r>
            <a:r>
              <a:rPr lang="en-US" sz="3200" dirty="0"/>
              <a:t> </a:t>
            </a:r>
            <a:r>
              <a:rPr lang="en-US" sz="3200" dirty="0" err="1"/>
              <a:t>sản</a:t>
            </a:r>
            <a:r>
              <a:rPr lang="en-US" sz="3200" dirty="0"/>
              <a:t> </a:t>
            </a:r>
            <a:r>
              <a:rPr lang="en-US" sz="3200" dirty="0" err="1"/>
              <a:t>xuất</a:t>
            </a:r>
            <a:r>
              <a:rPr lang="en-US" sz="3200" dirty="0"/>
              <a:t> </a:t>
            </a:r>
            <a:r>
              <a:rPr lang="en-US" sz="3200" dirty="0" err="1"/>
              <a:t>nông</a:t>
            </a:r>
            <a:r>
              <a:rPr lang="en-US" sz="3200" dirty="0"/>
              <a:t> </a:t>
            </a:r>
            <a:r>
              <a:rPr lang="en-US" sz="3200" dirty="0" err="1"/>
              <a:t>nghiệp</a:t>
            </a:r>
            <a:r>
              <a:rPr lang="en-US" sz="3200" dirty="0"/>
              <a:t> </a:t>
            </a:r>
            <a:r>
              <a:rPr lang="en-US" sz="3200" dirty="0" err="1"/>
              <a:t>và</a:t>
            </a:r>
            <a:r>
              <a:rPr lang="en-US" sz="3200" dirty="0"/>
              <a:t> </a:t>
            </a:r>
            <a:r>
              <a:rPr lang="en-US" sz="3200" dirty="0" err="1"/>
              <a:t>công</a:t>
            </a:r>
            <a:r>
              <a:rPr lang="en-US" sz="3200" dirty="0"/>
              <a:t> </a:t>
            </a:r>
            <a:r>
              <a:rPr lang="en-US" sz="3200" dirty="0" err="1"/>
              <a:t>nhiệp</a:t>
            </a:r>
            <a:r>
              <a:rPr lang="en-US" sz="3200" dirty="0"/>
              <a:t>? Cho </a:t>
            </a:r>
            <a:r>
              <a:rPr lang="en-US" sz="3200" dirty="0" err="1"/>
              <a:t>ví</a:t>
            </a:r>
            <a:r>
              <a:rPr lang="en-US" sz="3200" dirty="0"/>
              <a:t> </a:t>
            </a:r>
            <a:r>
              <a:rPr lang="en-US" sz="3200" dirty="0" err="1"/>
              <a:t>dụ</a:t>
            </a:r>
            <a:r>
              <a:rPr lang="en-US" sz="3200" dirty="0"/>
              <a:t>?</a:t>
            </a:r>
          </a:p>
          <a:p>
            <a:pPr algn="ctr"/>
            <a:endParaRPr lang="en-US" altLang="zh-CN" sz="6600" spc="284" dirty="0">
              <a:solidFill>
                <a:schemeClr val="accent1"/>
              </a:solidFill>
              <a:latin typeface="Broadway" panose="04040905080B02020502" pitchFamily="82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6" name="167d_3659_61f6_41256f96aef465244359a905b4335697">
            <a:hlinkClick r:id="" action="ppaction://media"/>
            <a:extLst>
              <a:ext uri="{FF2B5EF4-FFF2-40B4-BE49-F238E27FC236}">
                <a16:creationId xmlns:a16="http://schemas.microsoft.com/office/drawing/2014/main" id="{750F0B9C-A98F-497D-AD97-929F7AE6995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744538" y="-1257300"/>
            <a:ext cx="609600" cy="60960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E33DD5BF-885E-4284-A8C0-01A081F2FDB5}"/>
              </a:ext>
            </a:extLst>
          </p:cNvPr>
          <p:cNvGrpSpPr/>
          <p:nvPr/>
        </p:nvGrpSpPr>
        <p:grpSpPr>
          <a:xfrm>
            <a:off x="9824073" y="2886075"/>
            <a:ext cx="2409825" cy="3971925"/>
            <a:chOff x="9782175" y="2886075"/>
            <a:chExt cx="2409825" cy="3971925"/>
          </a:xfrm>
        </p:grpSpPr>
        <p:pic>
          <p:nvPicPr>
            <p:cNvPr id="18" name="图片 10">
              <a:extLst>
                <a:ext uri="{FF2B5EF4-FFF2-40B4-BE49-F238E27FC236}">
                  <a16:creationId xmlns:a16="http://schemas.microsoft.com/office/drawing/2014/main" id="{3CE118BA-BDEA-4E71-A635-C38DAA42D58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82175" y="2886075"/>
              <a:ext cx="2409825" cy="3971925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B41C7D7-6459-44D2-8033-07FCF38137B3}"/>
                </a:ext>
              </a:extLst>
            </p:cNvPr>
            <p:cNvSpPr txBox="1"/>
            <p:nvPr/>
          </p:nvSpPr>
          <p:spPr>
            <a:xfrm>
              <a:off x="10489423" y="5958853"/>
              <a:ext cx="941283" cy="369332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l"/>
              <a:r>
                <a:rPr lang="en-US"/>
                <a:t>KTUTS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809749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prism dir="u" isInverted="1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614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6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CEF3808-FB75-46B2-9FF1-FA01D40515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8" y="-297"/>
            <a:ext cx="12193057" cy="6858594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5F405471-49BE-42EB-9A15-9B9814CB50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827001" y="-2927350"/>
            <a:ext cx="7338098" cy="127127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04655" y="1672013"/>
            <a:ext cx="6308436" cy="138499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800" b="1" dirty="0" err="1">
                <a:latin typeface="HP001 4 hàng" panose="020B0603050302020204" pitchFamily="34" charset="0"/>
              </a:rPr>
              <a:t>Thứ</a:t>
            </a:r>
            <a:r>
              <a:rPr lang="en-US" sz="2800" b="1" dirty="0">
                <a:latin typeface="HP001 4 hàng" panose="020B0603050302020204" pitchFamily="34" charset="0"/>
              </a:rPr>
              <a:t> …. </a:t>
            </a:r>
            <a:r>
              <a:rPr lang="en-US" sz="2800" b="1" dirty="0" err="1">
                <a:latin typeface="HP001 4 hàng" panose="020B0603050302020204" pitchFamily="34" charset="0"/>
              </a:rPr>
              <a:t>ngày</a:t>
            </a:r>
            <a:r>
              <a:rPr lang="en-US" sz="2800" b="1" dirty="0">
                <a:latin typeface="HP001 4 hàng" panose="020B0603050302020204" pitchFamily="34" charset="0"/>
              </a:rPr>
              <a:t>…. </a:t>
            </a:r>
            <a:r>
              <a:rPr lang="en-US" sz="2800" b="1" dirty="0" err="1">
                <a:latin typeface="HP001 4 hàng" panose="020B0603050302020204" pitchFamily="34" charset="0"/>
              </a:rPr>
              <a:t>tháng</a:t>
            </a:r>
            <a:r>
              <a:rPr lang="en-US" sz="2800" b="1" dirty="0">
                <a:latin typeface="HP001 4 hàng" panose="020B0603050302020204" pitchFamily="34" charset="0"/>
              </a:rPr>
              <a:t> 11 </a:t>
            </a:r>
            <a:r>
              <a:rPr lang="en-US" sz="2800" b="1" dirty="0" err="1">
                <a:latin typeface="HP001 4 hàng" panose="020B0603050302020204" pitchFamily="34" charset="0"/>
              </a:rPr>
              <a:t>năm</a:t>
            </a:r>
            <a:r>
              <a:rPr lang="en-US" sz="2800" b="1" dirty="0">
                <a:latin typeface="HP001 4 hàng" panose="020B0603050302020204" pitchFamily="34" charset="0"/>
              </a:rPr>
              <a:t> 2022</a:t>
            </a:r>
          </a:p>
          <a:p>
            <a:pPr algn="ctr"/>
            <a:r>
              <a:rPr lang="en-US" sz="2800" b="1" dirty="0" err="1">
                <a:latin typeface="HP001 4 hàng" panose="020B0603050302020204" pitchFamily="34" charset="0"/>
              </a:rPr>
              <a:t>Khoa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học</a:t>
            </a:r>
            <a:endParaRPr lang="en-US" sz="2800" b="1" dirty="0">
              <a:latin typeface="HP001 4 hàng" panose="020B0603050302020204" pitchFamily="34" charset="0"/>
            </a:endParaRPr>
          </a:p>
          <a:p>
            <a:pPr algn="ctr"/>
            <a:r>
              <a:rPr lang="en-US" sz="2800" b="1" dirty="0" err="1">
                <a:latin typeface="HP001 4 hàng" panose="020B0603050302020204" pitchFamily="34" charset="0"/>
              </a:rPr>
              <a:t>Bài</a:t>
            </a:r>
            <a:r>
              <a:rPr lang="en-US" sz="2800" b="1" dirty="0">
                <a:latin typeface="HP001 4 hàng" panose="020B0603050302020204" pitchFamily="34" charset="0"/>
              </a:rPr>
              <a:t> 25: </a:t>
            </a:r>
            <a:r>
              <a:rPr lang="en-US" sz="2800" b="1" dirty="0" err="1">
                <a:latin typeface="HP001 4 hàng" panose="020B0603050302020204" pitchFamily="34" charset="0"/>
              </a:rPr>
              <a:t>Nước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bị</a:t>
            </a:r>
            <a:r>
              <a:rPr lang="en-US" sz="2800" b="1" dirty="0">
                <a:latin typeface="HP001 4 hàng" panose="020B0603050302020204" pitchFamily="34" charset="0"/>
              </a:rPr>
              <a:t> ô </a:t>
            </a:r>
            <a:r>
              <a:rPr lang="en-US" sz="2800" b="1" dirty="0" err="1">
                <a:latin typeface="HP001 4 hàng" panose="020B0603050302020204" pitchFamily="34" charset="0"/>
              </a:rPr>
              <a:t>nhiễm</a:t>
            </a:r>
            <a:endParaRPr lang="en-US" sz="2800" b="1" dirty="0">
              <a:latin typeface="HP001 4 hàng" panose="020B0603050302020204" pitchFamily="34" charset="0"/>
            </a:endParaRPr>
          </a:p>
        </p:txBody>
      </p:sp>
      <p:pic>
        <p:nvPicPr>
          <p:cNvPr id="5" name="图片 8">
            <a:extLst>
              <a:ext uri="{FF2B5EF4-FFF2-40B4-BE49-F238E27FC236}">
                <a16:creationId xmlns:a16="http://schemas.microsoft.com/office/drawing/2014/main" id="{F124C394-8193-480B-ABB2-F6B9309BDA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8" y="-38101"/>
            <a:ext cx="12192000" cy="1060969"/>
          </a:xfrm>
          <a:prstGeom prst="rect">
            <a:avLst/>
          </a:prstGeom>
        </p:spPr>
      </p:pic>
      <p:pic>
        <p:nvPicPr>
          <p:cNvPr id="6" name="图片 8">
            <a:extLst>
              <a:ext uri="{FF2B5EF4-FFF2-40B4-BE49-F238E27FC236}">
                <a16:creationId xmlns:a16="http://schemas.microsoft.com/office/drawing/2014/main" id="{870CB22A-999B-4894-87D5-F4070A5E31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41800"/>
            <a:ext cx="4875969" cy="2616200"/>
          </a:xfrm>
          <a:prstGeom prst="rect">
            <a:avLst/>
          </a:prstGeom>
        </p:spPr>
      </p:pic>
      <p:pic>
        <p:nvPicPr>
          <p:cNvPr id="7" name="图片 16">
            <a:extLst>
              <a:ext uri="{FF2B5EF4-FFF2-40B4-BE49-F238E27FC236}">
                <a16:creationId xmlns:a16="http://schemas.microsoft.com/office/drawing/2014/main" id="{CF39EF3F-15C7-480D-8C64-EB92B51D862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2389" y="5243461"/>
            <a:ext cx="1122858" cy="1614688"/>
          </a:xfrm>
          <a:prstGeom prst="rect">
            <a:avLst/>
          </a:prstGeom>
        </p:spPr>
      </p:pic>
      <p:pic>
        <p:nvPicPr>
          <p:cNvPr id="8" name="图片 14">
            <a:extLst>
              <a:ext uri="{FF2B5EF4-FFF2-40B4-BE49-F238E27FC236}">
                <a16:creationId xmlns:a16="http://schemas.microsoft.com/office/drawing/2014/main" id="{3A43B6DF-49EB-4170-9108-A3BB1EC0506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928" y="5317067"/>
            <a:ext cx="1981200" cy="1540933"/>
          </a:xfrm>
          <a:prstGeom prst="rect">
            <a:avLst/>
          </a:prstGeom>
        </p:spPr>
      </p:pic>
      <p:pic>
        <p:nvPicPr>
          <p:cNvPr id="9" name="图片 12">
            <a:extLst>
              <a:ext uri="{FF2B5EF4-FFF2-40B4-BE49-F238E27FC236}">
                <a16:creationId xmlns:a16="http://schemas.microsoft.com/office/drawing/2014/main" id="{15E119FC-730D-49EB-9334-B85E3285EDC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4079739"/>
            <a:ext cx="4800600" cy="2778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756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prism dir="u" isInverted="1"/>
      </p:transition>
    </mc:Choice>
    <mc:Fallback xmlns="">
      <p:transition spd="slow" advClick="0" advTm="5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">
            <a:extLst>
              <a:ext uri="{FF2B5EF4-FFF2-40B4-BE49-F238E27FC236}">
                <a16:creationId xmlns:a16="http://schemas.microsoft.com/office/drawing/2014/main" id="{2CEF3808-FB75-46B2-9FF1-FA01D40515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28" y="-297"/>
            <a:ext cx="12193057" cy="685859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9E6B8FAF-94D1-4F1A-94EC-F13C2F212F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28" y="-297"/>
            <a:ext cx="12193057" cy="6858594"/>
          </a:xfrm>
          <a:prstGeom prst="rect">
            <a:avLst/>
          </a:prstGeom>
        </p:spPr>
      </p:pic>
      <p:pic>
        <p:nvPicPr>
          <p:cNvPr id="6" name="图片 6">
            <a:extLst>
              <a:ext uri="{FF2B5EF4-FFF2-40B4-BE49-F238E27FC236}">
                <a16:creationId xmlns:a16="http://schemas.microsoft.com/office/drawing/2014/main" id="{95715361-1E95-480B-B503-DCC0B2BE4A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867522" y="-3157956"/>
            <a:ext cx="7338098" cy="12712700"/>
          </a:xfrm>
          <a:prstGeom prst="rect">
            <a:avLst/>
          </a:prstGeom>
        </p:spPr>
      </p:pic>
      <p:pic>
        <p:nvPicPr>
          <p:cNvPr id="7" name="图片 8">
            <a:extLst>
              <a:ext uri="{FF2B5EF4-FFF2-40B4-BE49-F238E27FC236}">
                <a16:creationId xmlns:a16="http://schemas.microsoft.com/office/drawing/2014/main" id="{870CB22A-999B-4894-87D5-F4070A5E31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41800"/>
            <a:ext cx="4875969" cy="2616200"/>
          </a:xfrm>
          <a:prstGeom prst="rect">
            <a:avLst/>
          </a:prstGeom>
        </p:spPr>
      </p:pic>
      <p:pic>
        <p:nvPicPr>
          <p:cNvPr id="8" name="图片 12">
            <a:extLst>
              <a:ext uri="{FF2B5EF4-FFF2-40B4-BE49-F238E27FC236}">
                <a16:creationId xmlns:a16="http://schemas.microsoft.com/office/drawing/2014/main" id="{15E119FC-730D-49EB-9334-B85E3285EDC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4079739"/>
            <a:ext cx="4800600" cy="2778261"/>
          </a:xfrm>
          <a:prstGeom prst="rect">
            <a:avLst/>
          </a:prstGeom>
        </p:spPr>
      </p:pic>
      <p:pic>
        <p:nvPicPr>
          <p:cNvPr id="9" name="图片 14">
            <a:extLst>
              <a:ext uri="{FF2B5EF4-FFF2-40B4-BE49-F238E27FC236}">
                <a16:creationId xmlns:a16="http://schemas.microsoft.com/office/drawing/2014/main" id="{3A43B6DF-49EB-4170-9108-A3BB1EC0506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928" y="5317067"/>
            <a:ext cx="1981200" cy="1540933"/>
          </a:xfrm>
          <a:prstGeom prst="rect">
            <a:avLst/>
          </a:prstGeom>
        </p:spPr>
      </p:pic>
      <p:pic>
        <p:nvPicPr>
          <p:cNvPr id="10" name="图片 16">
            <a:extLst>
              <a:ext uri="{FF2B5EF4-FFF2-40B4-BE49-F238E27FC236}">
                <a16:creationId xmlns:a16="http://schemas.microsoft.com/office/drawing/2014/main" id="{CF39EF3F-15C7-480D-8C64-EB92B51D8625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2389" y="5243461"/>
            <a:ext cx="1122858" cy="1614688"/>
          </a:xfrm>
          <a:prstGeom prst="rect">
            <a:avLst/>
          </a:prstGeom>
        </p:spPr>
      </p:pic>
      <p:pic>
        <p:nvPicPr>
          <p:cNvPr id="11" name="图片 22">
            <a:extLst>
              <a:ext uri="{FF2B5EF4-FFF2-40B4-BE49-F238E27FC236}">
                <a16:creationId xmlns:a16="http://schemas.microsoft.com/office/drawing/2014/main" id="{5942B807-2734-41E0-9A65-B2DD95D8B57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8" y="-38101"/>
            <a:ext cx="12192000" cy="1060969"/>
          </a:xfrm>
          <a:prstGeom prst="rect">
            <a:avLst/>
          </a:prstGeom>
        </p:spPr>
      </p:pic>
      <p:pic>
        <p:nvPicPr>
          <p:cNvPr id="12" name="图片 18">
            <a:extLst>
              <a:ext uri="{FF2B5EF4-FFF2-40B4-BE49-F238E27FC236}">
                <a16:creationId xmlns:a16="http://schemas.microsoft.com/office/drawing/2014/main" id="{6F444E59-9FA4-4DA8-AC0D-021FD266183A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5648" y="84783"/>
            <a:ext cx="2445166" cy="4152900"/>
          </a:xfrm>
          <a:prstGeom prst="rect">
            <a:avLst/>
          </a:prstGeom>
        </p:spPr>
      </p:pic>
      <p:pic>
        <p:nvPicPr>
          <p:cNvPr id="13" name="图片 20">
            <a:extLst>
              <a:ext uri="{FF2B5EF4-FFF2-40B4-BE49-F238E27FC236}">
                <a16:creationId xmlns:a16="http://schemas.microsoft.com/office/drawing/2014/main" id="{651A2E2E-FCD4-44D9-AF52-1C278A64803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4156" y="457213"/>
            <a:ext cx="1971675" cy="1857375"/>
          </a:xfrm>
          <a:prstGeom prst="rect">
            <a:avLst/>
          </a:prstGeom>
        </p:spPr>
      </p:pic>
      <p:pic>
        <p:nvPicPr>
          <p:cNvPr id="14" name="图片 24">
            <a:extLst>
              <a:ext uri="{FF2B5EF4-FFF2-40B4-BE49-F238E27FC236}">
                <a16:creationId xmlns:a16="http://schemas.microsoft.com/office/drawing/2014/main" id="{31260CA7-CD0E-4726-9A23-C2C1E10763D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4105" y="628507"/>
            <a:ext cx="1181100" cy="1647825"/>
          </a:xfrm>
          <a:prstGeom prst="rect">
            <a:avLst/>
          </a:prstGeom>
        </p:spPr>
      </p:pic>
      <p:sp>
        <p:nvSpPr>
          <p:cNvPr id="15" name="矩形 33">
            <a:extLst>
              <a:ext uri="{FF2B5EF4-FFF2-40B4-BE49-F238E27FC236}">
                <a16:creationId xmlns:a16="http://schemas.microsoft.com/office/drawing/2014/main" id="{A985DF43-6FB7-4CFA-B7D8-B5EC31CB43E1}"/>
              </a:ext>
            </a:extLst>
          </p:cNvPr>
          <p:cNvSpPr/>
          <p:nvPr/>
        </p:nvSpPr>
        <p:spPr>
          <a:xfrm>
            <a:off x="1664140" y="1660606"/>
            <a:ext cx="8862663" cy="3512740"/>
          </a:xfrm>
          <a:prstGeom prst="rect">
            <a:avLst/>
          </a:prstGeom>
        </p:spPr>
        <p:txBody>
          <a:bodyPr wrap="square" lIns="65008" tIns="32504" rIns="65008" bIns="32504">
            <a:spAutoFit/>
          </a:bodyPr>
          <a:lstStyle/>
          <a:p>
            <a:pPr algn="ctr"/>
            <a:r>
              <a:rPr lang="en-US" altLang="zh-CN" sz="4800" spc="284" dirty="0" err="1">
                <a:solidFill>
                  <a:srgbClr val="FF0000"/>
                </a:solidFill>
                <a:latin typeface="Broadway" panose="04040905080B02020502" pitchFamily="82" charset="0"/>
                <a:ea typeface="微软雅黑" panose="020B0503020204020204" pitchFamily="34" charset="-122"/>
                <a:cs typeface="Arial" panose="020B0604020202020204" pitchFamily="34" charset="0"/>
              </a:rPr>
              <a:t>Mục</a:t>
            </a:r>
            <a:r>
              <a:rPr lang="en-US" altLang="zh-CN" sz="4800" spc="284" dirty="0">
                <a:solidFill>
                  <a:srgbClr val="FF0000"/>
                </a:solidFill>
                <a:latin typeface="Broadway" panose="04040905080B02020502" pitchFamily="82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4800" spc="284" dirty="0" err="1">
                <a:solidFill>
                  <a:srgbClr val="FF0000"/>
                </a:solidFill>
                <a:latin typeface="Broadway" panose="04040905080B02020502" pitchFamily="82" charset="0"/>
                <a:ea typeface="微软雅黑" panose="020B0503020204020204" pitchFamily="34" charset="-122"/>
                <a:cs typeface="Arial" panose="020B0604020202020204" pitchFamily="34" charset="0"/>
              </a:rPr>
              <a:t>tiêu</a:t>
            </a:r>
            <a:r>
              <a:rPr lang="en-US" altLang="zh-CN" sz="4800" spc="284" dirty="0">
                <a:solidFill>
                  <a:srgbClr val="FF0000"/>
                </a:solidFill>
                <a:latin typeface="Broadway" panose="04040905080B02020502" pitchFamily="82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4800" spc="284" dirty="0" err="1">
                <a:solidFill>
                  <a:srgbClr val="FF0000"/>
                </a:solidFill>
                <a:latin typeface="Broadway" panose="04040905080B02020502" pitchFamily="82" charset="0"/>
                <a:ea typeface="微软雅黑" panose="020B0503020204020204" pitchFamily="34" charset="-122"/>
                <a:cs typeface="Arial" panose="020B0604020202020204" pitchFamily="34" charset="0"/>
              </a:rPr>
              <a:t>bài</a:t>
            </a:r>
            <a:r>
              <a:rPr lang="en-US" altLang="zh-CN" sz="4800" spc="284" dirty="0">
                <a:solidFill>
                  <a:srgbClr val="FF0000"/>
                </a:solidFill>
                <a:latin typeface="Broadway" panose="04040905080B02020502" pitchFamily="82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4800" spc="284" dirty="0" err="1">
                <a:solidFill>
                  <a:srgbClr val="FF0000"/>
                </a:solidFill>
                <a:latin typeface="Broadway" panose="04040905080B02020502" pitchFamily="82" charset="0"/>
                <a:ea typeface="微软雅黑" panose="020B0503020204020204" pitchFamily="34" charset="-122"/>
                <a:cs typeface="Arial" panose="020B0604020202020204" pitchFamily="34" charset="0"/>
              </a:rPr>
              <a:t>học</a:t>
            </a:r>
            <a:endParaRPr lang="en-US" altLang="zh-CN" sz="4800" spc="284" dirty="0">
              <a:solidFill>
                <a:srgbClr val="FF0000"/>
              </a:solidFill>
              <a:latin typeface="Broadway" panose="04040905080B02020502" pitchFamily="82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r>
              <a:rPr lang="en-US" dirty="0"/>
              <a:t>- </a:t>
            </a:r>
            <a:r>
              <a:rPr lang="en-US" sz="3200" dirty="0" err="1"/>
              <a:t>Biết</a:t>
            </a:r>
            <a:r>
              <a:rPr lang="en-US" sz="3200" dirty="0"/>
              <a:t> </a:t>
            </a:r>
            <a:r>
              <a:rPr lang="en-US" sz="3200" dirty="0" err="1"/>
              <a:t>đư­ợc</a:t>
            </a:r>
            <a:r>
              <a:rPr lang="en-US" sz="3200" dirty="0"/>
              <a:t> </a:t>
            </a:r>
            <a:r>
              <a:rPr lang="en-US" sz="3200" dirty="0" err="1"/>
              <a:t>nước</a:t>
            </a:r>
            <a:r>
              <a:rPr lang="en-US" sz="3200" dirty="0"/>
              <a:t> </a:t>
            </a:r>
            <a:r>
              <a:rPr lang="en-US" sz="3200" dirty="0" err="1"/>
              <a:t>sạch</a:t>
            </a:r>
            <a:r>
              <a:rPr lang="en-US" sz="3200" dirty="0"/>
              <a:t> </a:t>
            </a:r>
            <a:r>
              <a:rPr lang="en-US" sz="3200" dirty="0" err="1"/>
              <a:t>và</a:t>
            </a:r>
            <a:r>
              <a:rPr lang="en-US" sz="3200" dirty="0"/>
              <a:t> </a:t>
            </a:r>
            <a:r>
              <a:rPr lang="en-US" sz="3200" dirty="0" err="1"/>
              <a:t>n­ước</a:t>
            </a:r>
            <a:r>
              <a:rPr lang="en-US" sz="3200" dirty="0"/>
              <a:t> </a:t>
            </a:r>
            <a:r>
              <a:rPr lang="en-US" sz="3200" dirty="0" err="1"/>
              <a:t>bị</a:t>
            </a:r>
            <a:r>
              <a:rPr lang="en-US" sz="3200" dirty="0"/>
              <a:t> ô </a:t>
            </a:r>
            <a:r>
              <a:rPr lang="en-US" sz="3200" dirty="0" err="1"/>
              <a:t>nhiễm</a:t>
            </a:r>
            <a:r>
              <a:rPr lang="en-US" sz="3200" dirty="0"/>
              <a:t> </a:t>
            </a:r>
            <a:r>
              <a:rPr lang="en-US" sz="3200" dirty="0" err="1"/>
              <a:t>bằng</a:t>
            </a:r>
            <a:r>
              <a:rPr lang="en-US" sz="3200" dirty="0"/>
              <a:t> </a:t>
            </a:r>
            <a:r>
              <a:rPr lang="en-US" sz="3200" dirty="0" err="1"/>
              <a:t>mắt</a:t>
            </a:r>
            <a:r>
              <a:rPr lang="en-US" sz="3200" dirty="0"/>
              <a:t> </a:t>
            </a:r>
            <a:r>
              <a:rPr lang="en-US" sz="3200" dirty="0" err="1"/>
              <a:t>thư­ờng</a:t>
            </a:r>
            <a:r>
              <a:rPr lang="en-US" sz="3200" dirty="0"/>
              <a:t> </a:t>
            </a:r>
            <a:r>
              <a:rPr lang="en-US" sz="3200" dirty="0" err="1"/>
              <a:t>và</a:t>
            </a:r>
            <a:r>
              <a:rPr lang="en-US" sz="3200" dirty="0"/>
              <a:t> </a:t>
            </a:r>
            <a:r>
              <a:rPr lang="en-US" sz="3200" dirty="0" err="1"/>
              <a:t>bằng</a:t>
            </a:r>
            <a:r>
              <a:rPr lang="en-US" sz="3200" dirty="0"/>
              <a:t> </a:t>
            </a:r>
            <a:r>
              <a:rPr lang="en-US" sz="3200" dirty="0" err="1"/>
              <a:t>thí</a:t>
            </a:r>
            <a:r>
              <a:rPr lang="en-US" sz="3200" dirty="0"/>
              <a:t> </a:t>
            </a:r>
            <a:r>
              <a:rPr lang="en-US" sz="3200" dirty="0" err="1"/>
              <a:t>nghiệm</a:t>
            </a:r>
            <a:endParaRPr lang="en-US" sz="3200" dirty="0"/>
          </a:p>
          <a:p>
            <a:pPr marL="457200" indent="-457200">
              <a:buFontTx/>
              <a:buChar char="-"/>
            </a:pPr>
            <a:r>
              <a:rPr lang="pt-BR" sz="3200" dirty="0"/>
              <a:t>Biết đ­ược thế nào là nư­ớc sạch, thế nào là</a:t>
            </a:r>
          </a:p>
          <a:p>
            <a:r>
              <a:rPr lang="pt-BR" sz="3200" dirty="0"/>
              <a:t> n­ước bị ô nhiễm</a:t>
            </a:r>
            <a:r>
              <a:rPr lang="pt-BR" sz="3200" b="1" dirty="0"/>
              <a:t> </a:t>
            </a:r>
            <a:endParaRPr lang="en-US" sz="3200" dirty="0"/>
          </a:p>
          <a:p>
            <a:pPr algn="ctr"/>
            <a:endParaRPr lang="en-US" altLang="zh-CN" sz="4800" spc="284" dirty="0">
              <a:solidFill>
                <a:srgbClr val="FF0000"/>
              </a:solidFill>
              <a:latin typeface="Broadway" panose="04040905080B02020502" pitchFamily="82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6" name="167d_3659_61f6_41256f96aef465244359a905b4335697">
            <a:hlinkClick r:id="" action="ppaction://media"/>
            <a:extLst>
              <a:ext uri="{FF2B5EF4-FFF2-40B4-BE49-F238E27FC236}">
                <a16:creationId xmlns:a16="http://schemas.microsoft.com/office/drawing/2014/main" id="{750F0B9C-A98F-497D-AD97-929F7AE6995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744538" y="-1257300"/>
            <a:ext cx="609600" cy="60960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E33DD5BF-885E-4284-A8C0-01A081F2FDB5}"/>
              </a:ext>
            </a:extLst>
          </p:cNvPr>
          <p:cNvGrpSpPr/>
          <p:nvPr/>
        </p:nvGrpSpPr>
        <p:grpSpPr>
          <a:xfrm>
            <a:off x="9824073" y="2886075"/>
            <a:ext cx="2409825" cy="3971925"/>
            <a:chOff x="9782175" y="2886075"/>
            <a:chExt cx="2409825" cy="3971925"/>
          </a:xfrm>
        </p:grpSpPr>
        <p:pic>
          <p:nvPicPr>
            <p:cNvPr id="18" name="图片 10">
              <a:extLst>
                <a:ext uri="{FF2B5EF4-FFF2-40B4-BE49-F238E27FC236}">
                  <a16:creationId xmlns:a16="http://schemas.microsoft.com/office/drawing/2014/main" id="{3CE118BA-BDEA-4E71-A635-C38DAA42D58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82175" y="2886075"/>
              <a:ext cx="2409825" cy="3971925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B41C7D7-6459-44D2-8033-07FCF38137B3}"/>
                </a:ext>
              </a:extLst>
            </p:cNvPr>
            <p:cNvSpPr txBox="1"/>
            <p:nvPr/>
          </p:nvSpPr>
          <p:spPr>
            <a:xfrm>
              <a:off x="10489423" y="5958853"/>
              <a:ext cx="941283" cy="369332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l"/>
              <a:r>
                <a:rPr lang="en-US"/>
                <a:t>KTUTS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870848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prism dir="u" isInverted="1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614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6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CEF3808-FB75-46B2-9FF1-FA01D40515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51530"/>
            <a:ext cx="12193057" cy="6858594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5F405471-49BE-42EB-9A15-9B9814CB50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113328" y="-2669393"/>
            <a:ext cx="7338098" cy="127127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124C394-8193-480B-ABB2-F6B9309BDA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8" y="-38101"/>
            <a:ext cx="12192000" cy="1060969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395106DD-E8AF-45D5-95EB-6E3812BF53E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7633" y="2391818"/>
            <a:ext cx="2408477" cy="4090588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181F327E-5802-4CA3-B61F-624A88D5C06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262" y="263377"/>
            <a:ext cx="1971675" cy="185737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4A6E865F-37AF-4B6B-B6D9-1B8D55C7C9E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4105" y="628507"/>
            <a:ext cx="1181100" cy="1647825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988C2254-868B-4B65-967D-24554273F62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4105" y="4634782"/>
            <a:ext cx="3907367" cy="2261319"/>
          </a:xfrm>
          <a:prstGeom prst="rect">
            <a:avLst/>
          </a:prstGeom>
        </p:spPr>
      </p:pic>
      <p:cxnSp>
        <p:nvCxnSpPr>
          <p:cNvPr id="64" name="PA_库_直接连接符 4">
            <a:extLst>
              <a:ext uri="{FF2B5EF4-FFF2-40B4-BE49-F238E27FC236}">
                <a16:creationId xmlns:a16="http://schemas.microsoft.com/office/drawing/2014/main" id="{82347F27-6C26-4679-B230-EECDA4A2CAFB}"/>
              </a:ext>
            </a:extLst>
          </p:cNvPr>
          <p:cNvCxnSpPr/>
          <p:nvPr>
            <p:custDataLst>
              <p:tags r:id="rId1"/>
            </p:custDataLst>
          </p:nvPr>
        </p:nvCxnSpPr>
        <p:spPr>
          <a:xfrm>
            <a:off x="2387587" y="1920316"/>
            <a:ext cx="7380822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3594377" y="1176755"/>
            <a:ext cx="48846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endParaRPr lang="en-US" altLang="en-US" sz="3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92629" y="2074204"/>
            <a:ext cx="3780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altLang="en-US" sz="2800" b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nghiệm1: </a:t>
            </a:r>
            <a:r>
              <a:rPr lang="en-US" altLang="en-US" sz="2800" b="1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Lọc</a:t>
            </a:r>
            <a:r>
              <a:rPr lang="en-US" altLang="en-US" sz="2800" b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altLang="en-US" sz="2800" b="1" dirty="0">
              <a:solidFill>
                <a:srgbClr val="A5002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8" name="Picture 4" descr="scan000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5666" y="2850118"/>
            <a:ext cx="5837382" cy="2996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" name="十边形 27">
            <a:extLst>
              <a:ext uri="{FF2B5EF4-FFF2-40B4-BE49-F238E27FC236}">
                <a16:creationId xmlns:a16="http://schemas.microsoft.com/office/drawing/2014/main" id="{634C2506-6080-4BA9-B884-7D856052EB0E}"/>
              </a:ext>
            </a:extLst>
          </p:cNvPr>
          <p:cNvSpPr/>
          <p:nvPr/>
        </p:nvSpPr>
        <p:spPr>
          <a:xfrm>
            <a:off x="1724543" y="499839"/>
            <a:ext cx="1536171" cy="1420477"/>
          </a:xfrm>
          <a:prstGeom prst="decag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5867" dirty="0">
                <a:latin typeface="Agency FB" panose="020B0503020202020204" pitchFamily="34" charset="0"/>
              </a:rPr>
              <a:t>01</a:t>
            </a:r>
            <a:endParaRPr lang="zh-CN" altLang="en-US" sz="5867" dirty="0"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5727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EB478E17-FA64-4F2A-8BB2-BC6D76B289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665" y="1669"/>
            <a:ext cx="12189034" cy="6856331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4E5C75A-CDF4-48C9-8C18-08BA4D41D8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394527" y="-3143827"/>
            <a:ext cx="7685310" cy="13314218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6FFC4812-CE03-4DFD-A5E7-642D7925FB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8" y="-38101"/>
            <a:ext cx="12192000" cy="1060969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3099054F-9C5A-4C5D-BC03-B6C0444DD7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38741" y="1336494"/>
            <a:ext cx="3107850" cy="5278411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B6157596-ACEF-4CF2-B5BB-B0FFD467EE9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8664" y="302490"/>
            <a:ext cx="1971675" cy="185737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921CF713-4C4A-44D7-A313-4FBB6542D3B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02" y="2547732"/>
            <a:ext cx="1181100" cy="1647825"/>
          </a:xfrm>
          <a:prstGeom prst="rect">
            <a:avLst/>
          </a:prstGeom>
        </p:spPr>
      </p:pic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1396202" y="1575105"/>
            <a:ext cx="71929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Bước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1 :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Đặt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bông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vào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phễu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1281440" y="2229294"/>
            <a:ext cx="77073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Bước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2 :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Đặt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phễu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vào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miệng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chai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rỗng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1281440" y="2811819"/>
            <a:ext cx="89074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Bước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3 :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Lọc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nước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>
                <a:solidFill>
                  <a:srgbClr val="00FF00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29" name="Text Box 5"/>
          <p:cNvSpPr txBox="1">
            <a:spLocks noChangeArrowheads="1"/>
          </p:cNvSpPr>
          <p:nvPr/>
        </p:nvSpPr>
        <p:spPr bwMode="auto">
          <a:xfrm>
            <a:off x="1281440" y="3513282"/>
            <a:ext cx="8758873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Bước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4 :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Quan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sát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,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nhận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xét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Miếng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bông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lọc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chai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nước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máy,nước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giếng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nước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mưa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như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thế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?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-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Miếng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bông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lọc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chai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nước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ao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hồ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sông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như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thế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30" name="Rectangle 1"/>
          <p:cNvSpPr>
            <a:spLocks noChangeArrowheads="1"/>
          </p:cNvSpPr>
          <p:nvPr/>
        </p:nvSpPr>
        <p:spPr bwMode="auto">
          <a:xfrm>
            <a:off x="2606515" y="812620"/>
            <a:ext cx="38589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CÁC BƯỚC THỰC HIỆN</a:t>
            </a:r>
          </a:p>
        </p:txBody>
      </p:sp>
    </p:spTree>
    <p:extLst>
      <p:ext uri="{BB962C8B-B14F-4D97-AF65-F5344CB8AC3E}">
        <p14:creationId xmlns:p14="http://schemas.microsoft.com/office/powerpoint/2010/main" val="39790566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1714901" y="1154430"/>
            <a:ext cx="328771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máy,nước</a:t>
            </a:r>
            <a:r>
              <a:rPr lang="en-US" altLang="en-US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giếng,nước</a:t>
            </a:r>
            <a:r>
              <a:rPr lang="en-US" altLang="en-US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endParaRPr lang="en-US" altLang="en-US" sz="28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Line 5"/>
          <p:cNvSpPr>
            <a:spLocks noChangeShapeType="1"/>
          </p:cNvSpPr>
          <p:nvPr/>
        </p:nvSpPr>
        <p:spPr bwMode="auto">
          <a:xfrm>
            <a:off x="5601101" y="1611630"/>
            <a:ext cx="0" cy="2686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Text Box 7"/>
          <p:cNvSpPr txBox="1">
            <a:spLocks noChangeArrowheads="1"/>
          </p:cNvSpPr>
          <p:nvPr/>
        </p:nvSpPr>
        <p:spPr bwMode="auto">
          <a:xfrm>
            <a:off x="6134501" y="1325880"/>
            <a:ext cx="3962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dirty="0" err="1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8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ao,hồ</a:t>
            </a:r>
            <a:r>
              <a:rPr lang="en-US" altLang="en-US" sz="28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altLang="en-US" sz="28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23" name="Text Box 8"/>
          <p:cNvSpPr txBox="1">
            <a:spLocks noChangeArrowheads="1"/>
          </p:cNvSpPr>
          <p:nvPr/>
        </p:nvSpPr>
        <p:spPr bwMode="auto">
          <a:xfrm>
            <a:off x="1181501" y="4354830"/>
            <a:ext cx="4191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2800">
              <a:solidFill>
                <a:srgbClr val="FF0000"/>
              </a:solidFill>
            </a:endParaRPr>
          </a:p>
        </p:txBody>
      </p:sp>
      <p:sp>
        <p:nvSpPr>
          <p:cNvPr id="24" name="Text Box 9"/>
          <p:cNvSpPr txBox="1">
            <a:spLocks noChangeArrowheads="1"/>
          </p:cNvSpPr>
          <p:nvPr/>
        </p:nvSpPr>
        <p:spPr bwMode="auto">
          <a:xfrm>
            <a:off x="1714901" y="2754630"/>
            <a:ext cx="3505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/>
          </a:p>
        </p:txBody>
      </p:sp>
      <p:graphicFrame>
        <p:nvGraphicFramePr>
          <p:cNvPr id="25" name="Group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8246074"/>
              </p:ext>
            </p:extLst>
          </p:nvPr>
        </p:nvGraphicFramePr>
        <p:xfrm>
          <a:off x="1105301" y="2240280"/>
          <a:ext cx="4273550" cy="2073275"/>
        </p:xfrm>
        <a:graphic>
          <a:graphicData uri="http://schemas.openxmlformats.org/drawingml/2006/table">
            <a:tbl>
              <a:tblPr/>
              <a:tblGrid>
                <a:gridCol w="4273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73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Miếng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bông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lọc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máy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mưa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giếng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sạch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màu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mùi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91454" marR="91454" marT="34283" marB="3428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6" name="Group 2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0183564"/>
              </p:ext>
            </p:extLst>
          </p:nvPr>
        </p:nvGraphicFramePr>
        <p:xfrm>
          <a:off x="5701114" y="2240280"/>
          <a:ext cx="4243387" cy="2030413"/>
        </p:xfrm>
        <a:graphic>
          <a:graphicData uri="http://schemas.openxmlformats.org/drawingml/2006/table">
            <a:tbl>
              <a:tblPr/>
              <a:tblGrid>
                <a:gridCol w="42433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30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Miếng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bông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lọc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ao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hồ,sông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màu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vàng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nhiều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chất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bẩn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mùi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hôi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tanh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5" marR="91435" marT="34294" marB="3429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7" name="Group 7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7994928"/>
              </p:ext>
            </p:extLst>
          </p:nvPr>
        </p:nvGraphicFramePr>
        <p:xfrm>
          <a:off x="6820301" y="5097780"/>
          <a:ext cx="2438400" cy="1007302"/>
        </p:xfrm>
        <a:graphic>
          <a:graphicData uri="http://schemas.openxmlformats.org/drawingml/2006/table">
            <a:tbl>
              <a:tblPr/>
              <a:tblGrid>
                <a:gridCol w="24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73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spc="0" normalizeH="0" baseline="0" dirty="0" err="1">
                          <a:ln/>
                          <a:solidFill>
                            <a:schemeClr val="accent4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Nước</a:t>
                      </a:r>
                      <a:r>
                        <a:rPr kumimoji="0" lang="en-US" sz="2800" b="1" i="0" u="none" strike="noStrike" cap="none" spc="0" normalizeH="0" baseline="0" dirty="0">
                          <a:ln/>
                          <a:solidFill>
                            <a:schemeClr val="accent4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spc="0" normalizeH="0" baseline="0" dirty="0" err="1">
                          <a:ln/>
                          <a:solidFill>
                            <a:schemeClr val="accent4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bị</a:t>
                      </a:r>
                      <a:r>
                        <a:rPr kumimoji="0" lang="en-US" sz="2800" b="1" i="0" u="none" strike="noStrike" cap="none" spc="0" normalizeH="0" baseline="0" dirty="0">
                          <a:ln/>
                          <a:solidFill>
                            <a:schemeClr val="accent4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spc="0" normalizeH="0" baseline="0" dirty="0" err="1">
                          <a:ln/>
                          <a:solidFill>
                            <a:schemeClr val="accent4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nhiễm</a:t>
                      </a:r>
                      <a:r>
                        <a:rPr kumimoji="0" lang="en-US" sz="2800" b="1" i="0" u="none" strike="noStrike" cap="none" spc="0" normalizeH="0" baseline="0" dirty="0">
                          <a:ln/>
                          <a:solidFill>
                            <a:schemeClr val="accent4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</a:t>
                      </a:r>
                    </a:p>
                  </a:txBody>
                  <a:tcPr marT="34259" marB="3425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8" name="Text Box 18"/>
          <p:cNvSpPr txBox="1">
            <a:spLocks noChangeArrowheads="1"/>
          </p:cNvSpPr>
          <p:nvPr/>
        </p:nvSpPr>
        <p:spPr bwMode="auto">
          <a:xfrm>
            <a:off x="6286901" y="2697480"/>
            <a:ext cx="2971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29" name="AutoShape 31"/>
          <p:cNvSpPr>
            <a:spLocks noChangeArrowheads="1"/>
          </p:cNvSpPr>
          <p:nvPr/>
        </p:nvSpPr>
        <p:spPr bwMode="auto">
          <a:xfrm>
            <a:off x="3207151" y="4372293"/>
            <a:ext cx="304800" cy="742950"/>
          </a:xfrm>
          <a:prstGeom prst="downArrow">
            <a:avLst>
              <a:gd name="adj1" fmla="val 50000"/>
              <a:gd name="adj2" fmla="val 8125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AutoShape 42"/>
          <p:cNvSpPr>
            <a:spLocks noChangeArrowheads="1"/>
          </p:cNvSpPr>
          <p:nvPr/>
        </p:nvSpPr>
        <p:spPr bwMode="auto">
          <a:xfrm>
            <a:off x="7772801" y="4326255"/>
            <a:ext cx="304800" cy="742950"/>
          </a:xfrm>
          <a:prstGeom prst="downArrow">
            <a:avLst>
              <a:gd name="adj1" fmla="val 50000"/>
              <a:gd name="adj2" fmla="val 8125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1" name="Group 7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8060941"/>
              </p:ext>
            </p:extLst>
          </p:nvPr>
        </p:nvGraphicFramePr>
        <p:xfrm>
          <a:off x="2362601" y="5154930"/>
          <a:ext cx="1752600" cy="921988"/>
        </p:xfrm>
        <a:graphic>
          <a:graphicData uri="http://schemas.openxmlformats.org/drawingml/2006/table">
            <a:tbl>
              <a:tblPr/>
              <a:tblGrid>
                <a:gridCol w="175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74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0" i="0" u="none" strike="noStrike" cap="none" spc="0" normalizeH="0" baseline="0" dirty="0" err="1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Nước</a:t>
                      </a:r>
                      <a:r>
                        <a:rPr kumimoji="0" lang="en-US" sz="2800" b="0" i="0" u="none" strike="noStrike" cap="none" spc="0" normalizeH="0" baseline="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spc="0" normalizeH="0" baseline="0" dirty="0" err="1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sạch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74" marB="3427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9847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CEF3808-FB75-46B2-9FF1-FA01D40515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51530"/>
            <a:ext cx="12193057" cy="6858594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5F405471-49BE-42EB-9A15-9B9814CB50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272494" y="-2533860"/>
            <a:ext cx="7338098" cy="127127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124C394-8193-480B-ABB2-F6B9309BDA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8" y="-38101"/>
            <a:ext cx="12192000" cy="1060969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395106DD-E8AF-45D5-95EB-6E3812BF53E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7633" y="2391818"/>
            <a:ext cx="2408477" cy="4090588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181F327E-5802-4CA3-B61F-624A88D5C06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262" y="263377"/>
            <a:ext cx="1971675" cy="185737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4A6E865F-37AF-4B6B-B6D9-1B8D55C7C9E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28" y="533781"/>
            <a:ext cx="1181100" cy="1647825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988C2254-868B-4B65-967D-24554273F62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4105" y="4634782"/>
            <a:ext cx="3907367" cy="2261319"/>
          </a:xfrm>
          <a:prstGeom prst="rect">
            <a:avLst/>
          </a:prstGeom>
        </p:spPr>
      </p:pic>
      <p:cxnSp>
        <p:nvCxnSpPr>
          <p:cNvPr id="64" name="PA_库_直接连接符 4">
            <a:extLst>
              <a:ext uri="{FF2B5EF4-FFF2-40B4-BE49-F238E27FC236}">
                <a16:creationId xmlns:a16="http://schemas.microsoft.com/office/drawing/2014/main" id="{82347F27-6C26-4679-B230-EECDA4A2CAFB}"/>
              </a:ext>
            </a:extLst>
          </p:cNvPr>
          <p:cNvCxnSpPr/>
          <p:nvPr>
            <p:custDataLst>
              <p:tags r:id="rId1"/>
            </p:custDataLst>
          </p:nvPr>
        </p:nvCxnSpPr>
        <p:spPr>
          <a:xfrm>
            <a:off x="2387587" y="1920316"/>
            <a:ext cx="7380822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2387587" y="1387999"/>
            <a:ext cx="67564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alt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alt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altLang="en-US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alt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hiển</a:t>
            </a:r>
            <a:r>
              <a:rPr lang="en-US" alt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altLang="en-US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alt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41" y="2048886"/>
            <a:ext cx="6415900" cy="3732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75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CEF3808-FB75-46B2-9FF1-FA01D40515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51530"/>
            <a:ext cx="12193057" cy="6858594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5F405471-49BE-42EB-9A15-9B9814CB50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272494" y="-2533860"/>
            <a:ext cx="7338098" cy="127127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124C394-8193-480B-ABB2-F6B9309BDA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8" y="-38101"/>
            <a:ext cx="12192000" cy="1060969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395106DD-E8AF-45D5-95EB-6E3812BF53E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7633" y="2391818"/>
            <a:ext cx="2408477" cy="4090588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181F327E-5802-4CA3-B61F-624A88D5C06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262" y="263377"/>
            <a:ext cx="1971675" cy="185737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4A6E865F-37AF-4B6B-B6D9-1B8D55C7C9E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28" y="533781"/>
            <a:ext cx="1181100" cy="1647825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988C2254-868B-4B65-967D-24554273F62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4105" y="4634782"/>
            <a:ext cx="3907367" cy="2261319"/>
          </a:xfrm>
          <a:prstGeom prst="rect">
            <a:avLst/>
          </a:prstGeom>
        </p:spPr>
      </p:pic>
      <p:cxnSp>
        <p:nvCxnSpPr>
          <p:cNvPr id="64" name="PA_库_直接连接符 4">
            <a:extLst>
              <a:ext uri="{FF2B5EF4-FFF2-40B4-BE49-F238E27FC236}">
                <a16:creationId xmlns:a16="http://schemas.microsoft.com/office/drawing/2014/main" id="{82347F27-6C26-4679-B230-EECDA4A2CAFB}"/>
              </a:ext>
            </a:extLst>
          </p:cNvPr>
          <p:cNvCxnSpPr/>
          <p:nvPr>
            <p:custDataLst>
              <p:tags r:id="rId1"/>
            </p:custDataLst>
          </p:nvPr>
        </p:nvCxnSpPr>
        <p:spPr>
          <a:xfrm>
            <a:off x="2387587" y="1920316"/>
            <a:ext cx="7380822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2031545" y="2069253"/>
            <a:ext cx="8382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 err="1">
                <a:ln/>
                <a:solidFill>
                  <a:schemeClr val="accent4"/>
                </a:solidFill>
                <a:latin typeface="Times New Roman" panose="02020603050405020304" pitchFamily="18" charset="0"/>
              </a:rPr>
              <a:t>Bước</a:t>
            </a:r>
            <a:r>
              <a:rPr lang="en-US" altLang="en-US" sz="32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</a:rPr>
              <a:t> 1 :  </a:t>
            </a:r>
            <a:r>
              <a:rPr lang="en-US" altLang="en-US" sz="3200" b="1" dirty="0" err="1">
                <a:ln/>
                <a:solidFill>
                  <a:schemeClr val="accent4"/>
                </a:solidFill>
                <a:latin typeface="Times New Roman" panose="02020603050405020304" pitchFamily="18" charset="0"/>
              </a:rPr>
              <a:t>Nhỏ</a:t>
            </a:r>
            <a:r>
              <a:rPr lang="en-US" altLang="en-US" sz="32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n/>
                <a:solidFill>
                  <a:schemeClr val="accent4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32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n/>
                <a:solidFill>
                  <a:schemeClr val="accent4"/>
                </a:solidFill>
                <a:latin typeface="Times New Roman" panose="02020603050405020304" pitchFamily="18" charset="0"/>
              </a:rPr>
              <a:t>giọt</a:t>
            </a:r>
            <a:r>
              <a:rPr lang="en-US" altLang="en-US" sz="32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n/>
                <a:solidFill>
                  <a:schemeClr val="accent4"/>
                </a:solidFill>
                <a:latin typeface="Times New Roman" panose="02020603050405020304" pitchFamily="18" charset="0"/>
              </a:rPr>
              <a:t>nước</a:t>
            </a:r>
            <a:r>
              <a:rPr lang="en-US" altLang="en-US" sz="32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n/>
                <a:solidFill>
                  <a:schemeClr val="accent4"/>
                </a:solidFill>
                <a:latin typeface="Times New Roman" panose="02020603050405020304" pitchFamily="18" charset="0"/>
              </a:rPr>
              <a:t>lên</a:t>
            </a:r>
            <a:r>
              <a:rPr lang="en-US" altLang="en-US" sz="32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n/>
                <a:solidFill>
                  <a:schemeClr val="accent4"/>
                </a:solidFill>
                <a:latin typeface="Times New Roman" panose="02020603050405020304" pitchFamily="18" charset="0"/>
              </a:rPr>
              <a:t>tấm</a:t>
            </a:r>
            <a:r>
              <a:rPr lang="en-US" altLang="en-US" sz="32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n/>
                <a:solidFill>
                  <a:schemeClr val="accent4"/>
                </a:solidFill>
                <a:latin typeface="Times New Roman" panose="02020603050405020304" pitchFamily="18" charset="0"/>
              </a:rPr>
              <a:t>kính</a:t>
            </a:r>
            <a:r>
              <a:rPr lang="en-US" altLang="en-US" sz="32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</a:rPr>
              <a:t>.</a:t>
            </a:r>
            <a:r>
              <a:rPr lang="en-US" altLang="en-US" sz="28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2057108" y="2756351"/>
            <a:ext cx="73390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 err="1">
                <a:ln/>
                <a:solidFill>
                  <a:schemeClr val="accent4"/>
                </a:solidFill>
                <a:latin typeface="Times New Roman" panose="02020603050405020304" pitchFamily="18" charset="0"/>
              </a:rPr>
              <a:t>Bước</a:t>
            </a:r>
            <a:r>
              <a:rPr lang="en-US" altLang="en-US" sz="32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</a:rPr>
              <a:t> 2 : </a:t>
            </a:r>
            <a:r>
              <a:rPr lang="en-US" altLang="en-US" sz="3200" b="1" dirty="0" err="1">
                <a:ln/>
                <a:solidFill>
                  <a:schemeClr val="accent4"/>
                </a:solidFill>
                <a:latin typeface="Times New Roman" panose="02020603050405020304" pitchFamily="18" charset="0"/>
              </a:rPr>
              <a:t>Đưa</a:t>
            </a:r>
            <a:r>
              <a:rPr lang="en-US" altLang="en-US" sz="32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n/>
                <a:solidFill>
                  <a:schemeClr val="accent4"/>
                </a:solidFill>
                <a:latin typeface="Times New Roman" panose="02020603050405020304" pitchFamily="18" charset="0"/>
              </a:rPr>
              <a:t>kính</a:t>
            </a:r>
            <a:r>
              <a:rPr lang="en-US" altLang="en-US" sz="32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n/>
                <a:solidFill>
                  <a:schemeClr val="accent4"/>
                </a:solidFill>
                <a:latin typeface="Times New Roman" panose="02020603050405020304" pitchFamily="18" charset="0"/>
              </a:rPr>
              <a:t>vào</a:t>
            </a:r>
            <a:r>
              <a:rPr lang="en-US" altLang="en-US" sz="32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n/>
                <a:solidFill>
                  <a:schemeClr val="accent4"/>
                </a:solidFill>
                <a:latin typeface="Times New Roman" panose="02020603050405020304" pitchFamily="18" charset="0"/>
              </a:rPr>
              <a:t>giá</a:t>
            </a:r>
            <a:r>
              <a:rPr lang="en-US" altLang="en-US" sz="32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n/>
                <a:solidFill>
                  <a:schemeClr val="accent4"/>
                </a:solidFill>
                <a:latin typeface="Times New Roman" panose="02020603050405020304" pitchFamily="18" charset="0"/>
              </a:rPr>
              <a:t>đỡ</a:t>
            </a:r>
            <a:r>
              <a:rPr lang="en-US" altLang="en-US" sz="32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</a:rPr>
              <a:t>    </a:t>
            </a: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2031545" y="3402560"/>
            <a:ext cx="8382000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 err="1">
                <a:ln/>
                <a:solidFill>
                  <a:schemeClr val="accent4"/>
                </a:solidFill>
                <a:latin typeface="Times New Roman" panose="02020603050405020304" pitchFamily="18" charset="0"/>
              </a:rPr>
              <a:t>Bước</a:t>
            </a:r>
            <a:r>
              <a:rPr lang="en-US" altLang="en-US" sz="32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</a:rPr>
              <a:t> 3 : </a:t>
            </a:r>
            <a:r>
              <a:rPr lang="en-US" altLang="en-US" sz="3200" b="1" dirty="0" err="1">
                <a:ln/>
                <a:solidFill>
                  <a:schemeClr val="accent4"/>
                </a:solidFill>
                <a:latin typeface="Times New Roman" panose="02020603050405020304" pitchFamily="18" charset="0"/>
              </a:rPr>
              <a:t>Quan</a:t>
            </a:r>
            <a:r>
              <a:rPr lang="en-US" altLang="en-US" sz="32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n/>
                <a:solidFill>
                  <a:schemeClr val="accent4"/>
                </a:solidFill>
                <a:latin typeface="Times New Roman" panose="02020603050405020304" pitchFamily="18" charset="0"/>
              </a:rPr>
              <a:t>sát</a:t>
            </a:r>
            <a:r>
              <a:rPr lang="en-US" altLang="en-US" sz="32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</a:rPr>
              <a:t> , </a:t>
            </a:r>
            <a:r>
              <a:rPr lang="en-US" altLang="en-US" sz="3200" b="1" dirty="0" err="1">
                <a:ln/>
                <a:solidFill>
                  <a:schemeClr val="accent4"/>
                </a:solidFill>
                <a:latin typeface="Times New Roman" panose="02020603050405020304" pitchFamily="18" charset="0"/>
              </a:rPr>
              <a:t>nhận</a:t>
            </a:r>
            <a:r>
              <a:rPr lang="en-US" altLang="en-US" sz="32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n/>
                <a:solidFill>
                  <a:schemeClr val="accent4"/>
                </a:solidFill>
                <a:latin typeface="Times New Roman" panose="02020603050405020304" pitchFamily="18" charset="0"/>
              </a:rPr>
              <a:t>xét</a:t>
            </a:r>
            <a:r>
              <a:rPr lang="en-US" altLang="en-US" sz="32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</a:rPr>
              <a:t>: qua </a:t>
            </a:r>
            <a:r>
              <a:rPr lang="en-US" altLang="en-US" sz="3200" b="1" dirty="0" err="1">
                <a:ln/>
                <a:solidFill>
                  <a:schemeClr val="accent4"/>
                </a:solidFill>
                <a:latin typeface="Times New Roman" panose="02020603050405020304" pitchFamily="18" charset="0"/>
              </a:rPr>
              <a:t>kính,nhìn</a:t>
            </a:r>
            <a:r>
              <a:rPr lang="en-US" altLang="en-US" sz="32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n/>
                <a:solidFill>
                  <a:schemeClr val="accent4"/>
                </a:solidFill>
                <a:latin typeface="Times New Roman" panose="02020603050405020304" pitchFamily="18" charset="0"/>
              </a:rPr>
              <a:t>thấy</a:t>
            </a:r>
            <a:r>
              <a:rPr lang="en-US" altLang="en-US" sz="32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n/>
                <a:solidFill>
                  <a:schemeClr val="accent4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sz="32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n/>
                <a:solidFill>
                  <a:schemeClr val="accent4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en-US" sz="32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n/>
                <a:solidFill>
                  <a:schemeClr val="accent4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32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n/>
                <a:solidFill>
                  <a:schemeClr val="accent4"/>
                </a:solidFill>
                <a:latin typeface="Times New Roman" panose="02020603050405020304" pitchFamily="18" charset="0"/>
              </a:rPr>
              <a:t>nước</a:t>
            </a:r>
            <a:r>
              <a:rPr lang="en-US" altLang="en-US" sz="32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</a:rPr>
              <a:t> ?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</a:rPr>
              <a:t>                  </a:t>
            </a:r>
            <a:r>
              <a:rPr lang="en-US" altLang="en-US" sz="3200" b="1" dirty="0" err="1">
                <a:ln/>
                <a:solidFill>
                  <a:schemeClr val="accent4"/>
                </a:solidFill>
                <a:latin typeface="Times New Roman" panose="02020603050405020304" pitchFamily="18" charset="0"/>
              </a:rPr>
              <a:t>Nước</a:t>
            </a:r>
            <a:r>
              <a:rPr lang="en-US" altLang="en-US" sz="32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n/>
                <a:solidFill>
                  <a:schemeClr val="accent4"/>
                </a:solidFill>
                <a:latin typeface="Times New Roman" panose="02020603050405020304" pitchFamily="18" charset="0"/>
              </a:rPr>
              <a:t>sạch</a:t>
            </a:r>
            <a:r>
              <a:rPr lang="en-US" altLang="en-US" sz="32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</a:rPr>
              <a:t>:……………..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</a:rPr>
              <a:t>                  </a:t>
            </a:r>
            <a:r>
              <a:rPr lang="en-US" altLang="en-US" sz="3200" b="1" dirty="0" err="1">
                <a:ln/>
                <a:solidFill>
                  <a:schemeClr val="accent4"/>
                </a:solidFill>
                <a:latin typeface="Times New Roman" panose="02020603050405020304" pitchFamily="18" charset="0"/>
              </a:rPr>
              <a:t>Nước</a:t>
            </a:r>
            <a:r>
              <a:rPr lang="en-US" altLang="en-US" sz="32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n/>
                <a:solidFill>
                  <a:schemeClr val="accent4"/>
                </a:solidFill>
                <a:latin typeface="Times New Roman" panose="02020603050405020304" pitchFamily="18" charset="0"/>
              </a:rPr>
              <a:t>bị</a:t>
            </a:r>
            <a:r>
              <a:rPr lang="en-US" altLang="en-US" sz="32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</a:rPr>
              <a:t> ô </a:t>
            </a:r>
            <a:r>
              <a:rPr lang="en-US" altLang="en-US" sz="3200" b="1" dirty="0" err="1">
                <a:ln/>
                <a:solidFill>
                  <a:schemeClr val="accent4"/>
                </a:solidFill>
                <a:latin typeface="Times New Roman" panose="02020603050405020304" pitchFamily="18" charset="0"/>
              </a:rPr>
              <a:t>nhiễm</a:t>
            </a:r>
            <a:r>
              <a:rPr lang="en-US" altLang="en-US" sz="32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</a:rPr>
              <a:t>: ……………</a:t>
            </a:r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2996142" y="1392980"/>
            <a:ext cx="5715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 BƯỚC THỰC HIỆN</a:t>
            </a:r>
          </a:p>
        </p:txBody>
      </p:sp>
    </p:spTree>
    <p:extLst>
      <p:ext uri="{BB962C8B-B14F-4D97-AF65-F5344CB8AC3E}">
        <p14:creationId xmlns:p14="http://schemas.microsoft.com/office/powerpoint/2010/main" val="1131034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 TOOLS.GUIDESSETTING" val="{&quot;Id&quot;:&quot;GuidesStyle_Normal&quot;,&quot;Name&quot;:&quot;正常&quot;,&quot;HeaderHeight&quot;:10.0,&quot;FooterHeight&quot;:4.0,&quot;SideMargin&quot;:3.0,&quot;TopMargin&quot;:3.0,&quot;BottomMargin&quot;:3.0,&quot;IntervalMargin&quot;:3.0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Office 主题">
  <a:themeElements>
    <a:clrScheme name="islide色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27AFA2"/>
      </a:accent1>
      <a:accent2>
        <a:srgbClr val="F77140"/>
      </a:accent2>
      <a:accent3>
        <a:srgbClr val="FF9E0F"/>
      </a:accent3>
      <a:accent4>
        <a:srgbClr val="F77140"/>
      </a:accent4>
      <a:accent5>
        <a:srgbClr val="27AFA2"/>
      </a:accent5>
      <a:accent6>
        <a:srgbClr val="FF9E0F"/>
      </a:accent6>
      <a:hlink>
        <a:srgbClr val="4276AA"/>
      </a:hlink>
      <a:folHlink>
        <a:srgbClr val="BFBFBF"/>
      </a:folHlink>
    </a:clrScheme>
    <a:fontScheme name="Arial+微软雅黑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rmAutofit/>
      </a:bodyPr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 anchor="ctr" anchorCtr="0">
        <a:sp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QT.potx" id="{AEBD0564-65FA-4B13-80F3-F483FE40E815}" vid="{53A2CC4D-D4C4-4A17-A467-553F8E91B19D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QT</Template>
  <TotalTime>308</TotalTime>
  <Words>545</Words>
  <Application>Microsoft Office PowerPoint</Application>
  <PresentationFormat>Widescreen</PresentationFormat>
  <Paragraphs>81</Paragraphs>
  <Slides>15</Slides>
  <Notes>1</Notes>
  <HiddenSlides>0</HiddenSlides>
  <MMClips>3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等线</vt:lpstr>
      <vt:lpstr>微软雅黑</vt:lpstr>
      <vt:lpstr>Agency FB</vt:lpstr>
      <vt:lpstr>Arial</vt:lpstr>
      <vt:lpstr>Broadway</vt:lpstr>
      <vt:lpstr>HP001 4 hàng</vt:lpstr>
      <vt:lpstr>Times New Roman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subject/>
  <dc:creator>KTUTS</dc:creator>
  <cp:keywords>Ruby_YenVu</cp:keywords>
  <dc:description/>
  <cp:lastModifiedBy>ADMIN</cp:lastModifiedBy>
  <cp:revision>27</cp:revision>
  <dcterms:created xsi:type="dcterms:W3CDTF">2018-05-30T07:26:44Z</dcterms:created>
  <dcterms:modified xsi:type="dcterms:W3CDTF">2022-11-27T02:47:39Z</dcterms:modified>
  <cp:category/>
</cp:coreProperties>
</file>