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8" r:id="rId2"/>
    <p:sldId id="264" r:id="rId3"/>
    <p:sldId id="257" r:id="rId4"/>
    <p:sldId id="280" r:id="rId5"/>
    <p:sldId id="281" r:id="rId6"/>
    <p:sldId id="282" r:id="rId7"/>
    <p:sldId id="283" r:id="rId8"/>
    <p:sldId id="299" r:id="rId9"/>
    <p:sldId id="300" r:id="rId10"/>
    <p:sldId id="284" r:id="rId11"/>
    <p:sldId id="260" r:id="rId12"/>
    <p:sldId id="285" r:id="rId13"/>
    <p:sldId id="287" r:id="rId14"/>
    <p:sldId id="258" r:id="rId15"/>
    <p:sldId id="290" r:id="rId16"/>
    <p:sldId id="289" r:id="rId17"/>
    <p:sldId id="292" r:id="rId18"/>
    <p:sldId id="288" r:id="rId19"/>
    <p:sldId id="296" r:id="rId20"/>
    <p:sldId id="295" r:id="rId21"/>
    <p:sldId id="294" r:id="rId22"/>
    <p:sldId id="297" r:id="rId23"/>
    <p:sldId id="278" r:id="rId24"/>
    <p:sldId id="275" r:id="rId25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等线 Light" panose="02010600030101010101" pitchFamily="2" charset="-122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784"/>
    <a:srgbClr val="5BA775"/>
    <a:srgbClr val="F5A7A7"/>
    <a:srgbClr val="C1F583"/>
    <a:srgbClr val="FFF37C"/>
    <a:srgbClr val="FFF47D"/>
    <a:srgbClr val="FFBF86"/>
    <a:srgbClr val="F6A9A9"/>
    <a:srgbClr val="CCCE00"/>
    <a:srgbClr val="F39F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34310-F85D-4700-BAC5-E4AF3AD8BD3E}"/>
              </a:ext>
            </a:extLst>
          </p:cNvPr>
          <p:cNvSpPr txBox="1"/>
          <p:nvPr userDrawn="1"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730FAE-87EA-4B00-BBA3-6CD1DE6C8EF1}"/>
              </a:ext>
            </a:extLst>
          </p:cNvPr>
          <p:cNvSpPr txBox="1"/>
          <p:nvPr userDrawn="1"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DFE40F-49FC-40DD-8B71-50066EE40AFA}"/>
              </a:ext>
            </a:extLst>
          </p:cNvPr>
          <p:cNvSpPr txBox="1"/>
          <p:nvPr userDrawn="1"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4BA646-07D0-4454-B075-882CD1E38042}"/>
              </a:ext>
            </a:extLst>
          </p:cNvPr>
          <p:cNvSpPr txBox="1"/>
          <p:nvPr userDrawn="1"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041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3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8A9C18-3BFC-4C83-9ED9-26EDC3A24D9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7606" y="10948737"/>
            <a:ext cx="1309158" cy="1130968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A10B8C-3967-4A4E-9611-45A0207C14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320" y="-6304547"/>
            <a:ext cx="1309158" cy="1130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EC086-6620-48DF-9F3B-F8D1329BA631}"/>
              </a:ext>
            </a:extLst>
          </p:cNvPr>
          <p:cNvSpPr txBox="1"/>
          <p:nvPr userDrawn="1"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6B581F-5342-4115-8C2F-1E27698D807A}"/>
              </a:ext>
            </a:extLst>
          </p:cNvPr>
          <p:cNvSpPr txBox="1"/>
          <p:nvPr userDrawn="1"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12.png"/><Relationship Id="rId7" Type="http://schemas.openxmlformats.org/officeDocument/2006/relationships/image" Target="../media/image3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9.png"/><Relationship Id="rId9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6.png"/><Relationship Id="rId7" Type="http://schemas.microsoft.com/office/2007/relationships/hdphoto" Target="../media/hdphoto4.wdp"/><Relationship Id="rId12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6.png"/><Relationship Id="rId7" Type="http://schemas.microsoft.com/office/2007/relationships/hdphoto" Target="../media/hdphoto4.wdp"/><Relationship Id="rId12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5E2269D5-2443-4E2A-9E98-271A1737234A}"/>
              </a:ext>
            </a:extLst>
          </p:cNvPr>
          <p:cNvSpPr txBox="1"/>
          <p:nvPr/>
        </p:nvSpPr>
        <p:spPr>
          <a:xfrm>
            <a:off x="708529" y="832067"/>
            <a:ext cx="10731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i="0" dirty="0"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NGƯỜI DÂN </a:t>
            </a:r>
            <a:r>
              <a:rPr lang="en-US" altLang="zh-CN" sz="8000" dirty="0"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Ở </a:t>
            </a:r>
          </a:p>
          <a:p>
            <a:pPr algn="ctr"/>
            <a:r>
              <a:rPr lang="en-US" altLang="zh-CN" sz="8000" dirty="0"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ĐỒNG BẰNG BẮC BỘ</a:t>
            </a:r>
            <a:endParaRPr lang="en-US" altLang="zh-CN" sz="8000" i="0" dirty="0">
              <a:solidFill>
                <a:srgbClr val="0DBF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86DA551-6BC1-4BBD-9154-850DF45BC1FB}"/>
              </a:ext>
            </a:extLst>
          </p:cNvPr>
          <p:cNvSpPr txBox="1"/>
          <p:nvPr/>
        </p:nvSpPr>
        <p:spPr>
          <a:xfrm>
            <a:off x="2951437" y="7908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rgbClr val="009C17"/>
                </a:solidFill>
                <a:latin typeface="UTM Cool Blue" panose="02040603050506020204" pitchFamily="18" charset="0"/>
                <a:ea typeface="思源黑体 CN Medium" panose="020B0600000000000000" pitchFamily="34" charset="-122"/>
              </a:rPr>
              <a:t>ĐỊA LÍ</a:t>
            </a:r>
            <a:endParaRPr lang="zh-CN" altLang="en-US" sz="4000" dirty="0">
              <a:solidFill>
                <a:srgbClr val="009C17"/>
              </a:solidFill>
              <a:latin typeface="UTM Cool Blue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545456-6DBD-47B8-8BB1-100D98FC5812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CE5ED1-FB56-41AA-97BF-A5C2490E66CB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836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5E2269D5-2443-4E2A-9E98-271A1737234A}"/>
              </a:ext>
            </a:extLst>
          </p:cNvPr>
          <p:cNvSpPr txBox="1"/>
          <p:nvPr/>
        </p:nvSpPr>
        <p:spPr>
          <a:xfrm>
            <a:off x="708529" y="832067"/>
            <a:ext cx="10731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i="0" dirty="0"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NGƯỜI DÂN </a:t>
            </a:r>
            <a:r>
              <a:rPr lang="en-US" altLang="zh-CN" sz="8000" dirty="0"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Ở </a:t>
            </a:r>
          </a:p>
          <a:p>
            <a:pPr algn="ctr"/>
            <a:r>
              <a:rPr lang="en-US" altLang="zh-CN" sz="8000" dirty="0"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ĐỒNG BẰNG BẮC BỘ</a:t>
            </a:r>
            <a:endParaRPr lang="en-US" altLang="zh-CN" sz="8000" i="0" dirty="0">
              <a:solidFill>
                <a:srgbClr val="0DBF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86DA551-6BC1-4BBD-9154-850DF45BC1FB}"/>
              </a:ext>
            </a:extLst>
          </p:cNvPr>
          <p:cNvSpPr txBox="1"/>
          <p:nvPr/>
        </p:nvSpPr>
        <p:spPr>
          <a:xfrm>
            <a:off x="2951437" y="7908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rgbClr val="009C17"/>
                </a:solidFill>
                <a:latin typeface="UTM Cool Blue" panose="02040603050506020204" pitchFamily="18" charset="0"/>
                <a:ea typeface="思源黑体 CN Medium" panose="020B0600000000000000" pitchFamily="34" charset="-122"/>
              </a:rPr>
              <a:t>ĐỊA LÍ</a:t>
            </a:r>
            <a:endParaRPr lang="zh-CN" altLang="en-US" sz="4000" dirty="0">
              <a:solidFill>
                <a:srgbClr val="009C17"/>
              </a:solidFill>
              <a:latin typeface="UTM Cool Blue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28C14E-3A23-4B2D-A3B2-3C42A6E12F16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9B9EC3-BB8B-47CA-BF22-BE0B174E10BB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4285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309623" y="128718"/>
            <a:ext cx="8336337" cy="5426052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44"/>
            <a:ext cx="4231710" cy="3689556"/>
          </a:xfrm>
          <a:prstGeom prst="rect">
            <a:avLst/>
          </a:prstGeom>
        </p:spPr>
      </p:pic>
      <p:sp>
        <p:nvSpPr>
          <p:cNvPr id="12" name="文本框 38"/>
          <p:cNvSpPr txBox="1"/>
          <p:nvPr/>
        </p:nvSpPr>
        <p:spPr>
          <a:xfrm>
            <a:off x="1619310" y="70797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5BA775"/>
                </a:solidFill>
                <a:latin typeface="UTM Cool Blue" panose="02040603050506020204" pitchFamily="18" charset="0"/>
                <a:ea typeface="思源黑体 CN Medium" panose="020B0600000000000000" pitchFamily="34" charset="-122"/>
              </a:rPr>
              <a:t>HOẠT ĐỘNG 1</a:t>
            </a:r>
            <a:endParaRPr lang="zh-CN" altLang="en-US" sz="3600" dirty="0">
              <a:solidFill>
                <a:srgbClr val="5BA775"/>
              </a:solidFill>
              <a:latin typeface="UTM Cool Blue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13" name="文本框 38"/>
          <p:cNvSpPr txBox="1"/>
          <p:nvPr/>
        </p:nvSpPr>
        <p:spPr>
          <a:xfrm>
            <a:off x="602192" y="1483022"/>
            <a:ext cx="775119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CHỦ NHÂN CỦA ĐỒNG BẰNG</a:t>
            </a:r>
            <a:endParaRPr lang="zh-CN" altLang="en-US" sz="8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5765" y="707972"/>
            <a:ext cx="7090635" cy="6286070"/>
            <a:chOff x="6015765" y="707972"/>
            <a:chExt cx="7090635" cy="6286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5765" y="707972"/>
              <a:ext cx="6166227" cy="6166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40" y="4256991"/>
              <a:ext cx="2571791" cy="25717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6196960" y="5089966"/>
              <a:ext cx="1883936" cy="1883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99">
              <a:off x="7418631" y="5110106"/>
              <a:ext cx="1883936" cy="1883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10185116" y="4456724"/>
              <a:ext cx="1883936" cy="18839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620" y="3766226"/>
              <a:ext cx="2536780" cy="253678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A07F3AF-8DBE-4E71-B8E5-861042B1BEA8}"/>
              </a:ext>
            </a:extLst>
          </p:cNvPr>
          <p:cNvSpPr txBox="1"/>
          <p:nvPr/>
        </p:nvSpPr>
        <p:spPr>
          <a:xfrm>
            <a:off x="0" y="7219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8A72C1-A419-4142-AD34-C17D1D1D2353}"/>
              </a:ext>
            </a:extLst>
          </p:cNvPr>
          <p:cNvSpPr txBox="1"/>
          <p:nvPr/>
        </p:nvSpPr>
        <p:spPr>
          <a:xfrm>
            <a:off x="0" y="6464604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2932465" y="-51774"/>
            <a:ext cx="6282674" cy="4560043"/>
            <a:chOff x="564316" y="378816"/>
            <a:chExt cx="5393413" cy="391460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70379" y="0"/>
            <a:ext cx="3521622" cy="6889982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6" name="TextBox 25"/>
          <p:cNvSpPr txBox="1"/>
          <p:nvPr/>
        </p:nvSpPr>
        <p:spPr>
          <a:xfrm>
            <a:off x="3979020" y="818012"/>
            <a:ext cx="43189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-4218" r="2130" b="4218"/>
          <a:stretch/>
        </p:blipFill>
        <p:spPr>
          <a:xfrm>
            <a:off x="-16429" y="3832064"/>
            <a:ext cx="6413501" cy="34428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-4218" r="2130" b="4218"/>
          <a:stretch/>
        </p:blipFill>
        <p:spPr>
          <a:xfrm flipH="1">
            <a:off x="5778457" y="3832064"/>
            <a:ext cx="6413501" cy="34428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18" y="2690268"/>
            <a:ext cx="6496621" cy="433108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18643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591916D-D6BD-4CBC-ADDD-68072A9B64ED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0FD3E8-DB04-40EB-B375-63292CC5F9A4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067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6056" y="0"/>
            <a:ext cx="48859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1768" cy="6858000"/>
          </a:xfrm>
          <a:prstGeom prst="rect">
            <a:avLst/>
          </a:prstGeom>
        </p:spPr>
      </p:pic>
      <p:grpSp>
        <p:nvGrpSpPr>
          <p:cNvPr id="29" name="组合 19"/>
          <p:cNvGrpSpPr/>
          <p:nvPr/>
        </p:nvGrpSpPr>
        <p:grpSpPr>
          <a:xfrm>
            <a:off x="923399" y="1954877"/>
            <a:ext cx="10261600" cy="2452411"/>
            <a:chOff x="692006" y="116442"/>
            <a:chExt cx="11176173" cy="2919244"/>
          </a:xfrm>
        </p:grpSpPr>
        <p:sp>
          <p:nvSpPr>
            <p:cNvPr id="30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124639" y="2181666"/>
            <a:ext cx="99496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cs typeface="Arial" panose="020B0604020202020204" pitchFamily="34" charset="0"/>
              </a:rPr>
              <a:t>hãy kể về nhà ở và làng xóm của người dân ở đồng bằng Bắc Bộ.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94DF8-D172-4F72-B20B-346F8884E8EC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5C0D8-8653-40FA-814B-6DF8F39F1113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949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689307" y="0"/>
            <a:ext cx="2511551" cy="2965940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1064" y="0"/>
            <a:ext cx="2509934" cy="2824445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8" y="1781606"/>
            <a:ext cx="3562002" cy="24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6" name="组合 19"/>
          <p:cNvGrpSpPr/>
          <p:nvPr/>
        </p:nvGrpSpPr>
        <p:grpSpPr>
          <a:xfrm>
            <a:off x="694302" y="131692"/>
            <a:ext cx="10821702" cy="1395895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9330" y="276831"/>
            <a:ext cx="102716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Nhà được xây dựng chắc chắn, xung quanh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có sân, vườn, ao,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8" y="4494625"/>
            <a:ext cx="3174770" cy="2171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83" y="2337542"/>
            <a:ext cx="4543447" cy="3210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498" y="1781606"/>
            <a:ext cx="3269947" cy="24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66" y="4494624"/>
            <a:ext cx="3657179" cy="2171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BD86AE-C429-42CE-91FD-6BC32D2DDC91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F2FF0D-73B9-42AE-A9C8-01B721ADB301}"/>
              </a:ext>
            </a:extLst>
          </p:cNvPr>
          <p:cNvSpPr txBox="1"/>
          <p:nvPr/>
        </p:nvSpPr>
        <p:spPr>
          <a:xfrm>
            <a:off x="11161709" y="632001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6056" y="0"/>
            <a:ext cx="4885944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1768" cy="6858000"/>
          </a:xfrm>
          <a:prstGeom prst="rect">
            <a:avLst/>
          </a:prstGeom>
        </p:spPr>
      </p:pic>
      <p:grpSp>
        <p:nvGrpSpPr>
          <p:cNvPr id="16" name="组合 19"/>
          <p:cNvGrpSpPr/>
          <p:nvPr/>
        </p:nvGrpSpPr>
        <p:grpSpPr>
          <a:xfrm>
            <a:off x="743061" y="229755"/>
            <a:ext cx="10821702" cy="1057028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1065843" y="435103"/>
            <a:ext cx="10271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Làng Việt cổ thường có luỹ tre xanh bao bọc.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73" y="4172585"/>
            <a:ext cx="3904335" cy="2529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17" y="4172585"/>
            <a:ext cx="4091446" cy="2529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72" y="1441247"/>
            <a:ext cx="3904335" cy="2456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095500" y="1441247"/>
            <a:ext cx="4200525" cy="252598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70"/>
          <p:cNvSpPr>
            <a:spLocks noChangeArrowheads="1"/>
          </p:cNvSpPr>
          <p:nvPr/>
        </p:nvSpPr>
        <p:spPr bwMode="auto">
          <a:xfrm>
            <a:off x="2126816" y="1796300"/>
            <a:ext cx="424849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i="1" noProof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“Mỗi sớm mai thức dậy,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i="1" noProof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Luỹ tre xanh rì rào,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i="1" noProof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Ngọn tre cong gọng vó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i="1" noProof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Kéo mặt trời lên cao.”</a:t>
            </a:r>
          </a:p>
        </p:txBody>
      </p:sp>
    </p:spTree>
    <p:extLst>
      <p:ext uri="{BB962C8B-B14F-4D97-AF65-F5344CB8AC3E}">
        <p14:creationId xmlns:p14="http://schemas.microsoft.com/office/powerpoint/2010/main" val="53984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689307" y="0"/>
            <a:ext cx="2511551" cy="2965940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1064" y="0"/>
            <a:ext cx="2509934" cy="2824445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495166" y="327468"/>
            <a:ext cx="11219974" cy="1569660"/>
          </a:xfrm>
          <a:custGeom>
            <a:avLst/>
            <a:gdLst>
              <a:gd name="connsiteX0" fmla="*/ 0 w 11219974"/>
              <a:gd name="connsiteY0" fmla="*/ 0 h 1569660"/>
              <a:gd name="connsiteX1" fmla="*/ 638675 w 11219974"/>
              <a:gd name="connsiteY1" fmla="*/ 0 h 1569660"/>
              <a:gd name="connsiteX2" fmla="*/ 1726150 w 11219974"/>
              <a:gd name="connsiteY2" fmla="*/ 0 h 1569660"/>
              <a:gd name="connsiteX3" fmla="*/ 2364825 w 11219974"/>
              <a:gd name="connsiteY3" fmla="*/ 0 h 1569660"/>
              <a:gd name="connsiteX4" fmla="*/ 3227900 w 11219974"/>
              <a:gd name="connsiteY4" fmla="*/ 0 h 1569660"/>
              <a:gd name="connsiteX5" fmla="*/ 3866575 w 11219974"/>
              <a:gd name="connsiteY5" fmla="*/ 0 h 1569660"/>
              <a:gd name="connsiteX6" fmla="*/ 4505251 w 11219974"/>
              <a:gd name="connsiteY6" fmla="*/ 0 h 1569660"/>
              <a:gd name="connsiteX7" fmla="*/ 5143926 w 11219974"/>
              <a:gd name="connsiteY7" fmla="*/ 0 h 1569660"/>
              <a:gd name="connsiteX8" fmla="*/ 6007000 w 11219974"/>
              <a:gd name="connsiteY8" fmla="*/ 0 h 1569660"/>
              <a:gd name="connsiteX9" fmla="*/ 7094475 w 11219974"/>
              <a:gd name="connsiteY9" fmla="*/ 0 h 1569660"/>
              <a:gd name="connsiteX10" fmla="*/ 7845351 w 11219974"/>
              <a:gd name="connsiteY10" fmla="*/ 0 h 1569660"/>
              <a:gd name="connsiteX11" fmla="*/ 8484027 w 11219974"/>
              <a:gd name="connsiteY11" fmla="*/ 0 h 1569660"/>
              <a:gd name="connsiteX12" fmla="*/ 9122702 w 11219974"/>
              <a:gd name="connsiteY12" fmla="*/ 0 h 1569660"/>
              <a:gd name="connsiteX13" fmla="*/ 9649177 w 11219974"/>
              <a:gd name="connsiteY13" fmla="*/ 0 h 1569660"/>
              <a:gd name="connsiteX14" fmla="*/ 11219974 w 11219974"/>
              <a:gd name="connsiteY14" fmla="*/ 0 h 1569660"/>
              <a:gd name="connsiteX15" fmla="*/ 11219974 w 11219974"/>
              <a:gd name="connsiteY15" fmla="*/ 491826 h 1569660"/>
              <a:gd name="connsiteX16" fmla="*/ 11219974 w 11219974"/>
              <a:gd name="connsiteY16" fmla="*/ 1015046 h 1569660"/>
              <a:gd name="connsiteX17" fmla="*/ 11219974 w 11219974"/>
              <a:gd name="connsiteY17" fmla="*/ 1569660 h 1569660"/>
              <a:gd name="connsiteX18" fmla="*/ 10581298 w 11219974"/>
              <a:gd name="connsiteY18" fmla="*/ 1569660 h 1569660"/>
              <a:gd name="connsiteX19" fmla="*/ 9493823 w 11219974"/>
              <a:gd name="connsiteY19" fmla="*/ 1569660 h 1569660"/>
              <a:gd name="connsiteX20" fmla="*/ 8406350 w 11219974"/>
              <a:gd name="connsiteY20" fmla="*/ 1569660 h 1569660"/>
              <a:gd name="connsiteX21" fmla="*/ 7318875 w 11219974"/>
              <a:gd name="connsiteY21" fmla="*/ 1569660 h 1569660"/>
              <a:gd name="connsiteX22" fmla="*/ 6231401 w 11219974"/>
              <a:gd name="connsiteY22" fmla="*/ 1569660 h 1569660"/>
              <a:gd name="connsiteX23" fmla="*/ 5704924 w 11219974"/>
              <a:gd name="connsiteY23" fmla="*/ 1569660 h 1569660"/>
              <a:gd name="connsiteX24" fmla="*/ 5344504 w 11219974"/>
              <a:gd name="connsiteY24" fmla="*/ 1569660 h 1569660"/>
              <a:gd name="connsiteX25" fmla="*/ 4954050 w 11219974"/>
              <a:gd name="connsiteY25" fmla="*/ 1569660 h 1569660"/>
              <a:gd name="connsiteX26" fmla="*/ 4315375 w 11219974"/>
              <a:gd name="connsiteY26" fmla="*/ 1569660 h 1569660"/>
              <a:gd name="connsiteX27" fmla="*/ 3340100 w 11219974"/>
              <a:gd name="connsiteY27" fmla="*/ 1569660 h 1569660"/>
              <a:gd name="connsiteX28" fmla="*/ 2701425 w 11219974"/>
              <a:gd name="connsiteY28" fmla="*/ 1569660 h 1569660"/>
              <a:gd name="connsiteX29" fmla="*/ 1613950 w 11219974"/>
              <a:gd name="connsiteY29" fmla="*/ 1569660 h 1569660"/>
              <a:gd name="connsiteX30" fmla="*/ 0 w 11219974"/>
              <a:gd name="connsiteY30" fmla="*/ 1569660 h 1569660"/>
              <a:gd name="connsiteX31" fmla="*/ 0 w 11219974"/>
              <a:gd name="connsiteY31" fmla="*/ 1015046 h 1569660"/>
              <a:gd name="connsiteX32" fmla="*/ 0 w 11219974"/>
              <a:gd name="connsiteY32" fmla="*/ 460433 h 1569660"/>
              <a:gd name="connsiteX33" fmla="*/ 0 w 11219974"/>
              <a:gd name="connsiteY33" fmla="*/ 0 h 1569660"/>
              <a:gd name="connsiteX0" fmla="*/ 0 w 11219974"/>
              <a:gd name="connsiteY0" fmla="*/ 0 h 1569660"/>
              <a:gd name="connsiteX1" fmla="*/ 750875 w 11219974"/>
              <a:gd name="connsiteY1" fmla="*/ 0 h 1569660"/>
              <a:gd name="connsiteX2" fmla="*/ 1277350 w 11219974"/>
              <a:gd name="connsiteY2" fmla="*/ 0 h 1569660"/>
              <a:gd name="connsiteX3" fmla="*/ 1810212 w 11219974"/>
              <a:gd name="connsiteY3" fmla="*/ 0 h 1569660"/>
              <a:gd name="connsiteX4" fmla="*/ 2364825 w 11219974"/>
              <a:gd name="connsiteY4" fmla="*/ 0 h 1569660"/>
              <a:gd name="connsiteX5" fmla="*/ 3003501 w 11219974"/>
              <a:gd name="connsiteY5" fmla="*/ 0 h 1569660"/>
              <a:gd name="connsiteX6" fmla="*/ 3642176 w 11219974"/>
              <a:gd name="connsiteY6" fmla="*/ 0 h 1569660"/>
              <a:gd name="connsiteX7" fmla="*/ 4168651 w 11219974"/>
              <a:gd name="connsiteY7" fmla="*/ 0 h 1569660"/>
              <a:gd name="connsiteX8" fmla="*/ 4807327 w 11219974"/>
              <a:gd name="connsiteY8" fmla="*/ 0 h 1569660"/>
              <a:gd name="connsiteX9" fmla="*/ 5446002 w 11219974"/>
              <a:gd name="connsiteY9" fmla="*/ 0 h 1569660"/>
              <a:gd name="connsiteX10" fmla="*/ 6533477 w 11219974"/>
              <a:gd name="connsiteY10" fmla="*/ 0 h 1569660"/>
              <a:gd name="connsiteX11" fmla="*/ 7396552 w 11219974"/>
              <a:gd name="connsiteY11" fmla="*/ 0 h 1569660"/>
              <a:gd name="connsiteX12" fmla="*/ 8484027 w 11219974"/>
              <a:gd name="connsiteY12" fmla="*/ 0 h 1569660"/>
              <a:gd name="connsiteX13" fmla="*/ 9571500 w 11219974"/>
              <a:gd name="connsiteY13" fmla="*/ 0 h 1569660"/>
              <a:gd name="connsiteX14" fmla="*/ 10434576 w 11219974"/>
              <a:gd name="connsiteY14" fmla="*/ 0 h 1569660"/>
              <a:gd name="connsiteX15" fmla="*/ 11219974 w 11219974"/>
              <a:gd name="connsiteY15" fmla="*/ 0 h 1569660"/>
              <a:gd name="connsiteX16" fmla="*/ 11219974 w 11219974"/>
              <a:gd name="connsiteY16" fmla="*/ 507523 h 1569660"/>
              <a:gd name="connsiteX17" fmla="*/ 11219974 w 11219974"/>
              <a:gd name="connsiteY17" fmla="*/ 999350 h 1569660"/>
              <a:gd name="connsiteX18" fmla="*/ 11219974 w 11219974"/>
              <a:gd name="connsiteY18" fmla="*/ 1569660 h 1569660"/>
              <a:gd name="connsiteX19" fmla="*/ 10469098 w 11219974"/>
              <a:gd name="connsiteY19" fmla="*/ 1569660 h 1569660"/>
              <a:gd name="connsiteX20" fmla="*/ 9606023 w 11219974"/>
              <a:gd name="connsiteY20" fmla="*/ 1569660 h 1569660"/>
              <a:gd name="connsiteX21" fmla="*/ 8855148 w 11219974"/>
              <a:gd name="connsiteY21" fmla="*/ 1569660 h 1569660"/>
              <a:gd name="connsiteX22" fmla="*/ 7992073 w 11219974"/>
              <a:gd name="connsiteY22" fmla="*/ 1569660 h 1569660"/>
              <a:gd name="connsiteX23" fmla="*/ 7016798 w 11219974"/>
              <a:gd name="connsiteY23" fmla="*/ 1569660 h 1569660"/>
              <a:gd name="connsiteX24" fmla="*/ 6265923 w 11219974"/>
              <a:gd name="connsiteY24" fmla="*/ 1569660 h 1569660"/>
              <a:gd name="connsiteX25" fmla="*/ 5290648 w 11219974"/>
              <a:gd name="connsiteY25" fmla="*/ 1569660 h 1569660"/>
              <a:gd name="connsiteX26" fmla="*/ 4427574 w 11219974"/>
              <a:gd name="connsiteY26" fmla="*/ 1569660 h 1569660"/>
              <a:gd name="connsiteX27" fmla="*/ 3676699 w 11219974"/>
              <a:gd name="connsiteY27" fmla="*/ 1569660 h 1569660"/>
              <a:gd name="connsiteX28" fmla="*/ 2925824 w 11219974"/>
              <a:gd name="connsiteY28" fmla="*/ 1569660 h 1569660"/>
              <a:gd name="connsiteX29" fmla="*/ 2287148 w 11219974"/>
              <a:gd name="connsiteY29" fmla="*/ 1569660 h 1569660"/>
              <a:gd name="connsiteX30" fmla="*/ 1536273 w 11219974"/>
              <a:gd name="connsiteY30" fmla="*/ 1569660 h 1569660"/>
              <a:gd name="connsiteX31" fmla="*/ 1009798 w 11219974"/>
              <a:gd name="connsiteY31" fmla="*/ 1569660 h 1569660"/>
              <a:gd name="connsiteX32" fmla="*/ 0 w 11219974"/>
              <a:gd name="connsiteY32" fmla="*/ 1569660 h 1569660"/>
              <a:gd name="connsiteX33" fmla="*/ 0 w 11219974"/>
              <a:gd name="connsiteY33" fmla="*/ 1015046 h 1569660"/>
              <a:gd name="connsiteX34" fmla="*/ 0 w 11219974"/>
              <a:gd name="connsiteY34" fmla="*/ 507523 h 1569660"/>
              <a:gd name="connsiteX35" fmla="*/ 0 w 11219974"/>
              <a:gd name="connsiteY35" fmla="*/ 0 h 1569660"/>
              <a:gd name="connsiteX0" fmla="*/ 0 w 11219974"/>
              <a:gd name="connsiteY0" fmla="*/ 0 h 1569660"/>
              <a:gd name="connsiteX1" fmla="*/ 638675 w 11219974"/>
              <a:gd name="connsiteY1" fmla="*/ 0 h 1569660"/>
              <a:gd name="connsiteX2" fmla="*/ 1726150 w 11219974"/>
              <a:gd name="connsiteY2" fmla="*/ 0 h 1569660"/>
              <a:gd name="connsiteX3" fmla="*/ 2364825 w 11219974"/>
              <a:gd name="connsiteY3" fmla="*/ 0 h 1569660"/>
              <a:gd name="connsiteX4" fmla="*/ 3227900 w 11219974"/>
              <a:gd name="connsiteY4" fmla="*/ 0 h 1569660"/>
              <a:gd name="connsiteX5" fmla="*/ 3866575 w 11219974"/>
              <a:gd name="connsiteY5" fmla="*/ 0 h 1569660"/>
              <a:gd name="connsiteX6" fmla="*/ 4505251 w 11219974"/>
              <a:gd name="connsiteY6" fmla="*/ 0 h 1569660"/>
              <a:gd name="connsiteX7" fmla="*/ 5143926 w 11219974"/>
              <a:gd name="connsiteY7" fmla="*/ 0 h 1569660"/>
              <a:gd name="connsiteX8" fmla="*/ 6007000 w 11219974"/>
              <a:gd name="connsiteY8" fmla="*/ 0 h 1569660"/>
              <a:gd name="connsiteX9" fmla="*/ 7094475 w 11219974"/>
              <a:gd name="connsiteY9" fmla="*/ 0 h 1569660"/>
              <a:gd name="connsiteX10" fmla="*/ 7845351 w 11219974"/>
              <a:gd name="connsiteY10" fmla="*/ 0 h 1569660"/>
              <a:gd name="connsiteX11" fmla="*/ 8484027 w 11219974"/>
              <a:gd name="connsiteY11" fmla="*/ 0 h 1569660"/>
              <a:gd name="connsiteX12" fmla="*/ 9122702 w 11219974"/>
              <a:gd name="connsiteY12" fmla="*/ 0 h 1569660"/>
              <a:gd name="connsiteX13" fmla="*/ 9649177 w 11219974"/>
              <a:gd name="connsiteY13" fmla="*/ 0 h 1569660"/>
              <a:gd name="connsiteX14" fmla="*/ 11219974 w 11219974"/>
              <a:gd name="connsiteY14" fmla="*/ 0 h 1569660"/>
              <a:gd name="connsiteX15" fmla="*/ 11219974 w 11219974"/>
              <a:gd name="connsiteY15" fmla="*/ 491826 h 1569660"/>
              <a:gd name="connsiteX16" fmla="*/ 11219974 w 11219974"/>
              <a:gd name="connsiteY16" fmla="*/ 1015046 h 1569660"/>
              <a:gd name="connsiteX17" fmla="*/ 11219974 w 11219974"/>
              <a:gd name="connsiteY17" fmla="*/ 1569660 h 1569660"/>
              <a:gd name="connsiteX18" fmla="*/ 10581298 w 11219974"/>
              <a:gd name="connsiteY18" fmla="*/ 1569660 h 1569660"/>
              <a:gd name="connsiteX19" fmla="*/ 9493823 w 11219974"/>
              <a:gd name="connsiteY19" fmla="*/ 1569660 h 1569660"/>
              <a:gd name="connsiteX20" fmla="*/ 8406350 w 11219974"/>
              <a:gd name="connsiteY20" fmla="*/ 1569660 h 1569660"/>
              <a:gd name="connsiteX21" fmla="*/ 7318875 w 11219974"/>
              <a:gd name="connsiteY21" fmla="*/ 1569660 h 1569660"/>
              <a:gd name="connsiteX22" fmla="*/ 6231401 w 11219974"/>
              <a:gd name="connsiteY22" fmla="*/ 1569660 h 1569660"/>
              <a:gd name="connsiteX23" fmla="*/ 5704924 w 11219974"/>
              <a:gd name="connsiteY23" fmla="*/ 1569660 h 1569660"/>
              <a:gd name="connsiteX24" fmla="*/ 4954050 w 11219974"/>
              <a:gd name="connsiteY24" fmla="*/ 1569660 h 1569660"/>
              <a:gd name="connsiteX25" fmla="*/ 4315375 w 11219974"/>
              <a:gd name="connsiteY25" fmla="*/ 1569660 h 1569660"/>
              <a:gd name="connsiteX26" fmla="*/ 3340100 w 11219974"/>
              <a:gd name="connsiteY26" fmla="*/ 1569660 h 1569660"/>
              <a:gd name="connsiteX27" fmla="*/ 2701425 w 11219974"/>
              <a:gd name="connsiteY27" fmla="*/ 1569660 h 1569660"/>
              <a:gd name="connsiteX28" fmla="*/ 1613950 w 11219974"/>
              <a:gd name="connsiteY28" fmla="*/ 1569660 h 1569660"/>
              <a:gd name="connsiteX29" fmla="*/ 0 w 11219974"/>
              <a:gd name="connsiteY29" fmla="*/ 1569660 h 1569660"/>
              <a:gd name="connsiteX30" fmla="*/ 0 w 11219974"/>
              <a:gd name="connsiteY30" fmla="*/ 1015046 h 1569660"/>
              <a:gd name="connsiteX31" fmla="*/ 0 w 11219974"/>
              <a:gd name="connsiteY31" fmla="*/ 460433 h 1569660"/>
              <a:gd name="connsiteX32" fmla="*/ 0 w 11219974"/>
              <a:gd name="connsiteY32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219974" h="1569660" fill="none" extrusionOk="0">
                <a:moveTo>
                  <a:pt x="0" y="0"/>
                </a:moveTo>
                <a:cubicBezTo>
                  <a:pt x="95854" y="-58058"/>
                  <a:pt x="402589" y="39126"/>
                  <a:pt x="638675" y="0"/>
                </a:cubicBezTo>
                <a:cubicBezTo>
                  <a:pt x="901258" y="-76784"/>
                  <a:pt x="1523640" y="-15453"/>
                  <a:pt x="1726150" y="0"/>
                </a:cubicBezTo>
                <a:cubicBezTo>
                  <a:pt x="1976064" y="-3955"/>
                  <a:pt x="2063588" y="20192"/>
                  <a:pt x="2364825" y="0"/>
                </a:cubicBezTo>
                <a:cubicBezTo>
                  <a:pt x="2667779" y="-44968"/>
                  <a:pt x="3037823" y="61413"/>
                  <a:pt x="3227900" y="0"/>
                </a:cubicBezTo>
                <a:cubicBezTo>
                  <a:pt x="3415217" y="-2414"/>
                  <a:pt x="3696535" y="79224"/>
                  <a:pt x="3866575" y="0"/>
                </a:cubicBezTo>
                <a:cubicBezTo>
                  <a:pt x="4071308" y="-39914"/>
                  <a:pt x="4294339" y="28564"/>
                  <a:pt x="4505251" y="0"/>
                </a:cubicBezTo>
                <a:cubicBezTo>
                  <a:pt x="4737139" y="-38988"/>
                  <a:pt x="5001515" y="-22971"/>
                  <a:pt x="5143926" y="0"/>
                </a:cubicBezTo>
                <a:cubicBezTo>
                  <a:pt x="5375234" y="57885"/>
                  <a:pt x="5758152" y="12874"/>
                  <a:pt x="6007000" y="0"/>
                </a:cubicBezTo>
                <a:cubicBezTo>
                  <a:pt x="6257336" y="40467"/>
                  <a:pt x="6767320" y="181462"/>
                  <a:pt x="7094475" y="0"/>
                </a:cubicBezTo>
                <a:cubicBezTo>
                  <a:pt x="7429484" y="-54451"/>
                  <a:pt x="7513439" y="151508"/>
                  <a:pt x="7845351" y="0"/>
                </a:cubicBezTo>
                <a:cubicBezTo>
                  <a:pt x="8188671" y="-25305"/>
                  <a:pt x="8254257" y="52148"/>
                  <a:pt x="8484027" y="0"/>
                </a:cubicBezTo>
                <a:cubicBezTo>
                  <a:pt x="8725611" y="-39759"/>
                  <a:pt x="8861643" y="18938"/>
                  <a:pt x="9122702" y="0"/>
                </a:cubicBezTo>
                <a:cubicBezTo>
                  <a:pt x="9407816" y="-49322"/>
                  <a:pt x="9561394" y="-6771"/>
                  <a:pt x="9649177" y="0"/>
                </a:cubicBezTo>
                <a:cubicBezTo>
                  <a:pt x="9762974" y="43869"/>
                  <a:pt x="10842062" y="165647"/>
                  <a:pt x="11219974" y="0"/>
                </a:cubicBezTo>
                <a:cubicBezTo>
                  <a:pt x="11272500" y="73226"/>
                  <a:pt x="11196230" y="317998"/>
                  <a:pt x="11219974" y="491826"/>
                </a:cubicBezTo>
                <a:cubicBezTo>
                  <a:pt x="11233791" y="684084"/>
                  <a:pt x="11153456" y="819453"/>
                  <a:pt x="11219974" y="1015046"/>
                </a:cubicBezTo>
                <a:cubicBezTo>
                  <a:pt x="11317281" y="1247429"/>
                  <a:pt x="11131026" y="1465530"/>
                  <a:pt x="11219974" y="1569660"/>
                </a:cubicBezTo>
                <a:cubicBezTo>
                  <a:pt x="11023644" y="1637866"/>
                  <a:pt x="10740427" y="1601566"/>
                  <a:pt x="10581298" y="1569660"/>
                </a:cubicBezTo>
                <a:cubicBezTo>
                  <a:pt x="10407025" y="1611167"/>
                  <a:pt x="9873131" y="1552423"/>
                  <a:pt x="9493823" y="1569660"/>
                </a:cubicBezTo>
                <a:cubicBezTo>
                  <a:pt x="9162012" y="1562607"/>
                  <a:pt x="8894805" y="1476049"/>
                  <a:pt x="8406350" y="1569660"/>
                </a:cubicBezTo>
                <a:cubicBezTo>
                  <a:pt x="8000883" y="1700171"/>
                  <a:pt x="7620830" y="1456091"/>
                  <a:pt x="7318875" y="1569660"/>
                </a:cubicBezTo>
                <a:cubicBezTo>
                  <a:pt x="7005493" y="1754290"/>
                  <a:pt x="6812930" y="1522476"/>
                  <a:pt x="6231401" y="1569660"/>
                </a:cubicBezTo>
                <a:cubicBezTo>
                  <a:pt x="5679813" y="1534998"/>
                  <a:pt x="5950334" y="1526949"/>
                  <a:pt x="5704924" y="1569660"/>
                </a:cubicBezTo>
                <a:cubicBezTo>
                  <a:pt x="5623329" y="1612418"/>
                  <a:pt x="5424039" y="1563325"/>
                  <a:pt x="5344504" y="1569660"/>
                </a:cubicBezTo>
                <a:cubicBezTo>
                  <a:pt x="5264969" y="1575995"/>
                  <a:pt x="5055677" y="1568346"/>
                  <a:pt x="4954050" y="1569660"/>
                </a:cubicBezTo>
                <a:cubicBezTo>
                  <a:pt x="4605097" y="1593995"/>
                  <a:pt x="4462720" y="1486283"/>
                  <a:pt x="4315375" y="1569660"/>
                </a:cubicBezTo>
                <a:cubicBezTo>
                  <a:pt x="4049360" y="1763599"/>
                  <a:pt x="3644048" y="1533780"/>
                  <a:pt x="3340100" y="1569660"/>
                </a:cubicBezTo>
                <a:cubicBezTo>
                  <a:pt x="3045677" y="1593752"/>
                  <a:pt x="2993571" y="1547213"/>
                  <a:pt x="2701425" y="1569660"/>
                </a:cubicBezTo>
                <a:cubicBezTo>
                  <a:pt x="2363218" y="1671291"/>
                  <a:pt x="2070753" y="1453098"/>
                  <a:pt x="1613950" y="1569660"/>
                </a:cubicBezTo>
                <a:cubicBezTo>
                  <a:pt x="1166897" y="1722315"/>
                  <a:pt x="478437" y="1343602"/>
                  <a:pt x="0" y="1569660"/>
                </a:cubicBezTo>
                <a:cubicBezTo>
                  <a:pt x="-28664" y="1402093"/>
                  <a:pt x="92928" y="1248605"/>
                  <a:pt x="0" y="1015046"/>
                </a:cubicBezTo>
                <a:cubicBezTo>
                  <a:pt x="-83858" y="779599"/>
                  <a:pt x="16879" y="731082"/>
                  <a:pt x="0" y="460433"/>
                </a:cubicBezTo>
                <a:cubicBezTo>
                  <a:pt x="-39562" y="197754"/>
                  <a:pt x="57556" y="75671"/>
                  <a:pt x="0" y="0"/>
                </a:cubicBezTo>
                <a:close/>
              </a:path>
              <a:path w="11219974" h="1569660" stroke="0" extrusionOk="0">
                <a:moveTo>
                  <a:pt x="0" y="0"/>
                </a:moveTo>
                <a:cubicBezTo>
                  <a:pt x="334662" y="-54490"/>
                  <a:pt x="505805" y="5783"/>
                  <a:pt x="750875" y="0"/>
                </a:cubicBezTo>
                <a:cubicBezTo>
                  <a:pt x="991718" y="15503"/>
                  <a:pt x="1116168" y="9261"/>
                  <a:pt x="1277350" y="0"/>
                </a:cubicBezTo>
                <a:cubicBezTo>
                  <a:pt x="1391742" y="27864"/>
                  <a:pt x="1621848" y="9623"/>
                  <a:pt x="1810212" y="0"/>
                </a:cubicBezTo>
                <a:cubicBezTo>
                  <a:pt x="2000960" y="-2231"/>
                  <a:pt x="2200290" y="8754"/>
                  <a:pt x="2364825" y="0"/>
                </a:cubicBezTo>
                <a:cubicBezTo>
                  <a:pt x="2630918" y="475"/>
                  <a:pt x="2861982" y="37277"/>
                  <a:pt x="3003501" y="0"/>
                </a:cubicBezTo>
                <a:cubicBezTo>
                  <a:pt x="3152029" y="-45120"/>
                  <a:pt x="3521478" y="12877"/>
                  <a:pt x="3642176" y="0"/>
                </a:cubicBezTo>
                <a:cubicBezTo>
                  <a:pt x="3808674" y="-7219"/>
                  <a:pt x="4053968" y="-13706"/>
                  <a:pt x="4168651" y="0"/>
                </a:cubicBezTo>
                <a:cubicBezTo>
                  <a:pt x="4265676" y="-5879"/>
                  <a:pt x="4460957" y="-1154"/>
                  <a:pt x="4807327" y="0"/>
                </a:cubicBezTo>
                <a:cubicBezTo>
                  <a:pt x="5112828" y="-47583"/>
                  <a:pt x="5281988" y="9880"/>
                  <a:pt x="5446002" y="0"/>
                </a:cubicBezTo>
                <a:cubicBezTo>
                  <a:pt x="5613882" y="-92790"/>
                  <a:pt x="6263090" y="30411"/>
                  <a:pt x="6533477" y="0"/>
                </a:cubicBezTo>
                <a:cubicBezTo>
                  <a:pt x="6833723" y="-73551"/>
                  <a:pt x="7233955" y="48901"/>
                  <a:pt x="7396552" y="0"/>
                </a:cubicBezTo>
                <a:cubicBezTo>
                  <a:pt x="7678695" y="-159185"/>
                  <a:pt x="8001421" y="-44066"/>
                  <a:pt x="8484027" y="0"/>
                </a:cubicBezTo>
                <a:cubicBezTo>
                  <a:pt x="9000891" y="-18499"/>
                  <a:pt x="9340304" y="43248"/>
                  <a:pt x="9571500" y="0"/>
                </a:cubicBezTo>
                <a:cubicBezTo>
                  <a:pt x="9928169" y="-54030"/>
                  <a:pt x="10081275" y="3186"/>
                  <a:pt x="10434576" y="0"/>
                </a:cubicBezTo>
                <a:cubicBezTo>
                  <a:pt x="10719625" y="-113577"/>
                  <a:pt x="10944835" y="-1438"/>
                  <a:pt x="11219974" y="0"/>
                </a:cubicBezTo>
                <a:cubicBezTo>
                  <a:pt x="11264558" y="194768"/>
                  <a:pt x="11181322" y="367410"/>
                  <a:pt x="11219974" y="507523"/>
                </a:cubicBezTo>
                <a:cubicBezTo>
                  <a:pt x="11210091" y="636617"/>
                  <a:pt x="11204061" y="892780"/>
                  <a:pt x="11219974" y="999350"/>
                </a:cubicBezTo>
                <a:cubicBezTo>
                  <a:pt x="11305513" y="1117201"/>
                  <a:pt x="11123707" y="1346502"/>
                  <a:pt x="11219974" y="1569660"/>
                </a:cubicBezTo>
                <a:cubicBezTo>
                  <a:pt x="10968087" y="1581362"/>
                  <a:pt x="10803569" y="1468461"/>
                  <a:pt x="10469098" y="1569660"/>
                </a:cubicBezTo>
                <a:cubicBezTo>
                  <a:pt x="10172112" y="1600020"/>
                  <a:pt x="9967571" y="1542765"/>
                  <a:pt x="9606023" y="1569660"/>
                </a:cubicBezTo>
                <a:cubicBezTo>
                  <a:pt x="9171221" y="1580294"/>
                  <a:pt x="9114977" y="1505312"/>
                  <a:pt x="8855148" y="1569660"/>
                </a:cubicBezTo>
                <a:cubicBezTo>
                  <a:pt x="8588564" y="1544910"/>
                  <a:pt x="8279994" y="1537907"/>
                  <a:pt x="7992073" y="1569660"/>
                </a:cubicBezTo>
                <a:cubicBezTo>
                  <a:pt x="7559715" y="1513471"/>
                  <a:pt x="7317753" y="1477174"/>
                  <a:pt x="7016798" y="1569660"/>
                </a:cubicBezTo>
                <a:cubicBezTo>
                  <a:pt x="6663367" y="1599188"/>
                  <a:pt x="6582082" y="1431951"/>
                  <a:pt x="6265923" y="1569660"/>
                </a:cubicBezTo>
                <a:cubicBezTo>
                  <a:pt x="5890378" y="1579549"/>
                  <a:pt x="5476024" y="1423427"/>
                  <a:pt x="5290648" y="1569660"/>
                </a:cubicBezTo>
                <a:cubicBezTo>
                  <a:pt x="5098273" y="1602480"/>
                  <a:pt x="4707018" y="1510069"/>
                  <a:pt x="4427574" y="1569660"/>
                </a:cubicBezTo>
                <a:cubicBezTo>
                  <a:pt x="4222381" y="1575706"/>
                  <a:pt x="3807521" y="1510567"/>
                  <a:pt x="3676699" y="1569660"/>
                </a:cubicBezTo>
                <a:cubicBezTo>
                  <a:pt x="3495415" y="1545372"/>
                  <a:pt x="3294123" y="1477585"/>
                  <a:pt x="2925824" y="1569660"/>
                </a:cubicBezTo>
                <a:cubicBezTo>
                  <a:pt x="2648357" y="1559749"/>
                  <a:pt x="2461228" y="1551072"/>
                  <a:pt x="2287148" y="1569660"/>
                </a:cubicBezTo>
                <a:cubicBezTo>
                  <a:pt x="2087150" y="1578849"/>
                  <a:pt x="1730960" y="1555604"/>
                  <a:pt x="1536273" y="1569660"/>
                </a:cubicBezTo>
                <a:cubicBezTo>
                  <a:pt x="1357681" y="1575503"/>
                  <a:pt x="1278600" y="1539272"/>
                  <a:pt x="1009798" y="1569660"/>
                </a:cubicBezTo>
                <a:cubicBezTo>
                  <a:pt x="812469" y="1560623"/>
                  <a:pt x="319432" y="1529086"/>
                  <a:pt x="0" y="1569660"/>
                </a:cubicBezTo>
                <a:cubicBezTo>
                  <a:pt x="-57539" y="1345942"/>
                  <a:pt x="97511" y="1105585"/>
                  <a:pt x="0" y="1015046"/>
                </a:cubicBezTo>
                <a:cubicBezTo>
                  <a:pt x="-72440" y="903919"/>
                  <a:pt x="73567" y="624062"/>
                  <a:pt x="0" y="507523"/>
                </a:cubicBezTo>
                <a:cubicBezTo>
                  <a:pt x="-109646" y="374733"/>
                  <a:pt x="122500" y="181115"/>
                  <a:pt x="0" y="0"/>
                </a:cubicBezTo>
                <a:close/>
              </a:path>
              <a:path w="11219974" h="1569660" fill="none" stroke="0" extrusionOk="0">
                <a:moveTo>
                  <a:pt x="0" y="0"/>
                </a:moveTo>
                <a:cubicBezTo>
                  <a:pt x="113240" y="-27007"/>
                  <a:pt x="365699" y="23327"/>
                  <a:pt x="638675" y="0"/>
                </a:cubicBezTo>
                <a:cubicBezTo>
                  <a:pt x="851305" y="1863"/>
                  <a:pt x="1464365" y="-19234"/>
                  <a:pt x="1726150" y="0"/>
                </a:cubicBezTo>
                <a:cubicBezTo>
                  <a:pt x="1988214" y="3963"/>
                  <a:pt x="2088704" y="39303"/>
                  <a:pt x="2364825" y="0"/>
                </a:cubicBezTo>
                <a:cubicBezTo>
                  <a:pt x="2602630" y="-71286"/>
                  <a:pt x="3018503" y="26826"/>
                  <a:pt x="3227900" y="0"/>
                </a:cubicBezTo>
                <a:cubicBezTo>
                  <a:pt x="3463510" y="-23471"/>
                  <a:pt x="3624095" y="38359"/>
                  <a:pt x="3866575" y="0"/>
                </a:cubicBezTo>
                <a:cubicBezTo>
                  <a:pt x="4134101" y="592"/>
                  <a:pt x="4254406" y="16714"/>
                  <a:pt x="4505251" y="0"/>
                </a:cubicBezTo>
                <a:cubicBezTo>
                  <a:pt x="4753785" y="-24673"/>
                  <a:pt x="4990743" y="20742"/>
                  <a:pt x="5143926" y="0"/>
                </a:cubicBezTo>
                <a:cubicBezTo>
                  <a:pt x="5281119" y="-42979"/>
                  <a:pt x="5763922" y="-11262"/>
                  <a:pt x="6007000" y="0"/>
                </a:cubicBezTo>
                <a:cubicBezTo>
                  <a:pt x="6299437" y="-3319"/>
                  <a:pt x="6731074" y="6758"/>
                  <a:pt x="7094475" y="0"/>
                </a:cubicBezTo>
                <a:cubicBezTo>
                  <a:pt x="7454164" y="-10700"/>
                  <a:pt x="7554235" y="46741"/>
                  <a:pt x="7845351" y="0"/>
                </a:cubicBezTo>
                <a:cubicBezTo>
                  <a:pt x="8157543" y="-71691"/>
                  <a:pt x="8242496" y="12305"/>
                  <a:pt x="8484027" y="0"/>
                </a:cubicBezTo>
                <a:cubicBezTo>
                  <a:pt x="8734361" y="-2645"/>
                  <a:pt x="8797409" y="42819"/>
                  <a:pt x="9122702" y="0"/>
                </a:cubicBezTo>
                <a:cubicBezTo>
                  <a:pt x="9407103" y="-34012"/>
                  <a:pt x="9572727" y="-1085"/>
                  <a:pt x="9649177" y="0"/>
                </a:cubicBezTo>
                <a:cubicBezTo>
                  <a:pt x="9647674" y="29377"/>
                  <a:pt x="10886077" y="41718"/>
                  <a:pt x="11219974" y="0"/>
                </a:cubicBezTo>
                <a:cubicBezTo>
                  <a:pt x="11185312" y="56314"/>
                  <a:pt x="11243885" y="268474"/>
                  <a:pt x="11219974" y="491826"/>
                </a:cubicBezTo>
                <a:cubicBezTo>
                  <a:pt x="11210714" y="707285"/>
                  <a:pt x="11171221" y="814716"/>
                  <a:pt x="11219974" y="1015046"/>
                </a:cubicBezTo>
                <a:cubicBezTo>
                  <a:pt x="11341226" y="1214598"/>
                  <a:pt x="11104477" y="1410086"/>
                  <a:pt x="11219974" y="1569660"/>
                </a:cubicBezTo>
                <a:cubicBezTo>
                  <a:pt x="11039502" y="1667182"/>
                  <a:pt x="10745683" y="1493868"/>
                  <a:pt x="10581298" y="1569660"/>
                </a:cubicBezTo>
                <a:cubicBezTo>
                  <a:pt x="10385422" y="1612930"/>
                  <a:pt x="9753493" y="1553510"/>
                  <a:pt x="9493823" y="1569660"/>
                </a:cubicBezTo>
                <a:cubicBezTo>
                  <a:pt x="9148144" y="1637766"/>
                  <a:pt x="8820727" y="1508408"/>
                  <a:pt x="8406350" y="1569660"/>
                </a:cubicBezTo>
                <a:cubicBezTo>
                  <a:pt x="8007575" y="1658766"/>
                  <a:pt x="7670076" y="1502605"/>
                  <a:pt x="7318875" y="1569660"/>
                </a:cubicBezTo>
                <a:cubicBezTo>
                  <a:pt x="7001673" y="1615970"/>
                  <a:pt x="6770989" y="1620323"/>
                  <a:pt x="6231401" y="1569660"/>
                </a:cubicBezTo>
                <a:cubicBezTo>
                  <a:pt x="5749582" y="1595069"/>
                  <a:pt x="5868236" y="1536711"/>
                  <a:pt x="5704924" y="1569660"/>
                </a:cubicBezTo>
                <a:cubicBezTo>
                  <a:pt x="5545761" y="1601053"/>
                  <a:pt x="5269271" y="1598933"/>
                  <a:pt x="4954050" y="1569660"/>
                </a:cubicBezTo>
                <a:cubicBezTo>
                  <a:pt x="4626054" y="1544505"/>
                  <a:pt x="4502958" y="1530458"/>
                  <a:pt x="4315375" y="1569660"/>
                </a:cubicBezTo>
                <a:cubicBezTo>
                  <a:pt x="4128788" y="1681337"/>
                  <a:pt x="3576117" y="1532629"/>
                  <a:pt x="3340100" y="1569660"/>
                </a:cubicBezTo>
                <a:cubicBezTo>
                  <a:pt x="3043835" y="1592854"/>
                  <a:pt x="3023742" y="1541107"/>
                  <a:pt x="2701425" y="1569660"/>
                </a:cubicBezTo>
                <a:cubicBezTo>
                  <a:pt x="2312612" y="1602481"/>
                  <a:pt x="1932978" y="1590123"/>
                  <a:pt x="1613950" y="1569660"/>
                </a:cubicBezTo>
                <a:cubicBezTo>
                  <a:pt x="1251318" y="1699222"/>
                  <a:pt x="455659" y="1505226"/>
                  <a:pt x="0" y="1569660"/>
                </a:cubicBezTo>
                <a:cubicBezTo>
                  <a:pt x="8283" y="1409524"/>
                  <a:pt x="49166" y="1201417"/>
                  <a:pt x="0" y="1015046"/>
                </a:cubicBezTo>
                <a:cubicBezTo>
                  <a:pt x="-59923" y="761430"/>
                  <a:pt x="45783" y="727005"/>
                  <a:pt x="0" y="460433"/>
                </a:cubicBezTo>
                <a:cubicBezTo>
                  <a:pt x="18969" y="196203"/>
                  <a:pt x="45543" y="105902"/>
                  <a:pt x="0" y="0"/>
                </a:cubicBezTo>
                <a:close/>
              </a:path>
              <a:path w="11219974" h="1569660" fill="none" stroke="0" extrusionOk="0">
                <a:moveTo>
                  <a:pt x="0" y="0"/>
                </a:moveTo>
                <a:cubicBezTo>
                  <a:pt x="142582" y="-72950"/>
                  <a:pt x="411566" y="67317"/>
                  <a:pt x="638675" y="0"/>
                </a:cubicBezTo>
                <a:cubicBezTo>
                  <a:pt x="893141" y="-67596"/>
                  <a:pt x="1514307" y="-21910"/>
                  <a:pt x="1726150" y="0"/>
                </a:cubicBezTo>
                <a:cubicBezTo>
                  <a:pt x="2003022" y="5103"/>
                  <a:pt x="2097973" y="51854"/>
                  <a:pt x="2364825" y="0"/>
                </a:cubicBezTo>
                <a:cubicBezTo>
                  <a:pt x="2605292" y="-41068"/>
                  <a:pt x="2961749" y="50826"/>
                  <a:pt x="3227900" y="0"/>
                </a:cubicBezTo>
                <a:cubicBezTo>
                  <a:pt x="3464283" y="-674"/>
                  <a:pt x="3636165" y="81590"/>
                  <a:pt x="3866575" y="0"/>
                </a:cubicBezTo>
                <a:cubicBezTo>
                  <a:pt x="4106350" y="-27568"/>
                  <a:pt x="4251442" y="66975"/>
                  <a:pt x="4505251" y="0"/>
                </a:cubicBezTo>
                <a:cubicBezTo>
                  <a:pt x="4721154" y="-42292"/>
                  <a:pt x="5001672" y="-35823"/>
                  <a:pt x="5143926" y="0"/>
                </a:cubicBezTo>
                <a:cubicBezTo>
                  <a:pt x="5348743" y="16064"/>
                  <a:pt x="5802823" y="-52803"/>
                  <a:pt x="6007000" y="0"/>
                </a:cubicBezTo>
                <a:cubicBezTo>
                  <a:pt x="6280565" y="6371"/>
                  <a:pt x="6758684" y="93759"/>
                  <a:pt x="7094475" y="0"/>
                </a:cubicBezTo>
                <a:cubicBezTo>
                  <a:pt x="7439031" y="-13366"/>
                  <a:pt x="7542552" y="96886"/>
                  <a:pt x="7845351" y="0"/>
                </a:cubicBezTo>
                <a:cubicBezTo>
                  <a:pt x="8176079" y="-47826"/>
                  <a:pt x="8224657" y="73523"/>
                  <a:pt x="8484027" y="0"/>
                </a:cubicBezTo>
                <a:cubicBezTo>
                  <a:pt x="8741741" y="-6913"/>
                  <a:pt x="8810874" y="41919"/>
                  <a:pt x="9122702" y="0"/>
                </a:cubicBezTo>
                <a:cubicBezTo>
                  <a:pt x="9421819" y="-49344"/>
                  <a:pt x="9568123" y="-7998"/>
                  <a:pt x="9649177" y="0"/>
                </a:cubicBezTo>
                <a:cubicBezTo>
                  <a:pt x="9810387" y="31229"/>
                  <a:pt x="10796657" y="57961"/>
                  <a:pt x="11219974" y="0"/>
                </a:cubicBezTo>
                <a:cubicBezTo>
                  <a:pt x="11224725" y="106104"/>
                  <a:pt x="11235530" y="304335"/>
                  <a:pt x="11219974" y="491826"/>
                </a:cubicBezTo>
                <a:cubicBezTo>
                  <a:pt x="11207964" y="706826"/>
                  <a:pt x="11167568" y="816337"/>
                  <a:pt x="11219974" y="1015046"/>
                </a:cubicBezTo>
                <a:cubicBezTo>
                  <a:pt x="11333371" y="1249709"/>
                  <a:pt x="11110039" y="1426926"/>
                  <a:pt x="11219974" y="1569660"/>
                </a:cubicBezTo>
                <a:cubicBezTo>
                  <a:pt x="11032033" y="1632085"/>
                  <a:pt x="10731537" y="1553445"/>
                  <a:pt x="10581298" y="1569660"/>
                </a:cubicBezTo>
                <a:cubicBezTo>
                  <a:pt x="10356952" y="1695957"/>
                  <a:pt x="9873434" y="1495744"/>
                  <a:pt x="9493823" y="1569660"/>
                </a:cubicBezTo>
                <a:cubicBezTo>
                  <a:pt x="9096376" y="1575398"/>
                  <a:pt x="8872969" y="1513008"/>
                  <a:pt x="8406350" y="1569660"/>
                </a:cubicBezTo>
                <a:cubicBezTo>
                  <a:pt x="7994256" y="1669170"/>
                  <a:pt x="7613242" y="1325529"/>
                  <a:pt x="7318875" y="1569660"/>
                </a:cubicBezTo>
                <a:cubicBezTo>
                  <a:pt x="6999912" y="1714006"/>
                  <a:pt x="6742901" y="1590852"/>
                  <a:pt x="6231401" y="1569660"/>
                </a:cubicBezTo>
                <a:cubicBezTo>
                  <a:pt x="5746460" y="1564198"/>
                  <a:pt x="5897512" y="1517583"/>
                  <a:pt x="5704924" y="1569660"/>
                </a:cubicBezTo>
                <a:cubicBezTo>
                  <a:pt x="5552299" y="1605895"/>
                  <a:pt x="5463238" y="1541941"/>
                  <a:pt x="5352013" y="1569660"/>
                </a:cubicBezTo>
                <a:cubicBezTo>
                  <a:pt x="5240788" y="1597379"/>
                  <a:pt x="5126169" y="1540081"/>
                  <a:pt x="4954050" y="1569660"/>
                </a:cubicBezTo>
                <a:cubicBezTo>
                  <a:pt x="4628998" y="1596686"/>
                  <a:pt x="4486666" y="1496520"/>
                  <a:pt x="4315375" y="1569660"/>
                </a:cubicBezTo>
                <a:cubicBezTo>
                  <a:pt x="3985299" y="1639431"/>
                  <a:pt x="3679376" y="1592927"/>
                  <a:pt x="3340100" y="1569660"/>
                </a:cubicBezTo>
                <a:cubicBezTo>
                  <a:pt x="3034415" y="1579390"/>
                  <a:pt x="3001486" y="1553381"/>
                  <a:pt x="2701425" y="1569660"/>
                </a:cubicBezTo>
                <a:cubicBezTo>
                  <a:pt x="2458046" y="1648409"/>
                  <a:pt x="1885663" y="1466060"/>
                  <a:pt x="1613950" y="1569660"/>
                </a:cubicBezTo>
                <a:cubicBezTo>
                  <a:pt x="1172535" y="1820619"/>
                  <a:pt x="429146" y="1388224"/>
                  <a:pt x="0" y="1569660"/>
                </a:cubicBezTo>
                <a:cubicBezTo>
                  <a:pt x="-50087" y="1419584"/>
                  <a:pt x="111139" y="1272963"/>
                  <a:pt x="0" y="1015046"/>
                </a:cubicBezTo>
                <a:cubicBezTo>
                  <a:pt x="-51587" y="756706"/>
                  <a:pt x="-6173" y="729869"/>
                  <a:pt x="0" y="460433"/>
                </a:cubicBezTo>
                <a:cubicBezTo>
                  <a:pt x="-11440" y="190722"/>
                  <a:pt x="80619" y="11373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62740641">
                  <a:custGeom>
                    <a:avLst/>
                    <a:gdLst>
                      <a:gd name="connsiteX0" fmla="*/ 0 w 7776864"/>
                      <a:gd name="connsiteY0" fmla="*/ 0 h 1292662"/>
                      <a:gd name="connsiteX1" fmla="*/ 442683 w 7776864"/>
                      <a:gd name="connsiteY1" fmla="*/ 0 h 1292662"/>
                      <a:gd name="connsiteX2" fmla="*/ 1196441 w 7776864"/>
                      <a:gd name="connsiteY2" fmla="*/ 0 h 1292662"/>
                      <a:gd name="connsiteX3" fmla="*/ 1639124 w 7776864"/>
                      <a:gd name="connsiteY3" fmla="*/ 0 h 1292662"/>
                      <a:gd name="connsiteX4" fmla="*/ 2237344 w 7776864"/>
                      <a:gd name="connsiteY4" fmla="*/ 0 h 1292662"/>
                      <a:gd name="connsiteX5" fmla="*/ 2680027 w 7776864"/>
                      <a:gd name="connsiteY5" fmla="*/ 0 h 1292662"/>
                      <a:gd name="connsiteX6" fmla="*/ 3122710 w 7776864"/>
                      <a:gd name="connsiteY6" fmla="*/ 0 h 1292662"/>
                      <a:gd name="connsiteX7" fmla="*/ 3565393 w 7776864"/>
                      <a:gd name="connsiteY7" fmla="*/ 0 h 1292662"/>
                      <a:gd name="connsiteX8" fmla="*/ 4163613 w 7776864"/>
                      <a:gd name="connsiteY8" fmla="*/ 0 h 1292662"/>
                      <a:gd name="connsiteX9" fmla="*/ 4917371 w 7776864"/>
                      <a:gd name="connsiteY9" fmla="*/ 0 h 1292662"/>
                      <a:gd name="connsiteX10" fmla="*/ 5437823 w 7776864"/>
                      <a:gd name="connsiteY10" fmla="*/ 0 h 1292662"/>
                      <a:gd name="connsiteX11" fmla="*/ 5880506 w 7776864"/>
                      <a:gd name="connsiteY11" fmla="*/ 0 h 1292662"/>
                      <a:gd name="connsiteX12" fmla="*/ 6323189 w 7776864"/>
                      <a:gd name="connsiteY12" fmla="*/ 0 h 1292662"/>
                      <a:gd name="connsiteX13" fmla="*/ 6688103 w 7776864"/>
                      <a:gd name="connsiteY13" fmla="*/ 0 h 1292662"/>
                      <a:gd name="connsiteX14" fmla="*/ 7776864 w 7776864"/>
                      <a:gd name="connsiteY14" fmla="*/ 0 h 1292662"/>
                      <a:gd name="connsiteX15" fmla="*/ 7776864 w 7776864"/>
                      <a:gd name="connsiteY15" fmla="*/ 405034 h 1292662"/>
                      <a:gd name="connsiteX16" fmla="*/ 7776864 w 7776864"/>
                      <a:gd name="connsiteY16" fmla="*/ 835921 h 1292662"/>
                      <a:gd name="connsiteX17" fmla="*/ 7776864 w 7776864"/>
                      <a:gd name="connsiteY17" fmla="*/ 1292662 h 1292662"/>
                      <a:gd name="connsiteX18" fmla="*/ 7334181 w 7776864"/>
                      <a:gd name="connsiteY18" fmla="*/ 1292662 h 1292662"/>
                      <a:gd name="connsiteX19" fmla="*/ 6580423 w 7776864"/>
                      <a:gd name="connsiteY19" fmla="*/ 1292662 h 1292662"/>
                      <a:gd name="connsiteX20" fmla="*/ 5826666 w 7776864"/>
                      <a:gd name="connsiteY20" fmla="*/ 1292662 h 1292662"/>
                      <a:gd name="connsiteX21" fmla="*/ 5072908 w 7776864"/>
                      <a:gd name="connsiteY21" fmla="*/ 1292662 h 1292662"/>
                      <a:gd name="connsiteX22" fmla="*/ 4319151 w 7776864"/>
                      <a:gd name="connsiteY22" fmla="*/ 1292662 h 1292662"/>
                      <a:gd name="connsiteX23" fmla="*/ 3954236 w 7776864"/>
                      <a:gd name="connsiteY23" fmla="*/ 1292662 h 1292662"/>
                      <a:gd name="connsiteX24" fmla="*/ 3433785 w 7776864"/>
                      <a:gd name="connsiteY24" fmla="*/ 1292662 h 1292662"/>
                      <a:gd name="connsiteX25" fmla="*/ 2991102 w 7776864"/>
                      <a:gd name="connsiteY25" fmla="*/ 1292662 h 1292662"/>
                      <a:gd name="connsiteX26" fmla="*/ 2315113 w 7776864"/>
                      <a:gd name="connsiteY26" fmla="*/ 1292662 h 1292662"/>
                      <a:gd name="connsiteX27" fmla="*/ 1872430 w 7776864"/>
                      <a:gd name="connsiteY27" fmla="*/ 1292662 h 1292662"/>
                      <a:gd name="connsiteX28" fmla="*/ 1118672 w 7776864"/>
                      <a:gd name="connsiteY28" fmla="*/ 1292662 h 1292662"/>
                      <a:gd name="connsiteX29" fmla="*/ 0 w 7776864"/>
                      <a:gd name="connsiteY29" fmla="*/ 1292662 h 1292662"/>
                      <a:gd name="connsiteX30" fmla="*/ 0 w 7776864"/>
                      <a:gd name="connsiteY30" fmla="*/ 835921 h 1292662"/>
                      <a:gd name="connsiteX31" fmla="*/ 0 w 7776864"/>
                      <a:gd name="connsiteY31" fmla="*/ 379181 h 1292662"/>
                      <a:gd name="connsiteX32" fmla="*/ 0 w 7776864"/>
                      <a:gd name="connsiteY32" fmla="*/ 0 h 1292662"/>
                      <a:gd name="connsiteX0" fmla="*/ 0 w 7776864"/>
                      <a:gd name="connsiteY0" fmla="*/ 0 h 1292662"/>
                      <a:gd name="connsiteX1" fmla="*/ 520452 w 7776864"/>
                      <a:gd name="connsiteY1" fmla="*/ 0 h 1292662"/>
                      <a:gd name="connsiteX2" fmla="*/ 885366 w 7776864"/>
                      <a:gd name="connsiteY2" fmla="*/ 0 h 1292662"/>
                      <a:gd name="connsiteX3" fmla="*/ 1254707 w 7776864"/>
                      <a:gd name="connsiteY3" fmla="*/ 0 h 1292662"/>
                      <a:gd name="connsiteX4" fmla="*/ 1639124 w 7776864"/>
                      <a:gd name="connsiteY4" fmla="*/ 0 h 1292662"/>
                      <a:gd name="connsiteX5" fmla="*/ 2081807 w 7776864"/>
                      <a:gd name="connsiteY5" fmla="*/ 0 h 1292662"/>
                      <a:gd name="connsiteX6" fmla="*/ 2524490 w 7776864"/>
                      <a:gd name="connsiteY6" fmla="*/ 0 h 1292662"/>
                      <a:gd name="connsiteX7" fmla="*/ 2889404 w 7776864"/>
                      <a:gd name="connsiteY7" fmla="*/ 0 h 1292662"/>
                      <a:gd name="connsiteX8" fmla="*/ 3332087 w 7776864"/>
                      <a:gd name="connsiteY8" fmla="*/ 0 h 1292662"/>
                      <a:gd name="connsiteX9" fmla="*/ 3774770 w 7776864"/>
                      <a:gd name="connsiteY9" fmla="*/ 0 h 1292662"/>
                      <a:gd name="connsiteX10" fmla="*/ 4528528 w 7776864"/>
                      <a:gd name="connsiteY10" fmla="*/ 0 h 1292662"/>
                      <a:gd name="connsiteX11" fmla="*/ 5126748 w 7776864"/>
                      <a:gd name="connsiteY11" fmla="*/ 0 h 1292662"/>
                      <a:gd name="connsiteX12" fmla="*/ 5880506 w 7776864"/>
                      <a:gd name="connsiteY12" fmla="*/ 0 h 1292662"/>
                      <a:gd name="connsiteX13" fmla="*/ 6634263 w 7776864"/>
                      <a:gd name="connsiteY13" fmla="*/ 0 h 1292662"/>
                      <a:gd name="connsiteX14" fmla="*/ 7232484 w 7776864"/>
                      <a:gd name="connsiteY14" fmla="*/ 0 h 1292662"/>
                      <a:gd name="connsiteX15" fmla="*/ 7776864 w 7776864"/>
                      <a:gd name="connsiteY15" fmla="*/ 0 h 1292662"/>
                      <a:gd name="connsiteX16" fmla="*/ 7776864 w 7776864"/>
                      <a:gd name="connsiteY16" fmla="*/ 417961 h 1292662"/>
                      <a:gd name="connsiteX17" fmla="*/ 7776864 w 7776864"/>
                      <a:gd name="connsiteY17" fmla="*/ 822995 h 1292662"/>
                      <a:gd name="connsiteX18" fmla="*/ 7776864 w 7776864"/>
                      <a:gd name="connsiteY18" fmla="*/ 1292662 h 1292662"/>
                      <a:gd name="connsiteX19" fmla="*/ 7256412 w 7776864"/>
                      <a:gd name="connsiteY19" fmla="*/ 1292662 h 1292662"/>
                      <a:gd name="connsiteX20" fmla="*/ 6658192 w 7776864"/>
                      <a:gd name="connsiteY20" fmla="*/ 1292662 h 1292662"/>
                      <a:gd name="connsiteX21" fmla="*/ 6137740 w 7776864"/>
                      <a:gd name="connsiteY21" fmla="*/ 1292662 h 1292662"/>
                      <a:gd name="connsiteX22" fmla="*/ 5539520 w 7776864"/>
                      <a:gd name="connsiteY22" fmla="*/ 1292662 h 1292662"/>
                      <a:gd name="connsiteX23" fmla="*/ 4863531 w 7776864"/>
                      <a:gd name="connsiteY23" fmla="*/ 1292662 h 1292662"/>
                      <a:gd name="connsiteX24" fmla="*/ 4343079 w 7776864"/>
                      <a:gd name="connsiteY24" fmla="*/ 1292662 h 1292662"/>
                      <a:gd name="connsiteX25" fmla="*/ 3667090 w 7776864"/>
                      <a:gd name="connsiteY25" fmla="*/ 1292662 h 1292662"/>
                      <a:gd name="connsiteX26" fmla="*/ 3068870 w 7776864"/>
                      <a:gd name="connsiteY26" fmla="*/ 1292662 h 1292662"/>
                      <a:gd name="connsiteX27" fmla="*/ 2548419 w 7776864"/>
                      <a:gd name="connsiteY27" fmla="*/ 1292662 h 1292662"/>
                      <a:gd name="connsiteX28" fmla="*/ 2027967 w 7776864"/>
                      <a:gd name="connsiteY28" fmla="*/ 1292662 h 1292662"/>
                      <a:gd name="connsiteX29" fmla="*/ 1585284 w 7776864"/>
                      <a:gd name="connsiteY29" fmla="*/ 1292662 h 1292662"/>
                      <a:gd name="connsiteX30" fmla="*/ 1064832 w 7776864"/>
                      <a:gd name="connsiteY30" fmla="*/ 1292662 h 1292662"/>
                      <a:gd name="connsiteX31" fmla="*/ 699918 w 7776864"/>
                      <a:gd name="connsiteY31" fmla="*/ 1292662 h 1292662"/>
                      <a:gd name="connsiteX32" fmla="*/ 0 w 7776864"/>
                      <a:gd name="connsiteY32" fmla="*/ 1292662 h 1292662"/>
                      <a:gd name="connsiteX33" fmla="*/ 0 w 7776864"/>
                      <a:gd name="connsiteY33" fmla="*/ 835921 h 1292662"/>
                      <a:gd name="connsiteX34" fmla="*/ 0 w 7776864"/>
                      <a:gd name="connsiteY34" fmla="*/ 417961 h 1292662"/>
                      <a:gd name="connsiteX35" fmla="*/ 0 w 7776864"/>
                      <a:gd name="connsiteY35" fmla="*/ 0 h 1292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7776864" h="1292662" fill="none" extrusionOk="0">
                        <a:moveTo>
                          <a:pt x="0" y="0"/>
                        </a:moveTo>
                        <a:cubicBezTo>
                          <a:pt x="61855" y="-44871"/>
                          <a:pt x="293986" y="60370"/>
                          <a:pt x="442683" y="0"/>
                        </a:cubicBezTo>
                        <a:cubicBezTo>
                          <a:pt x="620564" y="-65213"/>
                          <a:pt x="1034952" y="6365"/>
                          <a:pt x="1196441" y="0"/>
                        </a:cubicBezTo>
                        <a:cubicBezTo>
                          <a:pt x="1365876" y="-11555"/>
                          <a:pt x="1451652" y="28053"/>
                          <a:pt x="1639124" y="0"/>
                        </a:cubicBezTo>
                        <a:cubicBezTo>
                          <a:pt x="1841927" y="-33628"/>
                          <a:pt x="2084896" y="22094"/>
                          <a:pt x="2237344" y="0"/>
                        </a:cubicBezTo>
                        <a:cubicBezTo>
                          <a:pt x="2376732" y="-34005"/>
                          <a:pt x="2552011" y="57682"/>
                          <a:pt x="2680027" y="0"/>
                        </a:cubicBezTo>
                        <a:cubicBezTo>
                          <a:pt x="2830763" y="-26875"/>
                          <a:pt x="2973889" y="31434"/>
                          <a:pt x="3122710" y="0"/>
                        </a:cubicBezTo>
                        <a:cubicBezTo>
                          <a:pt x="3268958" y="-31662"/>
                          <a:pt x="3467069" y="-14282"/>
                          <a:pt x="3565393" y="0"/>
                        </a:cubicBezTo>
                        <a:cubicBezTo>
                          <a:pt x="3704692" y="-15102"/>
                          <a:pt x="3977137" y="-40608"/>
                          <a:pt x="4163613" y="0"/>
                        </a:cubicBezTo>
                        <a:cubicBezTo>
                          <a:pt x="4360312" y="35704"/>
                          <a:pt x="4689011" y="84251"/>
                          <a:pt x="4917371" y="0"/>
                        </a:cubicBezTo>
                        <a:cubicBezTo>
                          <a:pt x="5146701" y="-54868"/>
                          <a:pt x="5220296" y="86966"/>
                          <a:pt x="5437823" y="0"/>
                        </a:cubicBezTo>
                        <a:cubicBezTo>
                          <a:pt x="5659459" y="-45740"/>
                          <a:pt x="5714284" y="66724"/>
                          <a:pt x="5880506" y="0"/>
                        </a:cubicBezTo>
                        <a:cubicBezTo>
                          <a:pt x="6039742" y="-32710"/>
                          <a:pt x="6137393" y="41273"/>
                          <a:pt x="6323189" y="0"/>
                        </a:cubicBezTo>
                        <a:cubicBezTo>
                          <a:pt x="6516249" y="-43983"/>
                          <a:pt x="6614532" y="-5162"/>
                          <a:pt x="6688103" y="0"/>
                        </a:cubicBezTo>
                        <a:cubicBezTo>
                          <a:pt x="6808653" y="24319"/>
                          <a:pt x="7498830" y="63392"/>
                          <a:pt x="7776864" y="0"/>
                        </a:cubicBezTo>
                        <a:cubicBezTo>
                          <a:pt x="7808881" y="88761"/>
                          <a:pt x="7775702" y="253999"/>
                          <a:pt x="7776864" y="405034"/>
                        </a:cubicBezTo>
                        <a:cubicBezTo>
                          <a:pt x="7782151" y="561101"/>
                          <a:pt x="7730027" y="660821"/>
                          <a:pt x="7776864" y="835921"/>
                        </a:cubicBezTo>
                        <a:cubicBezTo>
                          <a:pt x="7850153" y="1028918"/>
                          <a:pt x="7724201" y="1171591"/>
                          <a:pt x="7776864" y="1292662"/>
                        </a:cubicBezTo>
                        <a:cubicBezTo>
                          <a:pt x="7645935" y="1335309"/>
                          <a:pt x="7428461" y="1302962"/>
                          <a:pt x="7334181" y="1292662"/>
                        </a:cubicBezTo>
                        <a:cubicBezTo>
                          <a:pt x="7218872" y="1336163"/>
                          <a:pt x="6822658" y="1282836"/>
                          <a:pt x="6580423" y="1292662"/>
                        </a:cubicBezTo>
                        <a:cubicBezTo>
                          <a:pt x="6341088" y="1302014"/>
                          <a:pt x="6160084" y="1236591"/>
                          <a:pt x="5826666" y="1292662"/>
                        </a:cubicBezTo>
                        <a:cubicBezTo>
                          <a:pt x="5538198" y="1336779"/>
                          <a:pt x="5296889" y="1148306"/>
                          <a:pt x="5072908" y="1292662"/>
                        </a:cubicBezTo>
                        <a:cubicBezTo>
                          <a:pt x="4874935" y="1437005"/>
                          <a:pt x="4669230" y="1291061"/>
                          <a:pt x="4319151" y="1292662"/>
                        </a:cubicBezTo>
                        <a:cubicBezTo>
                          <a:pt x="3941442" y="1307869"/>
                          <a:pt x="4099292" y="1247772"/>
                          <a:pt x="3954236" y="1292662"/>
                        </a:cubicBezTo>
                        <a:cubicBezTo>
                          <a:pt x="3826822" y="1292323"/>
                          <a:pt x="3706826" y="1294385"/>
                          <a:pt x="3433785" y="1292662"/>
                        </a:cubicBezTo>
                        <a:cubicBezTo>
                          <a:pt x="3198605" y="1306642"/>
                          <a:pt x="3113429" y="1236273"/>
                          <a:pt x="2991102" y="1292662"/>
                        </a:cubicBezTo>
                        <a:cubicBezTo>
                          <a:pt x="2812891" y="1386354"/>
                          <a:pt x="2545920" y="1323647"/>
                          <a:pt x="2315113" y="1292662"/>
                        </a:cubicBezTo>
                        <a:cubicBezTo>
                          <a:pt x="2114487" y="1304529"/>
                          <a:pt x="2080965" y="1276858"/>
                          <a:pt x="1872430" y="1292662"/>
                        </a:cubicBezTo>
                        <a:cubicBezTo>
                          <a:pt x="1654302" y="1345923"/>
                          <a:pt x="1375227" y="1203415"/>
                          <a:pt x="1118672" y="1292662"/>
                        </a:cubicBezTo>
                        <a:cubicBezTo>
                          <a:pt x="799409" y="1469618"/>
                          <a:pt x="307771" y="1191522"/>
                          <a:pt x="0" y="1292662"/>
                        </a:cubicBezTo>
                        <a:cubicBezTo>
                          <a:pt x="-24334" y="1186135"/>
                          <a:pt x="50204" y="1030015"/>
                          <a:pt x="0" y="835921"/>
                        </a:cubicBezTo>
                        <a:cubicBezTo>
                          <a:pt x="-40833" y="636897"/>
                          <a:pt x="7675" y="595072"/>
                          <a:pt x="0" y="379181"/>
                        </a:cubicBezTo>
                        <a:cubicBezTo>
                          <a:pt x="-6607" y="158626"/>
                          <a:pt x="54050" y="81525"/>
                          <a:pt x="0" y="0"/>
                        </a:cubicBezTo>
                        <a:close/>
                      </a:path>
                      <a:path w="7776864" h="1292662" stroke="0" extrusionOk="0">
                        <a:moveTo>
                          <a:pt x="0" y="0"/>
                        </a:moveTo>
                        <a:cubicBezTo>
                          <a:pt x="233223" y="-35517"/>
                          <a:pt x="357902" y="22942"/>
                          <a:pt x="520452" y="0"/>
                        </a:cubicBezTo>
                        <a:cubicBezTo>
                          <a:pt x="674426" y="-15004"/>
                          <a:pt x="764977" y="-12833"/>
                          <a:pt x="885366" y="0"/>
                        </a:cubicBezTo>
                        <a:cubicBezTo>
                          <a:pt x="974559" y="-250"/>
                          <a:pt x="1138263" y="6633"/>
                          <a:pt x="1254707" y="0"/>
                        </a:cubicBezTo>
                        <a:cubicBezTo>
                          <a:pt x="1371151" y="-6633"/>
                          <a:pt x="1492729" y="3863"/>
                          <a:pt x="1639124" y="0"/>
                        </a:cubicBezTo>
                        <a:cubicBezTo>
                          <a:pt x="1851704" y="8832"/>
                          <a:pt x="1981661" y="39410"/>
                          <a:pt x="2081807" y="0"/>
                        </a:cubicBezTo>
                        <a:cubicBezTo>
                          <a:pt x="2182901" y="-38290"/>
                          <a:pt x="2448391" y="11346"/>
                          <a:pt x="2524490" y="0"/>
                        </a:cubicBezTo>
                        <a:cubicBezTo>
                          <a:pt x="2619049" y="-10925"/>
                          <a:pt x="2808417" y="12042"/>
                          <a:pt x="2889404" y="0"/>
                        </a:cubicBezTo>
                        <a:cubicBezTo>
                          <a:pt x="2985159" y="-6423"/>
                          <a:pt x="3097564" y="8474"/>
                          <a:pt x="3332087" y="0"/>
                        </a:cubicBezTo>
                        <a:cubicBezTo>
                          <a:pt x="3523171" y="-10940"/>
                          <a:pt x="3652664" y="-7063"/>
                          <a:pt x="3774770" y="0"/>
                        </a:cubicBezTo>
                        <a:cubicBezTo>
                          <a:pt x="3872540" y="-16272"/>
                          <a:pt x="4346142" y="31763"/>
                          <a:pt x="4528528" y="0"/>
                        </a:cubicBezTo>
                        <a:cubicBezTo>
                          <a:pt x="4711753" y="-76550"/>
                          <a:pt x="4995041" y="41958"/>
                          <a:pt x="5126748" y="0"/>
                        </a:cubicBezTo>
                        <a:cubicBezTo>
                          <a:pt x="5293446" y="-122083"/>
                          <a:pt x="5530395" y="592"/>
                          <a:pt x="5880506" y="0"/>
                        </a:cubicBezTo>
                        <a:cubicBezTo>
                          <a:pt x="6244107" y="-13658"/>
                          <a:pt x="6422098" y="21104"/>
                          <a:pt x="6634263" y="0"/>
                        </a:cubicBezTo>
                        <a:cubicBezTo>
                          <a:pt x="6898092" y="-32767"/>
                          <a:pt x="7005392" y="21165"/>
                          <a:pt x="7232484" y="0"/>
                        </a:cubicBezTo>
                        <a:cubicBezTo>
                          <a:pt x="7442025" y="-69460"/>
                          <a:pt x="7595132" y="30656"/>
                          <a:pt x="7776864" y="0"/>
                        </a:cubicBezTo>
                        <a:cubicBezTo>
                          <a:pt x="7800533" y="160818"/>
                          <a:pt x="7757105" y="300044"/>
                          <a:pt x="7776864" y="417961"/>
                        </a:cubicBezTo>
                        <a:cubicBezTo>
                          <a:pt x="7783866" y="521040"/>
                          <a:pt x="7766287" y="723973"/>
                          <a:pt x="7776864" y="822995"/>
                        </a:cubicBezTo>
                        <a:cubicBezTo>
                          <a:pt x="7822796" y="910737"/>
                          <a:pt x="7712766" y="1081705"/>
                          <a:pt x="7776864" y="1292662"/>
                        </a:cubicBezTo>
                        <a:cubicBezTo>
                          <a:pt x="7606277" y="1306317"/>
                          <a:pt x="7469317" y="1250375"/>
                          <a:pt x="7256412" y="1292662"/>
                        </a:cubicBezTo>
                        <a:cubicBezTo>
                          <a:pt x="7069839" y="1358114"/>
                          <a:pt x="6914853" y="1249950"/>
                          <a:pt x="6658192" y="1292662"/>
                        </a:cubicBezTo>
                        <a:cubicBezTo>
                          <a:pt x="6378709" y="1325552"/>
                          <a:pt x="6291165" y="1248292"/>
                          <a:pt x="6137740" y="1292662"/>
                        </a:cubicBezTo>
                        <a:cubicBezTo>
                          <a:pt x="5972171" y="1284851"/>
                          <a:pt x="5751193" y="1322137"/>
                          <a:pt x="5539520" y="1292662"/>
                        </a:cubicBezTo>
                        <a:cubicBezTo>
                          <a:pt x="5277830" y="1273183"/>
                          <a:pt x="5085301" y="1238180"/>
                          <a:pt x="4863531" y="1292662"/>
                        </a:cubicBezTo>
                        <a:cubicBezTo>
                          <a:pt x="4610559" y="1323759"/>
                          <a:pt x="4543760" y="1197420"/>
                          <a:pt x="4343079" y="1292662"/>
                        </a:cubicBezTo>
                        <a:cubicBezTo>
                          <a:pt x="4109991" y="1340124"/>
                          <a:pt x="3796098" y="1198249"/>
                          <a:pt x="3667090" y="1292662"/>
                        </a:cubicBezTo>
                        <a:cubicBezTo>
                          <a:pt x="3528489" y="1333634"/>
                          <a:pt x="3226082" y="1262976"/>
                          <a:pt x="3068870" y="1292662"/>
                        </a:cubicBezTo>
                        <a:cubicBezTo>
                          <a:pt x="2929668" y="1303913"/>
                          <a:pt x="2652105" y="1235476"/>
                          <a:pt x="2548419" y="1292662"/>
                        </a:cubicBezTo>
                        <a:cubicBezTo>
                          <a:pt x="2454295" y="1297359"/>
                          <a:pt x="2245042" y="1256395"/>
                          <a:pt x="2027967" y="1292662"/>
                        </a:cubicBezTo>
                        <a:cubicBezTo>
                          <a:pt x="1830035" y="1283697"/>
                          <a:pt x="1701530" y="1265859"/>
                          <a:pt x="1585284" y="1292662"/>
                        </a:cubicBezTo>
                        <a:cubicBezTo>
                          <a:pt x="1438190" y="1308354"/>
                          <a:pt x="1204430" y="1275370"/>
                          <a:pt x="1064832" y="1292662"/>
                        </a:cubicBezTo>
                        <a:cubicBezTo>
                          <a:pt x="937053" y="1301683"/>
                          <a:pt x="879645" y="1284798"/>
                          <a:pt x="699918" y="1292662"/>
                        </a:cubicBezTo>
                        <a:cubicBezTo>
                          <a:pt x="571311" y="1265546"/>
                          <a:pt x="231320" y="1276351"/>
                          <a:pt x="0" y="1292662"/>
                        </a:cubicBezTo>
                        <a:cubicBezTo>
                          <a:pt x="-26456" y="1104037"/>
                          <a:pt x="51800" y="920515"/>
                          <a:pt x="0" y="835921"/>
                        </a:cubicBezTo>
                        <a:cubicBezTo>
                          <a:pt x="-50769" y="748304"/>
                          <a:pt x="36053" y="509184"/>
                          <a:pt x="0" y="417961"/>
                        </a:cubicBezTo>
                        <a:cubicBezTo>
                          <a:pt x="-65363" y="330637"/>
                          <a:pt x="71878" y="134748"/>
                          <a:pt x="0" y="0"/>
                        </a:cubicBezTo>
                        <a:close/>
                      </a:path>
                      <a:path w="7776864" h="1292662" fill="none" stroke="0" extrusionOk="0">
                        <a:moveTo>
                          <a:pt x="0" y="0"/>
                        </a:moveTo>
                        <a:cubicBezTo>
                          <a:pt x="98142" y="-18093"/>
                          <a:pt x="265519" y="37714"/>
                          <a:pt x="442683" y="0"/>
                        </a:cubicBezTo>
                        <a:cubicBezTo>
                          <a:pt x="587304" y="-19123"/>
                          <a:pt x="1047657" y="9802"/>
                          <a:pt x="1196441" y="0"/>
                        </a:cubicBezTo>
                        <a:cubicBezTo>
                          <a:pt x="1363844" y="-9954"/>
                          <a:pt x="1439197" y="40585"/>
                          <a:pt x="1639124" y="0"/>
                        </a:cubicBezTo>
                        <a:cubicBezTo>
                          <a:pt x="1808234" y="-38078"/>
                          <a:pt x="2092150" y="37873"/>
                          <a:pt x="2237344" y="0"/>
                        </a:cubicBezTo>
                        <a:cubicBezTo>
                          <a:pt x="2389488" y="-8336"/>
                          <a:pt x="2506421" y="35555"/>
                          <a:pt x="2680027" y="0"/>
                        </a:cubicBezTo>
                        <a:cubicBezTo>
                          <a:pt x="2854665" y="-24891"/>
                          <a:pt x="2947319" y="20335"/>
                          <a:pt x="3122710" y="0"/>
                        </a:cubicBezTo>
                        <a:cubicBezTo>
                          <a:pt x="3311149" y="-30754"/>
                          <a:pt x="3455324" y="-5667"/>
                          <a:pt x="3565393" y="0"/>
                        </a:cubicBezTo>
                        <a:cubicBezTo>
                          <a:pt x="3675606" y="-9195"/>
                          <a:pt x="4007865" y="-1369"/>
                          <a:pt x="4163613" y="0"/>
                        </a:cubicBezTo>
                        <a:cubicBezTo>
                          <a:pt x="4335404" y="-38675"/>
                          <a:pt x="4656412" y="23301"/>
                          <a:pt x="4917371" y="0"/>
                        </a:cubicBezTo>
                        <a:cubicBezTo>
                          <a:pt x="5164569" y="-18900"/>
                          <a:pt x="5223452" y="51848"/>
                          <a:pt x="5437823" y="0"/>
                        </a:cubicBezTo>
                        <a:cubicBezTo>
                          <a:pt x="5663731" y="-49832"/>
                          <a:pt x="5697488" y="27424"/>
                          <a:pt x="5880506" y="0"/>
                        </a:cubicBezTo>
                        <a:cubicBezTo>
                          <a:pt x="6057544" y="-12310"/>
                          <a:pt x="6099077" y="36962"/>
                          <a:pt x="6323189" y="0"/>
                        </a:cubicBezTo>
                        <a:cubicBezTo>
                          <a:pt x="6519491" y="-42072"/>
                          <a:pt x="6634573" y="2115"/>
                          <a:pt x="6688103" y="0"/>
                        </a:cubicBezTo>
                        <a:cubicBezTo>
                          <a:pt x="6698298" y="5101"/>
                          <a:pt x="7457079" y="55068"/>
                          <a:pt x="7776864" y="0"/>
                        </a:cubicBezTo>
                        <a:cubicBezTo>
                          <a:pt x="7775523" y="83851"/>
                          <a:pt x="7800255" y="236125"/>
                          <a:pt x="7776864" y="405034"/>
                        </a:cubicBezTo>
                        <a:cubicBezTo>
                          <a:pt x="7765539" y="587470"/>
                          <a:pt x="7738713" y="659313"/>
                          <a:pt x="7776864" y="835921"/>
                        </a:cubicBezTo>
                        <a:cubicBezTo>
                          <a:pt x="7857290" y="1015704"/>
                          <a:pt x="7698943" y="1156658"/>
                          <a:pt x="7776864" y="1292662"/>
                        </a:cubicBezTo>
                        <a:cubicBezTo>
                          <a:pt x="7674845" y="1361481"/>
                          <a:pt x="7448565" y="1253741"/>
                          <a:pt x="7334181" y="1292662"/>
                        </a:cubicBezTo>
                        <a:cubicBezTo>
                          <a:pt x="7215084" y="1327453"/>
                          <a:pt x="6821626" y="1262291"/>
                          <a:pt x="6580423" y="1292662"/>
                        </a:cubicBezTo>
                        <a:cubicBezTo>
                          <a:pt x="6325676" y="1306867"/>
                          <a:pt x="6110679" y="1250172"/>
                          <a:pt x="5826666" y="1292662"/>
                        </a:cubicBezTo>
                        <a:cubicBezTo>
                          <a:pt x="5539290" y="1391062"/>
                          <a:pt x="5272538" y="1192610"/>
                          <a:pt x="5072908" y="1292662"/>
                        </a:cubicBezTo>
                        <a:cubicBezTo>
                          <a:pt x="4829652" y="1342337"/>
                          <a:pt x="4686006" y="1340593"/>
                          <a:pt x="4319151" y="1292662"/>
                        </a:cubicBezTo>
                        <a:cubicBezTo>
                          <a:pt x="3976445" y="1295512"/>
                          <a:pt x="4051776" y="1264374"/>
                          <a:pt x="3954236" y="1292662"/>
                        </a:cubicBezTo>
                        <a:cubicBezTo>
                          <a:pt x="3836458" y="1327003"/>
                          <a:pt x="3676555" y="1320515"/>
                          <a:pt x="3433785" y="1292662"/>
                        </a:cubicBezTo>
                        <a:cubicBezTo>
                          <a:pt x="3213772" y="1284623"/>
                          <a:pt x="3134274" y="1242381"/>
                          <a:pt x="2991102" y="1292662"/>
                        </a:cubicBezTo>
                        <a:cubicBezTo>
                          <a:pt x="2891080" y="1372314"/>
                          <a:pt x="2484195" y="1255794"/>
                          <a:pt x="2315113" y="1292662"/>
                        </a:cubicBezTo>
                        <a:cubicBezTo>
                          <a:pt x="2112783" y="1300756"/>
                          <a:pt x="2089937" y="1270734"/>
                          <a:pt x="1872430" y="1292662"/>
                        </a:cubicBezTo>
                        <a:cubicBezTo>
                          <a:pt x="1597731" y="1288248"/>
                          <a:pt x="1370459" y="1268178"/>
                          <a:pt x="1118672" y="1292662"/>
                        </a:cubicBezTo>
                        <a:cubicBezTo>
                          <a:pt x="901977" y="1371840"/>
                          <a:pt x="322892" y="1236882"/>
                          <a:pt x="0" y="1292662"/>
                        </a:cubicBezTo>
                        <a:cubicBezTo>
                          <a:pt x="-13205" y="1175868"/>
                          <a:pt x="33877" y="999876"/>
                          <a:pt x="0" y="835921"/>
                        </a:cubicBezTo>
                        <a:cubicBezTo>
                          <a:pt x="-52147" y="626621"/>
                          <a:pt x="15130" y="601396"/>
                          <a:pt x="0" y="379181"/>
                        </a:cubicBezTo>
                        <a:cubicBezTo>
                          <a:pt x="-2541" y="151192"/>
                          <a:pt x="27451" y="8661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249E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6" y="2224596"/>
            <a:ext cx="5629823" cy="4221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26" y="2224596"/>
            <a:ext cx="5621941" cy="4221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7F2778-A710-42E4-8C75-8C00CA57D5A5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22B057-333F-4183-B410-7578E7CD4CEF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175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309623" y="128718"/>
            <a:ext cx="8336337" cy="5426052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44"/>
            <a:ext cx="4231710" cy="3689556"/>
          </a:xfrm>
          <a:prstGeom prst="rect">
            <a:avLst/>
          </a:prstGeom>
        </p:spPr>
      </p:pic>
      <p:sp>
        <p:nvSpPr>
          <p:cNvPr id="12" name="文本框 38"/>
          <p:cNvSpPr txBox="1"/>
          <p:nvPr/>
        </p:nvSpPr>
        <p:spPr>
          <a:xfrm>
            <a:off x="1619310" y="70797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5BA775"/>
                </a:solidFill>
                <a:latin typeface="UTM Cool Blue" panose="02040603050506020204" pitchFamily="18" charset="0"/>
                <a:ea typeface="思源黑体 CN Medium" panose="020B0600000000000000" pitchFamily="34" charset="-122"/>
              </a:rPr>
              <a:t>HOẠT ĐỘNG 1</a:t>
            </a:r>
            <a:endParaRPr lang="zh-CN" altLang="en-US" sz="2800" dirty="0">
              <a:solidFill>
                <a:srgbClr val="5BA775"/>
              </a:solidFill>
              <a:latin typeface="UTM Cool Blue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13" name="文本框 38"/>
          <p:cNvSpPr txBox="1"/>
          <p:nvPr/>
        </p:nvSpPr>
        <p:spPr>
          <a:xfrm>
            <a:off x="609401" y="1231193"/>
            <a:ext cx="77511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CHỦ NHÂN CỦA ĐỒNG BẰNG</a:t>
            </a:r>
            <a:endParaRPr lang="zh-CN" alt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5765" y="707972"/>
            <a:ext cx="7090635" cy="6286070"/>
            <a:chOff x="6015765" y="707972"/>
            <a:chExt cx="7090635" cy="6286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5765" y="707972"/>
              <a:ext cx="6166227" cy="6166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40" y="4256991"/>
              <a:ext cx="2571791" cy="25717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6196960" y="5089966"/>
              <a:ext cx="1883936" cy="1883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99">
              <a:off x="7418631" y="5110106"/>
              <a:ext cx="1883936" cy="1883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10185116" y="4456724"/>
              <a:ext cx="1883936" cy="18839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620" y="3766226"/>
              <a:ext cx="2536780" cy="253678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702926" y="1824731"/>
            <a:ext cx="74293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56987B-D19B-4AFC-A9BF-F8FB3C498315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BAA2BC-CEA1-44E9-BFE8-8C501F0BB354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477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5" b="98288" l="68555" r="991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57" r="-1"/>
          <a:stretch/>
        </p:blipFill>
        <p:spPr>
          <a:xfrm rot="794657" flipH="1">
            <a:off x="29151" y="160295"/>
            <a:ext cx="4284022" cy="38004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grpSp>
        <p:nvGrpSpPr>
          <p:cNvPr id="10" name="组合 13"/>
          <p:cNvGrpSpPr/>
          <p:nvPr/>
        </p:nvGrpSpPr>
        <p:grpSpPr>
          <a:xfrm>
            <a:off x="2971506" y="431496"/>
            <a:ext cx="6577454" cy="3685128"/>
            <a:chOff x="2531495" y="1032417"/>
            <a:chExt cx="6577454" cy="3685128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2" name="矩形 12"/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38"/>
          <p:cNvSpPr txBox="1"/>
          <p:nvPr/>
        </p:nvSpPr>
        <p:spPr>
          <a:xfrm>
            <a:off x="3208646" y="77460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5BA775"/>
                </a:solidFill>
                <a:latin typeface="UTM Cool Blue" panose="02040603050506020204" pitchFamily="18" charset="0"/>
                <a:ea typeface="思源黑体 CN Medium" panose="020B0600000000000000" pitchFamily="34" charset="-122"/>
              </a:rPr>
              <a:t>HOẠT ĐỘNG 2</a:t>
            </a:r>
            <a:endParaRPr lang="zh-CN" altLang="en-US" sz="3600" dirty="0">
              <a:solidFill>
                <a:srgbClr val="5BA775"/>
              </a:solidFill>
              <a:latin typeface="UTM Cool Blue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16" name="文本框 38"/>
          <p:cNvSpPr txBox="1"/>
          <p:nvPr/>
        </p:nvSpPr>
        <p:spPr>
          <a:xfrm>
            <a:off x="2611305" y="1392959"/>
            <a:ext cx="72978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TRANG PHỤC VÀ LỄ HỘI</a:t>
            </a:r>
            <a:endParaRPr lang="zh-CN" altLang="en-US" sz="8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2095554"/>
            <a:ext cx="6551840" cy="4782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5" b="98288" l="68555" r="991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57" r="-1"/>
          <a:stretch/>
        </p:blipFill>
        <p:spPr>
          <a:xfrm rot="20805343">
            <a:off x="8237281" y="2010727"/>
            <a:ext cx="2417017" cy="214419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22" name="图片 2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23" name="图片 2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109153" y="2678473"/>
            <a:ext cx="5862380" cy="42795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045A47-1BB4-481C-94EB-3542957207E1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F3B76D-A5B0-4381-9024-3667E58AAE89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330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F0CD6886-4E5E-4EE3-9C05-C7EC2FCD2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655">
            <a:off x="2625694" y="1146259"/>
            <a:ext cx="8104311" cy="5515556"/>
          </a:xfrm>
          <a:prstGeom prst="rect">
            <a:avLst/>
          </a:prstGeom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CD5CEB8-674A-4F13-85B6-263261726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472" y="1581906"/>
            <a:ext cx="6577935" cy="156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19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AEA11402-D47E-4385-B538-C4D46FDB6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110" y="3151182"/>
            <a:ext cx="5661554" cy="206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199" b="1" dirty="0" err="1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199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199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199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199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199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3199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199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199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199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199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199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199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199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199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199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199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3199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99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199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US" sz="3199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199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199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" y="1965960"/>
            <a:ext cx="5606641" cy="4888335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F25FFD-C595-4104-B813-3AF172A27A6E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EDC88-EF95-41EB-ACDF-0E443850510B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0837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44"/>
          <a:stretch/>
        </p:blipFill>
        <p:spPr>
          <a:xfrm flipH="1">
            <a:off x="-14729" y="3794673"/>
            <a:ext cx="3278218" cy="34895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36"/>
          <p:cNvSpPr txBox="1"/>
          <p:nvPr/>
        </p:nvSpPr>
        <p:spPr>
          <a:xfrm>
            <a:off x="722886" y="1257023"/>
            <a:ext cx="10731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i="0" dirty="0"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GÁNH THÓC </a:t>
            </a:r>
          </a:p>
          <a:p>
            <a:pPr algn="ctr"/>
            <a:r>
              <a:rPr lang="en-US" altLang="zh-CN" sz="9600" i="0" dirty="0"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VỀ THÔN</a:t>
            </a:r>
          </a:p>
        </p:txBody>
      </p:sp>
      <p:sp>
        <p:nvSpPr>
          <p:cNvPr id="11" name="文本框 38"/>
          <p:cNvSpPr txBox="1"/>
          <p:nvPr/>
        </p:nvSpPr>
        <p:spPr>
          <a:xfrm>
            <a:off x="3263490" y="54691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rgbClr val="0DBF9F"/>
                </a:solidFill>
                <a:latin typeface="UTM Cool Blue" panose="02040603050506020204" pitchFamily="18" charset="0"/>
                <a:ea typeface="思源黑体 CN Medium" panose="020B0600000000000000" pitchFamily="34" charset="-122"/>
              </a:rPr>
              <a:t>TRÒ CHƠI</a:t>
            </a:r>
            <a:endParaRPr lang="zh-CN" altLang="en-US" sz="4000" dirty="0">
              <a:solidFill>
                <a:srgbClr val="0DBF9F"/>
              </a:solidFill>
              <a:latin typeface="UTM Cool Blue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60" y="1868651"/>
            <a:ext cx="6072284" cy="5285805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1712355" y="3591877"/>
            <a:ext cx="10479645" cy="3895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C3C2D4-7FBF-4790-9A1C-816922DDED5A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A933C9-6745-4DC3-802B-D07A8BA5E9CC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230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59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2DADAC0-3B1D-4196-8341-51CEA9303C98}"/>
              </a:ext>
            </a:extLst>
          </p:cNvPr>
          <p:cNvGrpSpPr/>
          <p:nvPr/>
        </p:nvGrpSpPr>
        <p:grpSpPr>
          <a:xfrm>
            <a:off x="402336" y="228600"/>
            <a:ext cx="7315200" cy="5093208"/>
            <a:chOff x="4971987" y="1978049"/>
            <a:chExt cx="3910186" cy="3099030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32CE3AD0-CBB1-495D-9F26-BD14C3F0D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987" y="1978049"/>
              <a:ext cx="3910186" cy="3099030"/>
            </a:xfrm>
            <a:prstGeom prst="rect">
              <a:avLst/>
            </a:prstGeom>
          </p:spPr>
        </p:pic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823EDC89-DE42-4E93-B197-156683C73502}"/>
                </a:ext>
              </a:extLst>
            </p:cNvPr>
            <p:cNvSpPr txBox="1"/>
            <p:nvPr/>
          </p:nvSpPr>
          <p:spPr>
            <a:xfrm flipH="1">
              <a:off x="5455065" y="2723429"/>
              <a:ext cx="3140275" cy="730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3" name="Text Box 11">
            <a:extLst>
              <a:ext uri="{FF2B5EF4-FFF2-40B4-BE49-F238E27FC236}">
                <a16:creationId xmlns:a16="http://schemas.microsoft.com/office/drawing/2014/main" id="{0200666A-E358-4F73-A662-85849E4C9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843" y="2617373"/>
            <a:ext cx="50119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600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600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b="1" dirty="0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211" l="0" r="100000">
                        <a14:backgroundMark x1="43390" y1="89401" x2="47881" y2="88633"/>
                        <a14:backgroundMark x1="66780" y1="91214" x2="71271" y2="87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0" y="1178331"/>
            <a:ext cx="3874593" cy="59793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D7A7AB-73C3-4E83-83B9-2A7483310FAD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124E33-DEE9-4E7E-B528-909D05F9A309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653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5" b="98288" l="68555" r="991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57" r="-1"/>
          <a:stretch/>
        </p:blipFill>
        <p:spPr>
          <a:xfrm rot="794657" flipH="1">
            <a:off x="29151" y="160295"/>
            <a:ext cx="4284022" cy="38004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grpSp>
        <p:nvGrpSpPr>
          <p:cNvPr id="10" name="组合 13"/>
          <p:cNvGrpSpPr/>
          <p:nvPr/>
        </p:nvGrpSpPr>
        <p:grpSpPr>
          <a:xfrm>
            <a:off x="2971506" y="431496"/>
            <a:ext cx="6577454" cy="3685128"/>
            <a:chOff x="2531495" y="1032417"/>
            <a:chExt cx="6577454" cy="3685128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2" name="矩形 12"/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38"/>
          <p:cNvSpPr txBox="1"/>
          <p:nvPr/>
        </p:nvSpPr>
        <p:spPr>
          <a:xfrm>
            <a:off x="3208646" y="77460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5BA775"/>
                </a:solidFill>
                <a:latin typeface="UTM Cool Blue" panose="02040603050506020204" pitchFamily="18" charset="0"/>
                <a:ea typeface="思源黑体 CN Medium" panose="020B0600000000000000" pitchFamily="34" charset="-122"/>
              </a:rPr>
              <a:t>HOẠT ĐỘNG 2</a:t>
            </a:r>
            <a:endParaRPr lang="zh-CN" altLang="en-US" sz="2800" dirty="0">
              <a:solidFill>
                <a:srgbClr val="5BA775"/>
              </a:solidFill>
              <a:latin typeface="UTM Cool Blue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16" name="文本框 38"/>
          <p:cNvSpPr txBox="1"/>
          <p:nvPr/>
        </p:nvSpPr>
        <p:spPr>
          <a:xfrm>
            <a:off x="2607718" y="1215097"/>
            <a:ext cx="72978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TRANG PHỤC VÀ LỄ HỘI</a:t>
            </a:r>
            <a:endParaRPr lang="zh-CN" alt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2095554"/>
            <a:ext cx="6551840" cy="4782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5" b="98288" l="68555" r="991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57" r="-1"/>
          <a:stretch/>
        </p:blipFill>
        <p:spPr>
          <a:xfrm rot="20805343">
            <a:off x="8237281" y="2010727"/>
            <a:ext cx="2417017" cy="21441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6134" y="1850184"/>
            <a:ext cx="57374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20" name="图片 2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21" name="图片 2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109153" y="2678473"/>
            <a:ext cx="5862380" cy="42795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C11C57-3669-4E21-9A3C-20A067608FB5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9907D6-B862-4E28-AD89-82B66B17C999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4077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3"/>
          <p:cNvGrpSpPr/>
          <p:nvPr/>
        </p:nvGrpSpPr>
        <p:grpSpPr>
          <a:xfrm>
            <a:off x="1170358" y="285192"/>
            <a:ext cx="9905576" cy="5466384"/>
            <a:chOff x="2531495" y="1032417"/>
            <a:chExt cx="6577454" cy="3685128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2" name="矩形 12"/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sp>
        <p:nvSpPr>
          <p:cNvPr id="15" name="文本框 38"/>
          <p:cNvSpPr txBox="1"/>
          <p:nvPr/>
        </p:nvSpPr>
        <p:spPr>
          <a:xfrm>
            <a:off x="106679" y="76492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rgbClr val="5BA775"/>
                </a:solidFill>
                <a:latin typeface="UTM Cool Blue" panose="02040603050506020204" pitchFamily="18" charset="0"/>
                <a:ea typeface="思源黑体 CN Medium" panose="020B0600000000000000" pitchFamily="34" charset="-122"/>
              </a:rPr>
              <a:t>GHI NHỚ</a:t>
            </a:r>
            <a:endParaRPr lang="zh-CN" altLang="en-US" sz="4000" dirty="0">
              <a:solidFill>
                <a:srgbClr val="5BA775"/>
              </a:solidFill>
              <a:latin typeface="UTM Cool Blue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4352" y="0"/>
            <a:ext cx="2627648" cy="6635002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3236133" cy="551383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1571454" y="1348958"/>
            <a:ext cx="90617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21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22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0A26966-7EB6-401D-9CD2-7DA5DCDF69FF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5F1C27-8B47-443B-9285-23BA10E792B5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5551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3813047" cy="551383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446C36-C893-4EA9-9A05-9E36C6276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19" y="-338328"/>
            <a:ext cx="11150602" cy="6858000"/>
          </a:xfrm>
          <a:prstGeom prst="rect">
            <a:avLst/>
          </a:prstGeom>
        </p:spPr>
      </p:pic>
      <p:sp>
        <p:nvSpPr>
          <p:cNvPr id="9" name="文本框 38"/>
          <p:cNvSpPr txBox="1"/>
          <p:nvPr/>
        </p:nvSpPr>
        <p:spPr>
          <a:xfrm>
            <a:off x="4610037" y="2428952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>
                <a:solidFill>
                  <a:srgbClr val="FFC000"/>
                </a:solidFill>
                <a:latin typeface="UTM Cool Blue" panose="02040603050506020204" pitchFamily="18" charset="0"/>
                <a:ea typeface="思源黑体 CN Medium" panose="020B0600000000000000" pitchFamily="34" charset="-122"/>
              </a:rPr>
              <a:t>DẶN DÒ</a:t>
            </a:r>
            <a:endParaRPr lang="zh-CN" altLang="en-US" sz="8000" dirty="0">
              <a:solidFill>
                <a:srgbClr val="FFC000"/>
              </a:solidFill>
              <a:latin typeface="UTM Cool Blue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4" y="1162669"/>
            <a:ext cx="3274454" cy="5869067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1776" y="2637891"/>
            <a:ext cx="4840224" cy="4220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403FE4-59D4-4304-944A-2CB4BC5F8627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5AB2B-1C64-4231-B381-59F4705403A1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269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2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3" name="文本框 36"/>
          <p:cNvSpPr txBox="1"/>
          <p:nvPr/>
        </p:nvSpPr>
        <p:spPr>
          <a:xfrm>
            <a:off x="730250" y="758915"/>
            <a:ext cx="107315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i="0" dirty="0"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CHÀO </a:t>
            </a:r>
          </a:p>
          <a:p>
            <a:pPr algn="ctr"/>
            <a:r>
              <a:rPr lang="en-US" altLang="zh-CN" sz="13800" i="0" dirty="0"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TẠM BIỆT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7A91E0-A9FB-4D33-A8DE-8C499B7D2C5C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E3E2A-2DDA-47F7-B107-5911FA9AF570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919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57924" cy="883920"/>
            <a:chOff x="994238" y="364022"/>
            <a:chExt cx="9857924" cy="172656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76749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197904"/>
            <a:ext cx="898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844319" y="1230380"/>
            <a:ext cx="1944624" cy="1676400"/>
          </a:xfrm>
          <a:prstGeom prst="triangle">
            <a:avLst/>
          </a:prstGeom>
          <a:solidFill>
            <a:srgbClr val="F6A9A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21381" y="1212599"/>
            <a:ext cx="1676400" cy="1676400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Data 14"/>
          <p:cNvSpPr/>
          <p:nvPr/>
        </p:nvSpPr>
        <p:spPr>
          <a:xfrm>
            <a:off x="5079311" y="1241699"/>
            <a:ext cx="2477438" cy="1591056"/>
          </a:xfrm>
          <a:prstGeom prst="flowChartInputOutput">
            <a:avLst/>
          </a:prstGeom>
          <a:solidFill>
            <a:srgbClr val="FFF47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009324" y="1252249"/>
            <a:ext cx="2661920" cy="1591056"/>
          </a:xfrm>
          <a:prstGeom prst="rect">
            <a:avLst/>
          </a:prstGeom>
          <a:solidFill>
            <a:srgbClr val="C2F78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419576" y="3252112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3477690" y="3242164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B</a:t>
            </a:r>
          </a:p>
        </p:txBody>
      </p:sp>
      <p:sp>
        <p:nvSpPr>
          <p:cNvPr id="36" name="Oval 35"/>
          <p:cNvSpPr/>
          <p:nvPr/>
        </p:nvSpPr>
        <p:spPr>
          <a:xfrm>
            <a:off x="5700238" y="3185920"/>
            <a:ext cx="765447" cy="765447"/>
          </a:xfrm>
          <a:prstGeom prst="ellipse">
            <a:avLst/>
          </a:prstGeom>
          <a:solidFill>
            <a:srgbClr val="FFF47D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C</a:t>
            </a:r>
          </a:p>
        </p:txBody>
      </p:sp>
      <p:sp>
        <p:nvSpPr>
          <p:cNvPr id="37" name="Oval 36"/>
          <p:cNvSpPr/>
          <p:nvPr/>
        </p:nvSpPr>
        <p:spPr>
          <a:xfrm>
            <a:off x="8972947" y="3144549"/>
            <a:ext cx="765447" cy="765447"/>
          </a:xfrm>
          <a:prstGeom prst="ellipse">
            <a:avLst/>
          </a:prstGeom>
          <a:solidFill>
            <a:srgbClr val="C2F784"/>
          </a:solidFill>
          <a:ln>
            <a:noFill/>
          </a:ln>
          <a:effectLst>
            <a:glow rad="228600">
              <a:srgbClr val="C1F583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D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42" y="91402"/>
            <a:ext cx="5797534" cy="66548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8030" y="972918"/>
            <a:ext cx="7067764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64712" y="2844733"/>
            <a:ext cx="1447820" cy="14478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2616888" y="2810389"/>
            <a:ext cx="1447820" cy="14478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894207" y="2747191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8094885" y="2694929"/>
            <a:ext cx="1447820" cy="14478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30" y="975225"/>
            <a:ext cx="7067764" cy="61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-3.7037E-7 L 0.58932 0.0895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21" grpId="0" animBg="1"/>
      <p:bldP spid="21" grpId="1" animBg="1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71572" cy="1453474"/>
            <a:chOff x="994238" y="364022"/>
            <a:chExt cx="9871572" cy="1679262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225200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Oval 29"/>
          <p:cNvSpPr/>
          <p:nvPr/>
        </p:nvSpPr>
        <p:spPr>
          <a:xfrm>
            <a:off x="5813789" y="2089000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875477" y="3246696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B</a:t>
            </a:r>
          </a:p>
        </p:txBody>
      </p:sp>
      <p:sp>
        <p:nvSpPr>
          <p:cNvPr id="36" name="Oval 35"/>
          <p:cNvSpPr/>
          <p:nvPr/>
        </p:nvSpPr>
        <p:spPr>
          <a:xfrm>
            <a:off x="5938229" y="4415917"/>
            <a:ext cx="765447" cy="765447"/>
          </a:xfrm>
          <a:prstGeom prst="ellipse">
            <a:avLst/>
          </a:prstGeom>
          <a:solidFill>
            <a:srgbClr val="FFF47D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C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8765"/>
          <a:stretch/>
        </p:blipFill>
        <p:spPr>
          <a:xfrm>
            <a:off x="263471" y="935967"/>
            <a:ext cx="4515607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197880" y="4038448"/>
            <a:ext cx="1447820" cy="14478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082370" y="2752226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932073" y="1627935"/>
            <a:ext cx="1447820" cy="1447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4506" y="2099521"/>
            <a:ext cx="606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4506" y="3217155"/>
            <a:ext cx="450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11327" y="4406931"/>
            <a:ext cx="450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Đuống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" y="946219"/>
            <a:ext cx="4693319" cy="61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115 L -0.39649 0.0365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7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" grpId="0"/>
      <p:bldP spid="3" grpId="1"/>
      <p:bldP spid="29" grpId="0"/>
      <p:bldP spid="29" grpId="1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5580273" y="523881"/>
            <a:ext cx="5576424" cy="5047275"/>
            <a:chOff x="994238" y="364022"/>
            <a:chExt cx="10044123" cy="1565794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294921" y="415976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76802" y="1194630"/>
            <a:ext cx="52129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8765"/>
          <a:stretch/>
        </p:blipFill>
        <p:spPr>
          <a:xfrm>
            <a:off x="976988" y="927259"/>
            <a:ext cx="4515607" cy="61523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420">
            <a:off x="6120815" y="4201669"/>
            <a:ext cx="1923721" cy="192372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319356" y="3837297"/>
            <a:ext cx="1923721" cy="19237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34631" y="2729434"/>
            <a:ext cx="3508561" cy="700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52150" y="3534659"/>
            <a:ext cx="3005024" cy="700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7" y="927259"/>
            <a:ext cx="5865769" cy="615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0.37135 0.0025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68" y="11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-0.17813 -0.1613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-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1280809" y="506172"/>
            <a:ext cx="5225499" cy="4216073"/>
            <a:chOff x="703958" y="407598"/>
            <a:chExt cx="10148204" cy="160742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01185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703958" y="407598"/>
              <a:ext cx="9743439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42569" y="1065816"/>
            <a:ext cx="4220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7813" y="1063272"/>
            <a:ext cx="48495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đắp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7223" y="907916"/>
            <a:ext cx="7067764" cy="6152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1" y="3399845"/>
            <a:ext cx="2571791" cy="25717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9" y="3898911"/>
            <a:ext cx="2571791" cy="2571791"/>
          </a:xfrm>
          <a:prstGeom prst="rect">
            <a:avLst/>
          </a:prstGeom>
        </p:spPr>
      </p:pic>
      <p:pic>
        <p:nvPicPr>
          <p:cNvPr id="19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57862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3" y="921616"/>
            <a:ext cx="7057320" cy="61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44336 -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72696 -0.023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4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36" y="679225"/>
            <a:ext cx="7917984" cy="7917984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36"/>
          <p:cNvSpPr txBox="1"/>
          <p:nvPr/>
        </p:nvSpPr>
        <p:spPr>
          <a:xfrm>
            <a:off x="923431" y="1166588"/>
            <a:ext cx="60212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THÓC</a:t>
            </a:r>
            <a:r>
              <a:rPr lang="en-US" altLang="zh-CN" sz="9600" i="0" dirty="0"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 ĐÃ ĐẦY THÔN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-4218" r="2130" b="4218"/>
          <a:stretch/>
        </p:blipFill>
        <p:spPr>
          <a:xfrm>
            <a:off x="-1" y="3990328"/>
            <a:ext cx="6413501" cy="3442859"/>
          </a:xfrm>
          <a:prstGeom prst="rect">
            <a:avLst/>
          </a:prstGeom>
        </p:spPr>
      </p:pic>
      <p:pic>
        <p:nvPicPr>
          <p:cNvPr id="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6792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11" y="3376148"/>
            <a:ext cx="4213169" cy="3664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1CFEFC-D190-4A5D-831A-AEA2BC96B914}"/>
              </a:ext>
            </a:extLst>
          </p:cNvPr>
          <p:cNvSpPr txBox="1"/>
          <p:nvPr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5D081A-9661-469C-9555-07C196BC4000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471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-7.40741E-7 L -0.18346 -7.40741E-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8318" y="2138082"/>
            <a:ext cx="79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3009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906" y="1062318"/>
            <a:ext cx="1082488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627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570</Words>
  <Application>Microsoft Office PowerPoint</Application>
  <PresentationFormat>Widescreen</PresentationFormat>
  <Paragraphs>98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UTM Arruba KT</vt:lpstr>
      <vt:lpstr>等线 Light</vt:lpstr>
      <vt:lpstr>UTM Trajan Pro Bold</vt:lpstr>
      <vt:lpstr>UTM Futura Extra</vt:lpstr>
      <vt:lpstr>Times New Roman</vt:lpstr>
      <vt:lpstr>等线</vt:lpstr>
      <vt:lpstr>UTM Cool Blue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Nguoi dan DBBB</dc:title>
  <dc:subject>Dia li 4</dc:subject>
  <dc:creator>KTUTS</dc:creator>
  <cp:keywords>VIET BAO</cp:keywords>
  <cp:lastModifiedBy>ADMIN</cp:lastModifiedBy>
  <cp:revision>86</cp:revision>
  <dcterms:created xsi:type="dcterms:W3CDTF">2021-07-02T00:58:11Z</dcterms:created>
  <dcterms:modified xsi:type="dcterms:W3CDTF">2022-11-27T03:37:04Z</dcterms:modified>
  <cp:version>Q32</cp:version>
</cp:coreProperties>
</file>