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2" r:id="rId2"/>
    <p:sldId id="256" r:id="rId3"/>
    <p:sldId id="262" r:id="rId4"/>
    <p:sldId id="439" r:id="rId5"/>
    <p:sldId id="444" r:id="rId6"/>
    <p:sldId id="445" r:id="rId7"/>
    <p:sldId id="400" r:id="rId8"/>
    <p:sldId id="446" r:id="rId9"/>
    <p:sldId id="449" r:id="rId10"/>
    <p:sldId id="447" r:id="rId11"/>
    <p:sldId id="448" r:id="rId12"/>
    <p:sldId id="451" r:id="rId13"/>
    <p:sldId id="286" r:id="rId14"/>
  </p:sldIdLst>
  <p:sldSz cx="18288000" cy="10287000"/>
  <p:notesSz cx="6858000" cy="9144000"/>
  <p:embeddedFontLst>
    <p:embeddedFont>
      <p:font typeface="#9Slide03 Sofia Pro Soft" panose="020B0000000000000000" pitchFamily="34" charset="-93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#9Slide05 Lobster" panose="020B0604020202020204" charset="-93"/>
      <p:regular r:id="rId20"/>
    </p:embeddedFont>
    <p:embeddedFont>
      <p:font typeface="Arial-Rounded" panose="020B0500000000000000" pitchFamily="34" charset="-93"/>
      <p:regular r:id="rId21"/>
    </p:embeddedFont>
    <p:embeddedFont>
      <p:font typeface="#9Slide01 Noi dung ngan" panose="020B0604020202020204" charset="-93"/>
      <p:regular r:id="rId22"/>
    </p:embeddedFont>
    <p:embeddedFont>
      <p:font typeface="#9Slide05 Bodega Script" pitchFamily="2" charset="-93"/>
      <p:regular r:id="rId23"/>
    </p:embeddedFont>
    <p:embeddedFont>
      <p:font typeface="#9Slide03 Sofia Pro Soft Bold" panose="020B0000000000000000" pitchFamily="34" charset="-93"/>
      <p:bold r:id="rId24"/>
    </p:embeddedFont>
    <p:embeddedFont>
      <p:font typeface="VL Hagin Caps Medium" panose="02000000000000000000" charset="-93"/>
      <p:regular r:id="rId25"/>
    </p:embeddedFont>
    <p:embeddedFont>
      <p:font typeface="Lato" panose="020F0502020204030203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#9Slide07 IcielCrocante" panose="02000000000000000000" pitchFamily="2" charset="-93"/>
      <p:regular r:id="rId32"/>
    </p:embeddedFont>
    <p:embeddedFont>
      <p:font typeface="#9Slide04 Goku" panose="02000503000000020004" pitchFamily="2" charset="-9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B43"/>
    <a:srgbClr val="FFFFFF"/>
    <a:srgbClr val="DE365E"/>
    <a:srgbClr val="FECDAE"/>
    <a:srgbClr val="FDEFA5"/>
    <a:srgbClr val="FFE7EA"/>
    <a:srgbClr val="B2DCFF"/>
    <a:srgbClr val="FDF9CA"/>
    <a:srgbClr val="C7654E"/>
    <a:srgbClr val="E44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22" autoAdjust="0"/>
  </p:normalViewPr>
  <p:slideViewPr>
    <p:cSldViewPr>
      <p:cViewPr>
        <p:scale>
          <a:sx n="25" d="100"/>
          <a:sy n="25" d="100"/>
        </p:scale>
        <p:origin x="2059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6A62D-C862-8547-2A31-2CFC66E60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D81A9-1947-5911-5483-615B08F0E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63CB-1C8B-42B3-9662-B52D454994B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9160-AA09-E80C-4AC1-5889C2A40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F9D54-21DA-41C3-4F52-0C0B054A4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B759-8748-42D3-8362-2938514D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2C2A9-E5B4-4B68-A8BE-EEE410F189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770B-F778-4F0A-A0F8-4D05AE14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B5E1E4E8-047A-5E1A-31CA-5792A5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97784"/>
            <a:ext cx="16087725" cy="4284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5EAC9588-AF87-9FE8-2541-127254683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00500"/>
            <a:ext cx="6018472" cy="6286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CB62835-D092-59F6-E336-23C13B952C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-19050"/>
            <a:ext cx="18288000" cy="899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B5E1E4E8-047A-5E1A-31CA-5792A5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97784"/>
            <a:ext cx="16087725" cy="4284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5EAC9588-AF87-9FE8-2541-127254683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98" y="5295900"/>
            <a:ext cx="4778302" cy="4991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CB62835-D092-59F6-E336-23C13B952C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-19050"/>
            <a:ext cx="18288000" cy="8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0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730B1344-DB19-7CEC-8C65-D011D01DF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714500"/>
            <a:ext cx="5747658" cy="5747656"/>
          </a:xfrm>
          <a:prstGeom prst="rect">
            <a:avLst/>
          </a:prstGeom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78C1A857-EBC2-FE48-194D-4532510C5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839200" y="-285180"/>
            <a:ext cx="9677400" cy="2685480"/>
          </a:xfrm>
          <a:prstGeom prst="rect">
            <a:avLst/>
          </a:prstGeom>
        </p:spPr>
      </p:pic>
      <p:pic>
        <p:nvPicPr>
          <p:cNvPr id="12" name="PHẠM DUYÊN 4 - 9Slide.vn">
            <a:extLst>
              <a:ext uri="{FF2B5EF4-FFF2-40B4-BE49-F238E27FC236}">
                <a16:creationId xmlns:a16="http://schemas.microsoft.com/office/drawing/2014/main" id="{B8E1D01F-A641-D686-CDA6-9337F2D6D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flipH="1">
            <a:off x="-381000" y="-285180"/>
            <a:ext cx="9677400" cy="26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0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6ABA79A-A6CE-628D-C829-8B2DE437BE44}"/>
              </a:ext>
            </a:extLst>
          </p:cNvPr>
          <p:cNvSpPr/>
          <p:nvPr userDrawn="1"/>
        </p:nvSpPr>
        <p:spPr>
          <a:xfrm>
            <a:off x="313899" y="377050"/>
            <a:ext cx="17660202" cy="9507500"/>
          </a:xfrm>
          <a:prstGeom prst="roundRect">
            <a:avLst>
              <a:gd name="adj" fmla="val 3831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B898A3A-8E71-426B-CE75-87F204A86C00}"/>
              </a:ext>
            </a:extLst>
          </p:cNvPr>
          <p:cNvSpPr/>
          <p:nvPr userDrawn="1"/>
        </p:nvSpPr>
        <p:spPr>
          <a:xfrm>
            <a:off x="426493" y="472919"/>
            <a:ext cx="17435015" cy="9315762"/>
          </a:xfrm>
          <a:prstGeom prst="roundRect">
            <a:avLst>
              <a:gd name="adj" fmla="val 38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字魂65号-时光手札体" panose="00000500000000000000" pitchFamily="2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56B5A4F-7B39-F841-B7E7-49BAE9946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flipV="1">
            <a:off x="0" y="9387554"/>
            <a:ext cx="18288000" cy="899446"/>
          </a:xfrm>
          <a:prstGeom prst="rect">
            <a:avLst/>
          </a:prstGeom>
        </p:spPr>
      </p:pic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6ABA79A-A6CE-628D-C829-8B2DE437BE44}"/>
              </a:ext>
            </a:extLst>
          </p:cNvPr>
          <p:cNvSpPr/>
          <p:nvPr userDrawn="1"/>
        </p:nvSpPr>
        <p:spPr>
          <a:xfrm>
            <a:off x="313899" y="377050"/>
            <a:ext cx="17660202" cy="8810666"/>
          </a:xfrm>
          <a:prstGeom prst="roundRect">
            <a:avLst>
              <a:gd name="adj" fmla="val 3831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B898A3A-8E71-426B-CE75-87F204A86C00}"/>
              </a:ext>
            </a:extLst>
          </p:cNvPr>
          <p:cNvSpPr/>
          <p:nvPr userDrawn="1"/>
        </p:nvSpPr>
        <p:spPr>
          <a:xfrm>
            <a:off x="426493" y="472920"/>
            <a:ext cx="17435015" cy="8589194"/>
          </a:xfrm>
          <a:prstGeom prst="roundRect">
            <a:avLst>
              <a:gd name="adj" fmla="val 38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字魂65号-时光手札体" panose="00000500000000000000" pitchFamily="2" charset="-122"/>
              <a:sym typeface="字魂58号-创中黑" panose="00000500000000000000" pitchFamily="2" charset="-122"/>
            </a:endParaRPr>
          </a:p>
        </p:txBody>
      </p:sp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3AFF371A-B054-C261-C9DD-42BAA4E0C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6068544"/>
            <a:ext cx="4038600" cy="4218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946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C92561A-529D-EE72-CC44-553F77DBEE1D}"/>
              </a:ext>
            </a:extLst>
          </p:cNvPr>
          <p:cNvSpPr txBox="1"/>
          <p:nvPr userDrawn="1"/>
        </p:nvSpPr>
        <p:spPr>
          <a:xfrm>
            <a:off x="164216" y="8547027"/>
            <a:ext cx="10636464" cy="2953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6000"/>
              </a:lnSpc>
              <a:defRPr sz="7200" b="1" spc="180">
                <a:ln w="193675">
                  <a:solidFill>
                    <a:schemeClr val="bg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umpling" panose="02000000000000000000" pitchFamily="50" charset="0"/>
              </a:defRPr>
            </a:lvl1pPr>
          </a:lstStyle>
          <a:p>
            <a:r>
              <a:rPr lang="en-US" sz="16600">
                <a:solidFill>
                  <a:schemeClr val="bg1"/>
                </a:solidFill>
                <a:latin typeface="SVN-Billo" panose="00000400000000000000" pitchFamily="2" charset="0"/>
              </a:rPr>
              <a:t>câu cá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E8894981-9501-AA3C-3C54-ABDB2126AC60}"/>
              </a:ext>
            </a:extLst>
          </p:cNvPr>
          <p:cNvSpPr txBox="1"/>
          <p:nvPr userDrawn="1"/>
        </p:nvSpPr>
        <p:spPr>
          <a:xfrm>
            <a:off x="2191437" y="8956767"/>
            <a:ext cx="688682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spc="1040">
                <a:solidFill>
                  <a:srgbClr val="E44F4D"/>
                </a:solidFill>
                <a:latin typeface="SVN-Billo" panose="00000400000000000000" pitchFamily="2" charset="0"/>
              </a:rPr>
              <a:t>Câu cá</a:t>
            </a:r>
          </a:p>
        </p:txBody>
      </p:sp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D31B5324-4CD6-6A8C-EC88-C1CD08ACE8CF}"/>
              </a:ext>
            </a:extLst>
          </p:cNvPr>
          <p:cNvGrpSpPr/>
          <p:nvPr userDrawn="1"/>
        </p:nvGrpSpPr>
        <p:grpSpPr>
          <a:xfrm>
            <a:off x="5051435" y="1179540"/>
            <a:ext cx="8185131" cy="8154960"/>
            <a:chOff x="5027622" y="1584078"/>
            <a:chExt cx="8185131" cy="8154960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B82146E9-6C6A-BD8C-9B5A-321CEE1E26F2}"/>
                </a:ext>
              </a:extLst>
            </p:cNvPr>
            <p:cNvSpPr/>
            <p:nvPr/>
          </p:nvSpPr>
          <p:spPr>
            <a:xfrm>
              <a:off x="5514955" y="2080939"/>
              <a:ext cx="7201286" cy="7201282"/>
            </a:xfrm>
            <a:prstGeom prst="ellipse">
              <a:avLst/>
            </a:prstGeom>
            <a:solidFill>
              <a:srgbClr val="0D5D8F"/>
            </a:solidFill>
            <a:ln w="76200" cap="flat" cmpd="sng" algn="ctr">
              <a:solidFill>
                <a:sysClr val="window" lastClr="FFFFFF">
                  <a:alpha val="35000"/>
                </a:sysClr>
              </a:solidFill>
              <a:prstDash val="solid"/>
            </a:ln>
            <a:effectLst>
              <a:outerShdw sx="104000" sy="104000" algn="ctr" rotWithShape="0">
                <a:prstClr val="black">
                  <a:alpha val="18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字魂65号-时光手札体" panose="00000500000000000000" pitchFamily="2" charset="-122"/>
              </a:endParaRPr>
            </a:p>
          </p:txBody>
        </p:sp>
        <p:sp>
          <p:nvSpPr>
            <p:cNvPr id="5" name="PHẠM DUYÊN 2 - 9Slide.vn">
              <a:extLst>
                <a:ext uri="{FF2B5EF4-FFF2-40B4-BE49-F238E27FC236}">
                  <a16:creationId xmlns:a16="http://schemas.microsoft.com/office/drawing/2014/main" id="{89FC6143-459B-04DD-1720-DA157CB5ED5F}"/>
                </a:ext>
              </a:extLst>
            </p:cNvPr>
            <p:cNvSpPr/>
            <p:nvPr/>
          </p:nvSpPr>
          <p:spPr>
            <a:xfrm>
              <a:off x="5230294" y="1584078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065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PHẠM DUYÊN 3 - 9Slide.vn">
              <a:extLst>
                <a:ext uri="{FF2B5EF4-FFF2-40B4-BE49-F238E27FC236}">
                  <a16:creationId xmlns:a16="http://schemas.microsoft.com/office/drawing/2014/main" id="{BB8FBA58-CBB8-B3BD-CE78-7EBED3AC3079}"/>
                </a:ext>
              </a:extLst>
            </p:cNvPr>
            <p:cNvSpPr/>
            <p:nvPr/>
          </p:nvSpPr>
          <p:spPr>
            <a:xfrm>
              <a:off x="11967421" y="2701306"/>
              <a:ext cx="642269" cy="64226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065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HẠM DUYÊN 4 - 9Slide.vn">
              <a:extLst>
                <a:ext uri="{FF2B5EF4-FFF2-40B4-BE49-F238E27FC236}">
                  <a16:creationId xmlns:a16="http://schemas.microsoft.com/office/drawing/2014/main" id="{05C94F80-BF84-8946-9D52-9F295EDC3DD9}"/>
                </a:ext>
              </a:extLst>
            </p:cNvPr>
            <p:cNvSpPr/>
            <p:nvPr/>
          </p:nvSpPr>
          <p:spPr>
            <a:xfrm rot="11410352">
              <a:off x="5027622" y="1756580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065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PHẠM DUYÊN 5 - 9Slide.vn">
              <a:extLst>
                <a:ext uri="{FF2B5EF4-FFF2-40B4-BE49-F238E27FC236}">
                  <a16:creationId xmlns:a16="http://schemas.microsoft.com/office/drawing/2014/main" id="{EC0FFFC0-D6BA-3395-5ED9-4807BD00A7EA}"/>
                </a:ext>
              </a:extLst>
            </p:cNvPr>
            <p:cNvSpPr/>
            <p:nvPr/>
          </p:nvSpPr>
          <p:spPr>
            <a:xfrm rot="11410352">
              <a:off x="5165394" y="7249859"/>
              <a:ext cx="593441" cy="593441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065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B0C40915-1E3D-987A-56E3-229D06D15886}"/>
              </a:ext>
            </a:extLst>
          </p:cNvPr>
          <p:cNvSpPr txBox="1"/>
          <p:nvPr userDrawn="1"/>
        </p:nvSpPr>
        <p:spPr>
          <a:xfrm>
            <a:off x="2133600" y="4014867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pc="200">
                <a:ln w="412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#9Slide05 Lobster" panose="02000506000000020003" pitchFamily="2" charset="0"/>
                <a:ea typeface="Tahoma" panose="020B0604030504040204" pitchFamily="34" charset="0"/>
                <a:cs typeface="+mn-ea"/>
              </a:rPr>
              <a:t>Phép trừ</a:t>
            </a:r>
            <a:endParaRPr lang="en-US" sz="16600" b="1" spc="200" dirty="0">
              <a:ln w="412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#9Slide05 Lobster" panose="02000506000000020003" pitchFamily="2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CEBC77AA-0044-C186-09D4-E41F160CBF93}"/>
              </a:ext>
            </a:extLst>
          </p:cNvPr>
          <p:cNvSpPr txBox="1"/>
          <p:nvPr userDrawn="1"/>
        </p:nvSpPr>
        <p:spPr>
          <a:xfrm>
            <a:off x="1371600" y="738049"/>
            <a:ext cx="431079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600">
                <a:solidFill>
                  <a:srgbClr val="FDEFA5"/>
                </a:solidFill>
                <a:latin typeface="VL Hagin Caps Medium" panose="02000000000000000000" pitchFamily="50" charset="0"/>
                <a:cs typeface="#9Slide05 Bodega Script" pitchFamily="2" charset="0"/>
                <a:sym typeface="+mn-lt"/>
              </a:rPr>
              <a:t>bài 11</a:t>
            </a:r>
            <a:endParaRPr kumimoji="1" lang="zh-CN" altLang="en-US" sz="16600" dirty="0">
              <a:solidFill>
                <a:srgbClr val="FDEFA5"/>
              </a:solidFill>
              <a:latin typeface="VL Hagin Caps Medium" panose="02000000000000000000" pitchFamily="50" charset="0"/>
              <a:cs typeface="#9Slide05 Bodega Script" pitchFamily="2" charset="0"/>
              <a:sym typeface="+mn-lt"/>
            </a:endParaRPr>
          </a:p>
        </p:txBody>
      </p:sp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C9073683-838A-84DA-59DD-AC75D0AE47D9}"/>
              </a:ext>
            </a:extLst>
          </p:cNvPr>
          <p:cNvSpPr/>
          <p:nvPr userDrawn="1"/>
        </p:nvSpPr>
        <p:spPr>
          <a:xfrm>
            <a:off x="-228600" y="6097608"/>
            <a:ext cx="15001134" cy="21671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200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Số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 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rgbClr val="FDEFA5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0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 trong phép trừ</a:t>
            </a:r>
            <a:endParaRPr lang="en-US" sz="12000" dirty="0">
              <a:ln>
                <a:solidFill>
                  <a:srgbClr val="DE365E"/>
                </a:solidFill>
              </a:ln>
              <a:solidFill>
                <a:schemeClr val="bg1"/>
              </a:solidFill>
              <a:effectLst>
                <a:glow rad="139700">
                  <a:srgbClr val="FDBEB1"/>
                </a:glow>
              </a:effectLst>
              <a:latin typeface="#9Slide04 Goku" panose="02000503000000020004" pitchFamily="2" charset="0"/>
            </a:endParaRPr>
          </a:p>
        </p:txBody>
      </p:sp>
      <p:pic>
        <p:nvPicPr>
          <p:cNvPr id="14" name="PHẠM DUYÊN 7 - 9Slide.vn">
            <a:extLst>
              <a:ext uri="{FF2B5EF4-FFF2-40B4-BE49-F238E27FC236}">
                <a16:creationId xmlns:a16="http://schemas.microsoft.com/office/drawing/2014/main" id="{F11032EA-E80A-124C-35A6-B908FCE05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7993" y="1889252"/>
            <a:ext cx="5638802" cy="1922384"/>
          </a:xfrm>
          <a:prstGeom prst="rect">
            <a:avLst/>
          </a:prstGeom>
        </p:spPr>
      </p:pic>
      <p:pic>
        <p:nvPicPr>
          <p:cNvPr id="15" name="PHẠM DUYÊN 8 - 9Slide.vn">
            <a:extLst>
              <a:ext uri="{FF2B5EF4-FFF2-40B4-BE49-F238E27FC236}">
                <a16:creationId xmlns:a16="http://schemas.microsoft.com/office/drawing/2014/main" id="{56C6BF0A-8669-4EBB-C67F-765DA21D0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2904" y="3273946"/>
            <a:ext cx="5945100" cy="1922384"/>
          </a:xfrm>
          <a:prstGeom prst="rect">
            <a:avLst/>
          </a:prstGeom>
        </p:spPr>
      </p:pic>
      <p:pic>
        <p:nvPicPr>
          <p:cNvPr id="16" name="PHẠM DUYÊN 9 - 9Slide.vn">
            <a:extLst>
              <a:ext uri="{FF2B5EF4-FFF2-40B4-BE49-F238E27FC236}">
                <a16:creationId xmlns:a16="http://schemas.microsoft.com/office/drawing/2014/main" id="{3E075160-181D-1FD8-F517-B1BF0A912F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99893" y="304444"/>
            <a:ext cx="5527952" cy="1922386"/>
          </a:xfrm>
          <a:prstGeom prst="rect">
            <a:avLst/>
          </a:prstGeom>
        </p:spPr>
      </p:pic>
      <p:pic>
        <p:nvPicPr>
          <p:cNvPr id="17" name="PHẠM DUYÊN 10 - 9Slide.vn">
            <a:extLst>
              <a:ext uri="{FF2B5EF4-FFF2-40B4-BE49-F238E27FC236}">
                <a16:creationId xmlns:a16="http://schemas.microsoft.com/office/drawing/2014/main" id="{D143D661-8B50-161C-E68B-7C5F46C980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60157" y="5063771"/>
            <a:ext cx="5116638" cy="1922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1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3.75E-6 -3.82716E-6 L 0.00026 -0.02345 " pathEditMode="relative" rAng="0" ptsTypes="AA">
                                          <p:cBhvr>
                                            <p:cTn id="1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" y="-1173"/>
                                        </p:animMotion>
                                        <p:animRot by="1500000">
                                          <p:cBhvr>
                                            <p:cTn id="2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1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3.75E-6 -3.82716E-6 L 0.00026 -0.02345 " pathEditMode="relative" rAng="0" ptsTypes="AA">
                                          <p:cBhvr>
                                            <p:cTn id="1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" y="-1173"/>
                                        </p:animMotion>
                                        <p:animRot by="1500000">
                                          <p:cBhvr>
                                            <p:cTn id="2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2" grpId="0"/>
          <p:bldP spid="2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ED9D1"/>
            </a:gs>
            <a:gs pos="54000">
              <a:srgbClr val="FEE8EA"/>
            </a:gs>
            <a:gs pos="23000">
              <a:srgbClr val="FFE7E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9Slide.vn - 2019">
            <a:extLst>
              <a:ext uri="{FF2B5EF4-FFF2-40B4-BE49-F238E27FC236}">
                <a16:creationId xmlns:a16="http://schemas.microsoft.com/office/drawing/2014/main" id="{F3FDAC34-1478-CAAD-B73B-34CB7A94834C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3" name="PHẠM DUYÊN 1 - 9Slide.vn">
            <a:extLst>
              <a:ext uri="{FF2B5EF4-FFF2-40B4-BE49-F238E27FC236}">
                <a16:creationId xmlns:a16="http://schemas.microsoft.com/office/drawing/2014/main" id="{F43280B8-27DC-72FD-C81D-2193040243D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108BA007-C0AB-448A-B70A-BC56D45EF39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56DB7268-A0E5-6972-CF47-43054C4FC89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53" y="0"/>
            <a:ext cx="231579" cy="10287000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D475BB3E-6BC4-9EE8-C657-AADDC5642A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99" y="0"/>
            <a:ext cx="231579" cy="10287000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3D82DC69-CCC8-93FD-A61A-A6B49125F0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4145" y="0"/>
            <a:ext cx="231579" cy="10287000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DBC2B6E9-6455-5185-4929-8EEB745BAF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891" y="0"/>
            <a:ext cx="231579" cy="10287000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DCBF67F-41A1-FD8D-0FF1-52AFF5FED2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37" y="0"/>
            <a:ext cx="231579" cy="102870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0DF66A21-02B8-F709-E7D1-6366EAB86B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383" y="0"/>
            <a:ext cx="231579" cy="10287000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E06C6E7C-E64F-D5BC-CC7A-335EF89B36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129" y="0"/>
            <a:ext cx="231579" cy="10287000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4E8550BE-1460-C4B0-EBFB-F3F93FBC92E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7875" y="0"/>
            <a:ext cx="231579" cy="10287000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700BF76-FC10-BF0F-AA69-DD4431A0BD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621" y="0"/>
            <a:ext cx="231579" cy="10287000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19CF3009-30E7-C937-E4EC-06A950265C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7367" y="0"/>
            <a:ext cx="231579" cy="10287000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4DAEBC79-2954-A7CD-E83F-FD3F9477FA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2113" y="0"/>
            <a:ext cx="231579" cy="10287000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7BCF6CE3-658F-64CB-B63B-54E30CD4A4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6859" y="0"/>
            <a:ext cx="231579" cy="10287000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6DDE9EBA-7A90-2DD0-52A2-AE0219BCD9A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605" y="0"/>
            <a:ext cx="231579" cy="10287000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F2747618-2663-9BC7-E072-4351436C78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6351" y="0"/>
            <a:ext cx="231579" cy="10287000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ADB5ED57-871D-F341-AB1E-383CF5A97B6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097" y="0"/>
            <a:ext cx="231579" cy="10287000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D237329B-D495-AA61-386A-61F29266E20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0589" y="0"/>
            <a:ext cx="231579" cy="10287000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94AE8AD5-21E7-A559-A5CD-F504B91EF1C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5335" y="0"/>
            <a:ext cx="231579" cy="10287000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CBCE6D3F-9289-7B67-18E5-BAEE4ED1C0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4827" y="0"/>
            <a:ext cx="231579" cy="10287000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C36F5071-5FFD-498A-A169-67F282C500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4319" y="0"/>
            <a:ext cx="231579" cy="10287000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C40457F6-1503-7C71-CDD3-3FD292771A7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9065" y="0"/>
            <a:ext cx="231579" cy="10287000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7EBEFAF1-B319-EB82-32D6-B03B03D4B00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8557" y="0"/>
            <a:ext cx="231579" cy="10287000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B253D9F3-3F26-2E54-6852-C5E2996BEF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303" y="0"/>
            <a:ext cx="231579" cy="10287000"/>
          </a:xfrm>
          <a:prstGeom prst="rect">
            <a:avLst/>
          </a:prstGeom>
        </p:spPr>
      </p:pic>
      <p:pic>
        <p:nvPicPr>
          <p:cNvPr id="31" name="PHẠM DUYÊN 25 - 9Slide.vn">
            <a:extLst>
              <a:ext uri="{FF2B5EF4-FFF2-40B4-BE49-F238E27FC236}">
                <a16:creationId xmlns:a16="http://schemas.microsoft.com/office/drawing/2014/main" id="{147CE18D-97C3-2949-6055-88C37D6B08B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2795" y="0"/>
            <a:ext cx="231579" cy="10287000"/>
          </a:xfrm>
          <a:prstGeom prst="rect">
            <a:avLst/>
          </a:prstGeom>
        </p:spPr>
      </p:pic>
      <p:pic>
        <p:nvPicPr>
          <p:cNvPr id="32" name="PHẠM DUYÊN 26 - 9Slide.vn">
            <a:extLst>
              <a:ext uri="{FF2B5EF4-FFF2-40B4-BE49-F238E27FC236}">
                <a16:creationId xmlns:a16="http://schemas.microsoft.com/office/drawing/2014/main" id="{724BA58D-32C9-B1C7-731A-0C47F18EC31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7541" y="0"/>
            <a:ext cx="231579" cy="10287000"/>
          </a:xfrm>
          <a:prstGeom prst="rect">
            <a:avLst/>
          </a:prstGeom>
        </p:spPr>
      </p:pic>
      <p:pic>
        <p:nvPicPr>
          <p:cNvPr id="33" name="PHẠM DUYÊN 27 - 9Slide.vn">
            <a:extLst>
              <a:ext uri="{FF2B5EF4-FFF2-40B4-BE49-F238E27FC236}">
                <a16:creationId xmlns:a16="http://schemas.microsoft.com/office/drawing/2014/main" id="{D41EC387-C204-32B9-5C21-7EDCBAD4FCF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1769" y="0"/>
            <a:ext cx="231579" cy="10287000"/>
          </a:xfrm>
          <a:prstGeom prst="rect">
            <a:avLst/>
          </a:prstGeom>
        </p:spPr>
      </p:pic>
      <p:pic>
        <p:nvPicPr>
          <p:cNvPr id="34" name="PHẠM DUYÊN 28 - 9Slide.vn">
            <a:extLst>
              <a:ext uri="{FF2B5EF4-FFF2-40B4-BE49-F238E27FC236}">
                <a16:creationId xmlns:a16="http://schemas.microsoft.com/office/drawing/2014/main" id="{C73CBBC7-25BF-F7BC-032B-A9043B6C55F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287" y="0"/>
            <a:ext cx="231579" cy="10287000"/>
          </a:xfrm>
          <a:prstGeom prst="rect">
            <a:avLst/>
          </a:prstGeom>
        </p:spPr>
      </p:pic>
      <p:pic>
        <p:nvPicPr>
          <p:cNvPr id="35" name="PHẠM DUYÊN 29 - 9Slide.vn">
            <a:extLst>
              <a:ext uri="{FF2B5EF4-FFF2-40B4-BE49-F238E27FC236}">
                <a16:creationId xmlns:a16="http://schemas.microsoft.com/office/drawing/2014/main" id="{B24D6FEC-AE36-2A96-26FE-949AB3ABE1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7033" y="0"/>
            <a:ext cx="231579" cy="10287000"/>
          </a:xfrm>
          <a:prstGeom prst="rect">
            <a:avLst/>
          </a:prstGeom>
        </p:spPr>
      </p:pic>
      <p:pic>
        <p:nvPicPr>
          <p:cNvPr id="36" name="PHẠM DUYÊN 30 - 9Slide.vn">
            <a:extLst>
              <a:ext uri="{FF2B5EF4-FFF2-40B4-BE49-F238E27FC236}">
                <a16:creationId xmlns:a16="http://schemas.microsoft.com/office/drawing/2014/main" id="{5583AF6E-DE58-B959-6ECD-C92D7B3043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8049" y="0"/>
            <a:ext cx="231579" cy="10287000"/>
          </a:xfrm>
          <a:prstGeom prst="rect">
            <a:avLst/>
          </a:prstGeom>
        </p:spPr>
      </p:pic>
      <p:pic>
        <p:nvPicPr>
          <p:cNvPr id="37" name="PHẠM DUYÊN 31 - 9Slide.vn">
            <a:extLst>
              <a:ext uri="{FF2B5EF4-FFF2-40B4-BE49-F238E27FC236}">
                <a16:creationId xmlns:a16="http://schemas.microsoft.com/office/drawing/2014/main" id="{A4D6B807-42C8-521E-0260-C25507D536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3811" y="0"/>
            <a:ext cx="231579" cy="10287000"/>
          </a:xfrm>
          <a:prstGeom prst="rect">
            <a:avLst/>
          </a:prstGeom>
        </p:spPr>
      </p:pic>
      <p:pic>
        <p:nvPicPr>
          <p:cNvPr id="38" name="PHẠM DUYÊN 32 - 9Slide.vn">
            <a:extLst>
              <a:ext uri="{FF2B5EF4-FFF2-40B4-BE49-F238E27FC236}">
                <a16:creationId xmlns:a16="http://schemas.microsoft.com/office/drawing/2014/main" id="{E34FAC55-99A5-8148-3A8E-5CB9F485AF8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9573" y="0"/>
            <a:ext cx="231579" cy="10287000"/>
          </a:xfrm>
          <a:prstGeom prst="rect">
            <a:avLst/>
          </a:prstGeom>
        </p:spPr>
      </p:pic>
      <p:pic>
        <p:nvPicPr>
          <p:cNvPr id="39" name="PHẠM DUYÊN 33 - 9Slide.vn">
            <a:extLst>
              <a:ext uri="{FF2B5EF4-FFF2-40B4-BE49-F238E27FC236}">
                <a16:creationId xmlns:a16="http://schemas.microsoft.com/office/drawing/2014/main" id="{CBDBB247-5C09-B88F-8086-000D3664295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0081" y="0"/>
            <a:ext cx="231579" cy="10287000"/>
          </a:xfrm>
          <a:prstGeom prst="rect">
            <a:avLst/>
          </a:prstGeom>
        </p:spPr>
      </p:pic>
      <p:pic>
        <p:nvPicPr>
          <p:cNvPr id="40" name="PHẠM DUYÊN 34 - 9Slide.vn">
            <a:extLst>
              <a:ext uri="{FF2B5EF4-FFF2-40B4-BE49-F238E27FC236}">
                <a16:creationId xmlns:a16="http://schemas.microsoft.com/office/drawing/2014/main" id="{27A69F7A-4B30-F4A2-AEC6-971B07BFCB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843" y="0"/>
            <a:ext cx="231579" cy="10287000"/>
          </a:xfrm>
          <a:prstGeom prst="rect">
            <a:avLst/>
          </a:prstGeom>
        </p:spPr>
      </p:pic>
      <p:pic>
        <p:nvPicPr>
          <p:cNvPr id="43" name="PHẠM DUYÊN 35 - 9Slide.vn">
            <a:extLst>
              <a:ext uri="{FF2B5EF4-FFF2-40B4-BE49-F238E27FC236}">
                <a16:creationId xmlns:a16="http://schemas.microsoft.com/office/drawing/2014/main" id="{9DF9F9DC-FF36-E09A-A27A-A84EE5DEDAF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75102" y="0"/>
            <a:ext cx="6826827" cy="10287000"/>
          </a:xfrm>
          <a:prstGeom prst="rect">
            <a:avLst/>
          </a:prstGeom>
        </p:spPr>
      </p:pic>
      <p:pic>
        <p:nvPicPr>
          <p:cNvPr id="44" name="PHẠM DUYÊN 36 - 9Slide.vn">
            <a:extLst>
              <a:ext uri="{FF2B5EF4-FFF2-40B4-BE49-F238E27FC236}">
                <a16:creationId xmlns:a16="http://schemas.microsoft.com/office/drawing/2014/main" id="{CAC80E56-28CE-573C-41D4-007AD6F500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742133" y="74591"/>
            <a:ext cx="6722477" cy="10212409"/>
          </a:xfrm>
          <a:prstGeom prst="rect">
            <a:avLst/>
          </a:prstGeom>
        </p:spPr>
      </p:pic>
      <p:pic>
        <p:nvPicPr>
          <p:cNvPr id="45" name="PHẠM DUYÊN 37 - 9Slide.vn">
            <a:extLst>
              <a:ext uri="{FF2B5EF4-FFF2-40B4-BE49-F238E27FC236}">
                <a16:creationId xmlns:a16="http://schemas.microsoft.com/office/drawing/2014/main" id="{838F7823-7E2F-CB2B-4A92-935886CA06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748947" y="82648"/>
            <a:ext cx="6539053" cy="10204352"/>
          </a:xfrm>
          <a:prstGeom prst="rect">
            <a:avLst/>
          </a:prstGeom>
        </p:spPr>
      </p:pic>
      <p:pic>
        <p:nvPicPr>
          <p:cNvPr id="46" name="PHẠM DUYÊN 38 - 9Slide.vn">
            <a:extLst>
              <a:ext uri="{FF2B5EF4-FFF2-40B4-BE49-F238E27FC236}">
                <a16:creationId xmlns:a16="http://schemas.microsoft.com/office/drawing/2014/main" id="{95BBF777-7304-7385-BB84-882F315AD1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 rot="17593396">
            <a:off x="100365" y="5817879"/>
            <a:ext cx="4354983" cy="3908597"/>
          </a:xfrm>
          <a:prstGeom prst="rect">
            <a:avLst/>
          </a:prstGeom>
        </p:spPr>
      </p:pic>
      <p:pic>
        <p:nvPicPr>
          <p:cNvPr id="47" name="PHẠM DUYÊN 39 - 9Slide.vn">
            <a:extLst>
              <a:ext uri="{FF2B5EF4-FFF2-40B4-BE49-F238E27FC236}">
                <a16:creationId xmlns:a16="http://schemas.microsoft.com/office/drawing/2014/main" id="{9C82C22A-C50E-BAEE-B2CB-5EF7F40740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 rot="1257639">
            <a:off x="10618302" y="5779760"/>
            <a:ext cx="4393103" cy="3942810"/>
          </a:xfrm>
          <a:prstGeom prst="rect">
            <a:avLst/>
          </a:prstGeom>
        </p:spPr>
      </p:pic>
      <p:pic>
        <p:nvPicPr>
          <p:cNvPr id="54" name="PHẠM DUYÊN 2 - 9Slide.vn">
            <a:extLst>
              <a:ext uri="{FF2B5EF4-FFF2-40B4-BE49-F238E27FC236}">
                <a16:creationId xmlns:a16="http://schemas.microsoft.com/office/drawing/2014/main" id="{58F35D6C-182C-2A00-9B7F-E3D144CFDE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10589" y="29298900"/>
            <a:ext cx="2121116" cy="2447736"/>
          </a:xfrm>
          <a:prstGeom prst="rect">
            <a:avLst/>
          </a:prstGeom>
        </p:spPr>
      </p:pic>
      <p:pic>
        <p:nvPicPr>
          <p:cNvPr id="55" name="PHẠM DUYÊN 2 - 9Slide.vn">
            <a:extLst>
              <a:ext uri="{FF2B5EF4-FFF2-40B4-BE49-F238E27FC236}">
                <a16:creationId xmlns:a16="http://schemas.microsoft.com/office/drawing/2014/main" id="{935548C7-738E-F876-12DB-EACCC05DD9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65800" y="0"/>
            <a:ext cx="2121116" cy="2447736"/>
          </a:xfrm>
          <a:prstGeom prst="rect">
            <a:avLst/>
          </a:prstGeom>
        </p:spPr>
      </p:pic>
      <p:pic>
        <p:nvPicPr>
          <p:cNvPr id="56" name="PHẠM DUYÊN 2 - 9Slide.vn">
            <a:extLst>
              <a:ext uri="{FF2B5EF4-FFF2-40B4-BE49-F238E27FC236}">
                <a16:creationId xmlns:a16="http://schemas.microsoft.com/office/drawing/2014/main" id="{AF58FBEA-7CFB-A3D3-C9E6-3C8D385CED7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138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5" r:id="rId4"/>
    <p:sldLayoutId id="2147483662" r:id="rId5"/>
    <p:sldLayoutId id="2147483659" r:id="rId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0162" y="1934170"/>
            <a:ext cx="9557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TRƯỜNG TIỂU HỌC PHÚC LỢI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45680" y="3543300"/>
            <a:ext cx="895238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IcielCrocante" panose="02000000000000000000" pitchFamily="2" charset="-93"/>
              </a:rPr>
              <a:t>TOÁN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7 IcielCrocante" panose="020000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33200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AD6BB39A-0DA6-A0AE-9099-61223F2A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44" y="6972300"/>
            <a:ext cx="10693311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1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HẠM DUYÊN 1 - 9Slide.vn">
            <a:extLst>
              <a:ext uri="{FF2B5EF4-FFF2-40B4-BE49-F238E27FC236}">
                <a16:creationId xmlns:a16="http://schemas.microsoft.com/office/drawing/2014/main" id="{7A9ECD3F-8920-2FC3-7108-3CA8CC21C88E}"/>
              </a:ext>
            </a:extLst>
          </p:cNvPr>
          <p:cNvGrpSpPr/>
          <p:nvPr/>
        </p:nvGrpSpPr>
        <p:grpSpPr>
          <a:xfrm>
            <a:off x="647700" y="1181099"/>
            <a:ext cx="11047052" cy="7963023"/>
            <a:chOff x="3124200" y="924534"/>
            <a:chExt cx="12039600" cy="86784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4C802E-A483-E2F3-69B5-69BE11131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"/>
            <a:stretch/>
          </p:blipFill>
          <p:spPr>
            <a:xfrm>
              <a:off x="3124200" y="924534"/>
              <a:ext cx="12039600" cy="8678479"/>
            </a:xfrm>
            <a:prstGeom prst="round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7DB73B-2AE3-B056-98BA-BD934F197B5A}"/>
                </a:ext>
              </a:extLst>
            </p:cNvPr>
            <p:cNvSpPr txBox="1"/>
            <p:nvPr/>
          </p:nvSpPr>
          <p:spPr>
            <a:xfrm>
              <a:off x="4654550" y="19177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1D5D2-1610-B4A3-6A7E-CCCEABE35492}"/>
                </a:ext>
              </a:extLst>
            </p:cNvPr>
            <p:cNvSpPr txBox="1"/>
            <p:nvPr/>
          </p:nvSpPr>
          <p:spPr>
            <a:xfrm>
              <a:off x="8832850" y="14732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1F8A3-3984-2346-A4A7-5568E7079D2D}"/>
                </a:ext>
              </a:extLst>
            </p:cNvPr>
            <p:cNvSpPr txBox="1"/>
            <p:nvPr/>
          </p:nvSpPr>
          <p:spPr>
            <a:xfrm>
              <a:off x="12642850" y="17399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C1E5B5-2F45-A73D-CB8D-A83D3372080C}"/>
                </a:ext>
              </a:extLst>
            </p:cNvPr>
            <p:cNvSpPr txBox="1"/>
            <p:nvPr/>
          </p:nvSpPr>
          <p:spPr>
            <a:xfrm>
              <a:off x="5251450" y="43053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F7CBDD-6F03-BE13-38EE-8012CDD93D8B}"/>
                </a:ext>
              </a:extLst>
            </p:cNvPr>
            <p:cNvSpPr txBox="1"/>
            <p:nvPr/>
          </p:nvSpPr>
          <p:spPr>
            <a:xfrm>
              <a:off x="8286750" y="36703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724A75-86CE-1132-4613-7384E5B2BD8F}"/>
                </a:ext>
              </a:extLst>
            </p:cNvPr>
            <p:cNvSpPr txBox="1"/>
            <p:nvPr/>
          </p:nvSpPr>
          <p:spPr>
            <a:xfrm>
              <a:off x="12973050" y="40005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6E72E6-E654-AB15-D459-1B3CB6C90AEA}"/>
                </a:ext>
              </a:extLst>
            </p:cNvPr>
            <p:cNvSpPr txBox="1"/>
            <p:nvPr/>
          </p:nvSpPr>
          <p:spPr>
            <a:xfrm>
              <a:off x="4876800" y="6731000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ADE430-A33B-72A0-E1BB-F017E2968A27}"/>
                </a:ext>
              </a:extLst>
            </p:cNvPr>
            <p:cNvSpPr txBox="1"/>
            <p:nvPr/>
          </p:nvSpPr>
          <p:spPr>
            <a:xfrm>
              <a:off x="8553450" y="58547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3310F5-46AA-CDEF-E539-91825F4C7CA7}"/>
                </a:ext>
              </a:extLst>
            </p:cNvPr>
            <p:cNvSpPr txBox="1"/>
            <p:nvPr/>
          </p:nvSpPr>
          <p:spPr>
            <a:xfrm>
              <a:off x="12757150" y="60198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6AAAE2-B170-A412-5791-79B4CD85A912}"/>
                </a:ext>
              </a:extLst>
            </p:cNvPr>
            <p:cNvSpPr txBox="1"/>
            <p:nvPr/>
          </p:nvSpPr>
          <p:spPr>
            <a:xfrm>
              <a:off x="7994650" y="82169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1F504D-AFA7-BE59-1291-FD1202D5515C}"/>
                </a:ext>
              </a:extLst>
            </p:cNvPr>
            <p:cNvSpPr txBox="1"/>
            <p:nvPr/>
          </p:nvSpPr>
          <p:spPr>
            <a:xfrm>
              <a:off x="11537950" y="791210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75E0527B-EEEB-4412-817E-411A88D59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852" y="2984371"/>
            <a:ext cx="4862248" cy="2197366"/>
          </a:xfrm>
          <a:prstGeom prst="rect">
            <a:avLst/>
          </a:prstGeom>
        </p:spPr>
      </p:pic>
      <p:pic>
        <p:nvPicPr>
          <p:cNvPr id="23" name="PHẠM DUYÊN 3 - 9Slide.vn">
            <a:extLst>
              <a:ext uri="{FF2B5EF4-FFF2-40B4-BE49-F238E27FC236}">
                <a16:creationId xmlns:a16="http://schemas.microsoft.com/office/drawing/2014/main" id="{F11E6B12-0D1D-8AE0-0390-0D432361F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084" y="4991488"/>
            <a:ext cx="7058450" cy="26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16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75E0527B-EEEB-4412-817E-411A88D59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1852"/>
            <a:ext cx="2108200" cy="952746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04D6AA7-A66F-62F2-9001-6BC8C6302A82}"/>
              </a:ext>
            </a:extLst>
          </p:cNvPr>
          <p:cNvSpPr txBox="1"/>
          <p:nvPr/>
        </p:nvSpPr>
        <p:spPr>
          <a:xfrm>
            <a:off x="1015465" y="1576533"/>
            <a:ext cx="1625707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-40">
                <a:solidFill>
                  <a:srgbClr val="C82B43"/>
                </a:solidFill>
                <a:latin typeface="+mj-lt"/>
              </a:rPr>
              <a:t>					Câu cá</a:t>
            </a:r>
          </a:p>
          <a:p>
            <a:pPr algn="just"/>
            <a:r>
              <a:rPr lang="en-US" sz="4800" b="1" spc="-40"/>
              <a:t>- Xúc xắc A: Sáu mặt ghi các số 0, 1, 2, 3, 4, 5.</a:t>
            </a:r>
          </a:p>
          <a:p>
            <a:pPr algn="just"/>
            <a:r>
              <a:rPr lang="en-US" sz="4800" b="1" spc="-40"/>
              <a:t>- Xúc xắc B: Sáu mặt ghi các số 5, 6, 7, 8, 9, 10.</a:t>
            </a:r>
          </a:p>
          <a:p>
            <a:pPr algn="just"/>
            <a:r>
              <a:rPr lang="en-US" sz="4800" b="1" spc="-40">
                <a:solidFill>
                  <a:srgbClr val="C82B43"/>
                </a:solidFill>
              </a:rPr>
              <a:t>Cách chơi:</a:t>
            </a:r>
          </a:p>
          <a:p>
            <a:pPr algn="just"/>
            <a:r>
              <a:rPr lang="en-US" sz="4800" b="1" spc="-40"/>
              <a:t>- Chơi theo nhóm.</a:t>
            </a:r>
          </a:p>
          <a:p>
            <a:pPr algn="just"/>
            <a:r>
              <a:rPr lang="en-US" sz="4800" b="1" spc="-40"/>
              <a:t>- Khi đến lượt, người chơi gieo 2 con xúc xắc.</a:t>
            </a:r>
          </a:p>
          <a:p>
            <a:pPr algn="just"/>
            <a:r>
              <a:rPr lang="en-US" sz="4800" b="1" spc="-40"/>
              <a:t>- Lấy số ở mặt trên xúc xắc B trừ đi số ở mặt trên xúc xắc A.</a:t>
            </a:r>
          </a:p>
          <a:p>
            <a:pPr algn="just"/>
            <a:r>
              <a:rPr lang="en-US" sz="4800" b="1" spc="-40"/>
              <a:t>- Bắt con cá ghi số bằng với kết quả nhận được.</a:t>
            </a:r>
          </a:p>
          <a:p>
            <a:pPr algn="just"/>
            <a:r>
              <a:rPr lang="en-US" sz="4800" b="1" spc="-40"/>
              <a:t>- Trò chơi kết thúc khi bắt được 5 con cá. </a:t>
            </a:r>
          </a:p>
        </p:txBody>
      </p: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DF9A5294-321A-C3C5-D1A3-47CC9174BA2F}"/>
              </a:ext>
            </a:extLst>
          </p:cNvPr>
          <p:cNvGrpSpPr/>
          <p:nvPr/>
        </p:nvGrpSpPr>
        <p:grpSpPr>
          <a:xfrm>
            <a:off x="13335000" y="676398"/>
            <a:ext cx="4250352" cy="2931532"/>
            <a:chOff x="13478848" y="390609"/>
            <a:chExt cx="4250352" cy="2931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E00216-2293-4085-05DF-FCB0549B9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8848" y="390609"/>
              <a:ext cx="4250352" cy="23718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EB4BD6-4973-EDEF-3E46-69B9AC788A2B}"/>
                </a:ext>
              </a:extLst>
            </p:cNvPr>
            <p:cNvSpPr txBox="1"/>
            <p:nvPr/>
          </p:nvSpPr>
          <p:spPr>
            <a:xfrm>
              <a:off x="14478000" y="2552700"/>
              <a:ext cx="762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pc="-40">
                  <a:solidFill>
                    <a:srgbClr val="C82B43"/>
                  </a:solidFill>
                  <a:latin typeface="+mj-lt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419EBD-6863-83F5-19E3-4109C96326AE}"/>
                </a:ext>
              </a:extLst>
            </p:cNvPr>
            <p:cNvSpPr txBox="1"/>
            <p:nvPr/>
          </p:nvSpPr>
          <p:spPr>
            <a:xfrm>
              <a:off x="16329293" y="2552700"/>
              <a:ext cx="762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pc="-40">
                  <a:solidFill>
                    <a:srgbClr val="C82B43"/>
                  </a:solidFill>
                  <a:latin typeface="+mj-lt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194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FC440600-0C93-3DF1-EA01-4E3903B12FED}"/>
              </a:ext>
            </a:extLst>
          </p:cNvPr>
          <p:cNvSpPr/>
          <p:nvPr/>
        </p:nvSpPr>
        <p:spPr>
          <a:xfrm>
            <a:off x="1872349" y="2209800"/>
            <a:ext cx="11068358" cy="4191000"/>
          </a:xfrm>
          <a:prstGeom prst="rect">
            <a:avLst/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" name="PHẠM DUYÊN 2 - 9Slide.vn">
            <a:extLst>
              <a:ext uri="{FF2B5EF4-FFF2-40B4-BE49-F238E27FC236}">
                <a16:creationId xmlns:a16="http://schemas.microsoft.com/office/drawing/2014/main" id="{1284916A-0E56-22EC-514A-D15125112731}"/>
              </a:ext>
            </a:extLst>
          </p:cNvPr>
          <p:cNvCxnSpPr>
            <a:cxnSpLocks/>
          </p:cNvCxnSpPr>
          <p:nvPr/>
        </p:nvCxnSpPr>
        <p:spPr>
          <a:xfrm>
            <a:off x="3251570" y="5593268"/>
            <a:ext cx="8309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46828F3A-320C-FBD9-C20D-4725BECC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2819400"/>
            <a:ext cx="1500355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0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ẠM DUYÊN 1 - 9Slide.vn">
            <a:extLst>
              <a:ext uri="{FF2B5EF4-FFF2-40B4-BE49-F238E27FC236}">
                <a16:creationId xmlns:a16="http://schemas.microsoft.com/office/drawing/2014/main" id="{A85E66DC-F974-4D37-F9BA-309B80EABA65}"/>
              </a:ext>
            </a:extLst>
          </p:cNvPr>
          <p:cNvSpPr/>
          <p:nvPr/>
        </p:nvSpPr>
        <p:spPr>
          <a:xfrm>
            <a:off x="6324600" y="2425700"/>
            <a:ext cx="10775955" cy="5080000"/>
          </a:xfrm>
          <a:prstGeom prst="roundRect">
            <a:avLst>
              <a:gd name="adj" fmla="val 5706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19ED0D26-C0F3-4D24-75AC-6BB328A501DC}"/>
              </a:ext>
            </a:extLst>
          </p:cNvPr>
          <p:cNvSpPr/>
          <p:nvPr/>
        </p:nvSpPr>
        <p:spPr>
          <a:xfrm>
            <a:off x="6483198" y="2530537"/>
            <a:ext cx="10458758" cy="4870326"/>
          </a:xfrm>
          <a:prstGeom prst="roundRect">
            <a:avLst>
              <a:gd name="adj" fmla="val 5715"/>
            </a:avLst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" name="PHẠM DUYÊN 3 - 9Slide.vn">
            <a:extLst>
              <a:ext uri="{FF2B5EF4-FFF2-40B4-BE49-F238E27FC236}">
                <a16:creationId xmlns:a16="http://schemas.microsoft.com/office/drawing/2014/main" id="{55C0BA21-DF3C-ADE4-7CEB-DAED350A8859}"/>
              </a:ext>
            </a:extLst>
          </p:cNvPr>
          <p:cNvCxnSpPr>
            <a:cxnSpLocks/>
          </p:cNvCxnSpPr>
          <p:nvPr/>
        </p:nvCxnSpPr>
        <p:spPr>
          <a:xfrm>
            <a:off x="7813642" y="5194236"/>
            <a:ext cx="7812121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4 - 9Slide.vn">
            <a:extLst>
              <a:ext uri="{FF2B5EF4-FFF2-40B4-BE49-F238E27FC236}">
                <a16:creationId xmlns:a16="http://schemas.microsoft.com/office/drawing/2014/main" id="{686973E6-7138-8C92-272A-0AFDBB018E92}"/>
              </a:ext>
            </a:extLst>
          </p:cNvPr>
          <p:cNvSpPr txBox="1">
            <a:spLocks/>
          </p:cNvSpPr>
          <p:nvPr/>
        </p:nvSpPr>
        <p:spPr>
          <a:xfrm>
            <a:off x="9934495" y="8894835"/>
            <a:ext cx="2105106" cy="71398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err="1">
                <a:solidFill>
                  <a:srgbClr val="C82B43"/>
                </a:solidFill>
                <a:latin typeface="+mj-lt"/>
                <a:cs typeface="Lato" panose="020F0502020204030203" pitchFamily="34" charset="0"/>
              </a:rPr>
              <a:t>Tiết</a:t>
            </a:r>
            <a:r>
              <a:rPr lang="en-GB" sz="4800">
                <a:solidFill>
                  <a:srgbClr val="C82B43"/>
                </a:solidFill>
                <a:latin typeface="+mj-lt"/>
                <a:cs typeface="Lato" panose="020F0502020204030203" pitchFamily="34" charset="0"/>
              </a:rPr>
              <a:t> 6</a:t>
            </a:r>
            <a:endParaRPr lang="en-GB" sz="4800" dirty="0">
              <a:solidFill>
                <a:srgbClr val="C82B43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6" name="PHẠM DUYÊN 5 - 9Slide.vn">
            <a:extLst>
              <a:ext uri="{FF2B5EF4-FFF2-40B4-BE49-F238E27FC236}">
                <a16:creationId xmlns:a16="http://schemas.microsoft.com/office/drawing/2014/main" id="{C699FD40-D265-CF46-8B33-0129228A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" y="25525"/>
            <a:ext cx="6611730" cy="4432175"/>
          </a:xfrm>
          <a:prstGeom prst="rect">
            <a:avLst/>
          </a:prstGeom>
        </p:spPr>
      </p:pic>
      <p:pic>
        <p:nvPicPr>
          <p:cNvPr id="19" name="PHẠM DUYÊN 6 - 9Slide.vn">
            <a:extLst>
              <a:ext uri="{FF2B5EF4-FFF2-40B4-BE49-F238E27FC236}">
                <a16:creationId xmlns:a16="http://schemas.microsoft.com/office/drawing/2014/main" id="{5A3801DB-6FEF-F0A0-E4BE-EB1E43D6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196" y="2628900"/>
            <a:ext cx="6381910" cy="3132938"/>
          </a:xfrm>
          <a:prstGeom prst="rect">
            <a:avLst/>
          </a:prstGeom>
        </p:spPr>
      </p:pic>
      <p:pic>
        <p:nvPicPr>
          <p:cNvPr id="20" name="PHẠM DUYÊN 7 - 9Slide.vn">
            <a:extLst>
              <a:ext uri="{FF2B5EF4-FFF2-40B4-BE49-F238E27FC236}">
                <a16:creationId xmlns:a16="http://schemas.microsoft.com/office/drawing/2014/main" id="{2919A60B-490B-D94B-8C50-F99F855A7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59" y="5359400"/>
            <a:ext cx="8987498" cy="1829790"/>
          </a:xfrm>
          <a:prstGeom prst="rect">
            <a:avLst/>
          </a:prstGeom>
        </p:spPr>
      </p:pic>
      <p:pic>
        <p:nvPicPr>
          <p:cNvPr id="4" name="PHẠM DUYÊN 8 - 9Slide.vn">
            <a:extLst>
              <a:ext uri="{FF2B5EF4-FFF2-40B4-BE49-F238E27FC236}">
                <a16:creationId xmlns:a16="http://schemas.microsoft.com/office/drawing/2014/main" id="{963CDB9E-AC94-1AA6-B0D9-6DEDDCFE8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639" y="723900"/>
            <a:ext cx="2202894" cy="247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965FF853-1A67-FF0C-3ADD-5E92B1E63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639" y="723900"/>
            <a:ext cx="2202894" cy="247444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4E767A29-31B7-4CAA-57D4-1A626987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40" y="6667500"/>
            <a:ext cx="11552921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PHẠM DUYÊN 1 - 9Slide.vn">
            <a:extLst>
              <a:ext uri="{FF2B5EF4-FFF2-40B4-BE49-F238E27FC236}">
                <a16:creationId xmlns:a16="http://schemas.microsoft.com/office/drawing/2014/main" id="{13344F13-8318-3C59-B6FD-F0096C050F1C}"/>
              </a:ext>
            </a:extLst>
          </p:cNvPr>
          <p:cNvGrpSpPr/>
          <p:nvPr/>
        </p:nvGrpSpPr>
        <p:grpSpPr>
          <a:xfrm>
            <a:off x="16110067" y="5645080"/>
            <a:ext cx="1221042" cy="122104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814686EE-C9B5-8741-6311-E368A103663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7C9927F1-0395-E818-65F0-32C64C3B556D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7972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5" name="PHẠM DUYÊN 2 - 9Slide.vn">
            <a:extLst>
              <a:ext uri="{FF2B5EF4-FFF2-40B4-BE49-F238E27FC236}">
                <a16:creationId xmlns:a16="http://schemas.microsoft.com/office/drawing/2014/main" id="{4B968EFE-6F7B-86AD-C95F-2CB446F3D401}"/>
              </a:ext>
            </a:extLst>
          </p:cNvPr>
          <p:cNvGrpSpPr/>
          <p:nvPr/>
        </p:nvGrpSpPr>
        <p:grpSpPr>
          <a:xfrm>
            <a:off x="16110067" y="5648417"/>
            <a:ext cx="1221042" cy="1221047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517B1CC4-382C-2996-82D4-98FB998ECDA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BD202A87-869F-1365-2D85-BAA899D970EF}"/>
                </a:ext>
              </a:extLst>
            </p:cNvPr>
            <p:cNvSpPr txBox="1">
              <a:spLocks/>
            </p:cNvSpPr>
            <p:nvPr/>
          </p:nvSpPr>
          <p:spPr>
            <a:xfrm>
              <a:off x="2068864" y="3656753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" name="PHẠM DUYÊN 3 - 9Slide.vn">
            <a:extLst>
              <a:ext uri="{FF2B5EF4-FFF2-40B4-BE49-F238E27FC236}">
                <a16:creationId xmlns:a16="http://schemas.microsoft.com/office/drawing/2014/main" id="{4EBD094B-ACFD-5F7C-FEC7-D936695B7C8A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0781EC-AE61-21E7-8F24-1DE2AE28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E904C5-C9ED-6709-91F9-AE9628D2C956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PHẠM DUYÊN 4 - 9Slide.vn">
            <a:extLst>
              <a:ext uri="{FF2B5EF4-FFF2-40B4-BE49-F238E27FC236}">
                <a16:creationId xmlns:a16="http://schemas.microsoft.com/office/drawing/2014/main" id="{C653D537-C65C-2B97-2676-DFA2CFF1B90B}"/>
              </a:ext>
            </a:extLst>
          </p:cNvPr>
          <p:cNvGrpSpPr/>
          <p:nvPr/>
        </p:nvGrpSpPr>
        <p:grpSpPr>
          <a:xfrm>
            <a:off x="1905000" y="647700"/>
            <a:ext cx="2292965" cy="1205343"/>
            <a:chOff x="2888635" y="647700"/>
            <a:chExt cx="2292965" cy="12053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38FD81-7839-E664-69FC-82E5B34A8CE1}"/>
                </a:ext>
              </a:extLst>
            </p:cNvPr>
            <p:cNvSpPr/>
            <p:nvPr/>
          </p:nvSpPr>
          <p:spPr>
            <a:xfrm>
              <a:off x="2913978" y="692415"/>
              <a:ext cx="1380210" cy="1033744"/>
            </a:xfrm>
            <a:prstGeom prst="roundRect">
              <a:avLst/>
            </a:prstGeom>
            <a:solidFill>
              <a:srgbClr val="FECDA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CC5FA7-8884-122C-610A-8447DADBC817}"/>
                </a:ext>
              </a:extLst>
            </p:cNvPr>
            <p:cNvSpPr txBox="1"/>
            <p:nvPr/>
          </p:nvSpPr>
          <p:spPr>
            <a:xfrm>
              <a:off x="4144593" y="652714"/>
              <a:ext cx="10370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C6AE05-9DE3-C9C7-C1AA-91E8818F63E5}"/>
                </a:ext>
              </a:extLst>
            </p:cNvPr>
            <p:cNvSpPr txBox="1"/>
            <p:nvPr/>
          </p:nvSpPr>
          <p:spPr>
            <a:xfrm>
              <a:off x="2888635" y="647700"/>
              <a:ext cx="1426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PHẠM DUYÊN 5 - 9Slide.vn">
            <a:extLst>
              <a:ext uri="{FF2B5EF4-FFF2-40B4-BE49-F238E27FC236}">
                <a16:creationId xmlns:a16="http://schemas.microsoft.com/office/drawing/2014/main" id="{F51DABCE-C338-0E3D-6591-29F37957F50A}"/>
              </a:ext>
            </a:extLst>
          </p:cNvPr>
          <p:cNvSpPr txBox="1">
            <a:spLocks/>
          </p:cNvSpPr>
          <p:nvPr/>
        </p:nvSpPr>
        <p:spPr>
          <a:xfrm>
            <a:off x="707853" y="2513740"/>
            <a:ext cx="9176478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b="1" dirty="0" err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Vớt</a:t>
            </a:r>
            <a:r>
              <a:rPr lang="en-GB" sz="4800" b="1" dirty="0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 3 con </a:t>
            </a:r>
            <a:r>
              <a:rPr lang="en-GB" sz="4800" b="1" dirty="0" err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cá</a:t>
            </a:r>
            <a:r>
              <a:rPr lang="en-GB" sz="4800" b="1" dirty="0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800" b="1" dirty="0" err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còn</a:t>
            </a:r>
            <a:r>
              <a:rPr lang="en-GB" sz="4800" b="1" dirty="0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800" b="1" dirty="0" err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lại</a:t>
            </a:r>
            <a:r>
              <a:rPr lang="en-GB" sz="4800" b="1" dirty="0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800" b="1" dirty="0" err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mấy</a:t>
            </a:r>
            <a:r>
              <a:rPr lang="en-GB" sz="4800" b="1" dirty="0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 con </a:t>
            </a:r>
            <a:r>
              <a:rPr lang="en-GB" sz="4800" b="1" dirty="0" err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cá</a:t>
            </a:r>
            <a:r>
              <a:rPr lang="en-GB" sz="4800" b="1" dirty="0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HẠM DUYÊN 6 - 9Slide.vn" descr="F:\AAA-LÀM ẢNH SLIDE\Bai11-LT3-1(1).png">
            <a:extLst>
              <a:ext uri="{FF2B5EF4-FFF2-40B4-BE49-F238E27FC236}">
                <a16:creationId xmlns:a16="http://schemas.microsoft.com/office/drawing/2014/main" id="{55D20693-F371-8423-ACDE-95B05FEA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249" y="4037276"/>
            <a:ext cx="8933082" cy="4024212"/>
          </a:xfrm>
          <a:prstGeom prst="rect">
            <a:avLst/>
          </a:prstGeom>
          <a:noFill/>
        </p:spPr>
      </p:pic>
      <p:grpSp>
        <p:nvGrpSpPr>
          <p:cNvPr id="39" name="PHẠM DUYÊN 7 - 9Slide.vn">
            <a:extLst>
              <a:ext uri="{FF2B5EF4-FFF2-40B4-BE49-F238E27FC236}">
                <a16:creationId xmlns:a16="http://schemas.microsoft.com/office/drawing/2014/main" id="{92AB1746-F80E-F465-3923-33E326DA4492}"/>
              </a:ext>
            </a:extLst>
          </p:cNvPr>
          <p:cNvGrpSpPr/>
          <p:nvPr/>
        </p:nvGrpSpPr>
        <p:grpSpPr>
          <a:xfrm>
            <a:off x="13196906" y="5663287"/>
            <a:ext cx="1221042" cy="1221048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08D3AF24-B4E3-4E18-43B5-A2D715DAB06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9A2E6ED-8A99-3D73-AECD-7B1FDA70E56B}"/>
                </a:ext>
              </a:extLst>
            </p:cNvPr>
            <p:cNvSpPr txBox="1">
              <a:spLocks/>
            </p:cNvSpPr>
            <p:nvPr/>
          </p:nvSpPr>
          <p:spPr>
            <a:xfrm>
              <a:off x="2070507" y="3651323"/>
              <a:ext cx="259502" cy="43390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rgbClr val="3B6B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PHẠM DUYÊN 8 - 9Slide.vn">
            <a:extLst>
              <a:ext uri="{FF2B5EF4-FFF2-40B4-BE49-F238E27FC236}">
                <a16:creationId xmlns:a16="http://schemas.microsoft.com/office/drawing/2014/main" id="{1693E7A9-FC20-A1A3-633D-01B436F7FC55}"/>
              </a:ext>
            </a:extLst>
          </p:cNvPr>
          <p:cNvGrpSpPr/>
          <p:nvPr/>
        </p:nvGrpSpPr>
        <p:grpSpPr>
          <a:xfrm>
            <a:off x="10132144" y="5647237"/>
            <a:ext cx="1221042" cy="122104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B02E2FCA-CE22-BAF7-CD25-82299B9E9BE7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9E45A46F-9CD3-1A1B-022E-A531B85EB718}"/>
                </a:ext>
              </a:extLst>
            </p:cNvPr>
            <p:cNvSpPr txBox="1">
              <a:spLocks/>
            </p:cNvSpPr>
            <p:nvPr/>
          </p:nvSpPr>
          <p:spPr>
            <a:xfrm>
              <a:off x="2075821" y="3657183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rgbClr val="3B6B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48" name="PHẠM DUYÊN 9 - 9Slide.vn">
            <a:extLst>
              <a:ext uri="{FF2B5EF4-FFF2-40B4-BE49-F238E27FC236}">
                <a16:creationId xmlns:a16="http://schemas.microsoft.com/office/drawing/2014/main" id="{220E82A4-85B1-A0C1-1B04-24DAF367D921}"/>
              </a:ext>
            </a:extLst>
          </p:cNvPr>
          <p:cNvSpPr txBox="1"/>
          <p:nvPr/>
        </p:nvSpPr>
        <p:spPr>
          <a:xfrm>
            <a:off x="11859645" y="5432265"/>
            <a:ext cx="8272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3B6B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11500" b="1" dirty="0">
              <a:solidFill>
                <a:srgbClr val="3B6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HẠM DUYÊN 10 - 9Slide.vn">
            <a:extLst>
              <a:ext uri="{FF2B5EF4-FFF2-40B4-BE49-F238E27FC236}">
                <a16:creationId xmlns:a16="http://schemas.microsoft.com/office/drawing/2014/main" id="{56ECA8E3-10D2-AA0D-BFBC-FD17EBF555AD}"/>
              </a:ext>
            </a:extLst>
          </p:cNvPr>
          <p:cNvSpPr txBox="1"/>
          <p:nvPr/>
        </p:nvSpPr>
        <p:spPr>
          <a:xfrm>
            <a:off x="14727491" y="5432265"/>
            <a:ext cx="10725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3B6B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80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PHẠM DUYÊN 1 - 9Slide.vn">
            <a:extLst>
              <a:ext uri="{FF2B5EF4-FFF2-40B4-BE49-F238E27FC236}">
                <a16:creationId xmlns:a16="http://schemas.microsoft.com/office/drawing/2014/main" id="{13344F13-8318-3C59-B6FD-F0096C050F1C}"/>
              </a:ext>
            </a:extLst>
          </p:cNvPr>
          <p:cNvGrpSpPr/>
          <p:nvPr/>
        </p:nvGrpSpPr>
        <p:grpSpPr>
          <a:xfrm>
            <a:off x="16110067" y="5645080"/>
            <a:ext cx="1221042" cy="122104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814686EE-C9B5-8741-6311-E368A103663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7C9927F1-0395-E818-65F0-32C64C3B556D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7972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5" name="PHẠM DUYÊN 2 - 9Slide.vn">
            <a:extLst>
              <a:ext uri="{FF2B5EF4-FFF2-40B4-BE49-F238E27FC236}">
                <a16:creationId xmlns:a16="http://schemas.microsoft.com/office/drawing/2014/main" id="{4B968EFE-6F7B-86AD-C95F-2CB446F3D401}"/>
              </a:ext>
            </a:extLst>
          </p:cNvPr>
          <p:cNvGrpSpPr/>
          <p:nvPr/>
        </p:nvGrpSpPr>
        <p:grpSpPr>
          <a:xfrm>
            <a:off x="16110067" y="5648417"/>
            <a:ext cx="1221042" cy="1221047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517B1CC4-382C-2996-82D4-98FB998ECDA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BD202A87-869F-1365-2D85-BAA899D970EF}"/>
                </a:ext>
              </a:extLst>
            </p:cNvPr>
            <p:cNvSpPr txBox="1">
              <a:spLocks/>
            </p:cNvSpPr>
            <p:nvPr/>
          </p:nvSpPr>
          <p:spPr>
            <a:xfrm>
              <a:off x="2068864" y="3656753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0" name="PHẠM DUYÊN 3 - 9Slide.vn">
            <a:extLst>
              <a:ext uri="{FF2B5EF4-FFF2-40B4-BE49-F238E27FC236}">
                <a16:creationId xmlns:a16="http://schemas.microsoft.com/office/drawing/2014/main" id="{4EBD094B-ACFD-5F7C-FEC7-D936695B7C8A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0781EC-AE61-21E7-8F24-1DE2AE28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E904C5-C9ED-6709-91F9-AE9628D2C956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PHẠM DUYÊN 4 - 9Slide.vn">
            <a:extLst>
              <a:ext uri="{FF2B5EF4-FFF2-40B4-BE49-F238E27FC236}">
                <a16:creationId xmlns:a16="http://schemas.microsoft.com/office/drawing/2014/main" id="{C653D537-C65C-2B97-2676-DFA2CFF1B90B}"/>
              </a:ext>
            </a:extLst>
          </p:cNvPr>
          <p:cNvGrpSpPr/>
          <p:nvPr/>
        </p:nvGrpSpPr>
        <p:grpSpPr>
          <a:xfrm>
            <a:off x="1905000" y="647700"/>
            <a:ext cx="2292965" cy="1205343"/>
            <a:chOff x="2888635" y="647700"/>
            <a:chExt cx="2292965" cy="12053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38FD81-7839-E664-69FC-82E5B34A8CE1}"/>
                </a:ext>
              </a:extLst>
            </p:cNvPr>
            <p:cNvSpPr/>
            <p:nvPr/>
          </p:nvSpPr>
          <p:spPr>
            <a:xfrm>
              <a:off x="2913978" y="692415"/>
              <a:ext cx="1380210" cy="1033744"/>
            </a:xfrm>
            <a:prstGeom prst="roundRect">
              <a:avLst/>
            </a:prstGeom>
            <a:solidFill>
              <a:srgbClr val="FECDA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CC5FA7-8884-122C-610A-8447DADBC817}"/>
                </a:ext>
              </a:extLst>
            </p:cNvPr>
            <p:cNvSpPr txBox="1"/>
            <p:nvPr/>
          </p:nvSpPr>
          <p:spPr>
            <a:xfrm>
              <a:off x="4144593" y="652714"/>
              <a:ext cx="10370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C6AE05-9DE3-C9C7-C1AA-91E8818F63E5}"/>
                </a:ext>
              </a:extLst>
            </p:cNvPr>
            <p:cNvSpPr txBox="1"/>
            <p:nvPr/>
          </p:nvSpPr>
          <p:spPr>
            <a:xfrm>
              <a:off x="2888635" y="647700"/>
              <a:ext cx="1426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PHẠM DUYÊN 5 - 9Slide.vn">
            <a:extLst>
              <a:ext uri="{FF2B5EF4-FFF2-40B4-BE49-F238E27FC236}">
                <a16:creationId xmlns:a16="http://schemas.microsoft.com/office/drawing/2014/main" id="{F51DABCE-C338-0E3D-6591-29F37957F50A}"/>
              </a:ext>
            </a:extLst>
          </p:cNvPr>
          <p:cNvSpPr txBox="1">
            <a:spLocks/>
          </p:cNvSpPr>
          <p:nvPr/>
        </p:nvSpPr>
        <p:spPr>
          <a:xfrm>
            <a:off x="707852" y="2400300"/>
            <a:ext cx="10264947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>
                <a:solidFill>
                  <a:schemeClr val="accent3"/>
                </a:solidFill>
                <a:latin typeface="+mj-lt"/>
                <a:cs typeface="Lato" panose="020F0502020204030203" pitchFamily="34" charset="0"/>
              </a:rPr>
              <a:t>Vớt ra tiếp 2 con cá còn lại mấy con cá?</a:t>
            </a:r>
          </a:p>
          <a:p>
            <a:pPr algn="l"/>
            <a:endParaRPr lang="en-GB" sz="4400" b="1" dirty="0">
              <a:solidFill>
                <a:schemeClr val="accent3"/>
              </a:solidFill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39" name="PHẠM DUYÊN 6 - 9Slide.vn">
            <a:extLst>
              <a:ext uri="{FF2B5EF4-FFF2-40B4-BE49-F238E27FC236}">
                <a16:creationId xmlns:a16="http://schemas.microsoft.com/office/drawing/2014/main" id="{92AB1746-F80E-F465-3923-33E326DA4492}"/>
              </a:ext>
            </a:extLst>
          </p:cNvPr>
          <p:cNvGrpSpPr/>
          <p:nvPr/>
        </p:nvGrpSpPr>
        <p:grpSpPr>
          <a:xfrm>
            <a:off x="13196906" y="5663287"/>
            <a:ext cx="1221042" cy="1221048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08D3AF24-B4E3-4E18-43B5-A2D715DAB06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9A2E6ED-8A99-3D73-AECD-7B1FDA70E56B}"/>
                </a:ext>
              </a:extLst>
            </p:cNvPr>
            <p:cNvSpPr txBox="1">
              <a:spLocks/>
            </p:cNvSpPr>
            <p:nvPr/>
          </p:nvSpPr>
          <p:spPr>
            <a:xfrm>
              <a:off x="2070507" y="3651323"/>
              <a:ext cx="259502" cy="43390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rgbClr val="3B6B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PHẠM DUYÊN 7 - 9Slide.vn">
            <a:extLst>
              <a:ext uri="{FF2B5EF4-FFF2-40B4-BE49-F238E27FC236}">
                <a16:creationId xmlns:a16="http://schemas.microsoft.com/office/drawing/2014/main" id="{1693E7A9-FC20-A1A3-633D-01B436F7FC55}"/>
              </a:ext>
            </a:extLst>
          </p:cNvPr>
          <p:cNvGrpSpPr/>
          <p:nvPr/>
        </p:nvGrpSpPr>
        <p:grpSpPr>
          <a:xfrm>
            <a:off x="10132144" y="5647237"/>
            <a:ext cx="1221042" cy="122104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B02E2FCA-CE22-BAF7-CD25-82299B9E9BE7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9E45A46F-9CD3-1A1B-022E-A531B85EB718}"/>
                </a:ext>
              </a:extLst>
            </p:cNvPr>
            <p:cNvSpPr txBox="1">
              <a:spLocks/>
            </p:cNvSpPr>
            <p:nvPr/>
          </p:nvSpPr>
          <p:spPr>
            <a:xfrm>
              <a:off x="2075821" y="3657183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997" b="1" dirty="0">
                  <a:solidFill>
                    <a:srgbClr val="3B6B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8" name="PHẠM DUYÊN 8 - 9Slide.vn">
            <a:extLst>
              <a:ext uri="{FF2B5EF4-FFF2-40B4-BE49-F238E27FC236}">
                <a16:creationId xmlns:a16="http://schemas.microsoft.com/office/drawing/2014/main" id="{220E82A4-85B1-A0C1-1B04-24DAF367D921}"/>
              </a:ext>
            </a:extLst>
          </p:cNvPr>
          <p:cNvSpPr txBox="1"/>
          <p:nvPr/>
        </p:nvSpPr>
        <p:spPr>
          <a:xfrm>
            <a:off x="11859645" y="5432265"/>
            <a:ext cx="8272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3B6B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11500" b="1" dirty="0">
              <a:solidFill>
                <a:srgbClr val="3B6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HẠM DUYÊN 9 - 9Slide.vn">
            <a:extLst>
              <a:ext uri="{FF2B5EF4-FFF2-40B4-BE49-F238E27FC236}">
                <a16:creationId xmlns:a16="http://schemas.microsoft.com/office/drawing/2014/main" id="{56ECA8E3-10D2-AA0D-BFBC-FD17EBF555AD}"/>
              </a:ext>
            </a:extLst>
          </p:cNvPr>
          <p:cNvSpPr txBox="1"/>
          <p:nvPr/>
        </p:nvSpPr>
        <p:spPr>
          <a:xfrm>
            <a:off x="14727491" y="5432265"/>
            <a:ext cx="10725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3B6B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6" name="PHẠM DUYÊN 10 - 9Slide.vn" descr="F:\AAA-LÀM ẢNH SLIDE\Bai11-LT3-1(2).png">
            <a:extLst>
              <a:ext uri="{FF2B5EF4-FFF2-40B4-BE49-F238E27FC236}">
                <a16:creationId xmlns:a16="http://schemas.microsoft.com/office/drawing/2014/main" id="{798926E2-B179-9FE5-3AB0-D0A5652B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520" y="3850858"/>
            <a:ext cx="8797880" cy="39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1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EB0A927B-0CA5-9A43-C611-8CE59E94CB7C}"/>
              </a:ext>
            </a:extLst>
          </p:cNvPr>
          <p:cNvGrpSpPr/>
          <p:nvPr/>
        </p:nvGrpSpPr>
        <p:grpSpPr>
          <a:xfrm>
            <a:off x="10812328" y="2066224"/>
            <a:ext cx="1164634" cy="1164740"/>
            <a:chOff x="1975996" y="3646349"/>
            <a:chExt cx="446022" cy="446063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F0A2D3F3-0CE5-D708-49A5-A9450B79376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F9DDDA97-F323-DF75-5D9B-2EEE459930D9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64931D84-9F7C-D368-2BBB-EB6C196C9D5A}"/>
              </a:ext>
            </a:extLst>
          </p:cNvPr>
          <p:cNvGrpSpPr/>
          <p:nvPr/>
        </p:nvGrpSpPr>
        <p:grpSpPr>
          <a:xfrm>
            <a:off x="10812328" y="2057119"/>
            <a:ext cx="1164634" cy="1205250"/>
            <a:chOff x="1975996" y="3646349"/>
            <a:chExt cx="446022" cy="461577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0CD2E13C-ABE8-6633-F05D-13BF1E26023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08B4E050-B481-1D47-D1A9-DC2F6C093351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0B7CF8F6-D41D-4E52-1A6C-918CD0B206A9}"/>
              </a:ext>
            </a:extLst>
          </p:cNvPr>
          <p:cNvGrpSpPr/>
          <p:nvPr/>
        </p:nvGrpSpPr>
        <p:grpSpPr>
          <a:xfrm>
            <a:off x="6338536" y="2042559"/>
            <a:ext cx="1164634" cy="1212073"/>
            <a:chOff x="1975996" y="3646349"/>
            <a:chExt cx="446022" cy="464190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B9080C04-DB41-1838-685C-D0FBBAD7938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E28FB1E-6382-B9EB-231C-428D5BD74722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47AC8A7E-AC44-0683-5D6F-22CF2D238C7F}"/>
              </a:ext>
            </a:extLst>
          </p:cNvPr>
          <p:cNvGrpSpPr/>
          <p:nvPr/>
        </p:nvGrpSpPr>
        <p:grpSpPr>
          <a:xfrm>
            <a:off x="8465817" y="2057115"/>
            <a:ext cx="1164634" cy="1182957"/>
            <a:chOff x="1975996" y="3646349"/>
            <a:chExt cx="446022" cy="453040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C105012E-A7B5-7FD5-B688-4AD96EF0D37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54D114DD-D99C-83F3-D043-277B2BE38734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" name="PHẠM DUYÊN 5 - 9Slide.vn">
            <a:extLst>
              <a:ext uri="{FF2B5EF4-FFF2-40B4-BE49-F238E27FC236}">
                <a16:creationId xmlns:a16="http://schemas.microsoft.com/office/drawing/2014/main" id="{499ACAC8-0194-467D-E0D1-1B76BD6C8961}"/>
              </a:ext>
            </a:extLst>
          </p:cNvPr>
          <p:cNvSpPr txBox="1"/>
          <p:nvPr/>
        </p:nvSpPr>
        <p:spPr>
          <a:xfrm>
            <a:off x="7622073" y="1790244"/>
            <a:ext cx="729687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5" name="PHẠM DUYÊN 6 - 9Slide.vn">
            <a:extLst>
              <a:ext uri="{FF2B5EF4-FFF2-40B4-BE49-F238E27FC236}">
                <a16:creationId xmlns:a16="http://schemas.microsoft.com/office/drawing/2014/main" id="{6C3508DD-A8F7-C8F7-F242-0AB0555A9B59}"/>
              </a:ext>
            </a:extLst>
          </p:cNvPr>
          <p:cNvSpPr txBox="1"/>
          <p:nvPr/>
        </p:nvSpPr>
        <p:spPr>
          <a:xfrm>
            <a:off x="9792091" y="1874071"/>
            <a:ext cx="80663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3B6BDD"/>
                </a:solidFill>
                <a:latin typeface="+mj-lt"/>
                <a:cs typeface="Lato" pitchFamily="34" charset="0"/>
              </a:rPr>
              <a:t>=</a:t>
            </a:r>
          </a:p>
        </p:txBody>
      </p:sp>
      <p:grpSp>
        <p:nvGrpSpPr>
          <p:cNvPr id="17" name="PHẠM DUYÊN 7 - 9Slide.vn">
            <a:extLst>
              <a:ext uri="{FF2B5EF4-FFF2-40B4-BE49-F238E27FC236}">
                <a16:creationId xmlns:a16="http://schemas.microsoft.com/office/drawing/2014/main" id="{99600518-FBB0-3B64-1A57-CC987E30A089}"/>
              </a:ext>
            </a:extLst>
          </p:cNvPr>
          <p:cNvGrpSpPr/>
          <p:nvPr/>
        </p:nvGrpSpPr>
        <p:grpSpPr>
          <a:xfrm>
            <a:off x="4209391" y="2042559"/>
            <a:ext cx="1164634" cy="1212073"/>
            <a:chOff x="1975996" y="3646349"/>
            <a:chExt cx="446022" cy="464190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1296E36-CB66-1779-B889-391DE4E78A5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29EFF812-3811-454C-1984-998D20A4C0E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7947EB47-11DA-0E70-4F96-94A1E8733EFA}"/>
              </a:ext>
            </a:extLst>
          </p:cNvPr>
          <p:cNvSpPr txBox="1"/>
          <p:nvPr/>
        </p:nvSpPr>
        <p:spPr>
          <a:xfrm>
            <a:off x="5474349" y="1760518"/>
            <a:ext cx="729687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grpSp>
        <p:nvGrpSpPr>
          <p:cNvPr id="21" name="PHẠM DUYÊN 9 - 9Slide.vn">
            <a:extLst>
              <a:ext uri="{FF2B5EF4-FFF2-40B4-BE49-F238E27FC236}">
                <a16:creationId xmlns:a16="http://schemas.microsoft.com/office/drawing/2014/main" id="{610E5021-B04F-9CE2-8EAF-749E2BAF9264}"/>
              </a:ext>
            </a:extLst>
          </p:cNvPr>
          <p:cNvGrpSpPr/>
          <p:nvPr/>
        </p:nvGrpSpPr>
        <p:grpSpPr>
          <a:xfrm>
            <a:off x="8465817" y="3863295"/>
            <a:ext cx="1164634" cy="1212073"/>
            <a:chOff x="1975996" y="3646349"/>
            <a:chExt cx="446022" cy="464190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60B3C5CE-2F25-03A7-FD99-9CD17E009DA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3C561ED3-081D-0419-E759-85C159564C5B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4" name="PHẠM DUYÊN 10 - 9Slide.vn">
            <a:extLst>
              <a:ext uri="{FF2B5EF4-FFF2-40B4-BE49-F238E27FC236}">
                <a16:creationId xmlns:a16="http://schemas.microsoft.com/office/drawing/2014/main" id="{578BC035-D9FF-0D98-6263-0B122F396E24}"/>
              </a:ext>
            </a:extLst>
          </p:cNvPr>
          <p:cNvGrpSpPr/>
          <p:nvPr/>
        </p:nvGrpSpPr>
        <p:grpSpPr>
          <a:xfrm>
            <a:off x="6338536" y="3863295"/>
            <a:ext cx="1164634" cy="1212073"/>
            <a:chOff x="1975996" y="3646349"/>
            <a:chExt cx="446022" cy="464190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A82829CD-A6F8-35D3-2573-174B259A30FE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79029073-F0EF-AE24-B00C-51D4B804F5F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27" name="PHẠM DUYÊN 11 - 9Slide.vn">
            <a:extLst>
              <a:ext uri="{FF2B5EF4-FFF2-40B4-BE49-F238E27FC236}">
                <a16:creationId xmlns:a16="http://schemas.microsoft.com/office/drawing/2014/main" id="{EE053CF4-3480-0B8E-6F4B-DD47A14738AC}"/>
              </a:ext>
            </a:extLst>
          </p:cNvPr>
          <p:cNvSpPr txBox="1"/>
          <p:nvPr/>
        </p:nvSpPr>
        <p:spPr>
          <a:xfrm>
            <a:off x="7584912" y="3581254"/>
            <a:ext cx="729687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grpSp>
        <p:nvGrpSpPr>
          <p:cNvPr id="28" name="PHẠM DUYÊN 12 - 9Slide.vn">
            <a:extLst>
              <a:ext uri="{FF2B5EF4-FFF2-40B4-BE49-F238E27FC236}">
                <a16:creationId xmlns:a16="http://schemas.microsoft.com/office/drawing/2014/main" id="{8B3F8487-1B63-4FDB-88F2-C0C5B465E843}"/>
              </a:ext>
            </a:extLst>
          </p:cNvPr>
          <p:cNvGrpSpPr/>
          <p:nvPr/>
        </p:nvGrpSpPr>
        <p:grpSpPr>
          <a:xfrm>
            <a:off x="8465817" y="5684027"/>
            <a:ext cx="1164634" cy="1212073"/>
            <a:chOff x="1975996" y="3646349"/>
            <a:chExt cx="446022" cy="464190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74551D6A-90D2-9026-74E9-A2EDA412D6B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C26B3A61-11FB-2E63-DF2A-A3C637460E0D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31" name="PHẠM DUYÊN 13 - 9Slide.vn">
            <a:extLst>
              <a:ext uri="{FF2B5EF4-FFF2-40B4-BE49-F238E27FC236}">
                <a16:creationId xmlns:a16="http://schemas.microsoft.com/office/drawing/2014/main" id="{2E19ED98-75D2-2995-EE2E-DE7E941A607C}"/>
              </a:ext>
            </a:extLst>
          </p:cNvPr>
          <p:cNvGrpSpPr/>
          <p:nvPr/>
        </p:nvGrpSpPr>
        <p:grpSpPr>
          <a:xfrm>
            <a:off x="6338536" y="5684027"/>
            <a:ext cx="1164634" cy="1212073"/>
            <a:chOff x="1975996" y="3646349"/>
            <a:chExt cx="446022" cy="464190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DA161149-234D-8A85-AEFD-116D93C8A7B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3E6400E8-44F2-6CAF-6A39-9672B2E8B962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3B6BDD"/>
                  </a:solidFill>
                  <a:latin typeface="+mj-lt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34" name="PHẠM DUYÊN 14 - 9Slide.vn">
            <a:extLst>
              <a:ext uri="{FF2B5EF4-FFF2-40B4-BE49-F238E27FC236}">
                <a16:creationId xmlns:a16="http://schemas.microsoft.com/office/drawing/2014/main" id="{FF1CB2DC-8C96-DE35-4469-E2CDFAC460EC}"/>
              </a:ext>
            </a:extLst>
          </p:cNvPr>
          <p:cNvSpPr txBox="1"/>
          <p:nvPr/>
        </p:nvSpPr>
        <p:spPr>
          <a:xfrm>
            <a:off x="7622071" y="5401986"/>
            <a:ext cx="729687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grpSp>
        <p:nvGrpSpPr>
          <p:cNvPr id="35" name="PHẠM DUYÊN 15 - 9Slide.vn">
            <a:extLst>
              <a:ext uri="{FF2B5EF4-FFF2-40B4-BE49-F238E27FC236}">
                <a16:creationId xmlns:a16="http://schemas.microsoft.com/office/drawing/2014/main" id="{E3C41423-DED7-AE82-40B2-998C729D765C}"/>
              </a:ext>
            </a:extLst>
          </p:cNvPr>
          <p:cNvGrpSpPr/>
          <p:nvPr/>
        </p:nvGrpSpPr>
        <p:grpSpPr>
          <a:xfrm>
            <a:off x="10812328" y="3842367"/>
            <a:ext cx="1164634" cy="1164740"/>
            <a:chOff x="1975996" y="3646349"/>
            <a:chExt cx="446022" cy="446063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27C89B06-2069-8BB4-6EED-A21902EE2C6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F513419-2CBF-5865-D38F-7AE98A2B9C4A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PHẠM DUYÊN 16 - 9Slide.vn">
            <a:extLst>
              <a:ext uri="{FF2B5EF4-FFF2-40B4-BE49-F238E27FC236}">
                <a16:creationId xmlns:a16="http://schemas.microsoft.com/office/drawing/2014/main" id="{035D738C-E80B-C901-BCE5-760EBBE84EEE}"/>
              </a:ext>
            </a:extLst>
          </p:cNvPr>
          <p:cNvGrpSpPr/>
          <p:nvPr/>
        </p:nvGrpSpPr>
        <p:grpSpPr>
          <a:xfrm>
            <a:off x="10812328" y="3833262"/>
            <a:ext cx="1164634" cy="1205250"/>
            <a:chOff x="1975996" y="3646349"/>
            <a:chExt cx="446022" cy="461577"/>
          </a:xfrm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F14A256F-BB3F-47E3-131F-E0F51686A27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E2C91CE4-87D3-C263-5EB9-355EFD568AE9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41" name="PHẠM DUYÊN 17 - 9Slide.vn">
            <a:extLst>
              <a:ext uri="{FF2B5EF4-FFF2-40B4-BE49-F238E27FC236}">
                <a16:creationId xmlns:a16="http://schemas.microsoft.com/office/drawing/2014/main" id="{522AA8E9-0882-EB4A-8B9B-A7C213756057}"/>
              </a:ext>
            </a:extLst>
          </p:cNvPr>
          <p:cNvSpPr txBox="1"/>
          <p:nvPr/>
        </p:nvSpPr>
        <p:spPr>
          <a:xfrm>
            <a:off x="9792091" y="3672509"/>
            <a:ext cx="80663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3B6BDD"/>
                </a:solidFill>
                <a:latin typeface="+mj-lt"/>
                <a:cs typeface="Lato" pitchFamily="34" charset="0"/>
              </a:rPr>
              <a:t>=</a:t>
            </a:r>
          </a:p>
        </p:txBody>
      </p:sp>
      <p:grpSp>
        <p:nvGrpSpPr>
          <p:cNvPr id="42" name="PHẠM DUYÊN 18 - 9Slide.vn">
            <a:extLst>
              <a:ext uri="{FF2B5EF4-FFF2-40B4-BE49-F238E27FC236}">
                <a16:creationId xmlns:a16="http://schemas.microsoft.com/office/drawing/2014/main" id="{7E988757-6A6E-EA71-6128-B94E78724F5D}"/>
              </a:ext>
            </a:extLst>
          </p:cNvPr>
          <p:cNvGrpSpPr/>
          <p:nvPr/>
        </p:nvGrpSpPr>
        <p:grpSpPr>
          <a:xfrm>
            <a:off x="10812328" y="5670532"/>
            <a:ext cx="1164634" cy="1164740"/>
            <a:chOff x="1975996" y="3646349"/>
            <a:chExt cx="446022" cy="446063"/>
          </a:xfrm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17A0ADA2-AD2F-CEA6-CFE1-70FD5402938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9C04C018-3382-CDA7-5B0F-931B7A0095FB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PHẠM DUYÊN 19 - 9Slide.vn">
            <a:extLst>
              <a:ext uri="{FF2B5EF4-FFF2-40B4-BE49-F238E27FC236}">
                <a16:creationId xmlns:a16="http://schemas.microsoft.com/office/drawing/2014/main" id="{A632E457-0F11-6C49-7D9C-716B8FA14940}"/>
              </a:ext>
            </a:extLst>
          </p:cNvPr>
          <p:cNvGrpSpPr/>
          <p:nvPr/>
        </p:nvGrpSpPr>
        <p:grpSpPr>
          <a:xfrm>
            <a:off x="10812328" y="5661427"/>
            <a:ext cx="1164634" cy="1205250"/>
            <a:chOff x="1975996" y="3646349"/>
            <a:chExt cx="446022" cy="461577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DEECB884-654C-2658-1781-077DC093F6FD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5DD1ED43-815E-0FEF-04B8-6D9FE46651A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48" name="PHẠM DUYÊN 20 - 9Slide.vn">
            <a:extLst>
              <a:ext uri="{FF2B5EF4-FFF2-40B4-BE49-F238E27FC236}">
                <a16:creationId xmlns:a16="http://schemas.microsoft.com/office/drawing/2014/main" id="{153665BF-BFCF-FCFE-405F-B32FA8380F7F}"/>
              </a:ext>
            </a:extLst>
          </p:cNvPr>
          <p:cNvSpPr txBox="1"/>
          <p:nvPr/>
        </p:nvSpPr>
        <p:spPr>
          <a:xfrm>
            <a:off x="9792091" y="5478380"/>
            <a:ext cx="80663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3B6BDD"/>
                </a:solidFill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49" name="PHẠM DUYÊN 21 - 9Slide.vn">
            <a:extLst>
              <a:ext uri="{FF2B5EF4-FFF2-40B4-BE49-F238E27FC236}">
                <a16:creationId xmlns:a16="http://schemas.microsoft.com/office/drawing/2014/main" id="{933AB3ED-36E5-786E-5C84-B4883D92BF26}"/>
              </a:ext>
            </a:extLst>
          </p:cNvPr>
          <p:cNvSpPr txBox="1"/>
          <p:nvPr/>
        </p:nvSpPr>
        <p:spPr>
          <a:xfrm>
            <a:off x="2895600" y="4554620"/>
            <a:ext cx="2637260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98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itchFamily="34" charset="0"/>
              </a:rPr>
              <a:t>Nhẩm</a:t>
            </a:r>
            <a:r>
              <a:rPr lang="en-US" sz="6398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7494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274DDFF1-E59F-0415-BF6F-6B839BD835D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14789" y="741897"/>
            <a:ext cx="10839450" cy="7691958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altLang="zh-CN" sz="2000">
                <a:latin typeface="+mj-lt"/>
                <a:ea typeface="字魂36号-正文宋楷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zh-CN" altLang="en-US" sz="2000" dirty="0">
              <a:latin typeface="+mj-lt"/>
              <a:ea typeface="字魂36号-正文宋楷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F8BC79B0-C660-40EF-B341-4DC9049352FE}"/>
              </a:ext>
            </a:extLst>
          </p:cNvPr>
          <p:cNvSpPr txBox="1"/>
          <p:nvPr/>
        </p:nvSpPr>
        <p:spPr>
          <a:xfrm>
            <a:off x="2586264" y="2423886"/>
            <a:ext cx="10134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Khi thực hiện phép tính trong trường hợp có </a:t>
            </a:r>
            <a:b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</a:b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2 dấu phép tính trừ, </a:t>
            </a:r>
            <a:b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</a:b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ta thực hiện </a:t>
            </a:r>
            <a:b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</a:br>
            <a:r>
              <a:rPr lang="en-US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từ trái sang phải</a:t>
            </a: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.</a:t>
            </a:r>
            <a:r>
              <a:rPr lang="en-US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endParaRPr lang="en-US" sz="6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40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B7270951-B615-CB4C-AD7D-420918A220F0}"/>
              </a:ext>
            </a:extLst>
          </p:cNvPr>
          <p:cNvSpPr/>
          <p:nvPr/>
        </p:nvSpPr>
        <p:spPr>
          <a:xfrm>
            <a:off x="1577019" y="2381251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8 − 2 − 3 = </a:t>
            </a:r>
            <a:r>
              <a:rPr lang="en-US" sz="67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1CC1E9C9-D6DE-7CF6-35E6-C25B19E68D6B}"/>
              </a:ext>
            </a:extLst>
          </p:cNvPr>
          <p:cNvSpPr/>
          <p:nvPr/>
        </p:nvSpPr>
        <p:spPr>
          <a:xfrm>
            <a:off x="2701862" y="4316465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PHẠM DUYÊN 1 - 9Slide.vn">
            <a:extLst>
              <a:ext uri="{FF2B5EF4-FFF2-40B4-BE49-F238E27FC236}">
                <a16:creationId xmlns:a16="http://schemas.microsoft.com/office/drawing/2014/main" id="{65C0DDB8-3129-2CF1-49E4-D3CACBF6F953}"/>
              </a:ext>
            </a:extLst>
          </p:cNvPr>
          <p:cNvSpPr/>
          <p:nvPr/>
        </p:nvSpPr>
        <p:spPr>
          <a:xfrm>
            <a:off x="10274956" y="2381251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7 − 4 − 1 = </a:t>
            </a:r>
            <a:r>
              <a:rPr lang="en-US" sz="67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PHẠM DUYÊN 5 - 9Slide.vn">
            <a:extLst>
              <a:ext uri="{FF2B5EF4-FFF2-40B4-BE49-F238E27FC236}">
                <a16:creationId xmlns:a16="http://schemas.microsoft.com/office/drawing/2014/main" id="{2BBB25DB-9F3C-6F42-679C-58659B237AB6}"/>
              </a:ext>
            </a:extLst>
          </p:cNvPr>
          <p:cNvSpPr/>
          <p:nvPr/>
        </p:nvSpPr>
        <p:spPr>
          <a:xfrm>
            <a:off x="11399799" y="4316465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PHẠM DUYÊN 3 - 9Slide.vn">
            <a:extLst>
              <a:ext uri="{FF2B5EF4-FFF2-40B4-BE49-F238E27FC236}">
                <a16:creationId xmlns:a16="http://schemas.microsoft.com/office/drawing/2014/main" id="{7281D0D4-A60E-640A-CB49-400BC1026566}"/>
              </a:ext>
            </a:extLst>
          </p:cNvPr>
          <p:cNvSpPr/>
          <p:nvPr/>
        </p:nvSpPr>
        <p:spPr>
          <a:xfrm>
            <a:off x="1295400" y="6134100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10 − 5 − 2 = </a:t>
            </a:r>
            <a:r>
              <a:rPr lang="en-US" sz="67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PHẠM DUYÊN 9 - 9Slide.vn">
            <a:extLst>
              <a:ext uri="{FF2B5EF4-FFF2-40B4-BE49-F238E27FC236}">
                <a16:creationId xmlns:a16="http://schemas.microsoft.com/office/drawing/2014/main" id="{25402EA7-145D-3BD1-9888-18CF0CD2F3D2}"/>
              </a:ext>
            </a:extLst>
          </p:cNvPr>
          <p:cNvSpPr/>
          <p:nvPr/>
        </p:nvSpPr>
        <p:spPr>
          <a:xfrm>
            <a:off x="2701862" y="8069314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PHẠM DUYÊN 3 - 9Slide.vn">
            <a:extLst>
              <a:ext uri="{FF2B5EF4-FFF2-40B4-BE49-F238E27FC236}">
                <a16:creationId xmlns:a16="http://schemas.microsoft.com/office/drawing/2014/main" id="{4D94AFE9-109B-2592-571D-E46D7ED508AA}"/>
              </a:ext>
            </a:extLst>
          </p:cNvPr>
          <p:cNvSpPr/>
          <p:nvPr/>
        </p:nvSpPr>
        <p:spPr>
          <a:xfrm>
            <a:off x="10274956" y="6134100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+ 6 − 4 = </a:t>
            </a:r>
            <a:r>
              <a:rPr lang="en-US" sz="67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PHẠM DUYÊN 9 - 9Slide.vn">
            <a:extLst>
              <a:ext uri="{FF2B5EF4-FFF2-40B4-BE49-F238E27FC236}">
                <a16:creationId xmlns:a16="http://schemas.microsoft.com/office/drawing/2014/main" id="{B95B91EA-00E9-1E96-E049-F6959863632D}"/>
              </a:ext>
            </a:extLst>
          </p:cNvPr>
          <p:cNvSpPr/>
          <p:nvPr/>
        </p:nvSpPr>
        <p:spPr>
          <a:xfrm>
            <a:off x="11399799" y="8069314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F6E794AA-06D7-18FB-E96A-90A9D7E85D88}"/>
              </a:ext>
            </a:extLst>
          </p:cNvPr>
          <p:cNvSpPr/>
          <p:nvPr/>
        </p:nvSpPr>
        <p:spPr>
          <a:xfrm>
            <a:off x="6605778" y="2526296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88C9E510-EF03-CCC5-7E72-6D72E79EF80E}"/>
              </a:ext>
            </a:extLst>
          </p:cNvPr>
          <p:cNvSpPr/>
          <p:nvPr/>
        </p:nvSpPr>
        <p:spPr>
          <a:xfrm>
            <a:off x="2731580" y="4347209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PHẠM DUYÊN 10 - 9Slide.vn">
            <a:extLst>
              <a:ext uri="{FF2B5EF4-FFF2-40B4-BE49-F238E27FC236}">
                <a16:creationId xmlns:a16="http://schemas.microsoft.com/office/drawing/2014/main" id="{6AF6A6BB-DD9E-CC4A-2D31-4DE75BF1E5F8}"/>
              </a:ext>
            </a:extLst>
          </p:cNvPr>
          <p:cNvSpPr/>
          <p:nvPr/>
        </p:nvSpPr>
        <p:spPr>
          <a:xfrm>
            <a:off x="15303715" y="2526296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PHẠM DUYÊN 11 - 9Slide.vn">
            <a:extLst>
              <a:ext uri="{FF2B5EF4-FFF2-40B4-BE49-F238E27FC236}">
                <a16:creationId xmlns:a16="http://schemas.microsoft.com/office/drawing/2014/main" id="{2430715B-2C62-2102-8ED7-D6C10AF4D48C}"/>
              </a:ext>
            </a:extLst>
          </p:cNvPr>
          <p:cNvSpPr/>
          <p:nvPr/>
        </p:nvSpPr>
        <p:spPr>
          <a:xfrm>
            <a:off x="11429517" y="4347209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PHẠM DUYÊN 14 - 9Slide.vn">
            <a:extLst>
              <a:ext uri="{FF2B5EF4-FFF2-40B4-BE49-F238E27FC236}">
                <a16:creationId xmlns:a16="http://schemas.microsoft.com/office/drawing/2014/main" id="{C787B82C-D588-6F47-DD41-B77F1FD36D3C}"/>
              </a:ext>
            </a:extLst>
          </p:cNvPr>
          <p:cNvSpPr/>
          <p:nvPr/>
        </p:nvSpPr>
        <p:spPr>
          <a:xfrm>
            <a:off x="6605778" y="6279145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PHẠM DUYÊN 15 - 9Slide.vn">
            <a:extLst>
              <a:ext uri="{FF2B5EF4-FFF2-40B4-BE49-F238E27FC236}">
                <a16:creationId xmlns:a16="http://schemas.microsoft.com/office/drawing/2014/main" id="{30509A0E-2381-0823-6A86-A540926CE648}"/>
              </a:ext>
            </a:extLst>
          </p:cNvPr>
          <p:cNvSpPr/>
          <p:nvPr/>
        </p:nvSpPr>
        <p:spPr>
          <a:xfrm>
            <a:off x="2731580" y="8100058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PHẠM DUYÊN 14 - 9Slide.vn">
            <a:extLst>
              <a:ext uri="{FF2B5EF4-FFF2-40B4-BE49-F238E27FC236}">
                <a16:creationId xmlns:a16="http://schemas.microsoft.com/office/drawing/2014/main" id="{8D87BADA-32E7-24BB-7666-1C856F512714}"/>
              </a:ext>
            </a:extLst>
          </p:cNvPr>
          <p:cNvSpPr/>
          <p:nvPr/>
        </p:nvSpPr>
        <p:spPr>
          <a:xfrm>
            <a:off x="15303715" y="6279145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PHẠM DUYÊN 15 - 9Slide.vn">
            <a:extLst>
              <a:ext uri="{FF2B5EF4-FFF2-40B4-BE49-F238E27FC236}">
                <a16:creationId xmlns:a16="http://schemas.microsoft.com/office/drawing/2014/main" id="{9AEE3E82-80A1-26C3-388A-833CB51C471A}"/>
              </a:ext>
            </a:extLst>
          </p:cNvPr>
          <p:cNvSpPr/>
          <p:nvPr/>
        </p:nvSpPr>
        <p:spPr>
          <a:xfrm>
            <a:off x="11429517" y="8100058"/>
            <a:ext cx="914400" cy="914402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13 - 9Slide.vn">
            <a:extLst>
              <a:ext uri="{FF2B5EF4-FFF2-40B4-BE49-F238E27FC236}">
                <a16:creationId xmlns:a16="http://schemas.microsoft.com/office/drawing/2014/main" id="{1945BBC1-EE56-95B1-F4D6-262B0C79DFFA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1BC3F2-4B17-D1A2-3A3D-0DC9DB6FB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BC4169-0B8E-E2E0-1900-35C2A1040B40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PHẠM DUYÊN 14 - 9Slide.vn">
            <a:extLst>
              <a:ext uri="{FF2B5EF4-FFF2-40B4-BE49-F238E27FC236}">
                <a16:creationId xmlns:a16="http://schemas.microsoft.com/office/drawing/2014/main" id="{9953C6BF-5BCA-EC05-43B8-CA6BC20C9057}"/>
              </a:ext>
            </a:extLst>
          </p:cNvPr>
          <p:cNvSpPr txBox="1"/>
          <p:nvPr/>
        </p:nvSpPr>
        <p:spPr>
          <a:xfrm>
            <a:off x="1728884" y="698443"/>
            <a:ext cx="238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Tính: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6E3B1AA8-6069-1C34-1B82-B4D23DD8BA6B}"/>
              </a:ext>
            </a:extLst>
          </p:cNvPr>
          <p:cNvSpPr/>
          <p:nvPr/>
        </p:nvSpPr>
        <p:spPr>
          <a:xfrm>
            <a:off x="6576060" y="2495551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HẠM DUYÊN 18 - 9Slide.vn">
            <a:extLst>
              <a:ext uri="{FF2B5EF4-FFF2-40B4-BE49-F238E27FC236}">
                <a16:creationId xmlns:a16="http://schemas.microsoft.com/office/drawing/2014/main" id="{90C3AC2D-91FF-0195-5BAF-39E7F7DA46A1}"/>
              </a:ext>
            </a:extLst>
          </p:cNvPr>
          <p:cNvCxnSpPr>
            <a:cxnSpLocks/>
          </p:cNvCxnSpPr>
          <p:nvPr/>
        </p:nvCxnSpPr>
        <p:spPr>
          <a:xfrm>
            <a:off x="2266950" y="3471443"/>
            <a:ext cx="1828800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HẠM DUYÊN 19 - 9Slide.vn">
            <a:extLst>
              <a:ext uri="{FF2B5EF4-FFF2-40B4-BE49-F238E27FC236}">
                <a16:creationId xmlns:a16="http://schemas.microsoft.com/office/drawing/2014/main" id="{51032BFD-3475-BDA2-B6D5-AAD483D28C99}"/>
              </a:ext>
            </a:extLst>
          </p:cNvPr>
          <p:cNvCxnSpPr>
            <a:cxnSpLocks/>
          </p:cNvCxnSpPr>
          <p:nvPr/>
        </p:nvCxnSpPr>
        <p:spPr>
          <a:xfrm>
            <a:off x="3188780" y="3471443"/>
            <a:ext cx="0" cy="738608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HẠM DUYÊN 20 - 9Slide.vn">
            <a:extLst>
              <a:ext uri="{FF2B5EF4-FFF2-40B4-BE49-F238E27FC236}">
                <a16:creationId xmlns:a16="http://schemas.microsoft.com/office/drawing/2014/main" id="{EAE6CBA7-B24E-A315-C72C-C1E77D9541A5}"/>
              </a:ext>
            </a:extLst>
          </p:cNvPr>
          <p:cNvCxnSpPr>
            <a:cxnSpLocks/>
          </p:cNvCxnSpPr>
          <p:nvPr/>
        </p:nvCxnSpPr>
        <p:spPr>
          <a:xfrm flipV="1">
            <a:off x="3714845" y="3381375"/>
            <a:ext cx="1609631" cy="1437321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HẠM DUYÊN 4 - 9Slide.vn">
            <a:extLst>
              <a:ext uri="{FF2B5EF4-FFF2-40B4-BE49-F238E27FC236}">
                <a16:creationId xmlns:a16="http://schemas.microsoft.com/office/drawing/2014/main" id="{E508070A-CECF-08FC-821C-27E8F3C6DA5D}"/>
              </a:ext>
            </a:extLst>
          </p:cNvPr>
          <p:cNvSpPr/>
          <p:nvPr/>
        </p:nvSpPr>
        <p:spPr>
          <a:xfrm>
            <a:off x="15273997" y="2495551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PHẠM DUYÊN 18 - 9Slide.vn">
            <a:extLst>
              <a:ext uri="{FF2B5EF4-FFF2-40B4-BE49-F238E27FC236}">
                <a16:creationId xmlns:a16="http://schemas.microsoft.com/office/drawing/2014/main" id="{FA99CFD0-1BE6-6B4B-F3F4-5683951C6B9B}"/>
              </a:ext>
            </a:extLst>
          </p:cNvPr>
          <p:cNvCxnSpPr>
            <a:cxnSpLocks/>
          </p:cNvCxnSpPr>
          <p:nvPr/>
        </p:nvCxnSpPr>
        <p:spPr>
          <a:xfrm>
            <a:off x="10964887" y="3471443"/>
            <a:ext cx="1828800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HẠM DUYÊN 19 - 9Slide.vn">
            <a:extLst>
              <a:ext uri="{FF2B5EF4-FFF2-40B4-BE49-F238E27FC236}">
                <a16:creationId xmlns:a16="http://schemas.microsoft.com/office/drawing/2014/main" id="{16A3A8E9-1387-7872-1E41-90F877BE11FD}"/>
              </a:ext>
            </a:extLst>
          </p:cNvPr>
          <p:cNvCxnSpPr>
            <a:cxnSpLocks/>
          </p:cNvCxnSpPr>
          <p:nvPr/>
        </p:nvCxnSpPr>
        <p:spPr>
          <a:xfrm>
            <a:off x="11886717" y="3471443"/>
            <a:ext cx="0" cy="738608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HẠM DUYÊN 20 - 9Slide.vn">
            <a:extLst>
              <a:ext uri="{FF2B5EF4-FFF2-40B4-BE49-F238E27FC236}">
                <a16:creationId xmlns:a16="http://schemas.microsoft.com/office/drawing/2014/main" id="{7869D882-74BC-0048-2249-9A9723E15244}"/>
              </a:ext>
            </a:extLst>
          </p:cNvPr>
          <p:cNvCxnSpPr>
            <a:cxnSpLocks/>
          </p:cNvCxnSpPr>
          <p:nvPr/>
        </p:nvCxnSpPr>
        <p:spPr>
          <a:xfrm flipV="1">
            <a:off x="12412782" y="3381375"/>
            <a:ext cx="1609631" cy="1437321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HẠM DUYÊN 8 - 9Slide.vn">
            <a:extLst>
              <a:ext uri="{FF2B5EF4-FFF2-40B4-BE49-F238E27FC236}">
                <a16:creationId xmlns:a16="http://schemas.microsoft.com/office/drawing/2014/main" id="{DBDB750D-5E02-1360-A973-2EF2DB50FE9E}"/>
              </a:ext>
            </a:extLst>
          </p:cNvPr>
          <p:cNvSpPr/>
          <p:nvPr/>
        </p:nvSpPr>
        <p:spPr>
          <a:xfrm>
            <a:off x="6576060" y="6248400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PHẠM DUYÊN 24 - 9Slide.vn">
            <a:extLst>
              <a:ext uri="{FF2B5EF4-FFF2-40B4-BE49-F238E27FC236}">
                <a16:creationId xmlns:a16="http://schemas.microsoft.com/office/drawing/2014/main" id="{89855ED5-7AAF-813A-CE22-47621F0A28A4}"/>
              </a:ext>
            </a:extLst>
          </p:cNvPr>
          <p:cNvCxnSpPr>
            <a:cxnSpLocks/>
          </p:cNvCxnSpPr>
          <p:nvPr/>
        </p:nvCxnSpPr>
        <p:spPr>
          <a:xfrm>
            <a:off x="1905000" y="7224292"/>
            <a:ext cx="2190750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HẠM DUYÊN 25 - 9Slide.vn">
            <a:extLst>
              <a:ext uri="{FF2B5EF4-FFF2-40B4-BE49-F238E27FC236}">
                <a16:creationId xmlns:a16="http://schemas.microsoft.com/office/drawing/2014/main" id="{F82D0603-05D7-B95C-CFB3-AED296CAA552}"/>
              </a:ext>
            </a:extLst>
          </p:cNvPr>
          <p:cNvCxnSpPr>
            <a:cxnSpLocks/>
          </p:cNvCxnSpPr>
          <p:nvPr/>
        </p:nvCxnSpPr>
        <p:spPr>
          <a:xfrm>
            <a:off x="3200400" y="7224292"/>
            <a:ext cx="0" cy="738608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HẠM DUYÊN 26 - 9Slide.vn">
            <a:extLst>
              <a:ext uri="{FF2B5EF4-FFF2-40B4-BE49-F238E27FC236}">
                <a16:creationId xmlns:a16="http://schemas.microsoft.com/office/drawing/2014/main" id="{7F8B41DB-465B-8538-2EAA-03DFE0EAC813}"/>
              </a:ext>
            </a:extLst>
          </p:cNvPr>
          <p:cNvCxnSpPr>
            <a:cxnSpLocks/>
          </p:cNvCxnSpPr>
          <p:nvPr/>
        </p:nvCxnSpPr>
        <p:spPr>
          <a:xfrm flipV="1">
            <a:off x="3714845" y="7134224"/>
            <a:ext cx="1609631" cy="1437321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HẠM DUYÊN 8 - 9Slide.vn">
            <a:extLst>
              <a:ext uri="{FF2B5EF4-FFF2-40B4-BE49-F238E27FC236}">
                <a16:creationId xmlns:a16="http://schemas.microsoft.com/office/drawing/2014/main" id="{ACE1231F-BFA0-E75C-9DB8-5310442FB354}"/>
              </a:ext>
            </a:extLst>
          </p:cNvPr>
          <p:cNvSpPr/>
          <p:nvPr/>
        </p:nvSpPr>
        <p:spPr>
          <a:xfrm>
            <a:off x="15273997" y="6248400"/>
            <a:ext cx="973836" cy="975893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PHẠM DUYÊN 24 - 9Slide.vn">
            <a:extLst>
              <a:ext uri="{FF2B5EF4-FFF2-40B4-BE49-F238E27FC236}">
                <a16:creationId xmlns:a16="http://schemas.microsoft.com/office/drawing/2014/main" id="{C73314E0-9E28-23A9-E6E4-1D7DAE9BC83B}"/>
              </a:ext>
            </a:extLst>
          </p:cNvPr>
          <p:cNvCxnSpPr>
            <a:cxnSpLocks/>
          </p:cNvCxnSpPr>
          <p:nvPr/>
        </p:nvCxnSpPr>
        <p:spPr>
          <a:xfrm>
            <a:off x="10964887" y="7224292"/>
            <a:ext cx="1828800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HẠM DUYÊN 25 - 9Slide.vn">
            <a:extLst>
              <a:ext uri="{FF2B5EF4-FFF2-40B4-BE49-F238E27FC236}">
                <a16:creationId xmlns:a16="http://schemas.microsoft.com/office/drawing/2014/main" id="{9F039099-7F3B-A941-6F77-C24B78B34F7C}"/>
              </a:ext>
            </a:extLst>
          </p:cNvPr>
          <p:cNvCxnSpPr>
            <a:cxnSpLocks/>
          </p:cNvCxnSpPr>
          <p:nvPr/>
        </p:nvCxnSpPr>
        <p:spPr>
          <a:xfrm>
            <a:off x="11886717" y="7224292"/>
            <a:ext cx="0" cy="738608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HẠM DUYÊN 26 - 9Slide.vn">
            <a:extLst>
              <a:ext uri="{FF2B5EF4-FFF2-40B4-BE49-F238E27FC236}">
                <a16:creationId xmlns:a16="http://schemas.microsoft.com/office/drawing/2014/main" id="{6C91DCCA-D46D-92D6-E249-1CB9BA5487A4}"/>
              </a:ext>
            </a:extLst>
          </p:cNvPr>
          <p:cNvCxnSpPr>
            <a:cxnSpLocks/>
          </p:cNvCxnSpPr>
          <p:nvPr/>
        </p:nvCxnSpPr>
        <p:spPr>
          <a:xfrm flipV="1">
            <a:off x="12412782" y="7134224"/>
            <a:ext cx="1609631" cy="1437321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15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46" grpId="0"/>
      <p:bldP spid="49" grpId="0" animBg="1"/>
      <p:bldP spid="62" grpId="0"/>
      <p:bldP spid="64" grpId="0" animBg="1"/>
      <p:bldP spid="70" grpId="0"/>
      <p:bldP spid="72" grpId="0" animBg="1"/>
      <p:bldP spid="15" grpId="0" animBg="1"/>
      <p:bldP spid="15" grpId="1" animBg="1"/>
      <p:bldP spid="16" grpId="0" animBg="1"/>
      <p:bldP spid="16" grpId="1" animBg="1"/>
      <p:bldP spid="52" grpId="0" animBg="1"/>
      <p:bldP spid="52" grpId="1" animBg="1"/>
      <p:bldP spid="53" grpId="0" animBg="1"/>
      <p:bldP spid="53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3" grpId="1" animBg="1"/>
      <p:bldP spid="74" grpId="0" animBg="1"/>
      <p:bldP spid="74" grpId="1" animBg="1"/>
      <p:bldP spid="9" grpId="0" animBg="1"/>
      <p:bldP spid="48" grpId="0" animBg="1"/>
      <p:bldP spid="63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B7270951-B615-CB4C-AD7D-420918A220F0}"/>
              </a:ext>
            </a:extLst>
          </p:cNvPr>
          <p:cNvSpPr/>
          <p:nvPr/>
        </p:nvSpPr>
        <p:spPr>
          <a:xfrm>
            <a:off x="1905000" y="2400300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8 − 2 − 3 =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PHẠM DUYÊN 1 - 9Slide.vn">
            <a:extLst>
              <a:ext uri="{FF2B5EF4-FFF2-40B4-BE49-F238E27FC236}">
                <a16:creationId xmlns:a16="http://schemas.microsoft.com/office/drawing/2014/main" id="{65C0DDB8-3129-2CF1-49E4-D3CACBF6F953}"/>
              </a:ext>
            </a:extLst>
          </p:cNvPr>
          <p:cNvSpPr/>
          <p:nvPr/>
        </p:nvSpPr>
        <p:spPr>
          <a:xfrm>
            <a:off x="10274956" y="2400300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7 − 4 − 1 =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PHẠM DUYÊN 3 - 9Slide.vn">
            <a:extLst>
              <a:ext uri="{FF2B5EF4-FFF2-40B4-BE49-F238E27FC236}">
                <a16:creationId xmlns:a16="http://schemas.microsoft.com/office/drawing/2014/main" id="{7281D0D4-A60E-640A-CB49-400BC1026566}"/>
              </a:ext>
            </a:extLst>
          </p:cNvPr>
          <p:cNvSpPr/>
          <p:nvPr/>
        </p:nvSpPr>
        <p:spPr>
          <a:xfrm>
            <a:off x="1905000" y="3939007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10 − 5 − 2 =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PHẠM DUYÊN 3 - 9Slide.vn">
            <a:extLst>
              <a:ext uri="{FF2B5EF4-FFF2-40B4-BE49-F238E27FC236}">
                <a16:creationId xmlns:a16="http://schemas.microsoft.com/office/drawing/2014/main" id="{4D94AFE9-109B-2592-571D-E46D7ED508AA}"/>
              </a:ext>
            </a:extLst>
          </p:cNvPr>
          <p:cNvSpPr/>
          <p:nvPr/>
        </p:nvSpPr>
        <p:spPr>
          <a:xfrm>
            <a:off x="10274956" y="3939007"/>
            <a:ext cx="6409062" cy="1204493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+ 6 − 4 = </a:t>
            </a:r>
            <a:r>
              <a:rPr lang="en-US" sz="6750">
                <a:solidFill>
                  <a:srgbClr val="DE3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" name="PHẠM DUYÊN 13 - 9Slide.vn">
            <a:extLst>
              <a:ext uri="{FF2B5EF4-FFF2-40B4-BE49-F238E27FC236}">
                <a16:creationId xmlns:a16="http://schemas.microsoft.com/office/drawing/2014/main" id="{1945BBC1-EE56-95B1-F4D6-262B0C79DFFA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1BC3F2-4B17-D1A2-3A3D-0DC9DB6FB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BC4169-0B8E-E2E0-1900-35C2A1040B40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PHẠM DUYÊN 14 - 9Slide.vn">
            <a:extLst>
              <a:ext uri="{FF2B5EF4-FFF2-40B4-BE49-F238E27FC236}">
                <a16:creationId xmlns:a16="http://schemas.microsoft.com/office/drawing/2014/main" id="{9953C6BF-5BCA-EC05-43B8-CA6BC20C9057}"/>
              </a:ext>
            </a:extLst>
          </p:cNvPr>
          <p:cNvSpPr txBox="1"/>
          <p:nvPr/>
        </p:nvSpPr>
        <p:spPr>
          <a:xfrm>
            <a:off x="1728884" y="698443"/>
            <a:ext cx="238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Tính: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97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62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450</TotalTime>
  <Words>167</Words>
  <Application>Microsoft Office PowerPoint</Application>
  <PresentationFormat>Custom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字魂36号-正文宋楷</vt:lpstr>
      <vt:lpstr>#9Slide03 Sofia Pro Soft</vt:lpstr>
      <vt:lpstr>Tahoma</vt:lpstr>
      <vt:lpstr>#9Slide05 Lobster</vt:lpstr>
      <vt:lpstr>SVN-Billo</vt:lpstr>
      <vt:lpstr>Arial-Rounded</vt:lpstr>
      <vt:lpstr>字魂58号-创中黑</vt:lpstr>
      <vt:lpstr>#9Slide01 Noi dung ngan</vt:lpstr>
      <vt:lpstr>字魂105号-简雅黑</vt:lpstr>
      <vt:lpstr>#9Slide05 Bodega Script</vt:lpstr>
      <vt:lpstr>Arial</vt:lpstr>
      <vt:lpstr>#9Slide03 Sofia Pro Soft Bold</vt:lpstr>
      <vt:lpstr>VL Hagin Caps Medium</vt:lpstr>
      <vt:lpstr>Lato</vt:lpstr>
      <vt:lpstr>Calibri</vt:lpstr>
      <vt:lpstr>Lato Heavy</vt:lpstr>
      <vt:lpstr>字魂65号-时光手札体</vt:lpstr>
      <vt:lpstr>#9Slide07 IcielCrocante</vt:lpstr>
      <vt:lpstr>#9Slide04 Goku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duyên</dc:title>
  <dc:subject>9Slide.vn</dc:subject>
  <dc:creator>PHAM DUYEN</dc:creator>
  <dc:description>9Slide.vn</dc:description>
  <cp:lastModifiedBy>ASUS</cp:lastModifiedBy>
  <cp:revision>172</cp:revision>
  <dcterms:created xsi:type="dcterms:W3CDTF">2006-08-16T00:00:00Z</dcterms:created>
  <dcterms:modified xsi:type="dcterms:W3CDTF">2022-11-26T13:19:06Z</dcterms:modified>
  <cp:category>9Slide.vn</cp:category>
  <dc:identifier>DAFOJ1LuU7I</dc:identifier>
</cp:coreProperties>
</file>