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057" r:id="rId2"/>
    <p:sldId id="8042" r:id="rId3"/>
    <p:sldId id="8047" r:id="rId4"/>
    <p:sldId id="291" r:id="rId5"/>
    <p:sldId id="8048" r:id="rId6"/>
    <p:sldId id="292" r:id="rId7"/>
    <p:sldId id="8049" r:id="rId8"/>
    <p:sldId id="293" r:id="rId9"/>
    <p:sldId id="8050" r:id="rId10"/>
    <p:sldId id="8051" r:id="rId11"/>
    <p:sldId id="280" r:id="rId12"/>
    <p:sldId id="8052" r:id="rId13"/>
    <p:sldId id="8053" r:id="rId14"/>
    <p:sldId id="8056" r:id="rId15"/>
    <p:sldId id="8054" r:id="rId16"/>
    <p:sldId id="294" r:id="rId17"/>
    <p:sldId id="295" r:id="rId18"/>
    <p:sldId id="8055" r:id="rId19"/>
    <p:sldId id="296" r:id="rId20"/>
    <p:sldId id="804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68B"/>
    <a:srgbClr val="F1812B"/>
    <a:srgbClr val="F2A16A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6833D1-5DF3-4261-835F-7FA4BE3EB6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D3D1D-2DE9-4791-8B31-A497AD46FE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C867-2C23-49B3-B2B9-F72F6B1671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819FF-2295-4585-AF3C-5424F15CF5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5E248-99C3-4B48-85D7-79096E7DB1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688FF-B804-4A1A-A19D-FB6C203A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BE6F6-1297-42FC-BCAC-EBB3BE7DB03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1A1B6-6139-4B1B-A379-005109265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4154-49C9-47AD-917E-CD2E24EF88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1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4154-49C9-47AD-917E-CD2E24EF88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B3D-A022-4119-85CE-244CF975E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FAA3E-00EC-4D76-A09C-496766ABC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0D799-69A4-4FCD-B961-E0B152DD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0240-878C-405E-A683-C71166B6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0302D-8BF9-4802-89F9-37846E7F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C588-D404-42DE-A612-61A3C56A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3DFE4-B138-4A80-B8D4-43A436690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1B12-3751-4D23-8846-75FA5282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6445-384D-4761-9F69-935726A9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E75AF-DAD5-4E85-B569-C47D2280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60C1A-DABA-49D2-817E-F40E027D7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BFD55-8A98-4C49-BEE5-750C366F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94D97-CC46-4D5F-90ED-11638922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09192-3252-400B-AA04-6DA4E79E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0EA8-3381-40D3-98D3-A3742C67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4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2E19-38F6-43BF-A720-41FB4638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6C65D-946C-437A-9F1A-64D04BC5A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34A3C-0664-451E-B926-D76FCA98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58C52-29C4-4ACE-9660-C9DB8B0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437F-3803-4D8A-B1B4-1247A07A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A3F0-FA9F-408D-A6FB-E8871EBC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14A45-BEFF-49E6-B265-91905726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54B6-68D2-47C8-B4B7-44F90DBF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060D7-3DBE-44A0-9F0C-C820CBA2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77E8-7ECF-42ED-8EE2-F88B5E8F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5074-4D30-44CB-97DD-D3A243B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5A7F-F75C-408A-8653-CC16649FB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A7B7-F7CF-40CD-B178-DC7955061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7326-1AF2-47F8-A252-01E69E66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98596-5251-4A75-9599-7502E6C7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584-7A7F-48F4-80DA-BB7613C0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03E3-62F5-4738-9F9C-87449ABC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D2056-B384-4770-9B95-DFF1337E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D4D1D-6140-4B81-8DCC-5C8775726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4ADEE-15E4-4BE1-BE56-9C848BF4E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5205B-F114-4CA7-BBE2-5373AE33B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0A17B-5338-4C57-879A-9E43A61E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9B9DB-CCCE-4AC8-AB08-2A0C7F0D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30EB1-2090-4E91-9BDA-5EF764B4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4B6D-BD52-473C-82A5-AB4C3905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B9AEC-399E-43E0-9426-D1BB5832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ADCD2-42E6-4C8D-B60A-E0C5DD6A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83BF-D509-4BFE-A4D7-C6123671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4243A-E1B0-4FB4-9423-7089F810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1F89F-797F-43DD-81D2-1CA605B6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F891D-BF3A-43DD-8BD0-345F9428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27">
            <a:extLst>
              <a:ext uri="{FF2B5EF4-FFF2-40B4-BE49-F238E27FC236}">
                <a16:creationId xmlns:a16="http://schemas.microsoft.com/office/drawing/2014/main" id="{83BAC971-131D-445A-B07D-2066DD37E10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18900000">
            <a:off x="-57560" y="68751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91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22">
            <a:extLst>
              <a:ext uri="{FF2B5EF4-FFF2-40B4-BE49-F238E27FC236}">
                <a16:creationId xmlns:a16="http://schemas.microsoft.com/office/drawing/2014/main" id="{99525D07-4522-4124-B706-B49B524195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18900000">
            <a:off x="-39566" y="46907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2A16A"/>
              </a:gs>
              <a:gs pos="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5">
            <a:extLst>
              <a:ext uri="{FF2B5EF4-FFF2-40B4-BE49-F238E27FC236}">
                <a16:creationId xmlns:a16="http://schemas.microsoft.com/office/drawing/2014/main" id="{7973242D-A31C-4124-9D7A-85FF914CE4EE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 rot="20926481">
            <a:off x="11391346" y="6457636"/>
            <a:ext cx="1112881" cy="522631"/>
            <a:chOff x="6386756" y="4601080"/>
            <a:chExt cx="4288735" cy="3589866"/>
          </a:xfrm>
        </p:grpSpPr>
        <p:sp>
          <p:nvSpPr>
            <p:cNvPr id="8" name="21">
              <a:extLst>
                <a:ext uri="{FF2B5EF4-FFF2-40B4-BE49-F238E27FC236}">
                  <a16:creationId xmlns:a16="http://schemas.microsoft.com/office/drawing/2014/main" id="{1E4205A1-6CA9-4ADB-B3E3-06A60EBF0A0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000000">
              <a:off x="7177078" y="6400425"/>
              <a:ext cx="3496178" cy="1790521"/>
            </a:xfrm>
            <a:prstGeom prst="roundRect">
              <a:avLst>
                <a:gd name="adj" fmla="val 50000"/>
              </a:avLst>
            </a:prstGeom>
            <a:solidFill>
              <a:srgbClr val="F181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25">
              <a:extLst>
                <a:ext uri="{FF2B5EF4-FFF2-40B4-BE49-F238E27FC236}">
                  <a16:creationId xmlns:a16="http://schemas.microsoft.com/office/drawing/2014/main" id="{AC07491E-9058-4A80-8AE8-083F322ED2E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000000">
              <a:off x="6716818" y="5499584"/>
              <a:ext cx="3958673" cy="1530189"/>
            </a:xfrm>
            <a:prstGeom prst="roundRect">
              <a:avLst>
                <a:gd name="adj" fmla="val 50000"/>
              </a:avLst>
            </a:prstGeom>
            <a:solidFill>
              <a:srgbClr val="F2A16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26">
              <a:extLst>
                <a:ext uri="{FF2B5EF4-FFF2-40B4-BE49-F238E27FC236}">
                  <a16:creationId xmlns:a16="http://schemas.microsoft.com/office/drawing/2014/main" id="{17B59944-62C9-4165-8B9F-DE86BA5A0AD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0">
              <a:off x="6386756" y="4601080"/>
              <a:ext cx="3958678" cy="15301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3">
            <a:extLst>
              <a:ext uri="{FF2B5EF4-FFF2-40B4-BE49-F238E27FC236}">
                <a16:creationId xmlns:a16="http://schemas.microsoft.com/office/drawing/2014/main" id="{6EDE9B22-3779-4968-85AA-0F36F686666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rot="18900000">
            <a:off x="-439416" y="297207"/>
            <a:ext cx="1754274" cy="389246"/>
          </a:xfrm>
          <a:prstGeom prst="trapezoid">
            <a:avLst>
              <a:gd name="adj" fmla="val 94179"/>
            </a:avLst>
          </a:prstGeom>
          <a:gradFill>
            <a:gsLst>
              <a:gs pos="0">
                <a:srgbClr val="F7941D"/>
              </a:gs>
              <a:gs pos="10000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B446-8A10-43C5-A5E9-FE08F757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D9BF0-9190-489A-930F-52DD2EC8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E691D-8F07-4F12-8091-A4EF2CE5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7BE96-D638-43B0-9CF0-1313AE1D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DA8E-01FE-4F7B-BA2C-F23ED30D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FFA2C-AB7F-4113-ADDA-0D613742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8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A262-D2A8-4BDC-B290-8F48C3C9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FAC7B-2980-4CD3-BF11-1F1450FAF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2047D-46DE-4F14-816C-7C6EF2F24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1DAFD-37C9-43C1-A2D8-2A844CFC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2A7B3-FE00-4DA8-A960-16F77E9A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35C78-5F1D-4473-AE2B-9472879A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C66F4-E4F3-4A2F-8A93-54CE1E00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1D1EC-043E-43E1-B63E-D887F292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FECD4-C3CA-4FF5-B667-5B63FED20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0193-23A8-42EA-8B4D-0F4FB44A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DD44-448C-4BA2-BC82-AA12E16F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1486097" y="1566906"/>
            <a:ext cx="9333479" cy="373288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3954650" y="3101260"/>
            <a:ext cx="516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3443654" y="2349285"/>
            <a:ext cx="567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6242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90" y="1279597"/>
            <a:ext cx="7172853" cy="48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33" y="1367819"/>
            <a:ext cx="6952892" cy="46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4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86" y="1278095"/>
            <a:ext cx="6869078" cy="45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9563EF-1F0A-48F1-B494-B0BEC57F2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9" y="1502487"/>
            <a:ext cx="9639310" cy="42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0B4CDA9-AF68-4D04-B2A6-2DAD83AE8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45" y="1645548"/>
            <a:ext cx="9374909" cy="37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68" y="1366221"/>
            <a:ext cx="5572460" cy="33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37FF3DE-F70E-42F7-ABCC-E0CDE6071CA6}"/>
              </a:ext>
            </a:extLst>
          </p:cNvPr>
          <p:cNvGrpSpPr/>
          <p:nvPr/>
        </p:nvGrpSpPr>
        <p:grpSpPr>
          <a:xfrm>
            <a:off x="729673" y="584484"/>
            <a:ext cx="10732654" cy="5689032"/>
            <a:chOff x="609601" y="450279"/>
            <a:chExt cx="10732654" cy="56890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1" y="450279"/>
              <a:ext cx="10732654" cy="56890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45" y="450279"/>
              <a:ext cx="2494620" cy="1495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0168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43"/>
          <a:stretch/>
        </p:blipFill>
        <p:spPr>
          <a:xfrm>
            <a:off x="-9331" y="0"/>
            <a:ext cx="12201332" cy="6462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52"/>
            <a:ext cx="2494620" cy="14955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7663" y="1399591"/>
            <a:ext cx="8232400" cy="3764205"/>
          </a:xfrm>
          <a:prstGeom prst="roundRect">
            <a:avLst/>
          </a:prstGeom>
          <a:solidFill>
            <a:srgbClr val="FBE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383E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800" b="1" dirty="0">
                <a:solidFill>
                  <a:srgbClr val="FFA9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con đi học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Hôm nay trời nắng chang chang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con đi học chẳng mang thứ gì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Chỉ mang một cái bút chì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mang một mẩu bánh mì con con.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US" alt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(Phan Thị Vàng Anh) </a:t>
            </a:r>
          </a:p>
        </p:txBody>
      </p:sp>
      <p:sp>
        <p:nvSpPr>
          <p:cNvPr id="3" name="Rectangle 2"/>
          <p:cNvSpPr/>
          <p:nvPr/>
        </p:nvSpPr>
        <p:spPr>
          <a:xfrm>
            <a:off x="9038694" y="2101515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25059" y="2101515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9776" y="2680484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18373" y="2680484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0187" y="3255196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91612" y="3830954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57555" y="2095539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6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3" y="1647531"/>
            <a:ext cx="4862457" cy="30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21"/>
            <a:ext cx="2218759" cy="1369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87" y="1548778"/>
            <a:ext cx="8605285" cy="472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196582" y="625448"/>
            <a:ext cx="6330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trăng và mặt trời</a:t>
            </a:r>
          </a:p>
        </p:txBody>
      </p:sp>
    </p:spTree>
    <p:extLst>
      <p:ext uri="{BB962C8B-B14F-4D97-AF65-F5344CB8AC3E}">
        <p14:creationId xmlns:p14="http://schemas.microsoft.com/office/powerpoint/2010/main" val="72288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FB3B779C-3637-46BC-8987-8D61436C342F}"/>
              </a:ext>
            </a:extLst>
          </p:cNvPr>
          <p:cNvSpPr/>
          <p:nvPr/>
        </p:nvSpPr>
        <p:spPr>
          <a:xfrm rot="18900000">
            <a:off x="-630007" y="-1516702"/>
            <a:ext cx="13470384" cy="9909774"/>
          </a:xfrm>
          <a:custGeom>
            <a:avLst/>
            <a:gdLst>
              <a:gd name="connsiteX0" fmla="*/ 6642634 w 13470384"/>
              <a:gd name="connsiteY0" fmla="*/ 0 h 9909774"/>
              <a:gd name="connsiteX1" fmla="*/ 13470384 w 13470384"/>
              <a:gd name="connsiteY1" fmla="*/ 6827751 h 9909774"/>
              <a:gd name="connsiteX2" fmla="*/ 10388361 w 13470384"/>
              <a:gd name="connsiteY2" fmla="*/ 9909774 h 9909774"/>
              <a:gd name="connsiteX3" fmla="*/ 6853730 w 13470384"/>
              <a:gd name="connsiteY3" fmla="*/ 9909773 h 9909774"/>
              <a:gd name="connsiteX4" fmla="*/ 0 w 13470384"/>
              <a:gd name="connsiteY4" fmla="*/ 3056043 h 9909774"/>
              <a:gd name="connsiteX5" fmla="*/ 2980943 w 13470384"/>
              <a:gd name="connsiteY5" fmla="*/ 75100 h 9909774"/>
              <a:gd name="connsiteX6" fmla="*/ 3081785 w 13470384"/>
              <a:gd name="connsiteY6" fmla="*/ 57092 h 9909774"/>
              <a:gd name="connsiteX7" fmla="*/ 3836365 w 13470384"/>
              <a:gd name="connsiteY7" fmla="*/ 0 h 990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70384" h="9909774">
                <a:moveTo>
                  <a:pt x="6642634" y="0"/>
                </a:moveTo>
                <a:lnTo>
                  <a:pt x="13470384" y="6827751"/>
                </a:lnTo>
                <a:lnTo>
                  <a:pt x="10388361" y="9909774"/>
                </a:lnTo>
                <a:lnTo>
                  <a:pt x="6853730" y="9909773"/>
                </a:lnTo>
                <a:lnTo>
                  <a:pt x="0" y="3056043"/>
                </a:lnTo>
                <a:lnTo>
                  <a:pt x="2980943" y="75100"/>
                </a:lnTo>
                <a:lnTo>
                  <a:pt x="3081785" y="57092"/>
                </a:lnTo>
                <a:cubicBezTo>
                  <a:pt x="3327823" y="19498"/>
                  <a:pt x="3579817" y="0"/>
                  <a:pt x="3836365" y="0"/>
                </a:cubicBezTo>
                <a:close/>
              </a:path>
            </a:pathLst>
          </a:cu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8900000">
            <a:off x="6620129" y="908204"/>
            <a:ext cx="5966590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2479535" y="703385"/>
            <a:ext cx="1443016" cy="1443016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1F5799BD-8C6E-4805-BE2F-DAD209683F8F}"/>
              </a:ext>
            </a:extLst>
          </p:cNvPr>
          <p:cNvSpPr>
            <a:spLocks noChangeAspect="1"/>
          </p:cNvSpPr>
          <p:nvPr/>
        </p:nvSpPr>
        <p:spPr>
          <a:xfrm>
            <a:off x="7666808" y="5523410"/>
            <a:ext cx="792000" cy="792000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/>
          <p:nvPr/>
        </p:nvSpPr>
        <p:spPr>
          <a:xfrm>
            <a:off x="1054236" y="5604578"/>
            <a:ext cx="515484" cy="515484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10">
            <a:extLst>
              <a:ext uri="{FF2B5EF4-FFF2-40B4-BE49-F238E27FC236}">
                <a16:creationId xmlns:a16="http://schemas.microsoft.com/office/drawing/2014/main" id="{66D2C7EB-481C-4260-840A-08E004818D1E}"/>
              </a:ext>
            </a:extLst>
          </p:cNvPr>
          <p:cNvSpPr/>
          <p:nvPr/>
        </p:nvSpPr>
        <p:spPr>
          <a:xfrm>
            <a:off x="300921" y="2030428"/>
            <a:ext cx="2748949" cy="760385"/>
          </a:xfrm>
          <a:custGeom>
            <a:avLst/>
            <a:gdLst>
              <a:gd name="connsiteX0" fmla="*/ 13153 w 2405302"/>
              <a:gd name="connsiteY0" fmla="*/ 470650 h 760385"/>
              <a:gd name="connsiteX1" fmla="*/ 132416 w 2405302"/>
              <a:gd name="connsiteY1" fmla="*/ 142265 h 760385"/>
              <a:gd name="connsiteX2" fmla="*/ 335441 w 2405302"/>
              <a:gd name="connsiteY2" fmla="*/ 0 h 760385"/>
              <a:gd name="connsiteX3" fmla="*/ 2189125 w 2405302"/>
              <a:gd name="connsiteY3" fmla="*/ 0 h 760385"/>
              <a:gd name="connsiteX4" fmla="*/ 2392150 w 2405302"/>
              <a:gd name="connsiteY4" fmla="*/ 289735 h 760385"/>
              <a:gd name="connsiteX5" fmla="*/ 2272887 w 2405302"/>
              <a:gd name="connsiteY5" fmla="*/ 618120 h 760385"/>
              <a:gd name="connsiteX6" fmla="*/ 2069862 w 2405302"/>
              <a:gd name="connsiteY6" fmla="*/ 760385 h 760385"/>
              <a:gd name="connsiteX7" fmla="*/ 216178 w 2405302"/>
              <a:gd name="connsiteY7" fmla="*/ 760385 h 760385"/>
              <a:gd name="connsiteX8" fmla="*/ 13153 w 2405302"/>
              <a:gd name="connsiteY8" fmla="*/ 470650 h 7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302" h="760385">
                <a:moveTo>
                  <a:pt x="13153" y="470650"/>
                </a:moveTo>
                <a:lnTo>
                  <a:pt x="132416" y="142265"/>
                </a:lnTo>
                <a:cubicBezTo>
                  <a:pt x="163417" y="56906"/>
                  <a:pt x="244627" y="0"/>
                  <a:pt x="335441" y="0"/>
                </a:cubicBezTo>
                <a:lnTo>
                  <a:pt x="2189125" y="0"/>
                </a:lnTo>
                <a:cubicBezTo>
                  <a:pt x="2338935" y="0"/>
                  <a:pt x="2443290" y="148924"/>
                  <a:pt x="2392150" y="289735"/>
                </a:cubicBezTo>
                <a:lnTo>
                  <a:pt x="2272887" y="618120"/>
                </a:lnTo>
                <a:cubicBezTo>
                  <a:pt x="2241886" y="703479"/>
                  <a:pt x="2160676" y="760385"/>
                  <a:pt x="2069862" y="760385"/>
                </a:cubicBezTo>
                <a:lnTo>
                  <a:pt x="216178" y="760385"/>
                </a:lnTo>
                <a:cubicBezTo>
                  <a:pt x="66368" y="760385"/>
                  <a:pt x="-37987" y="611461"/>
                  <a:pt x="13153" y="470650"/>
                </a:cubicBezTo>
              </a:path>
            </a:pathLst>
          </a:custGeom>
          <a:noFill/>
          <a:ln>
            <a:noFill/>
          </a:ln>
          <a:effectLst>
            <a:outerShdw blurRad="114300" dist="190500" dir="8100000" algn="tr" rotWithShape="0">
              <a:srgbClr val="38EF7D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Roboto Th" pitchFamily="2" charset="0"/>
                <a:ea typeface="Roboto Th" pitchFamily="2" charset="0"/>
                <a:sym typeface="OPPOSans L" panose="00020600040101010101" pitchFamily="18" charset="-122"/>
              </a:rPr>
              <a:t>BÀI 59</a:t>
            </a:r>
            <a:endParaRPr lang="zh-CN" altLang="en-US" sz="6000" dirty="0">
              <a:solidFill>
                <a:schemeClr val="bg1"/>
              </a:solidFill>
              <a:latin typeface="Roboto Th" pitchFamily="2" charset="0"/>
              <a:ea typeface="OPPOSans L" panose="00020600040101010101" pitchFamily="18" charset="-122"/>
              <a:sym typeface="OPPOSans L" panose="00020600040101010101" pitchFamily="18" charset="-122"/>
            </a:endParaRP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A4848D7B-CA7F-4009-8478-8B6367BA632E}"/>
              </a:ext>
            </a:extLst>
          </p:cNvPr>
          <p:cNvSpPr txBox="1"/>
          <p:nvPr/>
        </p:nvSpPr>
        <p:spPr>
          <a:xfrm>
            <a:off x="353619" y="2938671"/>
            <a:ext cx="6574753" cy="1861006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sz="8000" spc="-300" dirty="0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ang </a:t>
            </a:r>
            <a:r>
              <a:rPr lang="en-US" altLang="zh-CN" sz="8000" spc="-300" dirty="0" err="1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ăng</a:t>
            </a:r>
            <a:r>
              <a:rPr lang="en-US" altLang="zh-CN" sz="8000" spc="-300" dirty="0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 </a:t>
            </a:r>
            <a:r>
              <a:rPr lang="en-US" altLang="zh-CN" sz="8000" spc="-300" dirty="0" err="1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âng</a:t>
            </a:r>
            <a:endParaRPr lang="zh-CN" altLang="en-US" sz="8000" spc="-300" dirty="0">
              <a:solidFill>
                <a:srgbClr val="F1812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优设标题黑" panose="00000500000000000000" pitchFamily="2" charset="-122"/>
            </a:endParaRPr>
          </a:p>
        </p:txBody>
      </p:sp>
      <p:cxnSp>
        <p:nvCxnSpPr>
          <p:cNvPr id="18" name="17">
            <a:extLst>
              <a:ext uri="{FF2B5EF4-FFF2-40B4-BE49-F238E27FC236}">
                <a16:creationId xmlns:a16="http://schemas.microsoft.com/office/drawing/2014/main" id="{008895BF-896D-4B27-BB7F-162632F49719}"/>
              </a:ext>
            </a:extLst>
          </p:cNvPr>
          <p:cNvCxnSpPr>
            <a:cxnSpLocks/>
          </p:cNvCxnSpPr>
          <p:nvPr/>
        </p:nvCxnSpPr>
        <p:spPr>
          <a:xfrm flipH="1">
            <a:off x="5235186" y="-22406"/>
            <a:ext cx="1898064" cy="1851949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">
            <a:extLst>
              <a:ext uri="{FF2B5EF4-FFF2-40B4-BE49-F238E27FC236}">
                <a16:creationId xmlns:a16="http://schemas.microsoft.com/office/drawing/2014/main" id="{4739FD00-1319-4D2C-9F29-5B77E10D96C9}"/>
              </a:ext>
            </a:extLst>
          </p:cNvPr>
          <p:cNvCxnSpPr>
            <a:cxnSpLocks/>
          </p:cNvCxnSpPr>
          <p:nvPr/>
        </p:nvCxnSpPr>
        <p:spPr>
          <a:xfrm flipH="1">
            <a:off x="6928372" y="-22406"/>
            <a:ext cx="949032" cy="925975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">
            <a:extLst>
              <a:ext uri="{FF2B5EF4-FFF2-40B4-BE49-F238E27FC236}">
                <a16:creationId xmlns:a16="http://schemas.microsoft.com/office/drawing/2014/main" id="{8F08F939-CE49-4A75-91D7-E32FDAA5000F}"/>
              </a:ext>
            </a:extLst>
          </p:cNvPr>
          <p:cNvCxnSpPr>
            <a:cxnSpLocks/>
          </p:cNvCxnSpPr>
          <p:nvPr/>
        </p:nvCxnSpPr>
        <p:spPr>
          <a:xfrm flipH="1">
            <a:off x="2937466" y="4941340"/>
            <a:ext cx="1898064" cy="1851949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">
            <a:extLst>
              <a:ext uri="{FF2B5EF4-FFF2-40B4-BE49-F238E27FC236}">
                <a16:creationId xmlns:a16="http://schemas.microsoft.com/office/drawing/2014/main" id="{1FCE7448-99EE-4EB5-80BE-33207DFE8B54}"/>
              </a:ext>
            </a:extLst>
          </p:cNvPr>
          <p:cNvCxnSpPr>
            <a:cxnSpLocks/>
          </p:cNvCxnSpPr>
          <p:nvPr/>
        </p:nvCxnSpPr>
        <p:spPr>
          <a:xfrm flipH="1">
            <a:off x="2118370" y="5916660"/>
            <a:ext cx="949032" cy="925975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>
            <a:extLst>
              <a:ext uri="{FF2B5EF4-FFF2-40B4-BE49-F238E27FC236}">
                <a16:creationId xmlns:a16="http://schemas.microsoft.com/office/drawing/2014/main" id="{20666C3B-25E3-4911-BA1B-01BE2062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978" y="1221183"/>
            <a:ext cx="3843978" cy="39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1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">
            <a:extLst>
              <a:ext uri="{FF2B5EF4-FFF2-40B4-BE49-F238E27FC236}">
                <a16:creationId xmlns:a16="http://schemas.microsoft.com/office/drawing/2014/main" id="{E2441865-C47E-4E43-84D9-FC40669F0ACD}"/>
              </a:ext>
            </a:extLst>
          </p:cNvPr>
          <p:cNvSpPr/>
          <p:nvPr/>
        </p:nvSpPr>
        <p:spPr>
          <a:xfrm rot="2611115">
            <a:off x="-654571" y="5984267"/>
            <a:ext cx="2116013" cy="1056592"/>
          </a:xfrm>
          <a:custGeom>
            <a:avLst/>
            <a:gdLst>
              <a:gd name="connsiteX0" fmla="*/ 0 w 2116013"/>
              <a:gd name="connsiteY0" fmla="*/ 0 h 1056592"/>
              <a:gd name="connsiteX1" fmla="*/ 2116013 w 2116013"/>
              <a:gd name="connsiteY1" fmla="*/ 0 h 1056592"/>
              <a:gd name="connsiteX2" fmla="*/ 1003320 w 2116013"/>
              <a:gd name="connsiteY2" fmla="*/ 1056592 h 10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013" h="1056592">
                <a:moveTo>
                  <a:pt x="0" y="0"/>
                </a:moveTo>
                <a:lnTo>
                  <a:pt x="2116013" y="0"/>
                </a:lnTo>
                <a:lnTo>
                  <a:pt x="1003320" y="1056592"/>
                </a:lnTo>
                <a:close/>
              </a:path>
            </a:pathLst>
          </a:custGeom>
          <a:solidFill>
            <a:srgbClr val="F1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49">
            <a:extLst>
              <a:ext uri="{FF2B5EF4-FFF2-40B4-BE49-F238E27FC236}">
                <a16:creationId xmlns:a16="http://schemas.microsoft.com/office/drawing/2014/main" id="{646A07C8-0CB4-433D-8288-B516AAF7C27D}"/>
              </a:ext>
            </a:extLst>
          </p:cNvPr>
          <p:cNvSpPr/>
          <p:nvPr/>
        </p:nvSpPr>
        <p:spPr>
          <a:xfrm rot="2611115">
            <a:off x="2408613" y="-761249"/>
            <a:ext cx="12037120" cy="5687118"/>
          </a:xfrm>
          <a:custGeom>
            <a:avLst/>
            <a:gdLst>
              <a:gd name="connsiteX0" fmla="*/ 0 w 12037120"/>
              <a:gd name="connsiteY0" fmla="*/ 5687118 h 5687118"/>
              <a:gd name="connsiteX1" fmla="*/ 5989080 w 12037120"/>
              <a:gd name="connsiteY1" fmla="*/ 0 h 5687118"/>
              <a:gd name="connsiteX2" fmla="*/ 8510153 w 12037120"/>
              <a:gd name="connsiteY2" fmla="*/ 0 h 5687118"/>
              <a:gd name="connsiteX3" fmla="*/ 12037120 w 12037120"/>
              <a:gd name="connsiteY3" fmla="*/ 3714235 h 5687118"/>
              <a:gd name="connsiteX4" fmla="*/ 9959485 w 12037120"/>
              <a:gd name="connsiteY4" fmla="*/ 5687118 h 568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7120" h="5687118">
                <a:moveTo>
                  <a:pt x="0" y="5687118"/>
                </a:moveTo>
                <a:lnTo>
                  <a:pt x="5989080" y="0"/>
                </a:lnTo>
                <a:lnTo>
                  <a:pt x="8510153" y="0"/>
                </a:lnTo>
                <a:lnTo>
                  <a:pt x="12037120" y="3714235"/>
                </a:lnTo>
                <a:lnTo>
                  <a:pt x="9959485" y="5687118"/>
                </a:lnTo>
                <a:close/>
              </a:path>
            </a:pathLst>
          </a:custGeom>
          <a:solidFill>
            <a:srgbClr val="F5B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0800000">
            <a:off x="1306738" y="1457017"/>
            <a:ext cx="9605101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941D"/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9009810" y="1580557"/>
            <a:ext cx="906572" cy="906572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>
            <a:spLocks noChangeAspect="1"/>
          </p:cNvSpPr>
          <p:nvPr/>
        </p:nvSpPr>
        <p:spPr>
          <a:xfrm>
            <a:off x="9658640" y="2088364"/>
            <a:ext cx="324000" cy="324000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33">
            <a:extLst>
              <a:ext uri="{FF2B5EF4-FFF2-40B4-BE49-F238E27FC236}">
                <a16:creationId xmlns:a16="http://schemas.microsoft.com/office/drawing/2014/main" id="{61BA9C91-8135-4B3E-A2D0-EC2BDC2DEDCB}"/>
              </a:ext>
            </a:extLst>
          </p:cNvPr>
          <p:cNvSpPr/>
          <p:nvPr/>
        </p:nvSpPr>
        <p:spPr>
          <a:xfrm>
            <a:off x="1614649" y="2498057"/>
            <a:ext cx="8989278" cy="1446550"/>
          </a:xfrm>
          <a:prstGeom prst="rect">
            <a:avLst/>
          </a:prstGeom>
          <a:effectLst>
            <a:outerShdw blurRad="63500" dist="76200" dir="5400000" algn="tl" rotWithShape="0">
              <a:schemeClr val="bg1"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8800" spc="-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优设标题黑" panose="00000500000000000000" pitchFamily="2" charset="-122"/>
                <a:cs typeface="OPPOSans L" panose="00020600040101010101" pitchFamily="18" charset="-122"/>
                <a:sym typeface="优设标题黑" panose="00000500000000000000" pitchFamily="2" charset="-122"/>
              </a:rPr>
              <a:t>CỦNG CỐ BÀI HỌC</a:t>
            </a:r>
            <a:endParaRPr lang="zh-CN" altLang="en-US" sz="8800" spc="-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优设标题黑" panose="00000500000000000000" pitchFamily="2" charset="-122"/>
              <a:cs typeface="OPPOSans L" panose="00020600040101010101" pitchFamily="18" charset="-122"/>
              <a:sym typeface="优设标题黑" panose="00000500000000000000" pitchFamily="2" charset="-122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0208F69-89C3-4F65-9902-A0914D8F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45" y="3221332"/>
            <a:ext cx="4322618" cy="43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" grpId="0" animBg="1"/>
      <p:bldP spid="6" grpId="0" animBg="1"/>
      <p:bldP spid="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05810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79" y="1355464"/>
            <a:ext cx="6509586" cy="35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1807427" y="5582660"/>
            <a:ext cx="88213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 trăng sáng lấp ló sau rặng tre.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127778" y="5584335"/>
            <a:ext cx="14845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3524873" y="5584336"/>
            <a:ext cx="1660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4858140" y="5582660"/>
            <a:ext cx="1660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179"/>
            <a:ext cx="12192000" cy="5409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8588168" y="5582660"/>
            <a:ext cx="1660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</p:spTree>
    <p:extLst>
      <p:ext uri="{BB962C8B-B14F-4D97-AF65-F5344CB8AC3E}">
        <p14:creationId xmlns:p14="http://schemas.microsoft.com/office/powerpoint/2010/main" val="40435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5" y="1463040"/>
            <a:ext cx="5184718" cy="34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1554108" y="814691"/>
            <a:ext cx="2518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843358" y="855032"/>
            <a:ext cx="2518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ăng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8132608" y="841585"/>
            <a:ext cx="2518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âng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3145997" y="2448027"/>
          <a:ext cx="6146180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73090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3073090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3382416" y="2515800"/>
            <a:ext cx="2867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24703" y="2521616"/>
            <a:ext cx="2867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3200770" y="3962350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158380" y="3956311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</p:spTree>
    <p:extLst>
      <p:ext uri="{BB962C8B-B14F-4D97-AF65-F5344CB8AC3E}">
        <p14:creationId xmlns:p14="http://schemas.microsoft.com/office/powerpoint/2010/main" val="3632811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358166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làng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4352191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rạng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8302850" y="1311638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sáng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358166" y="278019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bằng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277449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rặng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2818433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vẳng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424933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tầng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429507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vâng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234768" y="1255694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271630" y="1261765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262240" y="1258115"/>
            <a:ext cx="2168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441409" y="2733414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275478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377009" y="277095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381358" y="4248657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âng</a:t>
            </a: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358166" y="423030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hẫng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294154" y="4197090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414278" y="4183975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âng</a:t>
            </a:r>
          </a:p>
        </p:txBody>
      </p:sp>
    </p:spTree>
    <p:extLst>
      <p:ext uri="{BB962C8B-B14F-4D97-AF65-F5344CB8AC3E}">
        <p14:creationId xmlns:p14="http://schemas.microsoft.com/office/powerpoint/2010/main" val="145444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7" grpId="0"/>
      <p:bldP spid="20" grpId="0" animBg="1"/>
      <p:bldP spid="36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25" y="2388917"/>
            <a:ext cx="2251590" cy="169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464" y="1989282"/>
            <a:ext cx="2458767" cy="1986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980" y="1973579"/>
            <a:ext cx="3210233" cy="1911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523303" y="3975744"/>
            <a:ext cx="3752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cá vàng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448679" y="3975744"/>
            <a:ext cx="37844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măng tre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569316" y="3975744"/>
            <a:ext cx="3187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nhà tầng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74368" y="4828568"/>
            <a:ext cx="1062962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67092" y="4837518"/>
            <a:ext cx="1128811" cy="72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421484" y="4815370"/>
            <a:ext cx="1107549" cy="29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4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32" y="1337035"/>
            <a:ext cx="6249725" cy="3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111</Words>
  <Application>Microsoft Office PowerPoint</Application>
  <PresentationFormat>Widescreen</PresentationFormat>
  <Paragraphs>54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Adobe Devanagari</vt:lpstr>
      <vt:lpstr>Arial</vt:lpstr>
      <vt:lpstr>Arial-Rounded</vt:lpstr>
      <vt:lpstr>Calibri</vt:lpstr>
      <vt:lpstr>Calibri Light</vt:lpstr>
      <vt:lpstr>等线</vt:lpstr>
      <vt:lpstr>HP-211</vt:lpstr>
      <vt:lpstr>OPPOSans L</vt:lpstr>
      <vt:lpstr>Roboto Th</vt:lpstr>
      <vt:lpstr>VNI-Avo</vt:lpstr>
      <vt:lpstr>优设标题黑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ASUS</cp:lastModifiedBy>
  <cp:revision>49</cp:revision>
  <dcterms:created xsi:type="dcterms:W3CDTF">2021-07-08T05:39:34Z</dcterms:created>
  <dcterms:modified xsi:type="dcterms:W3CDTF">2022-11-26T12:45:32Z</dcterms:modified>
</cp:coreProperties>
</file>