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477" r:id="rId3"/>
    <p:sldId id="478" r:id="rId4"/>
    <p:sldId id="479" r:id="rId5"/>
    <p:sldId id="480" r:id="rId6"/>
    <p:sldId id="481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6FC8F0"/>
    <a:srgbClr val="075A84"/>
    <a:srgbClr val="52BDC0"/>
    <a:srgbClr val="1EA5AE"/>
    <a:srgbClr val="6BCACC"/>
    <a:srgbClr val="FFFFFF"/>
    <a:srgbClr val="FFE2A2"/>
    <a:srgbClr val="C5DE9C"/>
    <a:srgbClr val="F34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08" autoAdjust="0"/>
  </p:normalViewPr>
  <p:slideViewPr>
    <p:cSldViewPr showGuides="1">
      <p:cViewPr varScale="1">
        <p:scale>
          <a:sx n="63" d="100"/>
          <a:sy n="63" d="100"/>
        </p:scale>
        <p:origin x="942" y="6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78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6776-0BC7-485C-A623-71232FB0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FB8CF-05AD-45F9-A5FB-F6443B8D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D3E1-B93C-4DD3-BB06-18E293B3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547B-76F2-4B6E-8828-64390FE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19598-EB54-4286-8499-382ADA10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6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8855E-0DB7-4D3D-99E9-CA49475EF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D837D-5CC4-4B95-BFDF-6D8243683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EC119-FFBE-4978-BE2A-04B62582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D9A9-5816-4F70-BA3C-2B1F197B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38272-2C3D-416A-9DCE-8D91949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87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BC3F3B79-98E8-4329-B90D-7E2F1CC7C1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lum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3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5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0F7C88-6CAA-4941-AB21-84C4E008971D}"/>
              </a:ext>
            </a:extLst>
          </p:cNvPr>
          <p:cNvSpPr/>
          <p:nvPr userDrawn="1"/>
        </p:nvSpPr>
        <p:spPr>
          <a:xfrm>
            <a:off x="219075" y="184992"/>
            <a:ext cx="11753850" cy="6488017"/>
          </a:xfrm>
          <a:prstGeom prst="rect">
            <a:avLst/>
          </a:prstGeom>
          <a:solidFill>
            <a:schemeClr val="bg1"/>
          </a:solidFill>
          <a:ln w="152400">
            <a:solidFill>
              <a:srgbClr val="3FB4B7">
                <a:alpha val="56863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8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537723-E3CF-4829-BBFD-8E1780E9720B}"/>
              </a:ext>
            </a:extLst>
          </p:cNvPr>
          <p:cNvSpPr/>
          <p:nvPr userDrawn="1"/>
        </p:nvSpPr>
        <p:spPr>
          <a:xfrm>
            <a:off x="219075" y="184992"/>
            <a:ext cx="11753850" cy="6488017"/>
          </a:xfrm>
          <a:prstGeom prst="rect">
            <a:avLst/>
          </a:prstGeom>
          <a:solidFill>
            <a:schemeClr val="bg1"/>
          </a:solidFill>
          <a:ln w="152400">
            <a:solidFill>
              <a:srgbClr val="3FB4B7">
                <a:alpha val="56863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4">
            <a:extLst>
              <a:ext uri="{FF2B5EF4-FFF2-40B4-BE49-F238E27FC236}">
                <a16:creationId xmlns:a16="http://schemas.microsoft.com/office/drawing/2014/main" id="{5E80C263-7024-4AB5-BF5E-89E56B54B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9" y="-10016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3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169-2A52-4179-A7CE-8582E97F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81CB7-D047-43AD-A32D-5712E8A9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54327-A8EE-4A7E-9B0B-82AEE71B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72A09-7B3B-4589-A579-4604B6DE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6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71FD-68FE-49F0-AD39-037C193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51D0B-5425-4D96-8A32-A1C39A8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1EE62-1976-4DC7-B4B1-256F664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2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4723-B1A1-4458-907D-E04216CE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3989-050D-45E4-89C3-1B99CB26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0C72E-1FDB-4CC8-99DA-B1B2D9DD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F3898-009E-4AD6-AF8C-BA61E942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C363F-2818-48DB-B72B-7EEB7771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6E2B-9955-4128-88B3-D57E6983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270E-EDA0-4F64-B49A-DC3A6BA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37FDB-4701-429F-9D85-67D5E4F7F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C3E9D-583A-4405-85C8-16CDD86A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014EC-6702-48AD-98DF-7399F4E8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3DBE3-E045-4037-9960-A9F818F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1FDD-322D-418E-96BC-E06D3357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3DEA9B6-9141-48EC-95D7-296A3CA50A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HẠM DUYÊN">
            <a:extLst>
              <a:ext uri="{FF2B5EF4-FFF2-40B4-BE49-F238E27FC236}">
                <a16:creationId xmlns:a16="http://schemas.microsoft.com/office/drawing/2014/main" id="{81A9E3DC-3BDA-4F1D-8205-24B55E2CEB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4EDA2-6F1D-49E3-8D1D-6F76578E8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212B0-DB7E-4048-9A35-03A6B7EC756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DC1AC-9EB0-4452-A9F3-B1CB74C1F6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microsoft.com/office/2007/relationships/hdphoto" Target="../media/hdphoto5.wdp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362200" y="609600"/>
            <a:ext cx="7084851" cy="85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733" b="1" kern="0" dirty="0">
                <a:solidFill>
                  <a:schemeClr val="bg1"/>
                </a:solidFill>
                <a:cs typeface="Arial"/>
                <a:sym typeface="Arial"/>
              </a:rPr>
              <a:t>TRƯỜNG TIỂU </a:t>
            </a:r>
            <a:r>
              <a:rPr lang="en-US" sz="3733" b="1" kern="0">
                <a:solidFill>
                  <a:schemeClr val="bg1"/>
                </a:solidFill>
                <a:cs typeface="Arial"/>
                <a:sym typeface="Arial"/>
              </a:rPr>
              <a:t>HỌC PHÚC </a:t>
            </a:r>
            <a:r>
              <a:rPr lang="en-US" sz="3733" b="1" kern="0" dirty="0">
                <a:solidFill>
                  <a:schemeClr val="bg1"/>
                </a:solidFill>
                <a:cs typeface="Arial"/>
                <a:sym typeface="Arial"/>
              </a:rPr>
              <a:t>LỢI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438400" y="1828800"/>
            <a:ext cx="7084851" cy="191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8800" b="1" kern="0" dirty="0">
                <a:solidFill>
                  <a:srgbClr val="3B9185"/>
                </a:solidFill>
                <a:cs typeface="Arial"/>
                <a:sym typeface="Arial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4221788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8BDA3-2B56-4A2D-9DB9-1788B7E76FFF}"/>
              </a:ext>
            </a:extLst>
          </p:cNvPr>
          <p:cNvSpPr txBox="1"/>
          <p:nvPr/>
        </p:nvSpPr>
        <p:spPr>
          <a:xfrm>
            <a:off x="4140176" y="533400"/>
            <a:ext cx="3911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4400"/>
                </a:solidFill>
                <a:latin typeface="Quicksand Medium" panose="00000600000000000000" pitchFamily="2" charset="0"/>
              </a:rPr>
              <a:t>CÁC SỐ ĐẾN 20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E7467C-3B8C-4B36-9CAF-7D90039B0C8B}"/>
              </a:ext>
            </a:extLst>
          </p:cNvPr>
          <p:cNvGrpSpPr/>
          <p:nvPr/>
        </p:nvGrpSpPr>
        <p:grpSpPr>
          <a:xfrm>
            <a:off x="838200" y="914400"/>
            <a:ext cx="4781549" cy="4733925"/>
            <a:chOff x="838200" y="1371600"/>
            <a:chExt cx="4781549" cy="47339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48CA54-78F1-4E22-BB0E-1A89FB1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200" y="1371600"/>
              <a:ext cx="4781549" cy="47339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B87F0FE-C391-4DEE-9B90-7C786B393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749851" y="2737154"/>
              <a:ext cx="918029" cy="80757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892E605-EF5D-4171-9460-683D49471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18656" y="3352800"/>
              <a:ext cx="918029" cy="80757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75C7A2-6D76-4CA7-9A54-CEF3E86E6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8866" y="3357563"/>
              <a:ext cx="918029" cy="8075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C49969-7D4D-4FFB-9F27-6BA5ED63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901371" y="3993029"/>
              <a:ext cx="918029" cy="80757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508910-4421-417E-B396-BDD3A5A5D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791581" y="3993029"/>
              <a:ext cx="918029" cy="80757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18FABF9-D6A3-4FA6-A77E-3F54E31A4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1791" y="3993029"/>
              <a:ext cx="918029" cy="8075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9F16FC-B5F3-4CE4-8194-648B52438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4171" y="4602629"/>
              <a:ext cx="918029" cy="8075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A1683A-350D-43A8-83B1-C5A41C0B2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34381" y="4678829"/>
              <a:ext cx="918029" cy="80757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319A81-98E7-4852-92CD-2694420E0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4591" y="4678829"/>
              <a:ext cx="918029" cy="80757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61509D-5BF7-45AE-B26B-9682F02DA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14800" y="4602629"/>
              <a:ext cx="918029" cy="80757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169D0B3-C701-4A66-96CA-D86FFFF93E9A}"/>
              </a:ext>
            </a:extLst>
          </p:cNvPr>
          <p:cNvSpPr txBox="1"/>
          <p:nvPr/>
        </p:nvSpPr>
        <p:spPr>
          <a:xfrm>
            <a:off x="6009216" y="2521803"/>
            <a:ext cx="3974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rgbClr val="E53A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4000"/>
              <a:t> quả cà chua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887B47-1194-4310-8769-DC83FF659711}"/>
              </a:ext>
            </a:extLst>
          </p:cNvPr>
          <p:cNvSpPr txBox="1"/>
          <p:nvPr/>
        </p:nvSpPr>
        <p:spPr>
          <a:xfrm>
            <a:off x="4322867" y="5713928"/>
            <a:ext cx="3679314" cy="783193"/>
          </a:xfrm>
          <a:prstGeom prst="roundRect">
            <a:avLst/>
          </a:prstGeom>
          <a:solidFill>
            <a:srgbClr val="1693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Tranh vẽ gì?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9E948B-3F42-46D3-9F93-9D89E9DB635B}"/>
              </a:ext>
            </a:extLst>
          </p:cNvPr>
          <p:cNvSpPr txBox="1"/>
          <p:nvPr/>
        </p:nvSpPr>
        <p:spPr>
          <a:xfrm>
            <a:off x="2644046" y="5712379"/>
            <a:ext cx="6884242" cy="783193"/>
          </a:xfrm>
          <a:prstGeom prst="roundRect">
            <a:avLst/>
          </a:prstGeom>
          <a:solidFill>
            <a:srgbClr val="1693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Có bao nhiêu quả cà chua?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07C49A-0200-453E-AC42-6D19CBEBDFF5}"/>
              </a:ext>
            </a:extLst>
          </p:cNvPr>
          <p:cNvSpPr txBox="1"/>
          <p:nvPr/>
        </p:nvSpPr>
        <p:spPr>
          <a:xfrm>
            <a:off x="6009216" y="3588603"/>
            <a:ext cx="4923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rgbClr val="E53A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>
                <a:solidFill>
                  <a:srgbClr val="E53A33"/>
                </a:solidFill>
              </a:rPr>
              <a:t>chục</a:t>
            </a:r>
            <a:r>
              <a:rPr lang="en-US" sz="4000"/>
              <a:t> quả cà chua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668D40-D1F0-45FF-8C15-02155623BB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7" y="159614"/>
            <a:ext cx="1907634" cy="9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06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 animBg="1"/>
      <p:bldP spid="22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A893748-EDCB-46F9-AAF4-1A2DBC2B1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913989"/>
              </p:ext>
            </p:extLst>
          </p:nvPr>
        </p:nvGraphicFramePr>
        <p:xfrm>
          <a:off x="533400" y="457257"/>
          <a:ext cx="5257800" cy="59434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32713">
                  <a:extLst>
                    <a:ext uri="{9D8B030D-6E8A-4147-A177-3AD203B41FA5}">
                      <a16:colId xmlns:a16="http://schemas.microsoft.com/office/drawing/2014/main" val="3907419557"/>
                    </a:ext>
                  </a:extLst>
                </a:gridCol>
                <a:gridCol w="1072487">
                  <a:extLst>
                    <a:ext uri="{9D8B030D-6E8A-4147-A177-3AD203B41FA5}">
                      <a16:colId xmlns:a16="http://schemas.microsoft.com/office/drawing/2014/main" val="255329725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58572624"/>
                    </a:ext>
                  </a:extLst>
                </a:gridCol>
              </a:tblGrid>
              <a:tr h="990581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E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573037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074745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25925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831483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8694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7225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D8805D-4D16-4F19-9013-5D1BB317BC55}"/>
              </a:ext>
            </a:extLst>
          </p:cNvPr>
          <p:cNvSpPr txBox="1"/>
          <p:nvPr/>
        </p:nvSpPr>
        <p:spPr>
          <a:xfrm>
            <a:off x="3084921" y="534971"/>
            <a:ext cx="849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Viết</a:t>
            </a:r>
            <a:br>
              <a:rPr lang="en-US" sz="2800"/>
            </a:br>
            <a:r>
              <a:rPr lang="en-US" sz="2800"/>
              <a:t>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D6993-1040-4709-A490-131F95F4B087}"/>
              </a:ext>
            </a:extLst>
          </p:cNvPr>
          <p:cNvSpPr txBox="1"/>
          <p:nvPr/>
        </p:nvSpPr>
        <p:spPr>
          <a:xfrm>
            <a:off x="4440465" y="534971"/>
            <a:ext cx="845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Đọc</a:t>
            </a:r>
            <a:br>
              <a:rPr lang="en-US" sz="2800"/>
            </a:br>
            <a:r>
              <a:rPr lang="en-US" sz="2800"/>
              <a:t>số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80CC08-7C94-4119-8DAC-8A74DF0E0EF2}"/>
              </a:ext>
            </a:extLst>
          </p:cNvPr>
          <p:cNvGrpSpPr/>
          <p:nvPr/>
        </p:nvGrpSpPr>
        <p:grpSpPr>
          <a:xfrm>
            <a:off x="658980" y="1535731"/>
            <a:ext cx="1469238" cy="801740"/>
            <a:chOff x="702906" y="1535731"/>
            <a:chExt cx="1469238" cy="8017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5D1E33-ED31-4FF9-ADBB-0EB421D6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2BEC304-01E6-41AF-81B8-4A388E700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47B0C13-E0E4-4EE5-AB97-02F71B918727}"/>
              </a:ext>
            </a:extLst>
          </p:cNvPr>
          <p:cNvSpPr txBox="1"/>
          <p:nvPr/>
        </p:nvSpPr>
        <p:spPr>
          <a:xfrm>
            <a:off x="3141306" y="1621972"/>
            <a:ext cx="6996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EE8AB7-8B3D-4B30-A77C-693D123264D3}"/>
              </a:ext>
            </a:extLst>
          </p:cNvPr>
          <p:cNvSpPr txBox="1"/>
          <p:nvPr/>
        </p:nvSpPr>
        <p:spPr>
          <a:xfrm>
            <a:off x="4038600" y="1698916"/>
            <a:ext cx="173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một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D81E28-D90B-4A0D-B864-654C30FBBA0A}"/>
              </a:ext>
            </a:extLst>
          </p:cNvPr>
          <p:cNvGrpSpPr/>
          <p:nvPr/>
        </p:nvGrpSpPr>
        <p:grpSpPr>
          <a:xfrm>
            <a:off x="658980" y="2493468"/>
            <a:ext cx="1744873" cy="801740"/>
            <a:chOff x="702906" y="1535731"/>
            <a:chExt cx="1744873" cy="80174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02C9BB7-DEA0-466A-A60F-1FC39FF09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4BB22C-2D60-49F2-9608-B8F698DA6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8A43790-81F4-4494-B1E5-0BA2A6DF0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72144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46C1481-0A71-4ED1-AF33-00DE484729A6}"/>
              </a:ext>
            </a:extLst>
          </p:cNvPr>
          <p:cNvSpPr txBox="1"/>
          <p:nvPr/>
        </p:nvSpPr>
        <p:spPr>
          <a:xfrm>
            <a:off x="3141306" y="2579709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E7C143-E0D8-44CE-8DD0-46F2E1BA9C0C}"/>
              </a:ext>
            </a:extLst>
          </p:cNvPr>
          <p:cNvSpPr txBox="1"/>
          <p:nvPr/>
        </p:nvSpPr>
        <p:spPr>
          <a:xfrm>
            <a:off x="4038600" y="2656653"/>
            <a:ext cx="156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hai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C16FE4-8CB9-49E1-B778-E61260596CA4}"/>
              </a:ext>
            </a:extLst>
          </p:cNvPr>
          <p:cNvGrpSpPr/>
          <p:nvPr/>
        </p:nvGrpSpPr>
        <p:grpSpPr>
          <a:xfrm>
            <a:off x="658980" y="3508564"/>
            <a:ext cx="2011213" cy="801740"/>
            <a:chOff x="702906" y="1535731"/>
            <a:chExt cx="2011213" cy="8017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79CC61A-033A-4018-8ADB-E0CE023A3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5E55860-6571-46E2-ACC2-7DCF79C7A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0C81D7D-32B9-49C4-8464-3F860A827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72144" y="2095001"/>
              <a:ext cx="275635" cy="24247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74FE23F-3125-4BFA-9462-DD11E875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38484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3E42CBE-0ECE-4BD2-810D-4E0D2F1601A3}"/>
              </a:ext>
            </a:extLst>
          </p:cNvPr>
          <p:cNvSpPr txBox="1"/>
          <p:nvPr/>
        </p:nvSpPr>
        <p:spPr>
          <a:xfrm>
            <a:off x="3141306" y="3594805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668B16-B358-4F90-9263-820D6511C48F}"/>
              </a:ext>
            </a:extLst>
          </p:cNvPr>
          <p:cNvSpPr txBox="1"/>
          <p:nvPr/>
        </p:nvSpPr>
        <p:spPr>
          <a:xfrm>
            <a:off x="4038600" y="3671749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ba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4E87B4-FA07-47AB-87E5-217D445A732D}"/>
              </a:ext>
            </a:extLst>
          </p:cNvPr>
          <p:cNvGrpSpPr/>
          <p:nvPr/>
        </p:nvGrpSpPr>
        <p:grpSpPr>
          <a:xfrm>
            <a:off x="658980" y="4496116"/>
            <a:ext cx="2236621" cy="801740"/>
            <a:chOff x="702906" y="1535731"/>
            <a:chExt cx="2236621" cy="80174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F17BC63-0EEA-4FC7-9D5B-475C0FB3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632A599-8748-455A-8195-FCD3C01E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D39FEFE-D7FB-48F5-B78F-C5C0373AC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0858" y="2095001"/>
              <a:ext cx="275635" cy="24247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D12ADD5-FB7C-497A-A853-7AC00E47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6598" y="2095001"/>
              <a:ext cx="275635" cy="24247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9D2FF46-8E4B-41B0-82D6-F8B1B7BB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2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109360E-FF09-43CE-9E95-C04E28589110}"/>
              </a:ext>
            </a:extLst>
          </p:cNvPr>
          <p:cNvSpPr txBox="1"/>
          <p:nvPr/>
        </p:nvSpPr>
        <p:spPr>
          <a:xfrm>
            <a:off x="3141306" y="4582357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5A471F-E64E-4115-BCDC-77588BFAE5DD}"/>
              </a:ext>
            </a:extLst>
          </p:cNvPr>
          <p:cNvSpPr txBox="1"/>
          <p:nvPr/>
        </p:nvSpPr>
        <p:spPr>
          <a:xfrm>
            <a:off x="4038600" y="4659301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bốn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57F274-9750-4C54-98B7-4B43D423FDA4}"/>
              </a:ext>
            </a:extLst>
          </p:cNvPr>
          <p:cNvGrpSpPr/>
          <p:nvPr/>
        </p:nvGrpSpPr>
        <p:grpSpPr>
          <a:xfrm>
            <a:off x="658980" y="5467706"/>
            <a:ext cx="2236620" cy="801740"/>
            <a:chOff x="702906" y="1535731"/>
            <a:chExt cx="2236620" cy="80174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A87D94F-DFD9-49D5-9E02-71C317AD1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027478" y="1910408"/>
              <a:ext cx="275635" cy="24247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7712B9D-EEEC-4241-BED4-B5DBBDF9F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98FB586-05E9-41AA-B0C3-AB52F5F9C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E8364B8-556F-481C-A299-7B7769615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0857" y="2095001"/>
              <a:ext cx="275635" cy="24247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A0D8071-409F-416C-9F2B-16284BD42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6598" y="2095001"/>
              <a:ext cx="275635" cy="24247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679469F-102F-47C9-B3D9-35E1B475C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3A76684-DF33-4676-BA49-0D40D52D821B}"/>
              </a:ext>
            </a:extLst>
          </p:cNvPr>
          <p:cNvSpPr txBox="1"/>
          <p:nvPr/>
        </p:nvSpPr>
        <p:spPr>
          <a:xfrm>
            <a:off x="3141306" y="5553947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BE5ED5-16B9-4DD7-92D3-D7C64CE779FD}"/>
              </a:ext>
            </a:extLst>
          </p:cNvPr>
          <p:cNvSpPr txBox="1"/>
          <p:nvPr/>
        </p:nvSpPr>
        <p:spPr>
          <a:xfrm>
            <a:off x="4038600" y="5630891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lăm</a:t>
            </a:r>
          </a:p>
        </p:txBody>
      </p:sp>
      <p:graphicFrame>
        <p:nvGraphicFramePr>
          <p:cNvPr id="56" name="Table 3">
            <a:extLst>
              <a:ext uri="{FF2B5EF4-FFF2-40B4-BE49-F238E27FC236}">
                <a16:creationId xmlns:a16="http://schemas.microsoft.com/office/drawing/2014/main" id="{B87C27CD-8FC5-4802-869C-0DA2423A1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458068"/>
              </p:ext>
            </p:extLst>
          </p:nvPr>
        </p:nvGraphicFramePr>
        <p:xfrm>
          <a:off x="6400800" y="457257"/>
          <a:ext cx="5257800" cy="59434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32713">
                  <a:extLst>
                    <a:ext uri="{9D8B030D-6E8A-4147-A177-3AD203B41FA5}">
                      <a16:colId xmlns:a16="http://schemas.microsoft.com/office/drawing/2014/main" val="3907419557"/>
                    </a:ext>
                  </a:extLst>
                </a:gridCol>
                <a:gridCol w="1072487">
                  <a:extLst>
                    <a:ext uri="{9D8B030D-6E8A-4147-A177-3AD203B41FA5}">
                      <a16:colId xmlns:a16="http://schemas.microsoft.com/office/drawing/2014/main" val="255329725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58572624"/>
                    </a:ext>
                  </a:extLst>
                </a:gridCol>
              </a:tblGrid>
              <a:tr h="990581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E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573037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074745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25925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831483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8694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722582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0340476E-72C7-4C95-90CF-67D49C2BD2E1}"/>
              </a:ext>
            </a:extLst>
          </p:cNvPr>
          <p:cNvSpPr txBox="1"/>
          <p:nvPr/>
        </p:nvSpPr>
        <p:spPr>
          <a:xfrm>
            <a:off x="8952321" y="534971"/>
            <a:ext cx="849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Viết</a:t>
            </a:r>
            <a:br>
              <a:rPr lang="en-US" sz="2800"/>
            </a:br>
            <a:r>
              <a:rPr lang="en-US" sz="2800"/>
              <a:t>số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AE62426-825F-4102-BB9F-00F2C4F56821}"/>
              </a:ext>
            </a:extLst>
          </p:cNvPr>
          <p:cNvSpPr txBox="1"/>
          <p:nvPr/>
        </p:nvSpPr>
        <p:spPr>
          <a:xfrm>
            <a:off x="10307865" y="534971"/>
            <a:ext cx="845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Đọc</a:t>
            </a:r>
            <a:br>
              <a:rPr lang="en-US" sz="2800"/>
            </a:br>
            <a:r>
              <a:rPr lang="en-US" sz="2800"/>
              <a:t>số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5AF4CC-D094-4646-BA37-21A95FE51A5A}"/>
              </a:ext>
            </a:extLst>
          </p:cNvPr>
          <p:cNvGrpSpPr/>
          <p:nvPr/>
        </p:nvGrpSpPr>
        <p:grpSpPr>
          <a:xfrm>
            <a:off x="6526380" y="1535731"/>
            <a:ext cx="2236620" cy="801740"/>
            <a:chOff x="702906" y="1535731"/>
            <a:chExt cx="2236620" cy="801740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E17E6CC5-0BBF-4B35-A353-3A4FE37F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7003" y="1907432"/>
              <a:ext cx="275635" cy="24247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8E40153-ACE1-424B-96C7-AB9C5079B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0577" y="1907432"/>
              <a:ext cx="275635" cy="24247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6FFD7C9-95C3-4F69-9B29-1577D1ECC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EDDB735-B0FA-4BF7-8DC6-33877330D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611582DF-4449-4729-890A-48391845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2339" y="2095001"/>
              <a:ext cx="275635" cy="24247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B1BF351-94BA-4EDE-BBB7-A67DD28D3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9423" y="2095001"/>
              <a:ext cx="275635" cy="24247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BD5A6354-3521-4E47-893A-BDB761269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D93DCB21-1C7B-411A-94B5-88BAB57AFBED}"/>
              </a:ext>
            </a:extLst>
          </p:cNvPr>
          <p:cNvSpPr txBox="1"/>
          <p:nvPr/>
        </p:nvSpPr>
        <p:spPr>
          <a:xfrm>
            <a:off x="9008706" y="1621972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1C7BA43-C22E-4B4B-B952-22F85712E118}"/>
              </a:ext>
            </a:extLst>
          </p:cNvPr>
          <p:cNvSpPr txBox="1"/>
          <p:nvPr/>
        </p:nvSpPr>
        <p:spPr>
          <a:xfrm>
            <a:off x="9906000" y="1698916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sáu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6F6C1C1-1892-448D-AAD0-438534586F82}"/>
              </a:ext>
            </a:extLst>
          </p:cNvPr>
          <p:cNvGrpSpPr/>
          <p:nvPr/>
        </p:nvGrpSpPr>
        <p:grpSpPr>
          <a:xfrm>
            <a:off x="6526380" y="2491106"/>
            <a:ext cx="2236620" cy="801740"/>
            <a:chOff x="702906" y="1535731"/>
            <a:chExt cx="2236620" cy="80174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9030701D-3291-419A-8427-3E6EBC0F8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7003" y="1907432"/>
              <a:ext cx="275635" cy="24247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AED17C81-CFCF-4227-93B4-0CA00B99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0577" y="1907432"/>
              <a:ext cx="275635" cy="24247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C2DB1F47-4BD7-4F02-921C-B71560DAD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2384985A-DEBC-4FD2-A9A7-69CCF913F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48961A17-A9D0-4874-BDE8-1B03CBF1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2339" y="2095001"/>
              <a:ext cx="275635" cy="24247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DD76DF08-004F-461B-ADA3-30F145DC9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9423" y="2095001"/>
              <a:ext cx="275635" cy="242470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68352CD2-4D81-46D5-A5CD-23623ECAB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078B2DB-8137-4C61-8585-7B6F8E8CC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60871" y="1907432"/>
              <a:ext cx="275635" cy="242470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6160717D-349F-4D9A-A377-ADA76FFD41AD}"/>
              </a:ext>
            </a:extLst>
          </p:cNvPr>
          <p:cNvSpPr txBox="1"/>
          <p:nvPr/>
        </p:nvSpPr>
        <p:spPr>
          <a:xfrm>
            <a:off x="9008706" y="2577347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1580B78-05FC-485A-AD16-56AFA71F07B0}"/>
              </a:ext>
            </a:extLst>
          </p:cNvPr>
          <p:cNvSpPr txBox="1"/>
          <p:nvPr/>
        </p:nvSpPr>
        <p:spPr>
          <a:xfrm>
            <a:off x="9906000" y="2654291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bảy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30194C2-2E86-482C-8CCC-9E5CFFED0E2C}"/>
              </a:ext>
            </a:extLst>
          </p:cNvPr>
          <p:cNvGrpSpPr/>
          <p:nvPr/>
        </p:nvGrpSpPr>
        <p:grpSpPr>
          <a:xfrm>
            <a:off x="6526380" y="3510971"/>
            <a:ext cx="2236620" cy="801740"/>
            <a:chOff x="702906" y="1535731"/>
            <a:chExt cx="2236620" cy="801740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9AC9DA7A-4737-4BFD-9C76-667574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7003" y="1907432"/>
              <a:ext cx="275635" cy="24247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929AE6CE-DDB6-4911-A27C-47932C10F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0577" y="1907432"/>
              <a:ext cx="275635" cy="24247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1C017779-F731-45CF-93EF-06232E7A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95FF35D-87A5-4D87-BF33-4B946ABE5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560D974-58ED-472A-8782-1B92BF71D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2339" y="2095001"/>
              <a:ext cx="275635" cy="24247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C41CF2C-01FB-4DD8-A37B-5653E0C24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9423" y="2095001"/>
              <a:ext cx="275635" cy="242470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28A4A0D2-DF36-4F23-B9B2-95868BC2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BE9814C3-5DEC-49E0-8A2A-B12F03891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60871" y="1907432"/>
              <a:ext cx="275635" cy="24247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A465C857-3ABF-441C-891D-5C0FE7508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54478" y="1720299"/>
              <a:ext cx="275635" cy="242470"/>
            </a:xfrm>
            <a:prstGeom prst="rect">
              <a:avLst/>
            </a:prstGeom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FD39D77E-5E2B-460D-B76C-93757F16019D}"/>
              </a:ext>
            </a:extLst>
          </p:cNvPr>
          <p:cNvSpPr txBox="1"/>
          <p:nvPr/>
        </p:nvSpPr>
        <p:spPr>
          <a:xfrm>
            <a:off x="9008706" y="3597212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94D34A8-BE7C-4CBF-B533-BA2811C86C56}"/>
              </a:ext>
            </a:extLst>
          </p:cNvPr>
          <p:cNvSpPr txBox="1"/>
          <p:nvPr/>
        </p:nvSpPr>
        <p:spPr>
          <a:xfrm>
            <a:off x="9906000" y="3674156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tám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1E87750B-7A96-4A55-8B02-F74D4115DA5B}"/>
              </a:ext>
            </a:extLst>
          </p:cNvPr>
          <p:cNvGrpSpPr/>
          <p:nvPr/>
        </p:nvGrpSpPr>
        <p:grpSpPr>
          <a:xfrm>
            <a:off x="6526380" y="4497319"/>
            <a:ext cx="2236620" cy="801740"/>
            <a:chOff x="702906" y="1535731"/>
            <a:chExt cx="2236620" cy="801740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9C61D2A9-186E-433B-AA2B-D59AF98B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7003" y="1907432"/>
              <a:ext cx="275635" cy="242470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F489B1D2-6913-4836-91EE-CA205090D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0577" y="1907432"/>
              <a:ext cx="275635" cy="24247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0D207E6F-0B45-4DC7-A4DE-A7F51AE9D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441EA251-547F-4E20-8084-B60BE3394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CF2BAC2C-D14F-48C0-BBB6-93DF50238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2339" y="2095001"/>
              <a:ext cx="275635" cy="242470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21F04FE3-CB0B-4481-B772-DB03A0C18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9423" y="2095001"/>
              <a:ext cx="275635" cy="242470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6310176F-9E50-4721-8FD5-DED52C454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6485B1AF-4263-4590-A1CE-1FFD7824A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60871" y="1907432"/>
              <a:ext cx="275635" cy="242470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BA34DB76-C822-4C43-A111-2FB32A7CA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4478" y="1720299"/>
              <a:ext cx="275635" cy="242470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43CC4DC-FD29-4D15-B7A9-5C85BDAC8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15882" y="1722680"/>
              <a:ext cx="275635" cy="242470"/>
            </a:xfrm>
            <a:prstGeom prst="rect">
              <a:avLst/>
            </a:prstGeom>
          </p:spPr>
        </p:pic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75D15FCC-75CC-48CC-B3FA-1A2CB0E71570}"/>
              </a:ext>
            </a:extLst>
          </p:cNvPr>
          <p:cNvSpPr txBox="1"/>
          <p:nvPr/>
        </p:nvSpPr>
        <p:spPr>
          <a:xfrm>
            <a:off x="9008706" y="4583560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828D268-4ED1-4F93-BBCC-CB9B8026DB0E}"/>
              </a:ext>
            </a:extLst>
          </p:cNvPr>
          <p:cNvSpPr txBox="1"/>
          <p:nvPr/>
        </p:nvSpPr>
        <p:spPr>
          <a:xfrm>
            <a:off x="9906000" y="4660504"/>
            <a:ext cx="174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chín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13D5283-51F1-46E1-9382-3E4F87E0A0C7}"/>
              </a:ext>
            </a:extLst>
          </p:cNvPr>
          <p:cNvGrpSpPr/>
          <p:nvPr/>
        </p:nvGrpSpPr>
        <p:grpSpPr>
          <a:xfrm>
            <a:off x="6526380" y="5465704"/>
            <a:ext cx="2236620" cy="803742"/>
            <a:chOff x="702906" y="1533729"/>
            <a:chExt cx="2236620" cy="803742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68C09CF4-7D2D-4CAA-B755-9734E39A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7003" y="1907432"/>
              <a:ext cx="275635" cy="242470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BDEEE70D-2AA9-47E4-A406-1B8324D8E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0577" y="1907432"/>
              <a:ext cx="275635" cy="242470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A1090452-5FF6-4638-9F2E-6D98FBE11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022BAB36-1F55-42FE-A497-1475355C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2C9D208F-9B67-4140-860F-20AA3D5D0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2339" y="2095001"/>
              <a:ext cx="275635" cy="242470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766C8E5-3D20-455F-8AF5-26BFCF858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9423" y="2095001"/>
              <a:ext cx="275635" cy="242470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BD85FA5-5403-4FB1-AE77-E557CB9E9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20D6024F-DC6A-4A57-9E9F-379C6521A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60871" y="1907432"/>
              <a:ext cx="275635" cy="242470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EBCF57BB-7ED1-4E25-BD15-2B1E1E2E5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4478" y="1720299"/>
              <a:ext cx="275635" cy="242470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577F2635-86FF-4514-A291-02D6B7E76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15882" y="1722680"/>
              <a:ext cx="275635" cy="242470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B2ADD183-0FE6-4DE2-90DF-3959DEDD5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297352" y="1533729"/>
              <a:ext cx="275635" cy="242470"/>
            </a:xfrm>
            <a:prstGeom prst="rect">
              <a:avLst/>
            </a:prstGeom>
          </p:spPr>
        </p:pic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E86CA072-FEE3-4F88-9F3E-6429AAF891A2}"/>
              </a:ext>
            </a:extLst>
          </p:cNvPr>
          <p:cNvSpPr txBox="1"/>
          <p:nvPr/>
        </p:nvSpPr>
        <p:spPr>
          <a:xfrm>
            <a:off x="9008706" y="5553947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AB1DB69-3858-476F-B62A-78043DB9D6E1}"/>
              </a:ext>
            </a:extLst>
          </p:cNvPr>
          <p:cNvSpPr txBox="1"/>
          <p:nvPr/>
        </p:nvSpPr>
        <p:spPr>
          <a:xfrm>
            <a:off x="9906000" y="5630891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Hai mươi</a:t>
            </a:r>
          </a:p>
        </p:txBody>
      </p:sp>
    </p:spTree>
    <p:extLst>
      <p:ext uri="{BB962C8B-B14F-4D97-AF65-F5344CB8AC3E}">
        <p14:creationId xmlns:p14="http://schemas.microsoft.com/office/powerpoint/2010/main" val="3035734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3" grpId="0"/>
      <p:bldP spid="24" grpId="0"/>
      <p:bldP spid="29" grpId="0"/>
      <p:bldP spid="30" grpId="0"/>
      <p:bldP spid="34" grpId="0"/>
      <p:bldP spid="35" grpId="0"/>
      <p:bldP spid="39" grpId="0"/>
      <p:bldP spid="40" grpId="0"/>
      <p:bldP spid="44" grpId="0"/>
      <p:bldP spid="45" grpId="0"/>
      <p:bldP spid="57" grpId="0"/>
      <p:bldP spid="58" grpId="0"/>
      <p:bldP spid="62" grpId="0"/>
      <p:bldP spid="63" grpId="0"/>
      <p:bldP spid="108" grpId="0"/>
      <p:bldP spid="109" grpId="0"/>
      <p:bldP spid="120" grpId="0"/>
      <p:bldP spid="121" grpId="0"/>
      <p:bldP spid="133" grpId="0"/>
      <p:bldP spid="134" grpId="0"/>
      <p:bldP spid="147" grpId="0"/>
      <p:bldP spid="1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19BE9A-F009-4B99-B8E5-620ABA386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0" y="1721922"/>
            <a:ext cx="5862780" cy="29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6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195FE-1EA0-4382-BAD7-D7CAB96A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37F7D5-FB43-420D-AD17-5C8FFCDB94EC}"/>
              </a:ext>
            </a:extLst>
          </p:cNvPr>
          <p:cNvGrpSpPr/>
          <p:nvPr/>
        </p:nvGrpSpPr>
        <p:grpSpPr>
          <a:xfrm>
            <a:off x="405963" y="845050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DE15CF-205E-41CA-87E9-7ABEB88834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B3B6166-AD9B-4314-AFBF-A2C9AC77C6B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8560744-7D38-4E62-8396-B73EB0C7AA5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B7016B-1B87-4E35-B595-B6EC874324D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AE093C-9234-408C-AD10-A81BA1BF9C68}"/>
              </a:ext>
            </a:extLst>
          </p:cNvPr>
          <p:cNvGrpSpPr/>
          <p:nvPr/>
        </p:nvGrpSpPr>
        <p:grpSpPr>
          <a:xfrm>
            <a:off x="1168427" y="681492"/>
            <a:ext cx="10481950" cy="920702"/>
            <a:chOff x="1168427" y="681492"/>
            <a:chExt cx="10481950" cy="9207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DC8584-6F07-4333-AD3C-60211072B5D5}"/>
                </a:ext>
              </a:extLst>
            </p:cNvPr>
            <p:cNvSpPr txBox="1"/>
            <p:nvPr/>
          </p:nvSpPr>
          <p:spPr>
            <a:xfrm>
              <a:off x="1168427" y="936996"/>
              <a:ext cx="10481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Biết mỗi       có 10 quả cà chua. Tìm số thích hợp.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D701A8-3338-417D-B159-69CBD5A5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3225" y="681492"/>
              <a:ext cx="928996" cy="92070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A1F270-71B4-4F38-8372-AAB969F1B0F8}"/>
              </a:ext>
            </a:extLst>
          </p:cNvPr>
          <p:cNvGrpSpPr/>
          <p:nvPr/>
        </p:nvGrpSpPr>
        <p:grpSpPr>
          <a:xfrm>
            <a:off x="579723" y="1600200"/>
            <a:ext cx="4156008" cy="2540062"/>
            <a:chOff x="431109" y="1778529"/>
            <a:chExt cx="4156008" cy="25400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8779D8F-2269-403B-8E93-D931D5D8C323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0677E4A-14C2-4339-B0C6-AC02E68BA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4A0E4AF-71A1-48D3-90E8-77DBE824FE17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24048" cy="1628452"/>
                <a:chOff x="838200" y="1371600"/>
                <a:chExt cx="6756031" cy="473392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3F6CB20A-D209-4895-95CF-66A55D37CA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5806369B-BFB6-4FCE-916E-64D796324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225D5112-F229-40D0-A16F-61D181CE5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2FF151AA-A270-4C66-8081-84FAC72AB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19D34297-7613-4401-8CDD-6ABF7B328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5F667D5-6349-4E25-B26E-91EC7BDEB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15AAFBD-5E51-48DE-B570-39E62FD68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4F83F619-24CB-40CF-8A83-286E33A190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EB09DBA7-3500-4A53-AF63-1C4AF7CDA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73F01B9A-3BAE-48C7-95CD-A853831AE5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692289F7-8D4F-4D5B-A1F7-F6FD11936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4CDB5CA4-3681-4F38-8DA7-7BD6138B4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6FFBB75E-84C3-4A87-8242-F2CC8351F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676202" y="4318832"/>
                  <a:ext cx="918029" cy="807571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669F1E-7689-484D-919D-530FE1574B25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a)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325C264-9E87-4541-B9CE-E90D5E35F238}"/>
              </a:ext>
            </a:extLst>
          </p:cNvPr>
          <p:cNvGrpSpPr/>
          <p:nvPr/>
        </p:nvGrpSpPr>
        <p:grpSpPr>
          <a:xfrm>
            <a:off x="6740592" y="1600200"/>
            <a:ext cx="4156008" cy="2540062"/>
            <a:chOff x="431109" y="1778529"/>
            <a:chExt cx="4156008" cy="254006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67F8647-A858-4061-BA06-C92587A635CE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13BF5FE-9148-43A7-BEBF-0071D0254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09E744F-ABC2-43A6-A97B-5EEC2187077B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53868" cy="1628452"/>
                <a:chOff x="838200" y="1371600"/>
                <a:chExt cx="6842718" cy="4733925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AD3BD27D-3F06-48E9-B1A0-032FC3BE9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E5CB196E-9FF8-41C8-81E3-E1E7F76AE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280F1614-5FB0-4A78-9374-B4F9C5B33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1B557A4-923A-4AED-BFF7-F513A7EE4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89D80F0D-C161-42E5-AEAC-EFA812E52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181F3D0-67C2-48AE-91AB-737E5CA32F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947F8B8D-CE8C-4C3F-9729-D39F18303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371BC3E-2A2C-41BE-A8F5-AE9750C6B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8A6ED9EA-031A-4044-8D08-3507483EC1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F4AE8E02-08BB-4C01-B9D4-F1CC22AB5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CB10F5AA-4923-48E9-A72F-C6169F265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50406564-2CFE-4AC8-BD2B-7C9BD147A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C8D19F4-28E1-4587-B5FE-179F701CB7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762890" y="4318831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1FA6E921-09FB-4AE0-A9AA-832A566962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36863" y="370553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4C181289-7989-4700-A17E-3689D9C25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07400" y="4910599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5EAEB0E-EAEB-48B9-B1F2-F7097C7A4D19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4F579D-4F0E-462E-99B0-C92A977393CA}"/>
              </a:ext>
            </a:extLst>
          </p:cNvPr>
          <p:cNvGrpSpPr/>
          <p:nvPr/>
        </p:nvGrpSpPr>
        <p:grpSpPr>
          <a:xfrm>
            <a:off x="579723" y="4367702"/>
            <a:ext cx="4156008" cy="2540062"/>
            <a:chOff x="431109" y="1778529"/>
            <a:chExt cx="4156008" cy="254006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6E87BD0-3CAC-417A-9CD2-F3A6373E63A8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8299649A-A451-47DC-A94D-8220A3BEC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4615A62E-DAF4-4B95-B94C-5C72F7A1A701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531982" cy="1628452"/>
                <a:chOff x="838200" y="1371600"/>
                <a:chExt cx="7360497" cy="4733925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80417474-C6DD-4897-A8B5-6C072B7010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7E18EF54-0AEA-4D28-8BB1-1966A71B7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F4F2924A-3192-45A5-ADBA-42439A38C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CBD52E12-F703-4FEA-A632-315A27A40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931273AF-CEB4-466B-8801-C3E719069E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362534B7-4575-4D00-A714-991565B1D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6CE9817D-5FCF-4288-8DAB-EB03181454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EA009B85-E89B-4839-A592-E4BFFB115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0C6E5745-59E5-4306-817C-1BA42A1A6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4AC1E6B9-62A3-4A26-9AEE-B2304404F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A4E6B4A-56E3-4D73-888C-A2C2772FC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10D112C-8225-4EDE-81CD-F9761D400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34530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1730B57F-F715-4340-B43A-E556DA6FE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11281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DBC643EA-9B8C-430F-BFBD-95EDDAE40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280669" y="508084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0BA2C660-A934-44DF-B2E8-74BD23B6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5334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55A18913-9F47-4745-8FA4-D0937CC8E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2085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70BAF7C9-4018-4BEC-B074-A00FC8182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473" y="436265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86494C1C-41FB-48FA-A50B-792CFF446A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82984" y="368889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D13BB7E5-2156-42BB-B3F9-03221AE9D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59735" y="3688896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BB0F6B6-2EA2-4642-B164-C9D293D55538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c)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3BBD152-65F9-491C-A29D-8D23C5F1444C}"/>
              </a:ext>
            </a:extLst>
          </p:cNvPr>
          <p:cNvGrpSpPr/>
          <p:nvPr/>
        </p:nvGrpSpPr>
        <p:grpSpPr>
          <a:xfrm>
            <a:off x="6740592" y="4367702"/>
            <a:ext cx="4156008" cy="2540062"/>
            <a:chOff x="431109" y="1778529"/>
            <a:chExt cx="4156008" cy="25400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EDE9D33-2CDD-47BB-B19C-105D32E081AB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43A3BDBD-DA52-4B38-BFA9-F37BEFCE7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CE7D41CA-7874-449A-968F-E6903695E2FD}"/>
                  </a:ext>
                </a:extLst>
              </p:cNvPr>
              <p:cNvGrpSpPr/>
              <p:nvPr/>
            </p:nvGrpSpPr>
            <p:grpSpPr>
              <a:xfrm>
                <a:off x="1959292" y="1962474"/>
                <a:ext cx="3016618" cy="1631627"/>
                <a:chOff x="109972" y="1371600"/>
                <a:chExt cx="8769339" cy="4743155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39048FAE-2136-4C21-A7CA-566F59E382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9972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E1A5E240-C016-49AF-A46C-F5C37C120A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21622" y="273715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366371E1-4723-4990-9928-2618EE24F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0428" y="335279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13A0A19D-B15C-4BF1-8087-F871A5602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0639" y="335756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9728460C-D945-4798-92D3-7C346EA13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73144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47D5B741-CD81-4FF1-8C33-E968695E1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63352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860178B7-744B-4489-841D-C5577BF4E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953563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4F8B198F-DF35-4EDE-B9B3-946167371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941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AE67E1B5-879C-44B5-8BCD-35780C359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152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DD42FD2C-293D-40B9-A17A-E61259729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6363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C1284C78-B4A7-48CE-8104-6CD246E82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6570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id="{C72D267D-B8D2-4DB1-A59B-807C2E42D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97762" y="138083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F192C458-9A4D-4E3C-A607-17BAF7B27B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9412" y="274638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id="{31797028-2272-4E9D-B34F-A85C0F7C1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8218" y="33620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926F4C9A-7F0E-4B0B-886C-BF55E92033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8429" y="336679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CCDEC0C2-CAF3-49D1-BFFE-F35BE7A51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160934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8E849FC6-692B-4A75-8F9B-ED03D9610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51142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B3B113D1-9616-4D6A-AD4C-40CC691DED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941353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E33C9F1D-2B8C-4BEB-B324-6D334F2FB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3734" y="461186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4FE25453-3F10-45E3-95F0-E39ED5D11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3942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02278328-239C-448E-A381-6EA171505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4153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F0C9FF69-CE94-49EF-9FA9-003487DF06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363" y="4611860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41C3EDB-4EAB-4725-B685-6F716B8BD4E2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d)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ECAE3367-A2AA-47F4-B5D8-1581F3E51EB4}"/>
              </a:ext>
            </a:extLst>
          </p:cNvPr>
          <p:cNvGrpSpPr/>
          <p:nvPr/>
        </p:nvGrpSpPr>
        <p:grpSpPr>
          <a:xfrm>
            <a:off x="4614712" y="2874050"/>
            <a:ext cx="870751" cy="844167"/>
            <a:chOff x="4614712" y="2874050"/>
            <a:chExt cx="870751" cy="844167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7727770C-EE9B-409E-AAEC-4ACEF25DE95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E276057-97A7-4F59-AEE4-58A6F703E3F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08163166-4DE3-415F-BCFE-7B54F4CADF0E}"/>
              </a:ext>
            </a:extLst>
          </p:cNvPr>
          <p:cNvSpPr/>
          <p:nvPr/>
        </p:nvSpPr>
        <p:spPr>
          <a:xfrm>
            <a:off x="4710330" y="2944247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B5E47B5-C0BB-4201-98EB-CE3DAAB3A46E}"/>
              </a:ext>
            </a:extLst>
          </p:cNvPr>
          <p:cNvGrpSpPr/>
          <p:nvPr/>
        </p:nvGrpSpPr>
        <p:grpSpPr>
          <a:xfrm>
            <a:off x="10770068" y="2874050"/>
            <a:ext cx="870751" cy="844167"/>
            <a:chOff x="4614712" y="2874050"/>
            <a:chExt cx="870751" cy="844167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38670127-966F-4087-91CB-71F36A21488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E525B97-7F54-4E31-A4DE-086DF48203C9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35F49053-883E-434E-A3E7-C0002BA88C87}"/>
              </a:ext>
            </a:extLst>
          </p:cNvPr>
          <p:cNvSpPr/>
          <p:nvPr/>
        </p:nvSpPr>
        <p:spPr>
          <a:xfrm>
            <a:off x="10875016" y="29728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4FE0203-3381-4252-BA31-CB1FD72F1494}"/>
              </a:ext>
            </a:extLst>
          </p:cNvPr>
          <p:cNvGrpSpPr/>
          <p:nvPr/>
        </p:nvGrpSpPr>
        <p:grpSpPr>
          <a:xfrm>
            <a:off x="4614712" y="5606590"/>
            <a:ext cx="870751" cy="844167"/>
            <a:chOff x="4614712" y="2874050"/>
            <a:chExt cx="870751" cy="844167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1ED355C0-7775-452C-91A9-7352CB75C6E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54C3ACB-9B18-4831-A1F8-69E8C8F1DEE5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38CDD3AC-F4FA-4351-A46E-EC097017F684}"/>
              </a:ext>
            </a:extLst>
          </p:cNvPr>
          <p:cNvSpPr/>
          <p:nvPr/>
        </p:nvSpPr>
        <p:spPr>
          <a:xfrm>
            <a:off x="4719660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F195A86-270C-4166-B7F8-89F6C4BB26BD}"/>
              </a:ext>
            </a:extLst>
          </p:cNvPr>
          <p:cNvGrpSpPr/>
          <p:nvPr/>
        </p:nvGrpSpPr>
        <p:grpSpPr>
          <a:xfrm>
            <a:off x="10770068" y="5606590"/>
            <a:ext cx="870751" cy="844167"/>
            <a:chOff x="4614712" y="2874050"/>
            <a:chExt cx="870751" cy="844167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5C3AA4AB-7D8F-4433-84E0-403E86D8BF9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2792826-5844-4981-95FF-B39D0B4A219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7A9923B5-EE86-43AA-B3F3-38B987F088D0}"/>
              </a:ext>
            </a:extLst>
          </p:cNvPr>
          <p:cNvSpPr/>
          <p:nvPr/>
        </p:nvSpPr>
        <p:spPr>
          <a:xfrm>
            <a:off x="10875016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1D42AED8-6F69-497D-B417-F810893CFD0C}"/>
              </a:ext>
            </a:extLst>
          </p:cNvPr>
          <p:cNvSpPr/>
          <p:nvPr/>
        </p:nvSpPr>
        <p:spPr>
          <a:xfrm>
            <a:off x="6588374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FAF576D3-26C7-4DB7-8083-48B6A1779F51}"/>
              </a:ext>
            </a:extLst>
          </p:cNvPr>
          <p:cNvSpPr/>
          <p:nvPr/>
        </p:nvSpPr>
        <p:spPr>
          <a:xfrm>
            <a:off x="389195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E85DE27D-3258-4149-BBE6-6FE54987F587}"/>
              </a:ext>
            </a:extLst>
          </p:cNvPr>
          <p:cNvSpPr/>
          <p:nvPr/>
        </p:nvSpPr>
        <p:spPr>
          <a:xfrm>
            <a:off x="6588374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97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8" grpId="1" animBg="1"/>
      <p:bldP spid="135" grpId="0" animBg="1"/>
      <p:bldP spid="139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195FE-1EA0-4382-BAD7-D7CAB96A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37F7D5-FB43-420D-AD17-5C8FFCDB94EC}"/>
              </a:ext>
            </a:extLst>
          </p:cNvPr>
          <p:cNvGrpSpPr/>
          <p:nvPr/>
        </p:nvGrpSpPr>
        <p:grpSpPr>
          <a:xfrm>
            <a:off x="405963" y="845050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DE15CF-205E-41CA-87E9-7ABEB88834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B3B6166-AD9B-4314-AFBF-A2C9AC77C6B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8560744-7D38-4E62-8396-B73EB0C7AA5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B7016B-1B87-4E35-B595-B6EC874324D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AE093C-9234-408C-AD10-A81BA1BF9C68}"/>
              </a:ext>
            </a:extLst>
          </p:cNvPr>
          <p:cNvGrpSpPr/>
          <p:nvPr/>
        </p:nvGrpSpPr>
        <p:grpSpPr>
          <a:xfrm>
            <a:off x="1168427" y="681492"/>
            <a:ext cx="10481950" cy="920702"/>
            <a:chOff x="1168427" y="681492"/>
            <a:chExt cx="10481950" cy="9207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DC8584-6F07-4333-AD3C-60211072B5D5}"/>
                </a:ext>
              </a:extLst>
            </p:cNvPr>
            <p:cNvSpPr txBox="1"/>
            <p:nvPr/>
          </p:nvSpPr>
          <p:spPr>
            <a:xfrm>
              <a:off x="1168427" y="936996"/>
              <a:ext cx="10481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Biết mỗi       có 10 quả cà chua. Tìm số thích hợp.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D701A8-3338-417D-B159-69CBD5A5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3225" y="681492"/>
              <a:ext cx="928996" cy="92070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A1F270-71B4-4F38-8372-AAB969F1B0F8}"/>
              </a:ext>
            </a:extLst>
          </p:cNvPr>
          <p:cNvGrpSpPr/>
          <p:nvPr/>
        </p:nvGrpSpPr>
        <p:grpSpPr>
          <a:xfrm>
            <a:off x="579723" y="1600200"/>
            <a:ext cx="4156008" cy="2540062"/>
            <a:chOff x="431109" y="1778529"/>
            <a:chExt cx="4156008" cy="25400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8779D8F-2269-403B-8E93-D931D5D8C323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0677E4A-14C2-4339-B0C6-AC02E68BA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4A0E4AF-71A1-48D3-90E8-77DBE824FE17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24048" cy="1628452"/>
                <a:chOff x="838200" y="1371600"/>
                <a:chExt cx="6756031" cy="473392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3F6CB20A-D209-4895-95CF-66A55D37CA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5806369B-BFB6-4FCE-916E-64D796324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225D5112-F229-40D0-A16F-61D181CE5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2FF151AA-A270-4C66-8081-84FAC72AB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19D34297-7613-4401-8CDD-6ABF7B328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5F667D5-6349-4E25-B26E-91EC7BDEB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15AAFBD-5E51-48DE-B570-39E62FD68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4F83F619-24CB-40CF-8A83-286E33A190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EB09DBA7-3500-4A53-AF63-1C4AF7CDA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73F01B9A-3BAE-48C7-95CD-A853831AE5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692289F7-8D4F-4D5B-A1F7-F6FD11936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4CDB5CA4-3681-4F38-8DA7-7BD6138B4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6FFBB75E-84C3-4A87-8242-F2CC8351F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676202" y="4318832"/>
                  <a:ext cx="918029" cy="807571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669F1E-7689-484D-919D-530FE1574B25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a)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325C264-9E87-4541-B9CE-E90D5E35F238}"/>
              </a:ext>
            </a:extLst>
          </p:cNvPr>
          <p:cNvGrpSpPr/>
          <p:nvPr/>
        </p:nvGrpSpPr>
        <p:grpSpPr>
          <a:xfrm>
            <a:off x="6740592" y="1600200"/>
            <a:ext cx="4156008" cy="2540062"/>
            <a:chOff x="431109" y="1778529"/>
            <a:chExt cx="4156008" cy="254006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67F8647-A858-4061-BA06-C92587A635CE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13BF5FE-9148-43A7-BEBF-0071D0254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09E744F-ABC2-43A6-A97B-5EEC2187077B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53868" cy="1628452"/>
                <a:chOff x="838200" y="1371600"/>
                <a:chExt cx="6842718" cy="4733925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AD3BD27D-3F06-48E9-B1A0-032FC3BE9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E5CB196E-9FF8-41C8-81E3-E1E7F76AE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280F1614-5FB0-4A78-9374-B4F9C5B33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1B557A4-923A-4AED-BFF7-F513A7EE4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89D80F0D-C161-42E5-AEAC-EFA812E52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181F3D0-67C2-48AE-91AB-737E5CA32F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947F8B8D-CE8C-4C3F-9729-D39F18303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371BC3E-2A2C-41BE-A8F5-AE9750C6B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8A6ED9EA-031A-4044-8D08-3507483EC1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F4AE8E02-08BB-4C01-B9D4-F1CC22AB5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CB10F5AA-4923-48E9-A72F-C6169F265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50406564-2CFE-4AC8-BD2B-7C9BD147A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C8D19F4-28E1-4587-B5FE-179F701CB7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762890" y="4318831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1FA6E921-09FB-4AE0-A9AA-832A566962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36863" y="370553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4C181289-7989-4700-A17E-3689D9C25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07400" y="4910599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5EAEB0E-EAEB-48B9-B1F2-F7097C7A4D19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4F579D-4F0E-462E-99B0-C92A977393CA}"/>
              </a:ext>
            </a:extLst>
          </p:cNvPr>
          <p:cNvGrpSpPr/>
          <p:nvPr/>
        </p:nvGrpSpPr>
        <p:grpSpPr>
          <a:xfrm>
            <a:off x="579723" y="4367702"/>
            <a:ext cx="4156008" cy="2540062"/>
            <a:chOff x="431109" y="1778529"/>
            <a:chExt cx="4156008" cy="254006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6E87BD0-3CAC-417A-9CD2-F3A6373E63A8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8299649A-A451-47DC-A94D-8220A3BEC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4615A62E-DAF4-4B95-B94C-5C72F7A1A701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531982" cy="1628452"/>
                <a:chOff x="838200" y="1371600"/>
                <a:chExt cx="7360497" cy="4733925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80417474-C6DD-4897-A8B5-6C072B7010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7E18EF54-0AEA-4D28-8BB1-1966A71B7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F4F2924A-3192-45A5-ADBA-42439A38C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CBD52E12-F703-4FEA-A632-315A27A40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931273AF-CEB4-466B-8801-C3E719069E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362534B7-4575-4D00-A714-991565B1D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6CE9817D-5FCF-4288-8DAB-EB03181454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EA009B85-E89B-4839-A592-E4BFFB115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0C6E5745-59E5-4306-817C-1BA42A1A6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4AC1E6B9-62A3-4A26-9AEE-B2304404F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A4E6B4A-56E3-4D73-888C-A2C2772FC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10D112C-8225-4EDE-81CD-F9761D400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34530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1730B57F-F715-4340-B43A-E556DA6FE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11281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DBC643EA-9B8C-430F-BFBD-95EDDAE40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280669" y="508084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0BA2C660-A934-44DF-B2E8-74BD23B6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5334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55A18913-9F47-4745-8FA4-D0937CC8E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2085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70BAF7C9-4018-4BEC-B074-A00FC8182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473" y="436265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86494C1C-41FB-48FA-A50B-792CFF446A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82984" y="368889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D13BB7E5-2156-42BB-B3F9-03221AE9D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59735" y="3688896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BB0F6B6-2EA2-4642-B164-C9D293D55538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c)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3BBD152-65F9-491C-A29D-8D23C5F1444C}"/>
              </a:ext>
            </a:extLst>
          </p:cNvPr>
          <p:cNvGrpSpPr/>
          <p:nvPr/>
        </p:nvGrpSpPr>
        <p:grpSpPr>
          <a:xfrm>
            <a:off x="6740592" y="4367702"/>
            <a:ext cx="4156008" cy="2540062"/>
            <a:chOff x="431109" y="1778529"/>
            <a:chExt cx="4156008" cy="25400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EDE9D33-2CDD-47BB-B19C-105D32E081AB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43A3BDBD-DA52-4B38-BFA9-F37BEFCE7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CE7D41CA-7874-449A-968F-E6903695E2FD}"/>
                  </a:ext>
                </a:extLst>
              </p:cNvPr>
              <p:cNvGrpSpPr/>
              <p:nvPr/>
            </p:nvGrpSpPr>
            <p:grpSpPr>
              <a:xfrm>
                <a:off x="1959292" y="1962474"/>
                <a:ext cx="3016618" cy="1631627"/>
                <a:chOff x="109972" y="1371600"/>
                <a:chExt cx="8769339" cy="4743155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39048FAE-2136-4C21-A7CA-566F59E382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9972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E1A5E240-C016-49AF-A46C-F5C37C120A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21622" y="273715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366371E1-4723-4990-9928-2618EE24F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0428" y="335279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13A0A19D-B15C-4BF1-8087-F871A5602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0639" y="335756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9728460C-D945-4798-92D3-7C346EA13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73144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47D5B741-CD81-4FF1-8C33-E968695E1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63352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860178B7-744B-4489-841D-C5577BF4E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953563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4F8B198F-DF35-4EDE-B9B3-946167371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941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AE67E1B5-879C-44B5-8BCD-35780C359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152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DD42FD2C-293D-40B9-A17A-E61259729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6363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C1284C78-B4A7-48CE-8104-6CD246E82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6570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id="{C72D267D-B8D2-4DB1-A59B-807C2E42D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97762" y="138083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F192C458-9A4D-4E3C-A607-17BAF7B27B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9412" y="274638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id="{31797028-2272-4E9D-B34F-A85C0F7C1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8218" y="33620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926F4C9A-7F0E-4B0B-886C-BF55E92033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8429" y="336679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CCDEC0C2-CAF3-49D1-BFFE-F35BE7A51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160934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8E849FC6-692B-4A75-8F9B-ED03D9610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51142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B3B113D1-9616-4D6A-AD4C-40CC691DED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941353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E33C9F1D-2B8C-4BEB-B324-6D334F2FB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3734" y="461186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4FE25453-3F10-45E3-95F0-E39ED5D11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3942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02278328-239C-448E-A381-6EA171505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4153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F0C9FF69-CE94-49EF-9FA9-003487DF06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363" y="4611860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41C3EDB-4EAB-4725-B685-6F716B8BD4E2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d)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ECAE3367-A2AA-47F4-B5D8-1581F3E51EB4}"/>
              </a:ext>
            </a:extLst>
          </p:cNvPr>
          <p:cNvGrpSpPr/>
          <p:nvPr/>
        </p:nvGrpSpPr>
        <p:grpSpPr>
          <a:xfrm>
            <a:off x="4614712" y="2874050"/>
            <a:ext cx="870751" cy="844167"/>
            <a:chOff x="4614712" y="2874050"/>
            <a:chExt cx="870751" cy="844167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7727770C-EE9B-409E-AAEC-4ACEF25DE95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E276057-97A7-4F59-AEE4-58A6F703E3F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B5E47B5-C0BB-4201-98EB-CE3DAAB3A46E}"/>
              </a:ext>
            </a:extLst>
          </p:cNvPr>
          <p:cNvGrpSpPr/>
          <p:nvPr/>
        </p:nvGrpSpPr>
        <p:grpSpPr>
          <a:xfrm>
            <a:off x="10770068" y="2874050"/>
            <a:ext cx="870751" cy="844167"/>
            <a:chOff x="4614712" y="2874050"/>
            <a:chExt cx="870751" cy="844167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38670127-966F-4087-91CB-71F36A21488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E525B97-7F54-4E31-A4DE-086DF48203C9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35F49053-883E-434E-A3E7-C0002BA88C87}"/>
              </a:ext>
            </a:extLst>
          </p:cNvPr>
          <p:cNvSpPr/>
          <p:nvPr/>
        </p:nvSpPr>
        <p:spPr>
          <a:xfrm>
            <a:off x="10875016" y="29728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4FE0203-3381-4252-BA31-CB1FD72F1494}"/>
              </a:ext>
            </a:extLst>
          </p:cNvPr>
          <p:cNvGrpSpPr/>
          <p:nvPr/>
        </p:nvGrpSpPr>
        <p:grpSpPr>
          <a:xfrm>
            <a:off x="4614712" y="5606590"/>
            <a:ext cx="870751" cy="844167"/>
            <a:chOff x="4614712" y="2874050"/>
            <a:chExt cx="870751" cy="844167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1ED355C0-7775-452C-91A9-7352CB75C6E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54C3ACB-9B18-4831-A1F8-69E8C8F1DEE5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38CDD3AC-F4FA-4351-A46E-EC097017F684}"/>
              </a:ext>
            </a:extLst>
          </p:cNvPr>
          <p:cNvSpPr/>
          <p:nvPr/>
        </p:nvSpPr>
        <p:spPr>
          <a:xfrm>
            <a:off x="4719660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F195A86-270C-4166-B7F8-89F6C4BB26BD}"/>
              </a:ext>
            </a:extLst>
          </p:cNvPr>
          <p:cNvGrpSpPr/>
          <p:nvPr/>
        </p:nvGrpSpPr>
        <p:grpSpPr>
          <a:xfrm>
            <a:off x="10770068" y="5606590"/>
            <a:ext cx="870751" cy="844167"/>
            <a:chOff x="4614712" y="2874050"/>
            <a:chExt cx="870751" cy="844167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5C3AA4AB-7D8F-4433-84E0-403E86D8BF9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2792826-5844-4981-95FF-B39D0B4A219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7A9923B5-EE86-43AA-B3F3-38B987F088D0}"/>
              </a:ext>
            </a:extLst>
          </p:cNvPr>
          <p:cNvSpPr/>
          <p:nvPr/>
        </p:nvSpPr>
        <p:spPr>
          <a:xfrm>
            <a:off x="10875016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1D42AED8-6F69-497D-B417-F810893CFD0C}"/>
              </a:ext>
            </a:extLst>
          </p:cNvPr>
          <p:cNvSpPr/>
          <p:nvPr/>
        </p:nvSpPr>
        <p:spPr>
          <a:xfrm>
            <a:off x="389195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FAF576D3-26C7-4DB7-8083-48B6A1779F51}"/>
              </a:ext>
            </a:extLst>
          </p:cNvPr>
          <p:cNvSpPr/>
          <p:nvPr/>
        </p:nvSpPr>
        <p:spPr>
          <a:xfrm>
            <a:off x="389195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E85DE27D-3258-4149-BBE6-6FE54987F587}"/>
              </a:ext>
            </a:extLst>
          </p:cNvPr>
          <p:cNvSpPr/>
          <p:nvPr/>
        </p:nvSpPr>
        <p:spPr>
          <a:xfrm>
            <a:off x="6588374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04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195FE-1EA0-4382-BAD7-D7CAB96A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37F7D5-FB43-420D-AD17-5C8FFCDB94EC}"/>
              </a:ext>
            </a:extLst>
          </p:cNvPr>
          <p:cNvGrpSpPr/>
          <p:nvPr/>
        </p:nvGrpSpPr>
        <p:grpSpPr>
          <a:xfrm>
            <a:off x="405963" y="845050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DE15CF-205E-41CA-87E9-7ABEB88834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B3B6166-AD9B-4314-AFBF-A2C9AC77C6B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8560744-7D38-4E62-8396-B73EB0C7AA5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B7016B-1B87-4E35-B595-B6EC874324D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AE093C-9234-408C-AD10-A81BA1BF9C68}"/>
              </a:ext>
            </a:extLst>
          </p:cNvPr>
          <p:cNvGrpSpPr/>
          <p:nvPr/>
        </p:nvGrpSpPr>
        <p:grpSpPr>
          <a:xfrm>
            <a:off x="1168427" y="681492"/>
            <a:ext cx="10481950" cy="920702"/>
            <a:chOff x="1168427" y="681492"/>
            <a:chExt cx="10481950" cy="9207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DC8584-6F07-4333-AD3C-60211072B5D5}"/>
                </a:ext>
              </a:extLst>
            </p:cNvPr>
            <p:cNvSpPr txBox="1"/>
            <p:nvPr/>
          </p:nvSpPr>
          <p:spPr>
            <a:xfrm>
              <a:off x="1168427" y="936996"/>
              <a:ext cx="10481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Biết mỗi       có 10 quả cà chua. Tìm số thích hợp.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D701A8-3338-417D-B159-69CBD5A5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3225" y="681492"/>
              <a:ext cx="928996" cy="92070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A1F270-71B4-4F38-8372-AAB969F1B0F8}"/>
              </a:ext>
            </a:extLst>
          </p:cNvPr>
          <p:cNvGrpSpPr/>
          <p:nvPr/>
        </p:nvGrpSpPr>
        <p:grpSpPr>
          <a:xfrm>
            <a:off x="579723" y="1600200"/>
            <a:ext cx="4156008" cy="2540062"/>
            <a:chOff x="431109" y="1778529"/>
            <a:chExt cx="4156008" cy="25400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8779D8F-2269-403B-8E93-D931D5D8C323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0677E4A-14C2-4339-B0C6-AC02E68BA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4A0E4AF-71A1-48D3-90E8-77DBE824FE17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24048" cy="1628452"/>
                <a:chOff x="838200" y="1371600"/>
                <a:chExt cx="6756031" cy="473392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3F6CB20A-D209-4895-95CF-66A55D37CA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5806369B-BFB6-4FCE-916E-64D796324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225D5112-F229-40D0-A16F-61D181CE5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2FF151AA-A270-4C66-8081-84FAC72AB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19D34297-7613-4401-8CDD-6ABF7B328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5F667D5-6349-4E25-B26E-91EC7BDEB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15AAFBD-5E51-48DE-B570-39E62FD68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4F83F619-24CB-40CF-8A83-286E33A190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EB09DBA7-3500-4A53-AF63-1C4AF7CDA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73F01B9A-3BAE-48C7-95CD-A853831AE5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692289F7-8D4F-4D5B-A1F7-F6FD11936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4CDB5CA4-3681-4F38-8DA7-7BD6138B4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6FFBB75E-84C3-4A87-8242-F2CC8351F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676202" y="4318832"/>
                  <a:ext cx="918029" cy="807571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669F1E-7689-484D-919D-530FE1574B25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a)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325C264-9E87-4541-B9CE-E90D5E35F238}"/>
              </a:ext>
            </a:extLst>
          </p:cNvPr>
          <p:cNvGrpSpPr/>
          <p:nvPr/>
        </p:nvGrpSpPr>
        <p:grpSpPr>
          <a:xfrm>
            <a:off x="6740592" y="1600200"/>
            <a:ext cx="4156008" cy="2540062"/>
            <a:chOff x="431109" y="1778529"/>
            <a:chExt cx="4156008" cy="254006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67F8647-A858-4061-BA06-C92587A635CE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13BF5FE-9148-43A7-BEBF-0071D0254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09E744F-ABC2-43A6-A97B-5EEC2187077B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53868" cy="1628452"/>
                <a:chOff x="838200" y="1371600"/>
                <a:chExt cx="6842718" cy="4733925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AD3BD27D-3F06-48E9-B1A0-032FC3BE9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E5CB196E-9FF8-41C8-81E3-E1E7F76AE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280F1614-5FB0-4A78-9374-B4F9C5B33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1B557A4-923A-4AED-BFF7-F513A7EE4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89D80F0D-C161-42E5-AEAC-EFA812E52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181F3D0-67C2-48AE-91AB-737E5CA32F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947F8B8D-CE8C-4C3F-9729-D39F18303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371BC3E-2A2C-41BE-A8F5-AE9750C6B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8A6ED9EA-031A-4044-8D08-3507483EC1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F4AE8E02-08BB-4C01-B9D4-F1CC22AB5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CB10F5AA-4923-48E9-A72F-C6169F265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50406564-2CFE-4AC8-BD2B-7C9BD147A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C8D19F4-28E1-4587-B5FE-179F701CB7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762890" y="4318831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1FA6E921-09FB-4AE0-A9AA-832A566962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36863" y="370553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4C181289-7989-4700-A17E-3689D9C25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07400" y="4910599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5EAEB0E-EAEB-48B9-B1F2-F7097C7A4D19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4F579D-4F0E-462E-99B0-C92A977393CA}"/>
              </a:ext>
            </a:extLst>
          </p:cNvPr>
          <p:cNvGrpSpPr/>
          <p:nvPr/>
        </p:nvGrpSpPr>
        <p:grpSpPr>
          <a:xfrm>
            <a:off x="579723" y="4367702"/>
            <a:ext cx="4156008" cy="2540062"/>
            <a:chOff x="431109" y="1778529"/>
            <a:chExt cx="4156008" cy="254006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6E87BD0-3CAC-417A-9CD2-F3A6373E63A8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8299649A-A451-47DC-A94D-8220A3BEC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4615A62E-DAF4-4B95-B94C-5C72F7A1A701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531982" cy="1628452"/>
                <a:chOff x="838200" y="1371600"/>
                <a:chExt cx="7360497" cy="4733925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80417474-C6DD-4897-A8B5-6C072B7010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7E18EF54-0AEA-4D28-8BB1-1966A71B7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F4F2924A-3192-45A5-ADBA-42439A38C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CBD52E12-F703-4FEA-A632-315A27A40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931273AF-CEB4-466B-8801-C3E719069E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362534B7-4575-4D00-A714-991565B1D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6CE9817D-5FCF-4288-8DAB-EB03181454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EA009B85-E89B-4839-A592-E4BFFB115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0C6E5745-59E5-4306-817C-1BA42A1A6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4AC1E6B9-62A3-4A26-9AEE-B2304404F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A4E6B4A-56E3-4D73-888C-A2C2772FC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10D112C-8225-4EDE-81CD-F9761D400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34530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1730B57F-F715-4340-B43A-E556DA6FE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11281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DBC643EA-9B8C-430F-BFBD-95EDDAE40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280669" y="508084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0BA2C660-A934-44DF-B2E8-74BD23B6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5334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55A18913-9F47-4745-8FA4-D0937CC8E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2085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70BAF7C9-4018-4BEC-B074-A00FC8182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473" y="436265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86494C1C-41FB-48FA-A50B-792CFF446A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82984" y="368889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D13BB7E5-2156-42BB-B3F9-03221AE9D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59735" y="3688896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BB0F6B6-2EA2-4642-B164-C9D293D55538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c)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3BBD152-65F9-491C-A29D-8D23C5F1444C}"/>
              </a:ext>
            </a:extLst>
          </p:cNvPr>
          <p:cNvGrpSpPr/>
          <p:nvPr/>
        </p:nvGrpSpPr>
        <p:grpSpPr>
          <a:xfrm>
            <a:off x="6740592" y="4367702"/>
            <a:ext cx="4156008" cy="2540062"/>
            <a:chOff x="431109" y="1778529"/>
            <a:chExt cx="4156008" cy="25400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EDE9D33-2CDD-47BB-B19C-105D32E081AB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43A3BDBD-DA52-4B38-BFA9-F37BEFCE7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CE7D41CA-7874-449A-968F-E6903695E2FD}"/>
                  </a:ext>
                </a:extLst>
              </p:cNvPr>
              <p:cNvGrpSpPr/>
              <p:nvPr/>
            </p:nvGrpSpPr>
            <p:grpSpPr>
              <a:xfrm>
                <a:off x="1959292" y="1962474"/>
                <a:ext cx="3016618" cy="1631627"/>
                <a:chOff x="109972" y="1371600"/>
                <a:chExt cx="8769339" cy="4743155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39048FAE-2136-4C21-A7CA-566F59E382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9972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E1A5E240-C016-49AF-A46C-F5C37C120A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21622" y="273715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366371E1-4723-4990-9928-2618EE24F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0428" y="335279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13A0A19D-B15C-4BF1-8087-F871A5602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0639" y="335756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9728460C-D945-4798-92D3-7C346EA13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73144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47D5B741-CD81-4FF1-8C33-E968695E1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63352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860178B7-744B-4489-841D-C5577BF4E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953563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4F8B198F-DF35-4EDE-B9B3-946167371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941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AE67E1B5-879C-44B5-8BCD-35780C359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152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DD42FD2C-293D-40B9-A17A-E61259729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6363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C1284C78-B4A7-48CE-8104-6CD246E82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6570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id="{C72D267D-B8D2-4DB1-A59B-807C2E42D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97762" y="138083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F192C458-9A4D-4E3C-A607-17BAF7B27B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9412" y="274638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id="{31797028-2272-4E9D-B34F-A85C0F7C1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8218" y="33620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926F4C9A-7F0E-4B0B-886C-BF55E92033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8429" y="336679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CCDEC0C2-CAF3-49D1-BFFE-F35BE7A51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160934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8E849FC6-692B-4A75-8F9B-ED03D9610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51142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B3B113D1-9616-4D6A-AD4C-40CC691DED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941353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E33C9F1D-2B8C-4BEB-B324-6D334F2FB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3734" y="461186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4FE25453-3F10-45E3-95F0-E39ED5D11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3942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02278328-239C-448E-A381-6EA171505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4153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F0C9FF69-CE94-49EF-9FA9-003487DF06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363" y="4611860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41C3EDB-4EAB-4725-B685-6F716B8BD4E2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d)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ECAE3367-A2AA-47F4-B5D8-1581F3E51EB4}"/>
              </a:ext>
            </a:extLst>
          </p:cNvPr>
          <p:cNvGrpSpPr/>
          <p:nvPr/>
        </p:nvGrpSpPr>
        <p:grpSpPr>
          <a:xfrm>
            <a:off x="4614712" y="2874050"/>
            <a:ext cx="870751" cy="844167"/>
            <a:chOff x="4614712" y="2874050"/>
            <a:chExt cx="870751" cy="844167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7727770C-EE9B-409E-AAEC-4ACEF25DE95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E276057-97A7-4F59-AEE4-58A6F703E3F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B5E47B5-C0BB-4201-98EB-CE3DAAB3A46E}"/>
              </a:ext>
            </a:extLst>
          </p:cNvPr>
          <p:cNvGrpSpPr/>
          <p:nvPr/>
        </p:nvGrpSpPr>
        <p:grpSpPr>
          <a:xfrm>
            <a:off x="10770068" y="2874050"/>
            <a:ext cx="870751" cy="844167"/>
            <a:chOff x="4614712" y="2874050"/>
            <a:chExt cx="870751" cy="844167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38670127-966F-4087-91CB-71F36A21488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E525B97-7F54-4E31-A4DE-086DF48203C9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4FE0203-3381-4252-BA31-CB1FD72F1494}"/>
              </a:ext>
            </a:extLst>
          </p:cNvPr>
          <p:cNvGrpSpPr/>
          <p:nvPr/>
        </p:nvGrpSpPr>
        <p:grpSpPr>
          <a:xfrm>
            <a:off x="4614712" y="5606590"/>
            <a:ext cx="870751" cy="844167"/>
            <a:chOff x="4614712" y="2874050"/>
            <a:chExt cx="870751" cy="844167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1ED355C0-7775-452C-91A9-7352CB75C6E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54C3ACB-9B18-4831-A1F8-69E8C8F1DEE5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38CDD3AC-F4FA-4351-A46E-EC097017F684}"/>
              </a:ext>
            </a:extLst>
          </p:cNvPr>
          <p:cNvSpPr/>
          <p:nvPr/>
        </p:nvSpPr>
        <p:spPr>
          <a:xfrm>
            <a:off x="4719660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F195A86-270C-4166-B7F8-89F6C4BB26BD}"/>
              </a:ext>
            </a:extLst>
          </p:cNvPr>
          <p:cNvGrpSpPr/>
          <p:nvPr/>
        </p:nvGrpSpPr>
        <p:grpSpPr>
          <a:xfrm>
            <a:off x="10770068" y="5606590"/>
            <a:ext cx="870751" cy="844167"/>
            <a:chOff x="4614712" y="2874050"/>
            <a:chExt cx="870751" cy="844167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5C3AA4AB-7D8F-4433-84E0-403E86D8BF9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2792826-5844-4981-95FF-B39D0B4A219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7A9923B5-EE86-43AA-B3F3-38B987F088D0}"/>
              </a:ext>
            </a:extLst>
          </p:cNvPr>
          <p:cNvSpPr/>
          <p:nvPr/>
        </p:nvSpPr>
        <p:spPr>
          <a:xfrm>
            <a:off x="10875016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1D42AED8-6F69-497D-B417-F810893CFD0C}"/>
              </a:ext>
            </a:extLst>
          </p:cNvPr>
          <p:cNvSpPr/>
          <p:nvPr/>
        </p:nvSpPr>
        <p:spPr>
          <a:xfrm>
            <a:off x="389195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FAF576D3-26C7-4DB7-8083-48B6A1779F51}"/>
              </a:ext>
            </a:extLst>
          </p:cNvPr>
          <p:cNvSpPr/>
          <p:nvPr/>
        </p:nvSpPr>
        <p:spPr>
          <a:xfrm>
            <a:off x="6588374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E85DE27D-3258-4149-BBE6-6FE54987F587}"/>
              </a:ext>
            </a:extLst>
          </p:cNvPr>
          <p:cNvSpPr/>
          <p:nvPr/>
        </p:nvSpPr>
        <p:spPr>
          <a:xfrm>
            <a:off x="6588374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67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195FE-1EA0-4382-BAD7-D7CAB96A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37F7D5-FB43-420D-AD17-5C8FFCDB94EC}"/>
              </a:ext>
            </a:extLst>
          </p:cNvPr>
          <p:cNvGrpSpPr/>
          <p:nvPr/>
        </p:nvGrpSpPr>
        <p:grpSpPr>
          <a:xfrm>
            <a:off x="405963" y="845050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DE15CF-205E-41CA-87E9-7ABEB88834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B3B6166-AD9B-4314-AFBF-A2C9AC77C6B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8560744-7D38-4E62-8396-B73EB0C7AA5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B7016B-1B87-4E35-B595-B6EC874324D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AE093C-9234-408C-AD10-A81BA1BF9C68}"/>
              </a:ext>
            </a:extLst>
          </p:cNvPr>
          <p:cNvGrpSpPr/>
          <p:nvPr/>
        </p:nvGrpSpPr>
        <p:grpSpPr>
          <a:xfrm>
            <a:off x="1168427" y="681492"/>
            <a:ext cx="10481950" cy="920702"/>
            <a:chOff x="1168427" y="681492"/>
            <a:chExt cx="10481950" cy="9207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DC8584-6F07-4333-AD3C-60211072B5D5}"/>
                </a:ext>
              </a:extLst>
            </p:cNvPr>
            <p:cNvSpPr txBox="1"/>
            <p:nvPr/>
          </p:nvSpPr>
          <p:spPr>
            <a:xfrm>
              <a:off x="1168427" y="936996"/>
              <a:ext cx="10481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Biết mỗi       có 10 quả cà chua. Tìm số thích hợp.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D701A8-3338-417D-B159-69CBD5A5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3225" y="681492"/>
              <a:ext cx="928996" cy="92070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A1F270-71B4-4F38-8372-AAB969F1B0F8}"/>
              </a:ext>
            </a:extLst>
          </p:cNvPr>
          <p:cNvGrpSpPr/>
          <p:nvPr/>
        </p:nvGrpSpPr>
        <p:grpSpPr>
          <a:xfrm>
            <a:off x="579723" y="1600200"/>
            <a:ext cx="4156008" cy="2540062"/>
            <a:chOff x="431109" y="1778529"/>
            <a:chExt cx="4156008" cy="25400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8779D8F-2269-403B-8E93-D931D5D8C323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0677E4A-14C2-4339-B0C6-AC02E68BA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4A0E4AF-71A1-48D3-90E8-77DBE824FE17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24048" cy="1628452"/>
                <a:chOff x="838200" y="1371600"/>
                <a:chExt cx="6756031" cy="473392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3F6CB20A-D209-4895-95CF-66A55D37CA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5806369B-BFB6-4FCE-916E-64D796324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225D5112-F229-40D0-A16F-61D181CE5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2FF151AA-A270-4C66-8081-84FAC72AB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19D34297-7613-4401-8CDD-6ABF7B328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5F667D5-6349-4E25-B26E-91EC7BDEB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15AAFBD-5E51-48DE-B570-39E62FD68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4F83F619-24CB-40CF-8A83-286E33A190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EB09DBA7-3500-4A53-AF63-1C4AF7CDA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73F01B9A-3BAE-48C7-95CD-A853831AE5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692289F7-8D4F-4D5B-A1F7-F6FD11936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4CDB5CA4-3681-4F38-8DA7-7BD6138B4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6FFBB75E-84C3-4A87-8242-F2CC8351F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676202" y="4318832"/>
                  <a:ext cx="918029" cy="807571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669F1E-7689-484D-919D-530FE1574B25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a)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325C264-9E87-4541-B9CE-E90D5E35F238}"/>
              </a:ext>
            </a:extLst>
          </p:cNvPr>
          <p:cNvGrpSpPr/>
          <p:nvPr/>
        </p:nvGrpSpPr>
        <p:grpSpPr>
          <a:xfrm>
            <a:off x="6740592" y="1600200"/>
            <a:ext cx="4156008" cy="2540062"/>
            <a:chOff x="431109" y="1778529"/>
            <a:chExt cx="4156008" cy="254006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67F8647-A858-4061-BA06-C92587A635CE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13BF5FE-9148-43A7-BEBF-0071D0254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09E744F-ABC2-43A6-A97B-5EEC2187077B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53868" cy="1628452"/>
                <a:chOff x="838200" y="1371600"/>
                <a:chExt cx="6842718" cy="4733925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AD3BD27D-3F06-48E9-B1A0-032FC3BE9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E5CB196E-9FF8-41C8-81E3-E1E7F76AE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280F1614-5FB0-4A78-9374-B4F9C5B33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1B557A4-923A-4AED-BFF7-F513A7EE4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89D80F0D-C161-42E5-AEAC-EFA812E52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181F3D0-67C2-48AE-91AB-737E5CA32F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947F8B8D-CE8C-4C3F-9729-D39F18303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371BC3E-2A2C-41BE-A8F5-AE9750C6B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8A6ED9EA-031A-4044-8D08-3507483EC1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F4AE8E02-08BB-4C01-B9D4-F1CC22AB5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CB10F5AA-4923-48E9-A72F-C6169F265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50406564-2CFE-4AC8-BD2B-7C9BD147A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C8D19F4-28E1-4587-B5FE-179F701CB7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762890" y="4318831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1FA6E921-09FB-4AE0-A9AA-832A566962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36863" y="370553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4C181289-7989-4700-A17E-3689D9C25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07400" y="4910599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5EAEB0E-EAEB-48B9-B1F2-F7097C7A4D19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4F579D-4F0E-462E-99B0-C92A977393CA}"/>
              </a:ext>
            </a:extLst>
          </p:cNvPr>
          <p:cNvGrpSpPr/>
          <p:nvPr/>
        </p:nvGrpSpPr>
        <p:grpSpPr>
          <a:xfrm>
            <a:off x="579723" y="4367702"/>
            <a:ext cx="4156008" cy="2540062"/>
            <a:chOff x="431109" y="1778529"/>
            <a:chExt cx="4156008" cy="254006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6E87BD0-3CAC-417A-9CD2-F3A6373E63A8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8299649A-A451-47DC-A94D-8220A3BEC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4615A62E-DAF4-4B95-B94C-5C72F7A1A701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531982" cy="1628452"/>
                <a:chOff x="838200" y="1371600"/>
                <a:chExt cx="7360497" cy="4733925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80417474-C6DD-4897-A8B5-6C072B7010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7E18EF54-0AEA-4D28-8BB1-1966A71B7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F4F2924A-3192-45A5-ADBA-42439A38C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CBD52E12-F703-4FEA-A632-315A27A40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931273AF-CEB4-466B-8801-C3E719069E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362534B7-4575-4D00-A714-991565B1D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6CE9817D-5FCF-4288-8DAB-EB03181454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EA009B85-E89B-4839-A592-E4BFFB115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0C6E5745-59E5-4306-817C-1BA42A1A6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4AC1E6B9-62A3-4A26-9AEE-B2304404F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A4E6B4A-56E3-4D73-888C-A2C2772FC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10D112C-8225-4EDE-81CD-F9761D400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34530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1730B57F-F715-4340-B43A-E556DA6FE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11281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DBC643EA-9B8C-430F-BFBD-95EDDAE40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280669" y="508084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0BA2C660-A934-44DF-B2E8-74BD23B6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5334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55A18913-9F47-4745-8FA4-D0937CC8E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2085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70BAF7C9-4018-4BEC-B074-A00FC8182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473" y="436265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86494C1C-41FB-48FA-A50B-792CFF446A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82984" y="368889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D13BB7E5-2156-42BB-B3F9-03221AE9D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59735" y="3688896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BB0F6B6-2EA2-4642-B164-C9D293D55538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c)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3BBD152-65F9-491C-A29D-8D23C5F1444C}"/>
              </a:ext>
            </a:extLst>
          </p:cNvPr>
          <p:cNvGrpSpPr/>
          <p:nvPr/>
        </p:nvGrpSpPr>
        <p:grpSpPr>
          <a:xfrm>
            <a:off x="6740592" y="4367702"/>
            <a:ext cx="4156008" cy="2540062"/>
            <a:chOff x="431109" y="1778529"/>
            <a:chExt cx="4156008" cy="25400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EDE9D33-2CDD-47BB-B19C-105D32E081AB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43A3BDBD-DA52-4B38-BFA9-F37BEFCE7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CE7D41CA-7874-449A-968F-E6903695E2FD}"/>
                  </a:ext>
                </a:extLst>
              </p:cNvPr>
              <p:cNvGrpSpPr/>
              <p:nvPr/>
            </p:nvGrpSpPr>
            <p:grpSpPr>
              <a:xfrm>
                <a:off x="1959292" y="1962474"/>
                <a:ext cx="3016618" cy="1631627"/>
                <a:chOff x="109972" y="1371600"/>
                <a:chExt cx="8769339" cy="4743155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39048FAE-2136-4C21-A7CA-566F59E382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9972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E1A5E240-C016-49AF-A46C-F5C37C120A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21622" y="273715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366371E1-4723-4990-9928-2618EE24F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0428" y="335279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13A0A19D-B15C-4BF1-8087-F871A5602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0639" y="335756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9728460C-D945-4798-92D3-7C346EA13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73144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47D5B741-CD81-4FF1-8C33-E968695E1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63352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860178B7-744B-4489-841D-C5577BF4E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953563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4F8B198F-DF35-4EDE-B9B3-946167371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941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AE67E1B5-879C-44B5-8BCD-35780C359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152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DD42FD2C-293D-40B9-A17A-E61259729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6363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C1284C78-B4A7-48CE-8104-6CD246E82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6570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id="{C72D267D-B8D2-4DB1-A59B-807C2E42D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97762" y="138083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F192C458-9A4D-4E3C-A607-17BAF7B27B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9412" y="274638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id="{31797028-2272-4E9D-B34F-A85C0F7C1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8218" y="33620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926F4C9A-7F0E-4B0B-886C-BF55E92033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8429" y="336679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CCDEC0C2-CAF3-49D1-BFFE-F35BE7A51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160934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8E849FC6-692B-4A75-8F9B-ED03D9610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51142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B3B113D1-9616-4D6A-AD4C-40CC691DED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941353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E33C9F1D-2B8C-4BEB-B324-6D334F2FB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3734" y="461186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4FE25453-3F10-45E3-95F0-E39ED5D11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3942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02278328-239C-448E-A381-6EA171505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4153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F0C9FF69-CE94-49EF-9FA9-003487DF06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363" y="4611860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41C3EDB-4EAB-4725-B685-6F716B8BD4E2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d)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ECAE3367-A2AA-47F4-B5D8-1581F3E51EB4}"/>
              </a:ext>
            </a:extLst>
          </p:cNvPr>
          <p:cNvGrpSpPr/>
          <p:nvPr/>
        </p:nvGrpSpPr>
        <p:grpSpPr>
          <a:xfrm>
            <a:off x="4614712" y="2874050"/>
            <a:ext cx="870751" cy="844167"/>
            <a:chOff x="4614712" y="2874050"/>
            <a:chExt cx="870751" cy="844167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7727770C-EE9B-409E-AAEC-4ACEF25DE95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E276057-97A7-4F59-AEE4-58A6F703E3F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B5E47B5-C0BB-4201-98EB-CE3DAAB3A46E}"/>
              </a:ext>
            </a:extLst>
          </p:cNvPr>
          <p:cNvGrpSpPr/>
          <p:nvPr/>
        </p:nvGrpSpPr>
        <p:grpSpPr>
          <a:xfrm>
            <a:off x="10770068" y="2874050"/>
            <a:ext cx="870751" cy="844167"/>
            <a:chOff x="4614712" y="2874050"/>
            <a:chExt cx="870751" cy="844167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38670127-966F-4087-91CB-71F36A21488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E525B97-7F54-4E31-A4DE-086DF48203C9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4FE0203-3381-4252-BA31-CB1FD72F1494}"/>
              </a:ext>
            </a:extLst>
          </p:cNvPr>
          <p:cNvGrpSpPr/>
          <p:nvPr/>
        </p:nvGrpSpPr>
        <p:grpSpPr>
          <a:xfrm>
            <a:off x="4614712" y="5606590"/>
            <a:ext cx="870751" cy="844167"/>
            <a:chOff x="4614712" y="2874050"/>
            <a:chExt cx="870751" cy="844167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1ED355C0-7775-452C-91A9-7352CB75C6E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54C3ACB-9B18-4831-A1F8-69E8C8F1DEE5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F195A86-270C-4166-B7F8-89F6C4BB26BD}"/>
              </a:ext>
            </a:extLst>
          </p:cNvPr>
          <p:cNvGrpSpPr/>
          <p:nvPr/>
        </p:nvGrpSpPr>
        <p:grpSpPr>
          <a:xfrm>
            <a:off x="10770068" y="5606590"/>
            <a:ext cx="870751" cy="844167"/>
            <a:chOff x="4614712" y="2874050"/>
            <a:chExt cx="870751" cy="844167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5C3AA4AB-7D8F-4433-84E0-403E86D8BF9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2792826-5844-4981-95FF-B39D0B4A219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7A9923B5-EE86-43AA-B3F3-38B987F088D0}"/>
              </a:ext>
            </a:extLst>
          </p:cNvPr>
          <p:cNvSpPr/>
          <p:nvPr/>
        </p:nvSpPr>
        <p:spPr>
          <a:xfrm>
            <a:off x="10875016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1D42AED8-6F69-497D-B417-F810893CFD0C}"/>
              </a:ext>
            </a:extLst>
          </p:cNvPr>
          <p:cNvSpPr/>
          <p:nvPr/>
        </p:nvSpPr>
        <p:spPr>
          <a:xfrm>
            <a:off x="389195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FAF576D3-26C7-4DB7-8083-48B6A1779F51}"/>
              </a:ext>
            </a:extLst>
          </p:cNvPr>
          <p:cNvSpPr/>
          <p:nvPr/>
        </p:nvSpPr>
        <p:spPr>
          <a:xfrm>
            <a:off x="389195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E85DE27D-3258-4149-BBE6-6FE54987F587}"/>
              </a:ext>
            </a:extLst>
          </p:cNvPr>
          <p:cNvSpPr/>
          <p:nvPr/>
        </p:nvSpPr>
        <p:spPr>
          <a:xfrm>
            <a:off x="6588374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25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195FE-1EA0-4382-BAD7-D7CAB96A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37F7D5-FB43-420D-AD17-5C8FFCDB94EC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DE15CF-205E-41CA-87E9-7ABEB88834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B3B6166-AD9B-4314-AFBF-A2C9AC77C6B2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8560744-7D38-4E62-8396-B73EB0C7AA5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B7016B-1B87-4E35-B595-B6EC874324D1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2348A05-C8E8-45E8-91FD-D10D94B4554F}"/>
              </a:ext>
            </a:extLst>
          </p:cNvPr>
          <p:cNvGrpSpPr/>
          <p:nvPr/>
        </p:nvGrpSpPr>
        <p:grpSpPr>
          <a:xfrm>
            <a:off x="1117003" y="762000"/>
            <a:ext cx="1442047" cy="707886"/>
            <a:chOff x="1758698" y="1185039"/>
            <a:chExt cx="1442047" cy="836069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57F23C76-EFC0-4E0F-8E70-E748A8F9DCD6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6CCF3E73-BA4B-468D-93E4-F80B9CADFAB6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7D0C4BE-BB80-4B73-9130-C369FA49EF88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009E7C-DDE6-46F9-BE91-CD892A2DA62F}"/>
              </a:ext>
            </a:extLst>
          </p:cNvPr>
          <p:cNvGrpSpPr/>
          <p:nvPr/>
        </p:nvGrpSpPr>
        <p:grpSpPr>
          <a:xfrm>
            <a:off x="838200" y="1941541"/>
            <a:ext cx="4723822" cy="2974918"/>
            <a:chOff x="443503" y="1928371"/>
            <a:chExt cx="5528737" cy="34818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634A4F-0F76-4A8C-AD83-0DF898301C53}"/>
                </a:ext>
              </a:extLst>
            </p:cNvPr>
            <p:cNvGrpSpPr/>
            <p:nvPr/>
          </p:nvGrpSpPr>
          <p:grpSpPr>
            <a:xfrm>
              <a:off x="604748" y="2057400"/>
              <a:ext cx="4953000" cy="3199887"/>
              <a:chOff x="-170526" y="742687"/>
              <a:chExt cx="7315200" cy="472598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DBEABE2-069A-47AE-BDEF-43A545B54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88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0526" y="3420824"/>
                <a:ext cx="7315200" cy="2047852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076F0BD-C020-4C89-B680-3B6C6FA7D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0604" y="290970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14B565E-FF5A-4D5C-B10C-71CC74ACA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81351" y="290970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4B32009-4A5D-48D9-9A28-211A393EF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743200" y="290970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7079632-61E1-4071-89C5-6CCB54F29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736478" y="290970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1DBCBF9-27F6-465F-B4A7-2BF9ED40C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27078" y="290970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208C2BE-5E81-462B-847E-E161E43E6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457526" y="184717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F16AB43-F58B-40DE-BA91-47A343867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388273" y="184717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72582D2-5ABD-4DFE-B644-7C8DFA0B2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350122" y="184717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9873A38-1CA6-4553-AB9B-416A11B40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43400" y="184717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CAED560-5D72-4BCC-9C82-68F905021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88689" y="74268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825F410-D0A7-446D-8528-C478922E6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19436" y="74268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8814977-D7F7-4697-975B-6F31819A0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881285" y="742687"/>
                <a:ext cx="1810423" cy="1810423"/>
              </a:xfrm>
              <a:prstGeom prst="rect">
                <a:avLst/>
              </a:prstGeom>
            </p:spPr>
          </p:pic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9D99BE3-06D2-4032-B92C-B4FE9E6B08B6}"/>
                </a:ext>
              </a:extLst>
            </p:cNvPr>
            <p:cNvSpPr/>
            <p:nvPr/>
          </p:nvSpPr>
          <p:spPr>
            <a:xfrm flipH="1" flipV="1">
              <a:off x="443503" y="1928371"/>
              <a:ext cx="5528737" cy="3481829"/>
            </a:xfrm>
            <a:custGeom>
              <a:avLst/>
              <a:gdLst>
                <a:gd name="connsiteX0" fmla="*/ 0 w 5528737"/>
                <a:gd name="connsiteY0" fmla="*/ 580316 h 3481829"/>
                <a:gd name="connsiteX1" fmla="*/ 580316 w 5528737"/>
                <a:gd name="connsiteY1" fmla="*/ 0 h 3481829"/>
                <a:gd name="connsiteX2" fmla="*/ 1248012 w 5528737"/>
                <a:gd name="connsiteY2" fmla="*/ 0 h 3481829"/>
                <a:gd name="connsiteX3" fmla="*/ 1784665 w 5528737"/>
                <a:gd name="connsiteY3" fmla="*/ 0 h 3481829"/>
                <a:gd name="connsiteX4" fmla="*/ 2496042 w 5528737"/>
                <a:gd name="connsiteY4" fmla="*/ 0 h 3481829"/>
                <a:gd name="connsiteX5" fmla="*/ 3076376 w 5528737"/>
                <a:gd name="connsiteY5" fmla="*/ 0 h 3481829"/>
                <a:gd name="connsiteX6" fmla="*/ 3613029 w 5528737"/>
                <a:gd name="connsiteY6" fmla="*/ 0 h 3481829"/>
                <a:gd name="connsiteX7" fmla="*/ 4106001 w 5528737"/>
                <a:gd name="connsiteY7" fmla="*/ 0 h 3481829"/>
                <a:gd name="connsiteX8" fmla="*/ 4948421 w 5528737"/>
                <a:gd name="connsiteY8" fmla="*/ 0 h 3481829"/>
                <a:gd name="connsiteX9" fmla="*/ 5528737 w 5528737"/>
                <a:gd name="connsiteY9" fmla="*/ 580316 h 3481829"/>
                <a:gd name="connsiteX10" fmla="*/ 5528737 w 5528737"/>
                <a:gd name="connsiteY10" fmla="*/ 1207039 h 3481829"/>
                <a:gd name="connsiteX11" fmla="*/ 5528737 w 5528737"/>
                <a:gd name="connsiteY11" fmla="*/ 1787338 h 3481829"/>
                <a:gd name="connsiteX12" fmla="*/ 5528737 w 5528737"/>
                <a:gd name="connsiteY12" fmla="*/ 2367638 h 3481829"/>
                <a:gd name="connsiteX13" fmla="*/ 5528737 w 5528737"/>
                <a:gd name="connsiteY13" fmla="*/ 2901513 h 3481829"/>
                <a:gd name="connsiteX14" fmla="*/ 4948421 w 5528737"/>
                <a:gd name="connsiteY14" fmla="*/ 3481829 h 3481829"/>
                <a:gd name="connsiteX15" fmla="*/ 4237044 w 5528737"/>
                <a:gd name="connsiteY15" fmla="*/ 3481829 h 3481829"/>
                <a:gd name="connsiteX16" fmla="*/ 3656710 w 5528737"/>
                <a:gd name="connsiteY16" fmla="*/ 3481829 h 3481829"/>
                <a:gd name="connsiteX17" fmla="*/ 3076376 w 5528737"/>
                <a:gd name="connsiteY17" fmla="*/ 3481829 h 3481829"/>
                <a:gd name="connsiteX18" fmla="*/ 2496042 w 5528737"/>
                <a:gd name="connsiteY18" fmla="*/ 3481829 h 3481829"/>
                <a:gd name="connsiteX19" fmla="*/ 1915708 w 5528737"/>
                <a:gd name="connsiteY19" fmla="*/ 3481829 h 3481829"/>
                <a:gd name="connsiteX20" fmla="*/ 1204331 w 5528737"/>
                <a:gd name="connsiteY20" fmla="*/ 3481829 h 3481829"/>
                <a:gd name="connsiteX21" fmla="*/ 580316 w 5528737"/>
                <a:gd name="connsiteY21" fmla="*/ 3481829 h 3481829"/>
                <a:gd name="connsiteX22" fmla="*/ 0 w 5528737"/>
                <a:gd name="connsiteY22" fmla="*/ 2901513 h 3481829"/>
                <a:gd name="connsiteX23" fmla="*/ 0 w 5528737"/>
                <a:gd name="connsiteY23" fmla="*/ 2298002 h 3481829"/>
                <a:gd name="connsiteX24" fmla="*/ 0 w 5528737"/>
                <a:gd name="connsiteY24" fmla="*/ 1787338 h 3481829"/>
                <a:gd name="connsiteX25" fmla="*/ 0 w 5528737"/>
                <a:gd name="connsiteY25" fmla="*/ 1276675 h 3481829"/>
                <a:gd name="connsiteX26" fmla="*/ 0 w 5528737"/>
                <a:gd name="connsiteY26" fmla="*/ 580316 h 34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28737" h="3481829" extrusionOk="0">
                  <a:moveTo>
                    <a:pt x="0" y="580316"/>
                  </a:moveTo>
                  <a:cubicBezTo>
                    <a:pt x="-22916" y="237853"/>
                    <a:pt x="215475" y="37719"/>
                    <a:pt x="580316" y="0"/>
                  </a:cubicBezTo>
                  <a:cubicBezTo>
                    <a:pt x="784286" y="13223"/>
                    <a:pt x="1081203" y="2929"/>
                    <a:pt x="1248012" y="0"/>
                  </a:cubicBezTo>
                  <a:cubicBezTo>
                    <a:pt x="1414821" y="-2929"/>
                    <a:pt x="1570689" y="2662"/>
                    <a:pt x="1784665" y="0"/>
                  </a:cubicBezTo>
                  <a:cubicBezTo>
                    <a:pt x="1998641" y="-2662"/>
                    <a:pt x="2244016" y="35523"/>
                    <a:pt x="2496042" y="0"/>
                  </a:cubicBezTo>
                  <a:cubicBezTo>
                    <a:pt x="2748068" y="-35523"/>
                    <a:pt x="2925167" y="-20926"/>
                    <a:pt x="3076376" y="0"/>
                  </a:cubicBezTo>
                  <a:cubicBezTo>
                    <a:pt x="3227585" y="20926"/>
                    <a:pt x="3444587" y="4364"/>
                    <a:pt x="3613029" y="0"/>
                  </a:cubicBezTo>
                  <a:cubicBezTo>
                    <a:pt x="3781471" y="-4364"/>
                    <a:pt x="3939880" y="-15384"/>
                    <a:pt x="4106001" y="0"/>
                  </a:cubicBezTo>
                  <a:cubicBezTo>
                    <a:pt x="4272122" y="15384"/>
                    <a:pt x="4528521" y="9092"/>
                    <a:pt x="4948421" y="0"/>
                  </a:cubicBezTo>
                  <a:cubicBezTo>
                    <a:pt x="5305223" y="4986"/>
                    <a:pt x="5514133" y="246387"/>
                    <a:pt x="5528737" y="580316"/>
                  </a:cubicBezTo>
                  <a:cubicBezTo>
                    <a:pt x="5548935" y="729303"/>
                    <a:pt x="5534391" y="898183"/>
                    <a:pt x="5528737" y="1207039"/>
                  </a:cubicBezTo>
                  <a:cubicBezTo>
                    <a:pt x="5523083" y="1515895"/>
                    <a:pt x="5555386" y="1632474"/>
                    <a:pt x="5528737" y="1787338"/>
                  </a:cubicBezTo>
                  <a:cubicBezTo>
                    <a:pt x="5502088" y="1942202"/>
                    <a:pt x="5501639" y="2212876"/>
                    <a:pt x="5528737" y="2367638"/>
                  </a:cubicBezTo>
                  <a:cubicBezTo>
                    <a:pt x="5555835" y="2522400"/>
                    <a:pt x="5531422" y="2789385"/>
                    <a:pt x="5528737" y="2901513"/>
                  </a:cubicBezTo>
                  <a:cubicBezTo>
                    <a:pt x="5529198" y="3193709"/>
                    <a:pt x="5284524" y="3500279"/>
                    <a:pt x="4948421" y="3481829"/>
                  </a:cubicBezTo>
                  <a:cubicBezTo>
                    <a:pt x="4712293" y="3454351"/>
                    <a:pt x="4514871" y="3482945"/>
                    <a:pt x="4237044" y="3481829"/>
                  </a:cubicBezTo>
                  <a:cubicBezTo>
                    <a:pt x="3959217" y="3480713"/>
                    <a:pt x="3842713" y="3467338"/>
                    <a:pt x="3656710" y="3481829"/>
                  </a:cubicBezTo>
                  <a:cubicBezTo>
                    <a:pt x="3470707" y="3496320"/>
                    <a:pt x="3303712" y="3491830"/>
                    <a:pt x="3076376" y="3481829"/>
                  </a:cubicBezTo>
                  <a:cubicBezTo>
                    <a:pt x="2849040" y="3471828"/>
                    <a:pt x="2637664" y="3479350"/>
                    <a:pt x="2496042" y="3481829"/>
                  </a:cubicBezTo>
                  <a:cubicBezTo>
                    <a:pt x="2354420" y="3484308"/>
                    <a:pt x="2090617" y="3457483"/>
                    <a:pt x="1915708" y="3481829"/>
                  </a:cubicBezTo>
                  <a:cubicBezTo>
                    <a:pt x="1740799" y="3506175"/>
                    <a:pt x="1535597" y="3451856"/>
                    <a:pt x="1204331" y="3481829"/>
                  </a:cubicBezTo>
                  <a:cubicBezTo>
                    <a:pt x="873065" y="3511802"/>
                    <a:pt x="856845" y="3499100"/>
                    <a:pt x="580316" y="3481829"/>
                  </a:cubicBezTo>
                  <a:cubicBezTo>
                    <a:pt x="217956" y="3549597"/>
                    <a:pt x="-38237" y="3248322"/>
                    <a:pt x="0" y="2901513"/>
                  </a:cubicBezTo>
                  <a:cubicBezTo>
                    <a:pt x="26929" y="2647642"/>
                    <a:pt x="-9465" y="2574555"/>
                    <a:pt x="0" y="2298002"/>
                  </a:cubicBezTo>
                  <a:cubicBezTo>
                    <a:pt x="9465" y="2021449"/>
                    <a:pt x="25461" y="1935667"/>
                    <a:pt x="0" y="1787338"/>
                  </a:cubicBezTo>
                  <a:cubicBezTo>
                    <a:pt x="-25461" y="1639009"/>
                    <a:pt x="-24024" y="1426544"/>
                    <a:pt x="0" y="1276675"/>
                  </a:cubicBezTo>
                  <a:cubicBezTo>
                    <a:pt x="24024" y="1126806"/>
                    <a:pt x="-27725" y="738818"/>
                    <a:pt x="0" y="580316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411499677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23821E-1E78-4EE8-B01D-599EC3949DF8}"/>
              </a:ext>
            </a:extLst>
          </p:cNvPr>
          <p:cNvGrpSpPr/>
          <p:nvPr/>
        </p:nvGrpSpPr>
        <p:grpSpPr>
          <a:xfrm>
            <a:off x="2094406" y="5199444"/>
            <a:ext cx="870751" cy="844167"/>
            <a:chOff x="4614712" y="2874050"/>
            <a:chExt cx="870751" cy="84416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1770759-C6AC-42AA-998D-339657131599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B6DD181-85F3-4C42-B270-72522691EAED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851FC3-AE39-499E-A593-24BEFEDA7CCC}"/>
              </a:ext>
            </a:extLst>
          </p:cNvPr>
          <p:cNvSpPr/>
          <p:nvPr/>
        </p:nvSpPr>
        <p:spPr>
          <a:xfrm>
            <a:off x="2190024" y="5257800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4D169EF-27D4-4345-A2EE-C52C2D524C3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3032" y="4999493"/>
            <a:ext cx="1228564" cy="122856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94DE434-3CA2-4669-AA6E-E1432C6AB275}"/>
              </a:ext>
            </a:extLst>
          </p:cNvPr>
          <p:cNvGrpSpPr/>
          <p:nvPr/>
        </p:nvGrpSpPr>
        <p:grpSpPr>
          <a:xfrm>
            <a:off x="6629400" y="1941541"/>
            <a:ext cx="4724400" cy="2974918"/>
            <a:chOff x="515564" y="1928371"/>
            <a:chExt cx="5529414" cy="348182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2B63332-66D0-490C-BD6F-02DFBD92D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564" y="2071115"/>
              <a:ext cx="1225807" cy="884698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A8A0B4B-0C58-472E-BAE6-A081EA791E58}"/>
                </a:ext>
              </a:extLst>
            </p:cNvPr>
            <p:cNvSpPr/>
            <p:nvPr/>
          </p:nvSpPr>
          <p:spPr>
            <a:xfrm flipH="1" flipV="1">
              <a:off x="516239" y="1928371"/>
              <a:ext cx="5528739" cy="3481829"/>
            </a:xfrm>
            <a:custGeom>
              <a:avLst/>
              <a:gdLst>
                <a:gd name="connsiteX0" fmla="*/ 0 w 5528739"/>
                <a:gd name="connsiteY0" fmla="*/ 580316 h 3481829"/>
                <a:gd name="connsiteX1" fmla="*/ 580316 w 5528739"/>
                <a:gd name="connsiteY1" fmla="*/ 0 h 3481829"/>
                <a:gd name="connsiteX2" fmla="*/ 1248012 w 5528739"/>
                <a:gd name="connsiteY2" fmla="*/ 0 h 3481829"/>
                <a:gd name="connsiteX3" fmla="*/ 1784666 w 5528739"/>
                <a:gd name="connsiteY3" fmla="*/ 0 h 3481829"/>
                <a:gd name="connsiteX4" fmla="*/ 2496043 w 5528739"/>
                <a:gd name="connsiteY4" fmla="*/ 0 h 3481829"/>
                <a:gd name="connsiteX5" fmla="*/ 3076377 w 5528739"/>
                <a:gd name="connsiteY5" fmla="*/ 0 h 3481829"/>
                <a:gd name="connsiteX6" fmla="*/ 3613030 w 5528739"/>
                <a:gd name="connsiteY6" fmla="*/ 0 h 3481829"/>
                <a:gd name="connsiteX7" fmla="*/ 4106002 w 5528739"/>
                <a:gd name="connsiteY7" fmla="*/ 0 h 3481829"/>
                <a:gd name="connsiteX8" fmla="*/ 4948423 w 5528739"/>
                <a:gd name="connsiteY8" fmla="*/ 0 h 3481829"/>
                <a:gd name="connsiteX9" fmla="*/ 5528739 w 5528739"/>
                <a:gd name="connsiteY9" fmla="*/ 580316 h 3481829"/>
                <a:gd name="connsiteX10" fmla="*/ 5528739 w 5528739"/>
                <a:gd name="connsiteY10" fmla="*/ 1207039 h 3481829"/>
                <a:gd name="connsiteX11" fmla="*/ 5528739 w 5528739"/>
                <a:gd name="connsiteY11" fmla="*/ 1787338 h 3481829"/>
                <a:gd name="connsiteX12" fmla="*/ 5528739 w 5528739"/>
                <a:gd name="connsiteY12" fmla="*/ 2367638 h 3481829"/>
                <a:gd name="connsiteX13" fmla="*/ 5528739 w 5528739"/>
                <a:gd name="connsiteY13" fmla="*/ 2901513 h 3481829"/>
                <a:gd name="connsiteX14" fmla="*/ 4948423 w 5528739"/>
                <a:gd name="connsiteY14" fmla="*/ 3481829 h 3481829"/>
                <a:gd name="connsiteX15" fmla="*/ 4237046 w 5528739"/>
                <a:gd name="connsiteY15" fmla="*/ 3481829 h 3481829"/>
                <a:gd name="connsiteX16" fmla="*/ 3656711 w 5528739"/>
                <a:gd name="connsiteY16" fmla="*/ 3481829 h 3481829"/>
                <a:gd name="connsiteX17" fmla="*/ 3076377 w 5528739"/>
                <a:gd name="connsiteY17" fmla="*/ 3481829 h 3481829"/>
                <a:gd name="connsiteX18" fmla="*/ 2496043 w 5528739"/>
                <a:gd name="connsiteY18" fmla="*/ 3481829 h 3481829"/>
                <a:gd name="connsiteX19" fmla="*/ 1915709 w 5528739"/>
                <a:gd name="connsiteY19" fmla="*/ 3481829 h 3481829"/>
                <a:gd name="connsiteX20" fmla="*/ 1204331 w 5528739"/>
                <a:gd name="connsiteY20" fmla="*/ 3481829 h 3481829"/>
                <a:gd name="connsiteX21" fmla="*/ 580316 w 5528739"/>
                <a:gd name="connsiteY21" fmla="*/ 3481829 h 3481829"/>
                <a:gd name="connsiteX22" fmla="*/ 0 w 5528739"/>
                <a:gd name="connsiteY22" fmla="*/ 2901513 h 3481829"/>
                <a:gd name="connsiteX23" fmla="*/ 0 w 5528739"/>
                <a:gd name="connsiteY23" fmla="*/ 2298002 h 3481829"/>
                <a:gd name="connsiteX24" fmla="*/ 0 w 5528739"/>
                <a:gd name="connsiteY24" fmla="*/ 1787338 h 3481829"/>
                <a:gd name="connsiteX25" fmla="*/ 0 w 5528739"/>
                <a:gd name="connsiteY25" fmla="*/ 1276675 h 3481829"/>
                <a:gd name="connsiteX26" fmla="*/ 0 w 5528739"/>
                <a:gd name="connsiteY26" fmla="*/ 580316 h 34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28739" h="3481829" extrusionOk="0">
                  <a:moveTo>
                    <a:pt x="0" y="580316"/>
                  </a:moveTo>
                  <a:cubicBezTo>
                    <a:pt x="-22916" y="237853"/>
                    <a:pt x="215475" y="37719"/>
                    <a:pt x="580316" y="0"/>
                  </a:cubicBezTo>
                  <a:cubicBezTo>
                    <a:pt x="784286" y="13223"/>
                    <a:pt x="1081203" y="2929"/>
                    <a:pt x="1248012" y="0"/>
                  </a:cubicBezTo>
                  <a:cubicBezTo>
                    <a:pt x="1414821" y="-2929"/>
                    <a:pt x="1566117" y="-2197"/>
                    <a:pt x="1784666" y="0"/>
                  </a:cubicBezTo>
                  <a:cubicBezTo>
                    <a:pt x="2003215" y="2197"/>
                    <a:pt x="2244017" y="35523"/>
                    <a:pt x="2496043" y="0"/>
                  </a:cubicBezTo>
                  <a:cubicBezTo>
                    <a:pt x="2748069" y="-35523"/>
                    <a:pt x="2925168" y="-20926"/>
                    <a:pt x="3076377" y="0"/>
                  </a:cubicBezTo>
                  <a:cubicBezTo>
                    <a:pt x="3227586" y="20926"/>
                    <a:pt x="3444588" y="4364"/>
                    <a:pt x="3613030" y="0"/>
                  </a:cubicBezTo>
                  <a:cubicBezTo>
                    <a:pt x="3781472" y="-4364"/>
                    <a:pt x="3939881" y="-15384"/>
                    <a:pt x="4106002" y="0"/>
                  </a:cubicBezTo>
                  <a:cubicBezTo>
                    <a:pt x="4272123" y="15384"/>
                    <a:pt x="4527720" y="5156"/>
                    <a:pt x="4948423" y="0"/>
                  </a:cubicBezTo>
                  <a:cubicBezTo>
                    <a:pt x="5305225" y="4986"/>
                    <a:pt x="5514135" y="246387"/>
                    <a:pt x="5528739" y="580316"/>
                  </a:cubicBezTo>
                  <a:cubicBezTo>
                    <a:pt x="5548937" y="729303"/>
                    <a:pt x="5534393" y="898183"/>
                    <a:pt x="5528739" y="1207039"/>
                  </a:cubicBezTo>
                  <a:cubicBezTo>
                    <a:pt x="5523085" y="1515895"/>
                    <a:pt x="5555388" y="1632474"/>
                    <a:pt x="5528739" y="1787338"/>
                  </a:cubicBezTo>
                  <a:cubicBezTo>
                    <a:pt x="5502090" y="1942202"/>
                    <a:pt x="5501641" y="2212876"/>
                    <a:pt x="5528739" y="2367638"/>
                  </a:cubicBezTo>
                  <a:cubicBezTo>
                    <a:pt x="5555837" y="2522400"/>
                    <a:pt x="5531424" y="2789385"/>
                    <a:pt x="5528739" y="2901513"/>
                  </a:cubicBezTo>
                  <a:cubicBezTo>
                    <a:pt x="5529200" y="3193709"/>
                    <a:pt x="5284526" y="3500279"/>
                    <a:pt x="4948423" y="3481829"/>
                  </a:cubicBezTo>
                  <a:cubicBezTo>
                    <a:pt x="4712295" y="3454351"/>
                    <a:pt x="4514873" y="3482945"/>
                    <a:pt x="4237046" y="3481829"/>
                  </a:cubicBezTo>
                  <a:cubicBezTo>
                    <a:pt x="3959219" y="3480713"/>
                    <a:pt x="3846953" y="3474136"/>
                    <a:pt x="3656711" y="3481829"/>
                  </a:cubicBezTo>
                  <a:cubicBezTo>
                    <a:pt x="3466470" y="3489522"/>
                    <a:pt x="3303713" y="3491830"/>
                    <a:pt x="3076377" y="3481829"/>
                  </a:cubicBezTo>
                  <a:cubicBezTo>
                    <a:pt x="2849041" y="3471828"/>
                    <a:pt x="2637665" y="3479350"/>
                    <a:pt x="2496043" y="3481829"/>
                  </a:cubicBezTo>
                  <a:cubicBezTo>
                    <a:pt x="2354421" y="3484308"/>
                    <a:pt x="2090618" y="3457483"/>
                    <a:pt x="1915709" y="3481829"/>
                  </a:cubicBezTo>
                  <a:cubicBezTo>
                    <a:pt x="1740800" y="3506175"/>
                    <a:pt x="1537106" y="3456282"/>
                    <a:pt x="1204331" y="3481829"/>
                  </a:cubicBezTo>
                  <a:cubicBezTo>
                    <a:pt x="871556" y="3507376"/>
                    <a:pt x="856845" y="3499100"/>
                    <a:pt x="580316" y="3481829"/>
                  </a:cubicBezTo>
                  <a:cubicBezTo>
                    <a:pt x="217956" y="3549597"/>
                    <a:pt x="-38237" y="3248322"/>
                    <a:pt x="0" y="2901513"/>
                  </a:cubicBezTo>
                  <a:cubicBezTo>
                    <a:pt x="26929" y="2647642"/>
                    <a:pt x="-9465" y="2574555"/>
                    <a:pt x="0" y="2298002"/>
                  </a:cubicBezTo>
                  <a:cubicBezTo>
                    <a:pt x="9465" y="2021449"/>
                    <a:pt x="25461" y="1935667"/>
                    <a:pt x="0" y="1787338"/>
                  </a:cubicBezTo>
                  <a:cubicBezTo>
                    <a:pt x="-25461" y="1639009"/>
                    <a:pt x="-24024" y="1426544"/>
                    <a:pt x="0" y="1276675"/>
                  </a:cubicBezTo>
                  <a:cubicBezTo>
                    <a:pt x="24024" y="1126806"/>
                    <a:pt x="-27725" y="738818"/>
                    <a:pt x="0" y="580316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411499677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5238C31-A670-454A-AD20-556CBD56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3368" y="2071115"/>
              <a:ext cx="1225807" cy="8846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0D77DED-8D7D-4811-9A4C-41E1460CB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1172" y="2071115"/>
              <a:ext cx="1225807" cy="88469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6DB558F-1C86-462D-BED4-0C251437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8976" y="2071115"/>
              <a:ext cx="1225807" cy="88469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DE3DD0F-A916-45AD-8382-2A908A626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6783" y="2071115"/>
              <a:ext cx="1225807" cy="88469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46DDCD0-4CDE-4CC4-860F-A4585593E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564" y="3137752"/>
              <a:ext cx="1225807" cy="88469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A51F1D5-3F3F-4AAF-88F5-926591795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3368" y="3137752"/>
              <a:ext cx="1225807" cy="88469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A2D7B9-3F73-42A2-B8FC-4375B4B68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1172" y="3137752"/>
              <a:ext cx="1225807" cy="88469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3375BA1-234C-4E01-9E10-09A470D2A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8976" y="3137752"/>
              <a:ext cx="1225807" cy="88469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D1E036E-1666-4918-9ACC-5B1587F9D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6783" y="3137752"/>
              <a:ext cx="1225807" cy="88469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DE738B7-B571-442C-9656-02231941E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564" y="4300717"/>
              <a:ext cx="1225807" cy="88469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8D69B15-509F-41AA-9839-3B9E68DA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3368" y="4300717"/>
              <a:ext cx="1225807" cy="884698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377C640-4722-4FE9-A4FE-BF6D4414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1172" y="4300717"/>
              <a:ext cx="1225807" cy="88469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7B96468-6233-42FF-8700-352B57690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8976" y="4300717"/>
              <a:ext cx="1225807" cy="884698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3331A37-AFE9-4CAB-A82A-A2ED6642D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6783" y="4300717"/>
              <a:ext cx="1225807" cy="88469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9318749-B561-4921-A24D-4A702ADA1DB0}"/>
              </a:ext>
            </a:extLst>
          </p:cNvPr>
          <p:cNvGrpSpPr/>
          <p:nvPr/>
        </p:nvGrpSpPr>
        <p:grpSpPr>
          <a:xfrm>
            <a:off x="8144219" y="5199444"/>
            <a:ext cx="870751" cy="844167"/>
            <a:chOff x="4614712" y="2874050"/>
            <a:chExt cx="870751" cy="844167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BE0B38AA-E595-413A-8976-4CCD5239581F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A348C50-DEFB-4BE0-8606-06A1753B6BEE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74A0AED-58AE-4257-BC17-142C66376653}"/>
              </a:ext>
            </a:extLst>
          </p:cNvPr>
          <p:cNvSpPr/>
          <p:nvPr/>
        </p:nvSpPr>
        <p:spPr>
          <a:xfrm>
            <a:off x="8239837" y="5257800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5DE0103-15B2-4A7E-8228-500A6F2B41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845" y="5100470"/>
            <a:ext cx="1228564" cy="10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48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70" grpId="0" animBg="1"/>
      <p:bldP spid="7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A8DADB4-8C95-41EA-B61D-66AC7A310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15942"/>
            <a:ext cx="10382802" cy="5540921"/>
          </a:xfrm>
          <a:prstGeom prst="roundRect">
            <a:avLst>
              <a:gd name="adj" fmla="val 34951"/>
            </a:avLst>
          </a:prstGeom>
          <a:effectLst>
            <a:softEdge rad="1270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203836EC-FE77-4804-8DE4-D07502911A28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EFA8D-75FA-48B6-979B-EA2551586A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37C987B-5734-479F-BE69-923B8BCE5A68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C475B77-1514-4D61-A4FF-37D36FB2057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4193C8E-ABF3-4B90-B8F2-394F6FAB5D36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645009C-BB3F-43AF-AA91-4F20CDE70B6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5BDD2A-8629-433B-A7E7-115E6CA84A93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17AADD3-A76F-447C-870A-132C59199B8A}"/>
              </a:ext>
            </a:extLst>
          </p:cNvPr>
          <p:cNvGrpSpPr/>
          <p:nvPr/>
        </p:nvGrpSpPr>
        <p:grpSpPr>
          <a:xfrm>
            <a:off x="1117003" y="762000"/>
            <a:ext cx="1442047" cy="707886"/>
            <a:chOff x="1758698" y="1185039"/>
            <a:chExt cx="1442047" cy="8360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3C241DF-D01B-444C-808D-0326B2458E5B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7ED34-637C-441E-92E6-99D1DE0F1A17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64B554-E041-4785-8F42-97805E5DFF5C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C7A477-7FB8-4A3F-A7D2-79A91E532DF2}"/>
              </a:ext>
            </a:extLst>
          </p:cNvPr>
          <p:cNvGrpSpPr/>
          <p:nvPr/>
        </p:nvGrpSpPr>
        <p:grpSpPr>
          <a:xfrm>
            <a:off x="8600218" y="1905000"/>
            <a:ext cx="677640" cy="830997"/>
            <a:chOff x="4635893" y="2793306"/>
            <a:chExt cx="828388" cy="101586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3EB616A-1279-4ED3-B887-5A96254FFD3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2FCB8A-B0DE-4B02-BEB9-521B9200893F}"/>
                </a:ext>
              </a:extLst>
            </p:cNvPr>
            <p:cNvSpPr txBox="1"/>
            <p:nvPr/>
          </p:nvSpPr>
          <p:spPr>
            <a:xfrm>
              <a:off x="4719508" y="2793306"/>
              <a:ext cx="645103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2EAE88-70FD-4969-A27A-1AC9E5676BCF}"/>
              </a:ext>
            </a:extLst>
          </p:cNvPr>
          <p:cNvSpPr/>
          <p:nvPr/>
        </p:nvSpPr>
        <p:spPr>
          <a:xfrm>
            <a:off x="8668617" y="2037615"/>
            <a:ext cx="557415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D807EC-CB9A-4D4D-8939-7A06A9AB21F1}"/>
              </a:ext>
            </a:extLst>
          </p:cNvPr>
          <p:cNvGrpSpPr/>
          <p:nvPr/>
        </p:nvGrpSpPr>
        <p:grpSpPr>
          <a:xfrm>
            <a:off x="4082247" y="5638800"/>
            <a:ext cx="870751" cy="830997"/>
            <a:chOff x="4502954" y="2793306"/>
            <a:chExt cx="1064460" cy="101586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581BD75-89C1-4A04-9F54-FCBB920D4C6E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F0E0CA-A102-46BF-830A-3B210F9B6CBF}"/>
                </a:ext>
              </a:extLst>
            </p:cNvPr>
            <p:cNvSpPr txBox="1"/>
            <p:nvPr/>
          </p:nvSpPr>
          <p:spPr>
            <a:xfrm>
              <a:off x="4502954" y="2793306"/>
              <a:ext cx="1064460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412FE1-6C26-44BA-B721-43CE0A7FE398}"/>
              </a:ext>
            </a:extLst>
          </p:cNvPr>
          <p:cNvSpPr/>
          <p:nvPr/>
        </p:nvSpPr>
        <p:spPr>
          <a:xfrm>
            <a:off x="4208599" y="5771877"/>
            <a:ext cx="630101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65AED3-A22E-4584-B27E-4398C4C397B6}"/>
              </a:ext>
            </a:extLst>
          </p:cNvPr>
          <p:cNvGrpSpPr/>
          <p:nvPr/>
        </p:nvGrpSpPr>
        <p:grpSpPr>
          <a:xfrm>
            <a:off x="3200401" y="5560629"/>
            <a:ext cx="870751" cy="830997"/>
            <a:chOff x="4498386" y="2793306"/>
            <a:chExt cx="1064459" cy="101586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8972262-5D98-412B-837E-9ACE780BA28D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BB4127-B9E2-40FF-AD13-8040CCADA838}"/>
                </a:ext>
              </a:extLst>
            </p:cNvPr>
            <p:cNvSpPr txBox="1"/>
            <p:nvPr/>
          </p:nvSpPr>
          <p:spPr>
            <a:xfrm>
              <a:off x="4498386" y="2793306"/>
              <a:ext cx="1064459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1A29199-0A88-4B2A-91BE-A11A01FB7D3D}"/>
              </a:ext>
            </a:extLst>
          </p:cNvPr>
          <p:cNvSpPr/>
          <p:nvPr/>
        </p:nvSpPr>
        <p:spPr>
          <a:xfrm>
            <a:off x="3330485" y="5693706"/>
            <a:ext cx="630101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27A9E6-D964-4B7D-9333-C6B3B3E3E0B0}"/>
              </a:ext>
            </a:extLst>
          </p:cNvPr>
          <p:cNvGrpSpPr/>
          <p:nvPr/>
        </p:nvGrpSpPr>
        <p:grpSpPr>
          <a:xfrm>
            <a:off x="1142999" y="4189029"/>
            <a:ext cx="870751" cy="830997"/>
            <a:chOff x="4493947" y="2793306"/>
            <a:chExt cx="1064459" cy="101586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F09FB59-EAC1-4868-B0CF-294E687244EF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A33600-A9FA-4A1A-962F-48F583A57848}"/>
                </a:ext>
              </a:extLst>
            </p:cNvPr>
            <p:cNvSpPr txBox="1"/>
            <p:nvPr/>
          </p:nvSpPr>
          <p:spPr>
            <a:xfrm>
              <a:off x="4493947" y="2793306"/>
              <a:ext cx="1064459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055C93E-2D88-41A0-92AD-A8985A4E5CBC}"/>
              </a:ext>
            </a:extLst>
          </p:cNvPr>
          <p:cNvSpPr/>
          <p:nvPr/>
        </p:nvSpPr>
        <p:spPr>
          <a:xfrm>
            <a:off x="1276714" y="4322106"/>
            <a:ext cx="630101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1495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6" grpId="0" animBg="1"/>
      <p:bldP spid="26" grpId="1" animBg="1"/>
      <p:bldP spid="30" grpId="0" animBg="1"/>
      <p:bldP spid="30" grpId="1" animBg="1"/>
      <p:bldP spid="34" grpId="0" animBg="1"/>
      <p:bldP spid="3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A71ED5-C8D1-4E65-B42F-8439B61393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93" r="14236"/>
          <a:stretch/>
        </p:blipFill>
        <p:spPr>
          <a:xfrm>
            <a:off x="2776320" y="990600"/>
            <a:ext cx="6639359" cy="32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HẠM DUYÊN 18 - 9Slide.vn">
            <a:hlinkClick r:id="" action="ppaction://media"/>
            <a:extLst>
              <a:ext uri="{FF2B5EF4-FFF2-40B4-BE49-F238E27FC236}">
                <a16:creationId xmlns:a16="http://schemas.microsoft.com/office/drawing/2014/main" id="{8C3D55A2-5FB1-A66B-5AE6-F294BF51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04" y="4502478"/>
            <a:ext cx="406400" cy="40640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C54ABE52-6C1B-A1A5-BA77-4E3CF6D7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10793851-52AA-6F1F-59A1-50AF41DDD2F7}"/>
              </a:ext>
            </a:extLst>
          </p:cNvPr>
          <p:cNvGrpSpPr/>
          <p:nvPr/>
        </p:nvGrpSpPr>
        <p:grpSpPr>
          <a:xfrm>
            <a:off x="10230167" y="5925155"/>
            <a:ext cx="988019" cy="769441"/>
            <a:chOff x="9608985" y="9848545"/>
            <a:chExt cx="1482028" cy="1154161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9A26D31C-57BF-615C-15DF-9089D90C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08985" y="10191750"/>
              <a:ext cx="1482028" cy="657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143261-A428-5441-D392-B3ACE7030783}"/>
                </a:ext>
              </a:extLst>
            </p:cNvPr>
            <p:cNvSpPr txBox="1"/>
            <p:nvPr/>
          </p:nvSpPr>
          <p:spPr>
            <a:xfrm>
              <a:off x="10056730" y="9848545"/>
              <a:ext cx="781945" cy="1154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5C1906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  <a:latin typeface="UVN Chim Bien Nang" panose="0209080305050A020404" pitchFamily="18" charset="0"/>
                </a:rPr>
                <a:t>2</a:t>
              </a:r>
            </a:p>
          </p:txBody>
        </p:sp>
      </p:grpSp>
      <p:pic>
        <p:nvPicPr>
          <p:cNvPr id="9" name="PHẠM DUYÊN 2 - 9Slide.v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0000" flipH="1">
            <a:off x="3464604" y="-86235"/>
            <a:ext cx="5262795" cy="888097"/>
          </a:xfrm>
          <a:prstGeom prst="rect">
            <a:avLst/>
          </a:prstGeom>
        </p:spPr>
      </p:pic>
      <p:pic>
        <p:nvPicPr>
          <p:cNvPr id="19" name="PHẠM DUYÊN 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E89039DC-24C3-E618-F612-D65452884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49" y="4183310"/>
            <a:ext cx="4936245" cy="2637213"/>
          </a:xfrm>
          <a:prstGeom prst="rect">
            <a:avLst/>
          </a:prstGeom>
        </p:spPr>
      </p:pic>
      <p:pic>
        <p:nvPicPr>
          <p:cNvPr id="8" name="PHẠM DUYÊN 5 - 9Slide.v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8771799" y="615363"/>
            <a:ext cx="3196413" cy="5197421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3CC5A371-BCE8-4976-E95F-64EA02FB2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019084" y="5444494"/>
            <a:ext cx="610689" cy="482191"/>
          </a:xfrm>
          <a:prstGeom prst="rect">
            <a:avLst/>
          </a:prstGeom>
        </p:spPr>
      </p:pic>
      <p:pic>
        <p:nvPicPr>
          <p:cNvPr id="2" name="PHẠM DUYÊN 7 - 9Slide.v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90467" y="5008254"/>
            <a:ext cx="1848221" cy="1883537"/>
          </a:xfrm>
          <a:prstGeom prst="rect">
            <a:avLst/>
          </a:prstGeom>
        </p:spPr>
      </p:pic>
      <p:pic>
        <p:nvPicPr>
          <p:cNvPr id="6" name="PHẠM DUYÊN 8 - 9Slide.v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6273573" y="4779783"/>
            <a:ext cx="788660" cy="1244244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87F02526-7BB7-BBBA-E74E-A105D075A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800000">
            <a:off x="176679" y="110888"/>
            <a:ext cx="1525197" cy="865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82E9B01D-7C12-2C1F-0B57-A34A68B63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36F0DE7C-F757-B7D6-B1B0-B81FAE50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1CDB7D6F-6D9C-AEDE-460A-0463FCE2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66711" y="260631"/>
            <a:ext cx="831829" cy="472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5206D351-B567-006E-D55C-49486A9D4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4D59037E-E545-7F8A-4085-6E3D90893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5428">
            <a:off x="2213733" y="702820"/>
            <a:ext cx="2849756" cy="2188799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55F48F5A-7CF4-EDCA-02BD-9CB73E404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72738">
            <a:off x="4577101" y="620147"/>
            <a:ext cx="3756497" cy="2198404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00A7A6A6-B746-6BDB-AA71-6E2677F2C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767" y="1895324"/>
            <a:ext cx="4113125" cy="2629636"/>
          </a:xfrm>
          <a:prstGeom prst="rect">
            <a:avLst/>
          </a:prstGeom>
        </p:spPr>
      </p:pic>
      <p:pic>
        <p:nvPicPr>
          <p:cNvPr id="18" name="PHẠM DUYÊN 17 - 9Slide.vn">
            <a:hlinkClick r:id="rId19" action="ppaction://hlinksldjump"/>
            <a:extLst>
              <a:ext uri="{FF2B5EF4-FFF2-40B4-BE49-F238E27FC236}">
                <a16:creationId xmlns:a16="http://schemas.microsoft.com/office/drawing/2014/main" id="{4E66A546-1E99-52EC-D2B5-13FB04F0C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0554" y="5222701"/>
            <a:ext cx="1335961" cy="1238601"/>
          </a:xfrm>
          <a:prstGeom prst="rect">
            <a:avLst/>
          </a:prstGeom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A3ADA70B-DDBE-794D-B890-0C64A1A6D6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173018" y="5531646"/>
            <a:ext cx="979630" cy="1051247"/>
          </a:xfrm>
          <a:prstGeom prst="rect">
            <a:avLst/>
          </a:prstGeom>
        </p:spPr>
      </p:pic>
      <p:pic>
        <p:nvPicPr>
          <p:cNvPr id="23" name="PHẠM DUYÊN 20 - 9Slide.vn">
            <a:hlinkClick r:id="rId22" action="ppaction://hlinksldjump"/>
            <a:extLst>
              <a:ext uri="{FF2B5EF4-FFF2-40B4-BE49-F238E27FC236}">
                <a16:creationId xmlns:a16="http://schemas.microsoft.com/office/drawing/2014/main" id="{7F4DE61D-F199-7AA5-F5FB-C9D577EF8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234" y="5950315"/>
            <a:ext cx="1070933" cy="1224452"/>
          </a:xfrm>
          <a:prstGeom prst="rect">
            <a:avLst/>
          </a:prstGeom>
        </p:spPr>
      </p:pic>
      <p:pic>
        <p:nvPicPr>
          <p:cNvPr id="11" name="PHẠM DUYÊN 21 - 9Slide.vn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955955" y="4178963"/>
            <a:ext cx="981667" cy="1053433"/>
          </a:xfrm>
          <a:prstGeom prst="rect">
            <a:avLst/>
          </a:prstGeom>
        </p:spPr>
      </p:pic>
      <p:pic>
        <p:nvPicPr>
          <p:cNvPr id="17" name="PHẠM DUYÊN 22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90B5F943-33CC-8A93-74B7-4690F9BBF7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49404" y="4574545"/>
            <a:ext cx="1335961" cy="1244012"/>
          </a:xfrm>
          <a:prstGeom prst="rect">
            <a:avLst/>
          </a:prstGeom>
        </p:spPr>
      </p:pic>
      <p:pic>
        <p:nvPicPr>
          <p:cNvPr id="45" name="PHẠM DUYÊN 23 - 9Slide.vn">
            <a:extLst>
              <a:ext uri="{FF2B5EF4-FFF2-40B4-BE49-F238E27FC236}">
                <a16:creationId xmlns:a16="http://schemas.microsoft.com/office/drawing/2014/main" id="{9BF99604-49A7-D1AE-6FFC-62B36C3A9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8752126" y="5386081"/>
            <a:ext cx="795097" cy="1254403"/>
          </a:xfrm>
          <a:prstGeom prst="rect">
            <a:avLst/>
          </a:prstGeom>
        </p:spPr>
      </p:pic>
      <p:pic>
        <p:nvPicPr>
          <p:cNvPr id="10" name="PHẠM DUYÊN 24 - 9Slide.vn">
            <a:hlinkClick r:id="rId25" action="ppaction://hlinksldjump"/>
            <a:extLst>
              <a:ext uri="{FF2B5EF4-FFF2-40B4-BE49-F238E27FC236}">
                <a16:creationId xmlns:a16="http://schemas.microsoft.com/office/drawing/2014/main" id="{4ADA1857-04F0-4B8A-E0AC-8E21AFC7CD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07574" y="5883287"/>
            <a:ext cx="1335961" cy="12440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9.87654E-7 L -0.01806 -0.00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45679E-6 L 0.02708 0.011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2839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2.71605E-6 L 2.91667E-6 0.02839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1.25E-6 0.02839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5E-6 -0.00015 C -0.00338 -0.00663 -0.00598 -0.01327 -0.00947 -0.01836 C -0.01407 -0.02484 -0.01954 -0.02978 -0.02553 -0.03472 C -0.03577 -0.04444 -0.05218 -0.05355 -0.06285 -0.05817 C -0.0664 -0.0591 -0.09263 -0.06311 -0.09349 -0.06311 L -0.11537 -0.06219 C -0.11737 -0.06203 -0.11945 -0.06172 -0.12171 -0.06064 C -0.12344 -0.05972 -0.12535 -0.05787 -0.12622 -0.05663 C -0.14158 -0.04583 -0.12162 -0.06219 -0.13542 -0.05 C -0.16016 -0.02592 -0.13742 -0.05 -0.15408 -0.0304 C -0.15608 -0.02901 -0.15808 -0.02762 -0.15903 -0.025 C -0.1862 -0.02114 -0.26329 0.00448 -0.31693 -0.00725 C -0.31702 0.00047 -0.48099 -0.10154 -0.48099 -0.09753 " pathEditMode="relative" rAng="0" ptsTypes="AAAAAAAAAAAAAA"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-48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11111E-6 L -0.24228 -0.08426 C -0.35443 -0.10355 -0.45869 -0.02824 -0.57058 -0.0473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3" y="-438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84 -0.0071 L -0.21094 -0.12454 L -0.33984 -0.18766 L -0.46293 -0.15833 C -0.49201 -0.16466 -0.49687 -0.16111 -0.52595 -0.16744 " pathEditMode="relative" rAng="0" ptsTypes="AAAAA">
                                      <p:cBhvr>
                                        <p:cTn id="1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9028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0.00016 L -0.06215 -0.00679 L -0.19809 -0.0426 L -0.2802 0.01404 L -0.39053 -0.05232 C -0.39566 -0.05309 -0.59531 -0.16729 -0.60026 -0.16806 " pathEditMode="relative" rAng="0" ptsTypes="AAAAAA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7" y="-768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numSld="5">
                <p:cTn id="1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406400" y="524294"/>
            <a:ext cx="11379200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58309" y="1712880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2" name="A">
            <a:extLst>
              <a:ext uri="{FF2B5EF4-FFF2-40B4-BE49-F238E27FC236}">
                <a16:creationId xmlns:a16="http://schemas.microsoft.com/office/drawing/2014/main" id="{A4F56486-0834-6455-741D-C7563D4EAF07}"/>
              </a:ext>
            </a:extLst>
          </p:cNvPr>
          <p:cNvGrpSpPr/>
          <p:nvPr/>
        </p:nvGrpSpPr>
        <p:grpSpPr>
          <a:xfrm>
            <a:off x="773153" y="3275231"/>
            <a:ext cx="3360993" cy="1476520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&gt;</a:t>
              </a:r>
              <a:endParaRPr lang="en-US" sz="5868"/>
            </a:p>
          </p:txBody>
        </p:sp>
      </p:grpSp>
      <p:grpSp>
        <p:nvGrpSpPr>
          <p:cNvPr id="30" name="B">
            <a:extLst>
              <a:ext uri="{FF2B5EF4-FFF2-40B4-BE49-F238E27FC236}">
                <a16:creationId xmlns:a16="http://schemas.microsoft.com/office/drawing/2014/main" id="{92496041-6976-991B-083B-0AC2FF347A0C}"/>
              </a:ext>
            </a:extLst>
          </p:cNvPr>
          <p:cNvGrpSpPr/>
          <p:nvPr/>
        </p:nvGrpSpPr>
        <p:grpSpPr>
          <a:xfrm>
            <a:off x="4812253" y="3275231"/>
            <a:ext cx="3360993" cy="147652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=</a:t>
              </a:r>
              <a:endParaRPr lang="en-US" sz="5868"/>
            </a:p>
          </p:txBody>
        </p:sp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208919DD-93DC-5275-FB34-CA1DFDE237AC}"/>
              </a:ext>
            </a:extLst>
          </p:cNvPr>
          <p:cNvGrpSpPr/>
          <p:nvPr/>
        </p:nvGrpSpPr>
        <p:grpSpPr>
          <a:xfrm>
            <a:off x="2678823" y="5105593"/>
            <a:ext cx="3360993" cy="1476520"/>
            <a:chOff x="4018233" y="7658389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4018233" y="7658389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4294016" y="7935747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&lt;</a:t>
              </a:r>
              <a:endParaRPr lang="en-US" sz="5868"/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71681" y="348723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03676" y="53191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20225" y="34405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D54B2315-CBAC-A062-3AD5-659F7224BD6E}"/>
              </a:ext>
            </a:extLst>
          </p:cNvPr>
          <p:cNvSpPr txBox="1"/>
          <p:nvPr/>
        </p:nvSpPr>
        <p:spPr>
          <a:xfrm>
            <a:off x="429228" y="1104700"/>
            <a:ext cx="10336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 – 3 …. 3 – 2 </a:t>
            </a:r>
            <a:endParaRPr lang="en-US" sz="6600" b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65237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508000" y="524294"/>
            <a:ext cx="11176000" cy="287472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3212451" y="1325388"/>
            <a:ext cx="55945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6 + 4 = ?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636637" y="1590755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0" name="A-$">
            <a:extLst>
              <a:ext uri="{FF2B5EF4-FFF2-40B4-BE49-F238E27FC236}">
                <a16:creationId xmlns:a16="http://schemas.microsoft.com/office/drawing/2014/main" id="{9B1D17A6-DBE6-5C93-5ACC-4F4990B9FC74}"/>
              </a:ext>
            </a:extLst>
          </p:cNvPr>
          <p:cNvGrpSpPr/>
          <p:nvPr/>
        </p:nvGrpSpPr>
        <p:grpSpPr>
          <a:xfrm>
            <a:off x="773153" y="3645498"/>
            <a:ext cx="3360993" cy="1224533"/>
            <a:chOff x="1159727" y="4912846"/>
            <a:chExt cx="5041490" cy="2214780"/>
          </a:xfrm>
        </p:grpSpPr>
        <p:grpSp>
          <p:nvGrpSpPr>
            <p:cNvPr id="33" name="A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651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7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79D2C480-1721-4F45-8646-4D4CBEF9B5E1}"/>
              </a:ext>
            </a:extLst>
          </p:cNvPr>
          <p:cNvGrpSpPr/>
          <p:nvPr/>
        </p:nvGrpSpPr>
        <p:grpSpPr>
          <a:xfrm>
            <a:off x="4812253" y="3645498"/>
            <a:ext cx="3360993" cy="1224533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8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AE07C5FE-E716-B7D2-1ACE-DE19A04E2FD8}"/>
              </a:ext>
            </a:extLst>
          </p:cNvPr>
          <p:cNvGrpSpPr/>
          <p:nvPr/>
        </p:nvGrpSpPr>
        <p:grpSpPr>
          <a:xfrm>
            <a:off x="773153" y="5103800"/>
            <a:ext cx="3360993" cy="1224533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435510" y="7933055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9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D443E3D5-4E37-7BE7-9830-DAC31CD0EC69}"/>
              </a:ext>
            </a:extLst>
          </p:cNvPr>
          <p:cNvGrpSpPr/>
          <p:nvPr/>
        </p:nvGrpSpPr>
        <p:grpSpPr>
          <a:xfrm>
            <a:off x="4812253" y="5103800"/>
            <a:ext cx="3360993" cy="1224533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94161" y="7933055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10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71681" y="38574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67424" y="52348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20225" y="38107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5559" y="52887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10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773153" y="524294"/>
            <a:ext cx="10809249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320801" y="1556117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id="{BCAFB563-0BF5-F521-EA42-0035B0D98E27}"/>
              </a:ext>
            </a:extLst>
          </p:cNvPr>
          <p:cNvGrpSpPr/>
          <p:nvPr/>
        </p:nvGrpSpPr>
        <p:grpSpPr>
          <a:xfrm>
            <a:off x="773153" y="3275231"/>
            <a:ext cx="3360993" cy="1476520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320124" y="5483064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3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F91E29A0-3C2A-4A36-6B2D-27B7E74372FC}"/>
              </a:ext>
            </a:extLst>
          </p:cNvPr>
          <p:cNvGrpSpPr/>
          <p:nvPr/>
        </p:nvGrpSpPr>
        <p:grpSpPr>
          <a:xfrm>
            <a:off x="4812253" y="3275231"/>
            <a:ext cx="3360993" cy="147652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03990" y="5570086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6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62D6CCA3-3375-D527-437B-A72AA682C702}"/>
              </a:ext>
            </a:extLst>
          </p:cNvPr>
          <p:cNvGrpSpPr/>
          <p:nvPr/>
        </p:nvGrpSpPr>
        <p:grpSpPr>
          <a:xfrm>
            <a:off x="773153" y="5103798"/>
            <a:ext cx="3360993" cy="1476520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345339" y="8312937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4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43DB1F95-B245-4508-FD08-8F047819E566}"/>
              </a:ext>
            </a:extLst>
          </p:cNvPr>
          <p:cNvGrpSpPr/>
          <p:nvPr/>
        </p:nvGrpSpPr>
        <p:grpSpPr>
          <a:xfrm>
            <a:off x="4812253" y="5103798"/>
            <a:ext cx="3360993" cy="1476520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03990" y="8312937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2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69835" y="53509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44656" y="352594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98301" y="35566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08377" y="532794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PHẠM DUYÊN 3 - 9Slide.vn">
            <a:extLst>
              <a:ext uri="{FF2B5EF4-FFF2-40B4-BE49-F238E27FC236}">
                <a16:creationId xmlns:a16="http://schemas.microsoft.com/office/drawing/2014/main" id="{198CE4EA-ABAF-4DEB-42E9-66BFDADB82D4}"/>
              </a:ext>
            </a:extLst>
          </p:cNvPr>
          <p:cNvSpPr txBox="1"/>
          <p:nvPr/>
        </p:nvSpPr>
        <p:spPr>
          <a:xfrm>
            <a:off x="1763037" y="780055"/>
            <a:ext cx="93975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9, 7, 5, …, 1 </a:t>
            </a:r>
            <a:endParaRPr lang="en-US" sz="66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8612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609600" y="524294"/>
            <a:ext cx="10871200" cy="2185511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0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0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16426" y="1823541"/>
            <a:ext cx="456775" cy="720641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id="{2FD85FAB-FCCA-933E-88BF-9ECDE9A7E3FC}"/>
              </a:ext>
            </a:extLst>
          </p:cNvPr>
          <p:cNvGrpSpPr/>
          <p:nvPr/>
        </p:nvGrpSpPr>
        <p:grpSpPr>
          <a:xfrm>
            <a:off x="711201" y="3275231"/>
            <a:ext cx="3422945" cy="1476520"/>
            <a:chOff x="1066800" y="4912846"/>
            <a:chExt cx="5134417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066800" y="5524500"/>
              <a:ext cx="420329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3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DF598E30-037C-A7B7-F604-8BE13ED5802C}"/>
              </a:ext>
            </a:extLst>
          </p:cNvPr>
          <p:cNvGrpSpPr/>
          <p:nvPr/>
        </p:nvGrpSpPr>
        <p:grpSpPr>
          <a:xfrm>
            <a:off x="4750302" y="3275231"/>
            <a:ext cx="3422945" cy="1476520"/>
            <a:chOff x="7125451" y="4912846"/>
            <a:chExt cx="5134417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125451" y="5524500"/>
              <a:ext cx="420329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5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68174C6D-AF15-3FD7-D47E-BA4FBE804D19}"/>
              </a:ext>
            </a:extLst>
          </p:cNvPr>
          <p:cNvGrpSpPr/>
          <p:nvPr/>
        </p:nvGrpSpPr>
        <p:grpSpPr>
          <a:xfrm>
            <a:off x="2673055" y="5101908"/>
            <a:ext cx="3422945" cy="1476520"/>
            <a:chOff x="1066800" y="7655697"/>
            <a:chExt cx="5134417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066800" y="8267351"/>
              <a:ext cx="420329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7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71681" y="348723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33364" y="35025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77413" y="52868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HẠM DUYÊN 3 - 9Slide.vn">
            <a:extLst>
              <a:ext uri="{FF2B5EF4-FFF2-40B4-BE49-F238E27FC236}">
                <a16:creationId xmlns:a16="http://schemas.microsoft.com/office/drawing/2014/main" id="{229E1EC5-B993-B2FA-E28B-B5A07162BCFF}"/>
              </a:ext>
            </a:extLst>
          </p:cNvPr>
          <p:cNvSpPr txBox="1"/>
          <p:nvPr/>
        </p:nvSpPr>
        <p:spPr>
          <a:xfrm>
            <a:off x="1579397" y="1183183"/>
            <a:ext cx="82896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b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4 + 3 = 2 + …. </a:t>
            </a:r>
            <a:endParaRPr lang="en-US" sz="60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9585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D8CE95-0F14-4846-9833-1AECD2A47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09"/>
          <a:stretch/>
        </p:blipFill>
        <p:spPr>
          <a:xfrm>
            <a:off x="4637116" y="518430"/>
            <a:ext cx="2917768" cy="1996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34D8B-BC6D-4DAA-BC47-7873F3B8C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410" y="2819400"/>
            <a:ext cx="8096190" cy="1664352"/>
          </a:xfrm>
          <a:prstGeom prst="rect">
            <a:avLst/>
          </a:prstGeom>
        </p:spPr>
      </p:pic>
      <p:grpSp>
        <p:nvGrpSpPr>
          <p:cNvPr id="5" name="15">
            <a:extLst>
              <a:ext uri="{FF2B5EF4-FFF2-40B4-BE49-F238E27FC236}">
                <a16:creationId xmlns:a16="http://schemas.microsoft.com/office/drawing/2014/main" id="{88F5EFA7-88B4-42EC-9FF7-F3B076FC1412}"/>
              </a:ext>
            </a:extLst>
          </p:cNvPr>
          <p:cNvGrpSpPr/>
          <p:nvPr/>
        </p:nvGrpSpPr>
        <p:grpSpPr>
          <a:xfrm>
            <a:off x="1008000" y="0"/>
            <a:ext cx="1026266" cy="1260000"/>
            <a:chOff x="10728000" y="0"/>
            <a:chExt cx="1026266" cy="1260000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772D08AC-2FB9-4BB3-AB15-6AE33CC86BE9}"/>
                </a:ext>
              </a:extLst>
            </p:cNvPr>
            <p:cNvSpPr/>
            <p:nvPr/>
          </p:nvSpPr>
          <p:spPr>
            <a:xfrm>
              <a:off x="10728000" y="0"/>
              <a:ext cx="1008000" cy="1260000"/>
            </a:xfrm>
            <a:prstGeom prst="rect">
              <a:avLst/>
            </a:prstGeom>
            <a:solidFill>
              <a:srgbClr val="169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256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2275E4-556B-4E5E-AB35-99031985B7FA}"/>
                </a:ext>
              </a:extLst>
            </p:cNvPr>
            <p:cNvSpPr txBox="1"/>
            <p:nvPr/>
          </p:nvSpPr>
          <p:spPr>
            <a:xfrm>
              <a:off x="10746266" y="67818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600" spc="256">
                  <a:solidFill>
                    <a:schemeClr val="bg1"/>
                  </a:solidFill>
                  <a:latin typeface="Quicksand" panose="00000500000000000000" pitchFamily="2" charset="0"/>
                </a:rPr>
                <a:t>SGK-4,5</a:t>
              </a:r>
              <a:endParaRPr lang="zh-CN" altLang="en-US" sz="1600" spc="256" dirty="0">
                <a:solidFill>
                  <a:schemeClr val="bg1"/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6C14DA-3583-4492-93AD-17B1C726150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35" y="253074"/>
            <a:ext cx="1224330" cy="5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7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7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7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8">
            <a:extLst>
              <a:ext uri="{FF2B5EF4-FFF2-40B4-BE49-F238E27FC236}">
                <a16:creationId xmlns:a16="http://schemas.microsoft.com/office/drawing/2014/main" id="{D37F72F6-1C79-4A2F-B736-3F844DD7E496}"/>
              </a:ext>
            </a:extLst>
          </p:cNvPr>
          <p:cNvSpPr/>
          <p:nvPr/>
        </p:nvSpPr>
        <p:spPr>
          <a:xfrm>
            <a:off x="5297487" y="0"/>
            <a:ext cx="1600200" cy="2160000"/>
          </a:xfrm>
          <a:prstGeom prst="rect">
            <a:avLst/>
          </a:prstGeom>
          <a:solidFill>
            <a:srgbClr val="1693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r>
              <a:rPr lang="en-US" altLang="zh-CN" sz="6000" b="1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Quicksand" panose="00000500000000000000" pitchFamily="2" charset="0"/>
                <a:ea typeface="+mj-ea"/>
              </a:rPr>
              <a:t>BÀI 21</a:t>
            </a:r>
            <a:endParaRPr lang="zh-CN" altLang="en-US" sz="6000" b="1" dirty="0">
              <a:ln w="19050" cmpd="dbl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88900" dist="76200" dir="3600000" algn="tl" rotWithShape="0">
                  <a:schemeClr val="bg1">
                    <a:lumMod val="95000"/>
                    <a:alpha val="40000"/>
                  </a:schemeClr>
                </a:outerShdw>
              </a:effectLst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BD222D-0077-4DF1-AE4E-6FAD141D6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2" y="2247552"/>
            <a:ext cx="11804836" cy="21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B867D8-9EE1-4EB5-8DEE-C3B96446CB88}"/>
              </a:ext>
            </a:extLst>
          </p:cNvPr>
          <p:cNvSpPr txBox="1"/>
          <p:nvPr/>
        </p:nvSpPr>
        <p:spPr>
          <a:xfrm>
            <a:off x="5598909" y="4876800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34408"/>
                </a:solidFill>
                <a:latin typeface="Quicksand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53535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F0E3-DE0A-4873-AE95-90B6F4EA2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66" y="1676400"/>
            <a:ext cx="5694867" cy="28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657</TotalTime>
  <Words>281</Words>
  <Application>Microsoft Office PowerPoint</Application>
  <PresentationFormat>Widescreen</PresentationFormat>
  <Paragraphs>122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#9Slide01 Noi dung ngan</vt:lpstr>
      <vt:lpstr>Arial</vt:lpstr>
      <vt:lpstr>Arial-Rounded</vt:lpstr>
      <vt:lpstr>HP-211</vt:lpstr>
      <vt:lpstr>Quicksand</vt:lpstr>
      <vt:lpstr>Quicksand Medium</vt:lpstr>
      <vt:lpstr>UVN Chim Bien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153</cp:revision>
  <dcterms:created xsi:type="dcterms:W3CDTF">2021-11-07T09:06:49Z</dcterms:created>
  <dcterms:modified xsi:type="dcterms:W3CDTF">2024-01-14T06:01:06Z</dcterms:modified>
  <cp:category>9Slide.vn</cp:category>
</cp:coreProperties>
</file>