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80" r:id="rId7"/>
    <p:sldId id="260" r:id="rId8"/>
    <p:sldId id="259" r:id="rId9"/>
    <p:sldId id="261" r:id="rId10"/>
    <p:sldId id="262" r:id="rId11"/>
    <p:sldId id="27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44050-EF37-4792-AF4C-F9951D3F7732}"/>
              </a:ext>
            </a:extLst>
          </p:cNvPr>
          <p:cNvSpPr txBox="1"/>
          <p:nvPr/>
        </p:nvSpPr>
        <p:spPr>
          <a:xfrm>
            <a:off x="2104372" y="76200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78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Hong Nhung Nguyen Thi</cp:lastModifiedBy>
  <cp:revision>4</cp:revision>
  <dcterms:created xsi:type="dcterms:W3CDTF">2020-08-23T01:47:27Z</dcterms:created>
  <dcterms:modified xsi:type="dcterms:W3CDTF">2022-01-13T05:46:36Z</dcterms:modified>
</cp:coreProperties>
</file>