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57" r:id="rId2"/>
    <p:sldId id="358" r:id="rId3"/>
    <p:sldId id="350" r:id="rId4"/>
    <p:sldId id="328" r:id="rId5"/>
    <p:sldId id="310" r:id="rId6"/>
    <p:sldId id="329" r:id="rId7"/>
    <p:sldId id="330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29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7" d="100"/>
          <a:sy n="47" d="100"/>
        </p:scale>
        <p:origin x="4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46EFA-8B88-4296-A3AA-3EC5C8C57CD6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072C3-1708-4C74-989B-4046213DD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1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34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</a:t>
            </a:r>
            <a:r>
              <a:rPr lang="en-US" baseline="0"/>
              <a:t> con vật đều cho rằng mình trả lời đúng</a:t>
            </a:r>
          </a:p>
          <a:p>
            <a:r>
              <a:rPr lang="en-US" baseline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9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pPr rtl="0"/>
              <a:t>16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18B5-C8A6-4362-842C-94E178F27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FB23F-20FD-4C4F-9D49-E764253C0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99410-C033-42EF-888D-DB5D058C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A6DFC-B8E3-4256-A929-588CEFB0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88EE9-89E8-45A0-A091-865304E5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0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EFD4-CAE1-4E52-80B9-34CE4578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8F319-0BC6-4761-955A-EAD56CD9F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08A9F-3CA1-43E5-945A-77FF6B3E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5878C-9DE3-4E1A-97BE-F20F18DF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6316E-E94C-489E-80B9-1FC0B182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5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8A1BD4-7BA7-499F-AE94-733DBF39E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11E4E-66E3-4462-BA3A-23E440088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6A32C-9F64-4E0F-9E0A-19ECF8A7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5EE87-B3CE-432B-9D3C-F6C29F88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F73B2-AC98-407A-9406-91F40A91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31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9100" y="1526200"/>
            <a:ext cx="97180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3" name="Google Shape;193;p17"/>
          <p:cNvSpPr/>
          <p:nvPr/>
        </p:nvSpPr>
        <p:spPr>
          <a:xfrm>
            <a:off x="-161783" y="628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3600" y="9960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300568" y="80916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66667" y="2861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7" name="Google Shape;197;p17"/>
          <p:cNvSpPr/>
          <p:nvPr/>
        </p:nvSpPr>
        <p:spPr>
          <a:xfrm>
            <a:off x="1299684" y="1490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7617" y="1855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9" name="Google Shape;199;p17"/>
          <p:cNvSpPr/>
          <p:nvPr/>
        </p:nvSpPr>
        <p:spPr>
          <a:xfrm>
            <a:off x="11368400" y="58711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900800" y="53052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85067" y="198431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70067" y="62149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203" name="Google Shape;203;p17"/>
          <p:cNvSpPr/>
          <p:nvPr/>
        </p:nvSpPr>
        <p:spPr>
          <a:xfrm>
            <a:off x="10958519" y="6595033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2022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ẠM DUYÊ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2 - 9Slide.vn">
            <a:extLst>
              <a:ext uri="{FF2B5EF4-FFF2-40B4-BE49-F238E27FC236}">
                <a16:creationId xmlns:a16="http://schemas.microsoft.com/office/drawing/2014/main" id="{AC673FDB-10E6-DC62-F9D1-933CA6311C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 rot="21119232">
            <a:off x="9249357" y="4754328"/>
            <a:ext cx="493384" cy="508738"/>
          </a:xfrm>
          <a:prstGeom prst="rect">
            <a:avLst/>
          </a:prstGeom>
        </p:spPr>
      </p:pic>
      <p:pic>
        <p:nvPicPr>
          <p:cNvPr id="4" name="PHẠM DUYÊN 3 - 9Slide.vn">
            <a:extLst>
              <a:ext uri="{FF2B5EF4-FFF2-40B4-BE49-F238E27FC236}">
                <a16:creationId xmlns:a16="http://schemas.microsoft.com/office/drawing/2014/main" id="{EF769332-9019-C584-EB74-F40A5B8CF3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-66964" y="6172201"/>
            <a:ext cx="8228298" cy="1162247"/>
          </a:xfrm>
          <a:prstGeom prst="rect">
            <a:avLst/>
          </a:prstGeom>
        </p:spPr>
      </p:pic>
      <p:pic>
        <p:nvPicPr>
          <p:cNvPr id="5" name="PHẠM DUYÊN 4 - 9Slide.vn">
            <a:extLst>
              <a:ext uri="{FF2B5EF4-FFF2-40B4-BE49-F238E27FC236}">
                <a16:creationId xmlns:a16="http://schemas.microsoft.com/office/drawing/2014/main" id="{4683D9F2-5708-4773-BF73-34B742B424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25400" y="5032540"/>
            <a:ext cx="1026244" cy="1904862"/>
          </a:xfrm>
          <a:prstGeom prst="rect">
            <a:avLst/>
          </a:prstGeom>
        </p:spPr>
      </p:pic>
      <p:pic>
        <p:nvPicPr>
          <p:cNvPr id="6" name="PHẠM DUYÊN 5 - 9Slide.vn">
            <a:extLst>
              <a:ext uri="{FF2B5EF4-FFF2-40B4-BE49-F238E27FC236}">
                <a16:creationId xmlns:a16="http://schemas.microsoft.com/office/drawing/2014/main" id="{9FB231A0-08D0-A28C-F748-2CFDDFD227B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6704537" y="-1063650"/>
            <a:ext cx="6858000" cy="5486400"/>
          </a:xfrm>
          <a:prstGeom prst="rect">
            <a:avLst/>
          </a:prstGeom>
        </p:spPr>
      </p:pic>
      <p:pic>
        <p:nvPicPr>
          <p:cNvPr id="7" name="PHẠM DUYÊN 6 - 9Slide.vn">
            <a:extLst>
              <a:ext uri="{FF2B5EF4-FFF2-40B4-BE49-F238E27FC236}">
                <a16:creationId xmlns:a16="http://schemas.microsoft.com/office/drawing/2014/main" id="{FE0372D4-8BEA-30CF-5DB7-B2D1A381379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2852882" y="-2225526"/>
            <a:ext cx="6858000" cy="5486400"/>
          </a:xfrm>
          <a:prstGeom prst="rect">
            <a:avLst/>
          </a:prstGeom>
        </p:spPr>
      </p:pic>
      <p:pic>
        <p:nvPicPr>
          <p:cNvPr id="8" name="PHẠM DUYÊN 7 - 9Slide.vn">
            <a:extLst>
              <a:ext uri="{FF2B5EF4-FFF2-40B4-BE49-F238E27FC236}">
                <a16:creationId xmlns:a16="http://schemas.microsoft.com/office/drawing/2014/main" id="{893D709B-81EF-DD34-C34A-EA058B8ECC2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1372377" y="-882189"/>
            <a:ext cx="6858000" cy="5486400"/>
          </a:xfrm>
          <a:prstGeom prst="rect">
            <a:avLst/>
          </a:prstGeom>
        </p:spPr>
      </p:pic>
      <p:pic>
        <p:nvPicPr>
          <p:cNvPr id="9" name="PHẠM DUYÊN 8 - 9Slide.vn">
            <a:extLst>
              <a:ext uri="{FF2B5EF4-FFF2-40B4-BE49-F238E27FC236}">
                <a16:creationId xmlns:a16="http://schemas.microsoft.com/office/drawing/2014/main" id="{AB6473E2-59B9-465E-0A57-7CE5B4DCA80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425672" y="4346048"/>
            <a:ext cx="1428484" cy="2591353"/>
          </a:xfrm>
          <a:prstGeom prst="rect">
            <a:avLst/>
          </a:prstGeom>
        </p:spPr>
      </p:pic>
      <p:pic>
        <p:nvPicPr>
          <p:cNvPr id="10" name="PHẠM DUYÊN 9 - 9Slide.vn">
            <a:extLst>
              <a:ext uri="{FF2B5EF4-FFF2-40B4-BE49-F238E27FC236}">
                <a16:creationId xmlns:a16="http://schemas.microsoft.com/office/drawing/2014/main" id="{C702B471-5C1F-9C36-BC9E-F9CCFB43BB5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1290353" y="5457208"/>
            <a:ext cx="2229027" cy="1354134"/>
          </a:xfrm>
          <a:prstGeom prst="rect">
            <a:avLst/>
          </a:prstGeom>
        </p:spPr>
      </p:pic>
      <p:pic>
        <p:nvPicPr>
          <p:cNvPr id="12" name="PHẠM DUYÊN 10 - 9Slide.vn">
            <a:extLst>
              <a:ext uri="{FF2B5EF4-FFF2-40B4-BE49-F238E27FC236}">
                <a16:creationId xmlns:a16="http://schemas.microsoft.com/office/drawing/2014/main" id="{A6E9558B-21CB-A363-FD81-0BD64A9961A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1389727" y="-1063650"/>
            <a:ext cx="6449586" cy="1749450"/>
          </a:xfrm>
          <a:prstGeom prst="rect">
            <a:avLst/>
          </a:prstGeom>
        </p:spPr>
      </p:pic>
      <p:pic>
        <p:nvPicPr>
          <p:cNvPr id="14" name="PHẠM DUYÊN 11 - 9Slide.vn">
            <a:extLst>
              <a:ext uri="{FF2B5EF4-FFF2-40B4-BE49-F238E27FC236}">
                <a16:creationId xmlns:a16="http://schemas.microsoft.com/office/drawing/2014/main" id="{5EFBE62A-58DF-D475-96E1-7B83BACBF7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6704538" y="-1285560"/>
            <a:ext cx="6449586" cy="1749450"/>
          </a:xfrm>
          <a:prstGeom prst="rect">
            <a:avLst/>
          </a:prstGeom>
        </p:spPr>
      </p:pic>
      <p:pic>
        <p:nvPicPr>
          <p:cNvPr id="17" name="PHẠM DUYÊN 14 - 9Slide.vn">
            <a:extLst>
              <a:ext uri="{FF2B5EF4-FFF2-40B4-BE49-F238E27FC236}">
                <a16:creationId xmlns:a16="http://schemas.microsoft.com/office/drawing/2014/main" id="{5997D558-7D66-A6E9-1F9C-C37091A1CA7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13506"/>
          <a:stretch>
            <a:fillRect/>
          </a:stretch>
        </p:blipFill>
        <p:spPr>
          <a:xfrm rot="21119232">
            <a:off x="7814258" y="4617819"/>
            <a:ext cx="4338331" cy="2263366"/>
          </a:xfrm>
          <a:prstGeom prst="rect">
            <a:avLst/>
          </a:prstGeom>
        </p:spPr>
      </p:pic>
      <p:pic>
        <p:nvPicPr>
          <p:cNvPr id="15" name="PHẠM DUYÊN 12 - 9Slide.vn">
            <a:extLst>
              <a:ext uri="{FF2B5EF4-FFF2-40B4-BE49-F238E27FC236}">
                <a16:creationId xmlns:a16="http://schemas.microsoft.com/office/drawing/2014/main" id="{B31F70AB-5B5D-51AF-3A8B-0207EB69B0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>
          <a:xfrm rot="21119232">
            <a:off x="9183741" y="5214706"/>
            <a:ext cx="1447484" cy="1430097"/>
          </a:xfrm>
          <a:prstGeom prst="rect">
            <a:avLst/>
          </a:prstGeom>
        </p:spPr>
      </p:pic>
      <p:pic>
        <p:nvPicPr>
          <p:cNvPr id="16" name="PHẠM DUYÊN 13 - 9Slide.vn">
            <a:extLst>
              <a:ext uri="{FF2B5EF4-FFF2-40B4-BE49-F238E27FC236}">
                <a16:creationId xmlns:a16="http://schemas.microsoft.com/office/drawing/2014/main" id="{BA59D726-24A6-A00C-0986-8295214AE9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 rot="21119232">
            <a:off x="9731039" y="4742606"/>
            <a:ext cx="300913" cy="310278"/>
          </a:xfrm>
          <a:prstGeom prst="rect">
            <a:avLst/>
          </a:prstGeom>
        </p:spPr>
      </p:pic>
      <p:pic>
        <p:nvPicPr>
          <p:cNvPr id="19" name="PHẠM DUYÊN 15 - 9Slide.vn">
            <a:extLst>
              <a:ext uri="{FF2B5EF4-FFF2-40B4-BE49-F238E27FC236}">
                <a16:creationId xmlns:a16="http://schemas.microsoft.com/office/drawing/2014/main" id="{F9BDD752-33AD-053C-CEAB-515BEDD4CD0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>
          <a:xfrm>
            <a:off x="8891846" y="6280868"/>
            <a:ext cx="398573" cy="530475"/>
          </a:xfrm>
          <a:prstGeom prst="rect">
            <a:avLst/>
          </a:prstGeom>
        </p:spPr>
      </p:pic>
      <p:pic>
        <p:nvPicPr>
          <p:cNvPr id="20" name="PHẠM DUYÊN 16 - 9Slide.vn">
            <a:extLst>
              <a:ext uri="{FF2B5EF4-FFF2-40B4-BE49-F238E27FC236}">
                <a16:creationId xmlns:a16="http://schemas.microsoft.com/office/drawing/2014/main" id="{B42D2E00-8922-35C8-F92C-8378C0C3348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-2619289" y="-1215661"/>
            <a:ext cx="6449586" cy="1749450"/>
          </a:xfrm>
          <a:prstGeom prst="rect">
            <a:avLst/>
          </a:prstGeom>
        </p:spPr>
      </p:pic>
      <p:pic>
        <p:nvPicPr>
          <p:cNvPr id="21" name="PHẠM DUYÊN 17 - 9Slide.vn">
            <a:extLst>
              <a:ext uri="{FF2B5EF4-FFF2-40B4-BE49-F238E27FC236}">
                <a16:creationId xmlns:a16="http://schemas.microsoft.com/office/drawing/2014/main" id="{45096A08-9D74-8427-B2F8-E097D5866AC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 rot="389346">
            <a:off x="170539" y="265667"/>
            <a:ext cx="2009958" cy="16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3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18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24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34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35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50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2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9381-E758-4DA9-A54E-3F90A24B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CC256-D3D6-44BB-824C-F0F525FAB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5B5BE-30DE-42EE-89C6-B07D4086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45501-5EF1-4250-8F1A-47880101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9AA7-B706-44EF-84A9-6F437FF9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53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75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48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246EA-8213-451B-8CE8-30B6189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FEDE8-DCBE-4746-87B7-280F7B32B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D3D4A-D254-45E1-8450-B7CC19C2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E4687-6F7C-498E-B0F8-FABBA1CA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C7D02-E15C-4D21-B540-AB9E219A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4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9564-061A-460D-B3C3-8FFE1AA4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5BA18-3AFB-42BF-B6FC-3AB551A38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C85F1-2CCC-432A-9431-5CD580CE5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7E030-63C9-47D0-B2CA-628CEB49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E9F32-A7C6-425A-B19C-FA1249FD8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D4D76-4F13-49FF-9EA2-4C085297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4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22E3-B58C-4D0D-94C3-2D03880C9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11774-CB28-48CE-AD0E-68E005406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8E1DC-E330-4435-88DB-8BD8C82AE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EA0CF8-2773-4885-895D-E5F04355B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B61AC-9B5F-4F8E-AA7F-6F63C4698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70DBC-13C6-4C7F-B26A-63477F6D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ABB3DF-B9F8-4C2B-A804-6B36D45A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B3C65A-DE0C-472B-8491-1FAF9680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9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055B0-259A-449C-85DB-4D30B7ED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355EA-646E-4D78-ACE6-C61C45FB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63CFE-0CA9-4E41-9B10-F005662A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445A2-40CE-422C-A0A0-E098E5A8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211AFA-C7D6-4006-83AF-55519A97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E49FF2-2E4A-465A-9B96-8ECC65B6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5B110-6106-4013-88AC-F4523C0D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613F-B8A7-4AFD-8C0D-E1A9E573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0B005-FA86-472D-95A7-081A617A5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65DE7-67DA-4752-833E-970E4EFEF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17468-CF47-48DB-A54F-CD83E049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1BCF6-D7E3-414F-ABA7-60BF9F26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83686-27E3-4CBB-81E5-FB99B41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E697-98F0-4073-808B-FA725D7C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E88816-32EB-46D4-AF1F-B5971772C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56909-4645-483A-99FA-9A8C89131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93427-1CE6-48FD-B397-D7844BCC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8B45C-4C00-4731-8E9F-E97DFDCB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25B3E-3B61-4445-A346-4E2784E2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9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46B353-9258-4E89-B5A3-2028B053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65000-398E-46D9-AD3B-7AFB7F1D1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2ACAE-E473-4396-9896-D654FEEE6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0A21-055D-4D04-8644-B50FD98E5AF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BC7E3-3DD3-4A30-927A-E64ACFB78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82B1-DCC0-4879-987A-95BD87340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7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11" Type="http://schemas.microsoft.com/office/2007/relationships/hdphoto" Target="../media/hdphoto3.wdp"/><Relationship Id="rId5" Type="http://schemas.openxmlformats.org/officeDocument/2006/relationships/image" Target="../media/image14.jp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2.xml"/><Relationship Id="rId9" Type="http://schemas.microsoft.com/office/2007/relationships/hdphoto" Target="../media/hdphoto2.wdp"/><Relationship Id="rId14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12" Type="http://schemas.microsoft.com/office/2007/relationships/hdphoto" Target="../media/hdphoto5.wdp"/><Relationship Id="rId17" Type="http://schemas.microsoft.com/office/2007/relationships/hdphoto" Target="../media/hdphoto6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audio" Target="../media/audio3.wav"/><Relationship Id="rId15" Type="http://schemas.openxmlformats.org/officeDocument/2006/relationships/image" Target="../media/image20.gif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23.png"/><Relationship Id="rId1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microsoft.com/office/2007/relationships/hdphoto" Target="../media/hdphoto5.wdp"/><Relationship Id="rId5" Type="http://schemas.openxmlformats.org/officeDocument/2006/relationships/audio" Target="../media/audio2.wav"/><Relationship Id="rId1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audio" Target="../media/audio3.wav"/><Relationship Id="rId9" Type="http://schemas.microsoft.com/office/2007/relationships/hdphoto" Target="../media/hdphoto4.wdp"/><Relationship Id="rId1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microsoft.com/office/2007/relationships/hdphoto" Target="../media/hdphoto5.wdp"/><Relationship Id="rId5" Type="http://schemas.openxmlformats.org/officeDocument/2006/relationships/audio" Target="../media/audio3.wav"/><Relationship Id="rId1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audio" Target="../media/audio2.wav"/><Relationship Id="rId9" Type="http://schemas.microsoft.com/office/2007/relationships/hdphoto" Target="../media/hdphoto4.wdp"/><Relationship Id="rId1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8531" y="1600201"/>
            <a:ext cx="7032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0" y="2231297"/>
            <a:ext cx="5970533" cy="30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1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r="81600" b="48000"/>
          <a:stretch>
            <a:fillRect/>
          </a:stretch>
        </p:blipFill>
        <p:spPr bwMode="auto">
          <a:xfrm>
            <a:off x="3382888" y="1665389"/>
            <a:ext cx="1576558" cy="2227745"/>
          </a:xfrm>
          <a:prstGeom prst="rect">
            <a:avLst/>
          </a:prstGeom>
          <a:noFill/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191" y="4414852"/>
            <a:ext cx="1914050" cy="1914050"/>
          </a:xfrm>
          <a:prstGeom prst="rect">
            <a:avLst/>
          </a:prstGeom>
        </p:spPr>
      </p:pic>
      <p:grpSp>
        <p:nvGrpSpPr>
          <p:cNvPr id="3" name="Group 13"/>
          <p:cNvGrpSpPr/>
          <p:nvPr/>
        </p:nvGrpSpPr>
        <p:grpSpPr>
          <a:xfrm>
            <a:off x="554711" y="1861250"/>
            <a:ext cx="2856505" cy="2186618"/>
            <a:chOff x="404095" y="1367454"/>
            <a:chExt cx="2450054" cy="1140119"/>
          </a:xfrm>
        </p:grpSpPr>
        <p:sp>
          <p:nvSpPr>
            <p:cNvPr id="54" name="Cloud Callout 53"/>
            <p:cNvSpPr/>
            <p:nvPr/>
          </p:nvSpPr>
          <p:spPr>
            <a:xfrm>
              <a:off x="404095" y="1367454"/>
              <a:ext cx="2450054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15176" y="1550164"/>
              <a:ext cx="2371571" cy="722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những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tròn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56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20400" r="60000" b="48000"/>
          <a:stretch>
            <a:fillRect/>
          </a:stretch>
        </p:blipFill>
        <p:spPr bwMode="auto">
          <a:xfrm>
            <a:off x="5130788" y="1665389"/>
            <a:ext cx="1679377" cy="2227745"/>
          </a:xfrm>
          <a:prstGeom prst="rect">
            <a:avLst/>
          </a:prstGeom>
          <a:noFill/>
        </p:spPr>
      </p:pic>
      <p:pic>
        <p:nvPicPr>
          <p:cNvPr id="57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44400" r="28800" b="50400"/>
          <a:stretch>
            <a:fillRect/>
          </a:stretch>
        </p:blipFill>
        <p:spPr bwMode="auto">
          <a:xfrm>
            <a:off x="7187156" y="1665389"/>
            <a:ext cx="2296291" cy="2124920"/>
          </a:xfrm>
          <a:prstGeom prst="rect">
            <a:avLst/>
          </a:prstGeom>
          <a:noFill/>
        </p:spPr>
      </p:pic>
      <p:pic>
        <p:nvPicPr>
          <p:cNvPr id="58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78000" r="2400" b="50400"/>
          <a:stretch>
            <a:fillRect/>
          </a:stretch>
        </p:blipFill>
        <p:spPr bwMode="auto">
          <a:xfrm>
            <a:off x="10066087" y="1665388"/>
            <a:ext cx="1679377" cy="2124926"/>
          </a:xfrm>
          <a:prstGeom prst="rect">
            <a:avLst/>
          </a:prstGeom>
          <a:noFill/>
        </p:spPr>
      </p:pic>
      <p:pic>
        <p:nvPicPr>
          <p:cNvPr id="59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t="48960" r="87600"/>
          <a:stretch>
            <a:fillRect/>
          </a:stretch>
        </p:blipFill>
        <p:spPr bwMode="auto">
          <a:xfrm>
            <a:off x="3382887" y="3762879"/>
            <a:ext cx="1062463" cy="2186618"/>
          </a:xfrm>
          <a:prstGeom prst="rect">
            <a:avLst/>
          </a:prstGeom>
          <a:noFill/>
        </p:spPr>
      </p:pic>
      <p:pic>
        <p:nvPicPr>
          <p:cNvPr id="60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16800" t="48960" r="57600"/>
          <a:stretch>
            <a:fillRect/>
          </a:stretch>
        </p:blipFill>
        <p:spPr bwMode="auto">
          <a:xfrm>
            <a:off x="4822335" y="3762887"/>
            <a:ext cx="2193472" cy="2186610"/>
          </a:xfrm>
          <a:prstGeom prst="rect">
            <a:avLst/>
          </a:prstGeom>
          <a:noFill/>
        </p:spPr>
      </p:pic>
      <p:pic>
        <p:nvPicPr>
          <p:cNvPr id="61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44400" t="48960" r="36000"/>
          <a:stretch>
            <a:fillRect/>
          </a:stretch>
        </p:blipFill>
        <p:spPr bwMode="auto">
          <a:xfrm>
            <a:off x="7187156" y="3762887"/>
            <a:ext cx="1679377" cy="2186610"/>
          </a:xfrm>
          <a:prstGeom prst="rect">
            <a:avLst/>
          </a:prstGeom>
          <a:noFill/>
        </p:spPr>
      </p:pic>
      <p:pic>
        <p:nvPicPr>
          <p:cNvPr id="62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67200" t="48000" r="21600"/>
          <a:stretch>
            <a:fillRect/>
          </a:stretch>
        </p:blipFill>
        <p:spPr bwMode="auto">
          <a:xfrm>
            <a:off x="9140717" y="3721752"/>
            <a:ext cx="959644" cy="2227745"/>
          </a:xfrm>
          <a:prstGeom prst="rect">
            <a:avLst/>
          </a:prstGeom>
          <a:noFill/>
        </p:spPr>
      </p:pic>
      <p:pic>
        <p:nvPicPr>
          <p:cNvPr id="63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81600" t="48960"/>
          <a:stretch>
            <a:fillRect/>
          </a:stretch>
        </p:blipFill>
        <p:spPr bwMode="auto">
          <a:xfrm>
            <a:off x="10374544" y="3762887"/>
            <a:ext cx="1576558" cy="2186610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3562197" y="5227000"/>
            <a:ext cx="549937" cy="549937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712398" y="3364155"/>
            <a:ext cx="485529" cy="485529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473" y="425285"/>
            <a:ext cx="2230362" cy="991397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725873" y="1453659"/>
            <a:ext cx="3756477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Chọn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đáp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án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đúng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29312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r="81600" b="48000"/>
          <a:stretch>
            <a:fillRect/>
          </a:stretch>
        </p:blipFill>
        <p:spPr bwMode="auto">
          <a:xfrm>
            <a:off x="3382888" y="1665389"/>
            <a:ext cx="1576558" cy="2227745"/>
          </a:xfrm>
          <a:prstGeom prst="rect">
            <a:avLst/>
          </a:prstGeom>
          <a:noFill/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1546" y="4512003"/>
            <a:ext cx="1914050" cy="1914050"/>
          </a:xfrm>
          <a:prstGeom prst="rect">
            <a:avLst/>
          </a:prstGeom>
        </p:spPr>
      </p:pic>
      <p:grpSp>
        <p:nvGrpSpPr>
          <p:cNvPr id="3" name="Group 13"/>
          <p:cNvGrpSpPr/>
          <p:nvPr/>
        </p:nvGrpSpPr>
        <p:grpSpPr>
          <a:xfrm>
            <a:off x="664349" y="2001811"/>
            <a:ext cx="2856505" cy="2186619"/>
            <a:chOff x="404095" y="1367454"/>
            <a:chExt cx="2450054" cy="1140119"/>
          </a:xfrm>
        </p:grpSpPr>
        <p:sp>
          <p:nvSpPr>
            <p:cNvPr id="54" name="Cloud Callout 53"/>
            <p:cNvSpPr/>
            <p:nvPr/>
          </p:nvSpPr>
          <p:spPr>
            <a:xfrm>
              <a:off x="404095" y="1367454"/>
              <a:ext cx="2450054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30202" y="1474544"/>
              <a:ext cx="2224913" cy="946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những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chữ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nhật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56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20400" r="60000" b="48000"/>
          <a:stretch>
            <a:fillRect/>
          </a:stretch>
        </p:blipFill>
        <p:spPr bwMode="auto">
          <a:xfrm>
            <a:off x="5130788" y="1665389"/>
            <a:ext cx="1679377" cy="2227745"/>
          </a:xfrm>
          <a:prstGeom prst="rect">
            <a:avLst/>
          </a:prstGeom>
          <a:noFill/>
        </p:spPr>
      </p:pic>
      <p:pic>
        <p:nvPicPr>
          <p:cNvPr id="57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44400" r="28800" b="50400"/>
          <a:stretch>
            <a:fillRect/>
          </a:stretch>
        </p:blipFill>
        <p:spPr bwMode="auto">
          <a:xfrm>
            <a:off x="7187156" y="1665389"/>
            <a:ext cx="2296291" cy="2124920"/>
          </a:xfrm>
          <a:prstGeom prst="rect">
            <a:avLst/>
          </a:prstGeom>
          <a:noFill/>
        </p:spPr>
      </p:pic>
      <p:pic>
        <p:nvPicPr>
          <p:cNvPr id="58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78000" r="2400" b="50400"/>
          <a:stretch>
            <a:fillRect/>
          </a:stretch>
        </p:blipFill>
        <p:spPr bwMode="auto">
          <a:xfrm>
            <a:off x="10066087" y="1665388"/>
            <a:ext cx="1679377" cy="2124926"/>
          </a:xfrm>
          <a:prstGeom prst="rect">
            <a:avLst/>
          </a:prstGeom>
          <a:noFill/>
        </p:spPr>
      </p:pic>
      <p:pic>
        <p:nvPicPr>
          <p:cNvPr id="59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t="48960" r="87600"/>
          <a:stretch>
            <a:fillRect/>
          </a:stretch>
        </p:blipFill>
        <p:spPr bwMode="auto">
          <a:xfrm>
            <a:off x="3382887" y="3762879"/>
            <a:ext cx="1062463" cy="2186618"/>
          </a:xfrm>
          <a:prstGeom prst="rect">
            <a:avLst/>
          </a:prstGeom>
          <a:noFill/>
        </p:spPr>
      </p:pic>
      <p:pic>
        <p:nvPicPr>
          <p:cNvPr id="60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16800" t="48960" r="57600"/>
          <a:stretch>
            <a:fillRect/>
          </a:stretch>
        </p:blipFill>
        <p:spPr bwMode="auto">
          <a:xfrm>
            <a:off x="4822335" y="3762887"/>
            <a:ext cx="2193472" cy="2186610"/>
          </a:xfrm>
          <a:prstGeom prst="rect">
            <a:avLst/>
          </a:prstGeom>
          <a:noFill/>
        </p:spPr>
      </p:pic>
      <p:pic>
        <p:nvPicPr>
          <p:cNvPr id="61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44400" t="48960" r="36000"/>
          <a:stretch>
            <a:fillRect/>
          </a:stretch>
        </p:blipFill>
        <p:spPr bwMode="auto">
          <a:xfrm>
            <a:off x="7187156" y="3762887"/>
            <a:ext cx="1679377" cy="2186610"/>
          </a:xfrm>
          <a:prstGeom prst="rect">
            <a:avLst/>
          </a:prstGeom>
          <a:noFill/>
        </p:spPr>
      </p:pic>
      <p:pic>
        <p:nvPicPr>
          <p:cNvPr id="62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67200" t="48000" r="21600"/>
          <a:stretch>
            <a:fillRect/>
          </a:stretch>
        </p:blipFill>
        <p:spPr bwMode="auto">
          <a:xfrm>
            <a:off x="9140717" y="3721752"/>
            <a:ext cx="959644" cy="2227745"/>
          </a:xfrm>
          <a:prstGeom prst="rect">
            <a:avLst/>
          </a:prstGeom>
          <a:noFill/>
        </p:spPr>
      </p:pic>
      <p:pic>
        <p:nvPicPr>
          <p:cNvPr id="63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81600" t="48960"/>
          <a:stretch>
            <a:fillRect/>
          </a:stretch>
        </p:blipFill>
        <p:spPr bwMode="auto">
          <a:xfrm>
            <a:off x="10374544" y="3762887"/>
            <a:ext cx="1576558" cy="2186610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8070682" y="3299748"/>
            <a:ext cx="549937" cy="549937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383591" y="5251773"/>
            <a:ext cx="485529" cy="485529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879" y="431947"/>
            <a:ext cx="2230362" cy="991397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877358" y="1348645"/>
            <a:ext cx="375647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Chọn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đáp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án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đúng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33904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AAA-LÀM ẢNH SLIDE\Bai19-LT1-2.png"/>
          <p:cNvPicPr>
            <a:picLocks noChangeAspect="1" noChangeArrowheads="1"/>
          </p:cNvPicPr>
          <p:nvPr/>
        </p:nvPicPr>
        <p:blipFill>
          <a:blip r:embed="rId2"/>
          <a:srcRect l="2400" t="2400" r="69600" b="43200"/>
          <a:stretch>
            <a:fillRect/>
          </a:stretch>
        </p:blipFill>
        <p:spPr bwMode="auto">
          <a:xfrm>
            <a:off x="3800108" y="1664855"/>
            <a:ext cx="2428842" cy="2359446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707" y="4469654"/>
            <a:ext cx="1914050" cy="1914050"/>
          </a:xfrm>
          <a:prstGeom prst="rect">
            <a:avLst/>
          </a:prstGeom>
        </p:spPr>
      </p:pic>
      <p:grpSp>
        <p:nvGrpSpPr>
          <p:cNvPr id="21" name="Group 13"/>
          <p:cNvGrpSpPr/>
          <p:nvPr/>
        </p:nvGrpSpPr>
        <p:grpSpPr>
          <a:xfrm>
            <a:off x="893707" y="1766776"/>
            <a:ext cx="3265755" cy="2359446"/>
            <a:chOff x="508192" y="1341858"/>
            <a:chExt cx="2450054" cy="1140119"/>
          </a:xfrm>
        </p:grpSpPr>
        <p:sp>
          <p:nvSpPr>
            <p:cNvPr id="22" name="Cloud Callout 21"/>
            <p:cNvSpPr/>
            <p:nvPr/>
          </p:nvSpPr>
          <p:spPr>
            <a:xfrm>
              <a:off x="508192" y="1341858"/>
              <a:ext cx="2450054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2664" y="1454750"/>
              <a:ext cx="2066001" cy="877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những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khối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lập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phương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?</a:t>
              </a:r>
            </a:p>
          </p:txBody>
        </p:sp>
      </p:grpSp>
      <p:pic>
        <p:nvPicPr>
          <p:cNvPr id="24" name="Picture 2" descr="F:\AAA-LÀM ẢNH SLIDE\Bai19-LT1-2.png"/>
          <p:cNvPicPr>
            <a:picLocks noChangeAspect="1" noChangeArrowheads="1"/>
          </p:cNvPicPr>
          <p:nvPr/>
        </p:nvPicPr>
        <p:blipFill>
          <a:blip r:embed="rId2"/>
          <a:srcRect l="37200" t="2400" r="34800" b="43200"/>
          <a:stretch>
            <a:fillRect/>
          </a:stretch>
        </p:blipFill>
        <p:spPr bwMode="auto">
          <a:xfrm>
            <a:off x="6818774" y="1664854"/>
            <a:ext cx="2428842" cy="2359437"/>
          </a:xfrm>
          <a:prstGeom prst="rect">
            <a:avLst/>
          </a:prstGeom>
          <a:noFill/>
        </p:spPr>
      </p:pic>
      <p:pic>
        <p:nvPicPr>
          <p:cNvPr id="25" name="Picture 2" descr="F:\AAA-LÀM ẢNH SLIDE\Bai19-LT1-2.png"/>
          <p:cNvPicPr>
            <a:picLocks noChangeAspect="1" noChangeArrowheads="1"/>
          </p:cNvPicPr>
          <p:nvPr/>
        </p:nvPicPr>
        <p:blipFill>
          <a:blip r:embed="rId2"/>
          <a:srcRect l="68400" t="2400" r="3600" b="43200"/>
          <a:stretch>
            <a:fillRect/>
          </a:stretch>
        </p:blipFill>
        <p:spPr bwMode="auto">
          <a:xfrm>
            <a:off x="9525197" y="1664854"/>
            <a:ext cx="2428842" cy="2359437"/>
          </a:xfrm>
          <a:prstGeom prst="rect">
            <a:avLst/>
          </a:prstGeom>
          <a:noFill/>
        </p:spPr>
      </p:pic>
      <p:pic>
        <p:nvPicPr>
          <p:cNvPr id="26" name="Picture 2" descr="F:\AAA-LÀM ẢNH SLIDE\Bai19-LT1-2.png"/>
          <p:cNvPicPr>
            <a:picLocks noChangeAspect="1" noChangeArrowheads="1"/>
          </p:cNvPicPr>
          <p:nvPr/>
        </p:nvPicPr>
        <p:blipFill>
          <a:blip r:embed="rId2"/>
          <a:srcRect l="2400" t="60000" r="64800"/>
          <a:stretch>
            <a:fillRect/>
          </a:stretch>
        </p:blipFill>
        <p:spPr bwMode="auto">
          <a:xfrm>
            <a:off x="3800108" y="4163072"/>
            <a:ext cx="2845215" cy="1734887"/>
          </a:xfrm>
          <a:prstGeom prst="rect">
            <a:avLst/>
          </a:prstGeom>
          <a:noFill/>
        </p:spPr>
      </p:pic>
      <p:pic>
        <p:nvPicPr>
          <p:cNvPr id="27" name="Picture 2" descr="F:\AAA-LÀM ẢNH SLIDE\Bai19-LT1-2.png"/>
          <p:cNvPicPr>
            <a:picLocks noChangeAspect="1" noChangeArrowheads="1"/>
          </p:cNvPicPr>
          <p:nvPr/>
        </p:nvPicPr>
        <p:blipFill>
          <a:blip r:embed="rId2"/>
          <a:srcRect l="40800" t="60000" r="40800"/>
          <a:stretch>
            <a:fillRect/>
          </a:stretch>
        </p:blipFill>
        <p:spPr bwMode="auto">
          <a:xfrm>
            <a:off x="7131054" y="4163079"/>
            <a:ext cx="1596096" cy="1734880"/>
          </a:xfrm>
          <a:prstGeom prst="rect">
            <a:avLst/>
          </a:prstGeom>
          <a:noFill/>
        </p:spPr>
      </p:pic>
      <p:pic>
        <p:nvPicPr>
          <p:cNvPr id="28" name="Picture 2" descr="F:\AAA-LÀM ẢNH SLIDE\Bai19-LT1-2.png"/>
          <p:cNvPicPr>
            <a:picLocks noChangeAspect="1" noChangeArrowheads="1"/>
          </p:cNvPicPr>
          <p:nvPr/>
        </p:nvPicPr>
        <p:blipFill>
          <a:blip r:embed="rId2"/>
          <a:srcRect l="67200" t="60000" r="3600"/>
          <a:stretch>
            <a:fillRect/>
          </a:stretch>
        </p:blipFill>
        <p:spPr bwMode="auto">
          <a:xfrm>
            <a:off x="9421105" y="4163079"/>
            <a:ext cx="2532935" cy="1734880"/>
          </a:xfrm>
          <a:prstGeom prst="rect">
            <a:avLst/>
          </a:prstGeom>
          <a:noFill/>
        </p:spPr>
      </p:pic>
      <p:sp>
        <p:nvSpPr>
          <p:cNvPr id="29" name="Oval 28"/>
          <p:cNvSpPr/>
          <p:nvPr/>
        </p:nvSpPr>
        <p:spPr>
          <a:xfrm>
            <a:off x="7699524" y="5400406"/>
            <a:ext cx="455803" cy="455803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766533" y="3567286"/>
            <a:ext cx="455803" cy="455803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708229" y="3546814"/>
            <a:ext cx="455803" cy="455803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906" y="431947"/>
            <a:ext cx="2230362" cy="991397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332045" y="1300505"/>
            <a:ext cx="375647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Chọn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đáp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án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đúng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25807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257" y="4521988"/>
            <a:ext cx="1914050" cy="1914050"/>
          </a:xfrm>
          <a:prstGeom prst="rect">
            <a:avLst/>
          </a:prstGeom>
        </p:spPr>
      </p:pic>
      <p:grpSp>
        <p:nvGrpSpPr>
          <p:cNvPr id="74" name="Group 13"/>
          <p:cNvGrpSpPr/>
          <p:nvPr/>
        </p:nvGrpSpPr>
        <p:grpSpPr>
          <a:xfrm>
            <a:off x="631101" y="1822984"/>
            <a:ext cx="2630775" cy="2304922"/>
            <a:chOff x="256033" y="1390861"/>
            <a:chExt cx="1973675" cy="1356377"/>
          </a:xfrm>
        </p:grpSpPr>
        <p:sp>
          <p:nvSpPr>
            <p:cNvPr id="75" name="Cloud Callout 74"/>
            <p:cNvSpPr/>
            <p:nvPr/>
          </p:nvSpPr>
          <p:spPr>
            <a:xfrm>
              <a:off x="256033" y="1390861"/>
              <a:ext cx="1973675" cy="1356377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75654" y="1524405"/>
              <a:ext cx="1888766" cy="1068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thích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hợp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để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đặt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vào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dấu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“?”</a:t>
              </a:r>
            </a:p>
          </p:txBody>
        </p:sp>
      </p:grpSp>
      <p:pic>
        <p:nvPicPr>
          <p:cNvPr id="3074" name="Picture 2" descr="F:\AAA-LÀM ẢNH SLIDE\Bai19-LT1-3.png"/>
          <p:cNvPicPr>
            <a:picLocks noChangeAspect="1" noChangeArrowheads="1"/>
          </p:cNvPicPr>
          <p:nvPr/>
        </p:nvPicPr>
        <p:blipFill>
          <a:blip r:embed="rId3"/>
          <a:srcRect l="1200" t="36000" r="1200" b="43200"/>
          <a:stretch>
            <a:fillRect/>
          </a:stretch>
        </p:blipFill>
        <p:spPr bwMode="auto">
          <a:xfrm>
            <a:off x="2861463" y="2170150"/>
            <a:ext cx="9194205" cy="979712"/>
          </a:xfrm>
          <a:prstGeom prst="rect">
            <a:avLst/>
          </a:prstGeom>
          <a:noFill/>
        </p:spPr>
      </p:pic>
      <p:pic>
        <p:nvPicPr>
          <p:cNvPr id="79" name="Picture 2" descr="F:\AAA-LÀM ẢNH SLIDE\Bai19-LT1-3.png"/>
          <p:cNvPicPr>
            <a:picLocks noChangeAspect="1" noChangeArrowheads="1"/>
          </p:cNvPicPr>
          <p:nvPr/>
        </p:nvPicPr>
        <p:blipFill>
          <a:blip r:embed="rId3"/>
          <a:srcRect l="12000" t="72000" r="73200" b="7200"/>
          <a:stretch>
            <a:fillRect/>
          </a:stretch>
        </p:blipFill>
        <p:spPr bwMode="auto">
          <a:xfrm>
            <a:off x="3878854" y="3865801"/>
            <a:ext cx="1394209" cy="979712"/>
          </a:xfrm>
          <a:prstGeom prst="rect">
            <a:avLst/>
          </a:prstGeom>
          <a:noFill/>
        </p:spPr>
      </p:pic>
      <p:pic>
        <p:nvPicPr>
          <p:cNvPr id="80" name="Picture 2" descr="F:\AAA-LÀM ẢNH SLIDE\Bai19-LT1-3.png"/>
          <p:cNvPicPr>
            <a:picLocks noChangeAspect="1" noChangeArrowheads="1"/>
          </p:cNvPicPr>
          <p:nvPr/>
        </p:nvPicPr>
        <p:blipFill>
          <a:blip r:embed="rId3"/>
          <a:srcRect l="42000" t="72000" r="43200" b="7200"/>
          <a:stretch>
            <a:fillRect/>
          </a:stretch>
        </p:blipFill>
        <p:spPr bwMode="auto">
          <a:xfrm>
            <a:off x="6704939" y="3865801"/>
            <a:ext cx="1394209" cy="979712"/>
          </a:xfrm>
          <a:prstGeom prst="rect">
            <a:avLst/>
          </a:prstGeom>
          <a:noFill/>
        </p:spPr>
      </p:pic>
      <p:pic>
        <p:nvPicPr>
          <p:cNvPr id="81" name="Picture 2" descr="F:\AAA-LÀM ẢNH SLIDE\Bai19-LT1-3.png"/>
          <p:cNvPicPr>
            <a:picLocks noChangeAspect="1" noChangeArrowheads="1"/>
          </p:cNvPicPr>
          <p:nvPr/>
        </p:nvPicPr>
        <p:blipFill>
          <a:blip r:embed="rId3"/>
          <a:srcRect l="67200" t="72000" r="18000" b="7200"/>
          <a:stretch>
            <a:fillRect/>
          </a:stretch>
        </p:blipFill>
        <p:spPr bwMode="auto">
          <a:xfrm>
            <a:off x="9078851" y="3865801"/>
            <a:ext cx="1394209" cy="979712"/>
          </a:xfrm>
          <a:prstGeom prst="rect">
            <a:avLst/>
          </a:prstGeom>
          <a:noFill/>
        </p:spPr>
      </p:pic>
      <p:sp>
        <p:nvSpPr>
          <p:cNvPr id="82" name="Oval 81"/>
          <p:cNvSpPr/>
          <p:nvPr/>
        </p:nvSpPr>
        <p:spPr>
          <a:xfrm>
            <a:off x="6564551" y="4290624"/>
            <a:ext cx="549937" cy="549937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101" y="421962"/>
            <a:ext cx="2230362" cy="991397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296613" y="1299763"/>
            <a:ext cx="375647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Chọn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đáp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án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đúng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6254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024" y="457467"/>
            <a:ext cx="2230362" cy="991397"/>
          </a:xfrm>
          <a:prstGeom prst="rect">
            <a:avLst/>
          </a:prstGeom>
          <a:noFill/>
        </p:spPr>
      </p:pic>
      <p:sp>
        <p:nvSpPr>
          <p:cNvPr id="41" name="Rectangle 40"/>
          <p:cNvSpPr/>
          <p:nvPr/>
        </p:nvSpPr>
        <p:spPr>
          <a:xfrm>
            <a:off x="641537" y="1448864"/>
            <a:ext cx="4541699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399" dirty="0">
                <a:latin typeface="+mj-lt"/>
                <a:cs typeface="Lato" panose="020F0502020204030203" pitchFamily="34" charset="0"/>
              </a:rPr>
              <a:t>4.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Từ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4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hình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tam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giác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như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nhau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82426" y="1448864"/>
            <a:ext cx="3756477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a)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Em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hãy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ghép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thành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:</a:t>
            </a:r>
          </a:p>
        </p:txBody>
      </p:sp>
      <p:sp>
        <p:nvSpPr>
          <p:cNvPr id="44" name="Right Triangle 43"/>
          <p:cNvSpPr/>
          <p:nvPr/>
        </p:nvSpPr>
        <p:spPr>
          <a:xfrm rot="5400000">
            <a:off x="7281937" y="4168479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45" name="Right Triangle 44"/>
          <p:cNvSpPr/>
          <p:nvPr/>
        </p:nvSpPr>
        <p:spPr>
          <a:xfrm flipH="1">
            <a:off x="7277519" y="4168387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46" name="Right Triangle 45"/>
          <p:cNvSpPr/>
          <p:nvPr/>
        </p:nvSpPr>
        <p:spPr>
          <a:xfrm>
            <a:off x="8347262" y="1991205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47" name="Right Triangle 46"/>
          <p:cNvSpPr/>
          <p:nvPr/>
        </p:nvSpPr>
        <p:spPr>
          <a:xfrm flipH="1">
            <a:off x="6164273" y="1991205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49" name="Right Triangle 48"/>
          <p:cNvSpPr/>
          <p:nvPr/>
        </p:nvSpPr>
        <p:spPr>
          <a:xfrm>
            <a:off x="1504930" y="2460078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50" name="Right Triangle 49"/>
          <p:cNvSpPr/>
          <p:nvPr/>
        </p:nvSpPr>
        <p:spPr>
          <a:xfrm>
            <a:off x="3684855" y="2440261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51" name="Right Triangle 50"/>
          <p:cNvSpPr/>
          <p:nvPr/>
        </p:nvSpPr>
        <p:spPr>
          <a:xfrm>
            <a:off x="1514843" y="4625102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52" name="Right Triangle 51"/>
          <p:cNvSpPr/>
          <p:nvPr/>
        </p:nvSpPr>
        <p:spPr>
          <a:xfrm>
            <a:off x="3694767" y="4605285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67591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551E-6 -3.10302E-6 L 0.6706 -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-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96E-6 -0.00062 L 0.30874 1.4127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217 L 0.58229 -0.000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" y="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61 L 0.40177 0.002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427245" y="1346580"/>
            <a:ext cx="3756477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b)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Em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hãy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ghép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thành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:</a:t>
            </a:r>
          </a:p>
        </p:txBody>
      </p:sp>
      <p:sp>
        <p:nvSpPr>
          <p:cNvPr id="25" name="Right Triangle 24"/>
          <p:cNvSpPr/>
          <p:nvPr/>
        </p:nvSpPr>
        <p:spPr>
          <a:xfrm rot="13500000" flipH="1">
            <a:off x="5895240" y="4186448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6" name="Right Triangle 25"/>
          <p:cNvSpPr/>
          <p:nvPr/>
        </p:nvSpPr>
        <p:spPr>
          <a:xfrm rot="8100000" flipH="1">
            <a:off x="7440369" y="2643030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1" name="Group 30"/>
          <p:cNvGrpSpPr/>
          <p:nvPr/>
        </p:nvGrpSpPr>
        <p:grpSpPr>
          <a:xfrm flipH="1">
            <a:off x="7440253" y="2644155"/>
            <a:ext cx="3729273" cy="3727563"/>
            <a:chOff x="6135230" y="1656155"/>
            <a:chExt cx="2797926" cy="2796643"/>
          </a:xfrm>
        </p:grpSpPr>
        <p:sp>
          <p:nvSpPr>
            <p:cNvPr id="29" name="Right Triangle 28"/>
            <p:cNvSpPr/>
            <p:nvPr/>
          </p:nvSpPr>
          <p:spPr>
            <a:xfrm rot="13500000" flipH="1">
              <a:off x="6135230" y="2814121"/>
              <a:ext cx="1638677" cy="1638677"/>
            </a:xfrm>
            <a:prstGeom prst="rt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97C7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0" name="Right Triangle 29"/>
            <p:cNvSpPr/>
            <p:nvPr/>
          </p:nvSpPr>
          <p:spPr>
            <a:xfrm rot="8100000" flipH="1">
              <a:off x="7294479" y="1656155"/>
              <a:ext cx="1638677" cy="1638677"/>
            </a:xfrm>
            <a:prstGeom prst="rt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97C7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32" name="Right Triangle 31"/>
          <p:cNvSpPr/>
          <p:nvPr/>
        </p:nvSpPr>
        <p:spPr>
          <a:xfrm>
            <a:off x="1417049" y="2064238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33" name="Right Triangle 32"/>
          <p:cNvSpPr/>
          <p:nvPr/>
        </p:nvSpPr>
        <p:spPr>
          <a:xfrm>
            <a:off x="3596974" y="2044421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35" name="Right Triangle 34"/>
          <p:cNvSpPr/>
          <p:nvPr/>
        </p:nvSpPr>
        <p:spPr>
          <a:xfrm>
            <a:off x="1426962" y="4229262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36" name="Right Triangle 35"/>
          <p:cNvSpPr/>
          <p:nvPr/>
        </p:nvSpPr>
        <p:spPr>
          <a:xfrm>
            <a:off x="3606886" y="4209445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715" y="401716"/>
            <a:ext cx="2230362" cy="991397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901189" y="1393113"/>
            <a:ext cx="4541699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399" dirty="0">
                <a:latin typeface="+mj-lt"/>
                <a:cs typeface="Lato" panose="020F0502020204030203" pitchFamily="34" charset="0"/>
              </a:rPr>
              <a:t>4.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Từ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4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hình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tam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giác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như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nhau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511988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00216 L 0.59271 0.092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0" y="4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0216 L 0.41686 0.095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47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0216 L 0.46528 0.005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0" y="2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803 L 0.54445 0.0111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0" y="2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1F32C1-FCCC-466B-A06A-A8841E7AF093}"/>
              </a:ext>
            </a:extLst>
          </p:cNvPr>
          <p:cNvSpPr/>
          <p:nvPr/>
        </p:nvSpPr>
        <p:spPr>
          <a:xfrm>
            <a:off x="2155371" y="2992932"/>
            <a:ext cx="8540514" cy="900248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square" lIns="68580" tIns="34291" rIns="68580" bIns="34291">
            <a:spAutoFit/>
          </a:bodyPr>
          <a:lstStyle/>
          <a:p>
            <a:pPr algn="ctr"/>
            <a:r>
              <a:rPr lang="en-US" sz="5400" b="1" i="1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TIẾP NỐI</a:t>
            </a:r>
            <a:endParaRPr lang="en-US" sz="5400" b="1" i="1" dirty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844733" y="2177337"/>
            <a:ext cx="10927079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333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19: </a:t>
            </a:r>
          </a:p>
          <a:p>
            <a:pPr algn="ctr"/>
            <a:r>
              <a:rPr lang="en-US" altLang="zh-CN" sz="5333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HÌNH HỌC</a:t>
            </a:r>
            <a:endParaRPr lang="zh-CN" altLang="en-US" sz="5333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88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3429000"/>
            <a:ext cx="7535551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9080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18082" y="-2074726"/>
            <a:ext cx="12161838" cy="8932726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7" y="3920160"/>
            <a:ext cx="2937840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5120962" y="3505200"/>
            <a:ext cx="3424869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8519319" y="2662471"/>
            <a:ext cx="3657600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8550" y="4327189"/>
            <a:ext cx="19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nói đúng!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338938" y="0"/>
            <a:ext cx="5710062" cy="1981200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algn="ctr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519319" y="2901177"/>
            <a:ext cx="2056526" cy="1697666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38" y="472281"/>
            <a:ext cx="404177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570853" y="2767721"/>
            <a:ext cx="2644959" cy="132247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1881" y="1009932"/>
            <a:ext cx="609600" cy="609600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tam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giác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74" y="4364961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35" y="2892693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381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F45D76-DA9B-45F9-AD78-F1195018F3D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2970" r="26727"/>
                    </a14:imgEffect>
                  </a14:imgLayer>
                </a14:imgProps>
              </a:ext>
            </a:extLst>
          </a:blip>
          <a:srcRect r="70303"/>
          <a:stretch/>
        </p:blipFill>
        <p:spPr>
          <a:xfrm>
            <a:off x="8296115" y="324842"/>
            <a:ext cx="1484636" cy="13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nhật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2" y="2883876"/>
            <a:ext cx="725543" cy="7115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F1ABCCB-1843-48C9-9768-E937A1EBECC5}"/>
              </a:ext>
            </a:extLst>
          </p:cNvPr>
          <p:cNvSpPr txBox="1"/>
          <p:nvPr/>
        </p:nvSpPr>
        <p:spPr>
          <a:xfrm>
            <a:off x="4800600" y="544987"/>
            <a:ext cx="381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B7F30E-DB79-43A4-BD46-4A502A67393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47043" t="10965" r="33315" b="66972"/>
          <a:stretch/>
        </p:blipFill>
        <p:spPr>
          <a:xfrm>
            <a:off x="8544401" y="565953"/>
            <a:ext cx="1712433" cy="77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tam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giác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26" y="5863040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51" y="2885871"/>
            <a:ext cx="734142" cy="7075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2C920C-4BEA-4F1F-80A5-4229152C8988}"/>
              </a:ext>
            </a:extLst>
          </p:cNvPr>
          <p:cNvSpPr txBox="1"/>
          <p:nvPr/>
        </p:nvSpPr>
        <p:spPr>
          <a:xfrm>
            <a:off x="4800600" y="544987"/>
            <a:ext cx="381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B49D5AB-8847-4004-9E3E-1CC40DF5CF0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0698" t="4851" r="61671" b="60285"/>
          <a:stretch/>
        </p:blipFill>
        <p:spPr>
          <a:xfrm>
            <a:off x="8497982" y="472281"/>
            <a:ext cx="1245932" cy="122149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264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399" y="403844"/>
            <a:ext cx="2230362" cy="991397"/>
          </a:xfrm>
          <a:prstGeom prst="rect">
            <a:avLst/>
          </a:prstGeom>
          <a:noFill/>
        </p:spPr>
      </p:pic>
      <p:pic>
        <p:nvPicPr>
          <p:cNvPr id="1026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r="81600" b="48000"/>
          <a:stretch>
            <a:fillRect/>
          </a:stretch>
        </p:blipFill>
        <p:spPr bwMode="auto">
          <a:xfrm>
            <a:off x="3382888" y="1665389"/>
            <a:ext cx="1576558" cy="2227745"/>
          </a:xfrm>
          <a:prstGeom prst="rect">
            <a:avLst/>
          </a:prstGeom>
          <a:noFill/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191" y="4414852"/>
            <a:ext cx="1914050" cy="1914050"/>
          </a:xfrm>
          <a:prstGeom prst="rect">
            <a:avLst/>
          </a:prstGeom>
        </p:spPr>
      </p:pic>
      <p:grpSp>
        <p:nvGrpSpPr>
          <p:cNvPr id="53" name="Group 13"/>
          <p:cNvGrpSpPr/>
          <p:nvPr/>
        </p:nvGrpSpPr>
        <p:grpSpPr>
          <a:xfrm>
            <a:off x="600137" y="2011531"/>
            <a:ext cx="2856505" cy="2186618"/>
            <a:chOff x="404095" y="1367454"/>
            <a:chExt cx="2450054" cy="1140119"/>
          </a:xfrm>
        </p:grpSpPr>
        <p:sp>
          <p:nvSpPr>
            <p:cNvPr id="54" name="Cloud Callout 53"/>
            <p:cNvSpPr/>
            <p:nvPr/>
          </p:nvSpPr>
          <p:spPr>
            <a:xfrm>
              <a:off x="404095" y="1367454"/>
              <a:ext cx="2450054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40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58105" y="1480848"/>
              <a:ext cx="2269769" cy="722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những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vuông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56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20400" r="60000" b="48000"/>
          <a:stretch>
            <a:fillRect/>
          </a:stretch>
        </p:blipFill>
        <p:spPr bwMode="auto">
          <a:xfrm>
            <a:off x="5130788" y="1665389"/>
            <a:ext cx="1679377" cy="2227745"/>
          </a:xfrm>
          <a:prstGeom prst="rect">
            <a:avLst/>
          </a:prstGeom>
          <a:noFill/>
        </p:spPr>
      </p:pic>
      <p:pic>
        <p:nvPicPr>
          <p:cNvPr id="57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44400" r="28800" b="50400"/>
          <a:stretch>
            <a:fillRect/>
          </a:stretch>
        </p:blipFill>
        <p:spPr bwMode="auto">
          <a:xfrm>
            <a:off x="7187156" y="1665389"/>
            <a:ext cx="2296291" cy="2124920"/>
          </a:xfrm>
          <a:prstGeom prst="rect">
            <a:avLst/>
          </a:prstGeom>
          <a:noFill/>
        </p:spPr>
      </p:pic>
      <p:pic>
        <p:nvPicPr>
          <p:cNvPr id="58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78000" r="2400" b="50400"/>
          <a:stretch>
            <a:fillRect/>
          </a:stretch>
        </p:blipFill>
        <p:spPr bwMode="auto">
          <a:xfrm>
            <a:off x="10066087" y="1665388"/>
            <a:ext cx="1679377" cy="2124926"/>
          </a:xfrm>
          <a:prstGeom prst="rect">
            <a:avLst/>
          </a:prstGeom>
          <a:noFill/>
        </p:spPr>
      </p:pic>
      <p:pic>
        <p:nvPicPr>
          <p:cNvPr id="59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t="48960" r="87600"/>
          <a:stretch>
            <a:fillRect/>
          </a:stretch>
        </p:blipFill>
        <p:spPr bwMode="auto">
          <a:xfrm>
            <a:off x="3382887" y="3762879"/>
            <a:ext cx="1062463" cy="2186618"/>
          </a:xfrm>
          <a:prstGeom prst="rect">
            <a:avLst/>
          </a:prstGeom>
          <a:noFill/>
        </p:spPr>
      </p:pic>
      <p:pic>
        <p:nvPicPr>
          <p:cNvPr id="60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16800" t="48960" r="57600"/>
          <a:stretch>
            <a:fillRect/>
          </a:stretch>
        </p:blipFill>
        <p:spPr bwMode="auto">
          <a:xfrm>
            <a:off x="4822335" y="3762887"/>
            <a:ext cx="2193472" cy="2186610"/>
          </a:xfrm>
          <a:prstGeom prst="rect">
            <a:avLst/>
          </a:prstGeom>
          <a:noFill/>
        </p:spPr>
      </p:pic>
      <p:pic>
        <p:nvPicPr>
          <p:cNvPr id="61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44400" t="48960" r="36000"/>
          <a:stretch>
            <a:fillRect/>
          </a:stretch>
        </p:blipFill>
        <p:spPr bwMode="auto">
          <a:xfrm>
            <a:off x="7187156" y="3762887"/>
            <a:ext cx="1679377" cy="2186610"/>
          </a:xfrm>
          <a:prstGeom prst="rect">
            <a:avLst/>
          </a:prstGeom>
          <a:noFill/>
        </p:spPr>
      </p:pic>
      <p:pic>
        <p:nvPicPr>
          <p:cNvPr id="62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67200" t="48000" r="21600"/>
          <a:stretch>
            <a:fillRect/>
          </a:stretch>
        </p:blipFill>
        <p:spPr bwMode="auto">
          <a:xfrm>
            <a:off x="9140717" y="3721752"/>
            <a:ext cx="959644" cy="2227745"/>
          </a:xfrm>
          <a:prstGeom prst="rect">
            <a:avLst/>
          </a:prstGeom>
          <a:noFill/>
        </p:spPr>
      </p:pic>
      <p:pic>
        <p:nvPicPr>
          <p:cNvPr id="63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81600" t="48960"/>
          <a:stretch>
            <a:fillRect/>
          </a:stretch>
        </p:blipFill>
        <p:spPr bwMode="auto">
          <a:xfrm>
            <a:off x="10374544" y="3762887"/>
            <a:ext cx="1576558" cy="2186610"/>
          </a:xfrm>
          <a:prstGeom prst="rect">
            <a:avLst/>
          </a:prstGeom>
          <a:noFill/>
        </p:spPr>
      </p:pic>
      <p:sp>
        <p:nvSpPr>
          <p:cNvPr id="64" name="Oval 63"/>
          <p:cNvSpPr/>
          <p:nvPr/>
        </p:nvSpPr>
        <p:spPr>
          <a:xfrm>
            <a:off x="3894142" y="3329473"/>
            <a:ext cx="549937" cy="549937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5321" y="1303071"/>
            <a:ext cx="375647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Chọn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đáp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án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đúng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20985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r="81600" b="48000"/>
          <a:stretch>
            <a:fillRect/>
          </a:stretch>
        </p:blipFill>
        <p:spPr bwMode="auto">
          <a:xfrm>
            <a:off x="3382888" y="1665389"/>
            <a:ext cx="1576558" cy="2227745"/>
          </a:xfrm>
          <a:prstGeom prst="rect">
            <a:avLst/>
          </a:prstGeom>
          <a:noFill/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191" y="4414852"/>
            <a:ext cx="1914050" cy="1914050"/>
          </a:xfrm>
          <a:prstGeom prst="rect">
            <a:avLst/>
          </a:prstGeom>
        </p:spPr>
      </p:pic>
      <p:grpSp>
        <p:nvGrpSpPr>
          <p:cNvPr id="3" name="Group 13"/>
          <p:cNvGrpSpPr/>
          <p:nvPr/>
        </p:nvGrpSpPr>
        <p:grpSpPr>
          <a:xfrm>
            <a:off x="573249" y="2197558"/>
            <a:ext cx="2856505" cy="1964435"/>
            <a:chOff x="404095" y="1367454"/>
            <a:chExt cx="2450054" cy="1140119"/>
          </a:xfrm>
        </p:grpSpPr>
        <p:sp>
          <p:nvSpPr>
            <p:cNvPr id="54" name="Cloud Callout 53"/>
            <p:cNvSpPr/>
            <p:nvPr/>
          </p:nvSpPr>
          <p:spPr>
            <a:xfrm>
              <a:off x="404095" y="1367454"/>
              <a:ext cx="2450054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40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09836" y="1445436"/>
              <a:ext cx="2184714" cy="1053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những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tam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giác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56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20400" r="60000" b="48000"/>
          <a:stretch>
            <a:fillRect/>
          </a:stretch>
        </p:blipFill>
        <p:spPr bwMode="auto">
          <a:xfrm>
            <a:off x="5130788" y="1665389"/>
            <a:ext cx="1679377" cy="2227745"/>
          </a:xfrm>
          <a:prstGeom prst="rect">
            <a:avLst/>
          </a:prstGeom>
          <a:noFill/>
        </p:spPr>
      </p:pic>
      <p:pic>
        <p:nvPicPr>
          <p:cNvPr id="57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44400" r="28800" b="50400"/>
          <a:stretch>
            <a:fillRect/>
          </a:stretch>
        </p:blipFill>
        <p:spPr bwMode="auto">
          <a:xfrm>
            <a:off x="7187156" y="1665389"/>
            <a:ext cx="2296291" cy="2124920"/>
          </a:xfrm>
          <a:prstGeom prst="rect">
            <a:avLst/>
          </a:prstGeom>
          <a:noFill/>
        </p:spPr>
      </p:pic>
      <p:pic>
        <p:nvPicPr>
          <p:cNvPr id="58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78000" r="2400" b="50400"/>
          <a:stretch>
            <a:fillRect/>
          </a:stretch>
        </p:blipFill>
        <p:spPr bwMode="auto">
          <a:xfrm>
            <a:off x="10066087" y="1665388"/>
            <a:ext cx="1679377" cy="2124926"/>
          </a:xfrm>
          <a:prstGeom prst="rect">
            <a:avLst/>
          </a:prstGeom>
          <a:noFill/>
        </p:spPr>
      </p:pic>
      <p:pic>
        <p:nvPicPr>
          <p:cNvPr id="59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t="48960" r="87600"/>
          <a:stretch>
            <a:fillRect/>
          </a:stretch>
        </p:blipFill>
        <p:spPr bwMode="auto">
          <a:xfrm>
            <a:off x="3382887" y="3762879"/>
            <a:ext cx="1062463" cy="2186618"/>
          </a:xfrm>
          <a:prstGeom prst="rect">
            <a:avLst/>
          </a:prstGeom>
          <a:noFill/>
        </p:spPr>
      </p:pic>
      <p:pic>
        <p:nvPicPr>
          <p:cNvPr id="60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16800" t="48960" r="57600"/>
          <a:stretch>
            <a:fillRect/>
          </a:stretch>
        </p:blipFill>
        <p:spPr bwMode="auto">
          <a:xfrm>
            <a:off x="4822335" y="3762887"/>
            <a:ext cx="2193472" cy="2186610"/>
          </a:xfrm>
          <a:prstGeom prst="rect">
            <a:avLst/>
          </a:prstGeom>
          <a:noFill/>
        </p:spPr>
      </p:pic>
      <p:pic>
        <p:nvPicPr>
          <p:cNvPr id="61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44400" t="48960" r="36000"/>
          <a:stretch>
            <a:fillRect/>
          </a:stretch>
        </p:blipFill>
        <p:spPr bwMode="auto">
          <a:xfrm>
            <a:off x="7187156" y="3762887"/>
            <a:ext cx="1679377" cy="2186610"/>
          </a:xfrm>
          <a:prstGeom prst="rect">
            <a:avLst/>
          </a:prstGeom>
          <a:noFill/>
        </p:spPr>
      </p:pic>
      <p:pic>
        <p:nvPicPr>
          <p:cNvPr id="62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67200" t="48000" r="21600"/>
          <a:stretch>
            <a:fillRect/>
          </a:stretch>
        </p:blipFill>
        <p:spPr bwMode="auto">
          <a:xfrm>
            <a:off x="9140717" y="3721752"/>
            <a:ext cx="959644" cy="2227745"/>
          </a:xfrm>
          <a:prstGeom prst="rect">
            <a:avLst/>
          </a:prstGeom>
          <a:noFill/>
        </p:spPr>
      </p:pic>
      <p:pic>
        <p:nvPicPr>
          <p:cNvPr id="63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81600" t="48960"/>
          <a:stretch>
            <a:fillRect/>
          </a:stretch>
        </p:blipFill>
        <p:spPr bwMode="auto">
          <a:xfrm>
            <a:off x="10374544" y="3762887"/>
            <a:ext cx="1576558" cy="2186610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5687627" y="5212137"/>
            <a:ext cx="549937" cy="549937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914494" y="5266636"/>
            <a:ext cx="485529" cy="485529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499" y="529098"/>
            <a:ext cx="2230362" cy="991397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378196" y="1396529"/>
            <a:ext cx="375647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Chọn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đáp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án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đúng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51293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280</Words>
  <Application>Microsoft Office PowerPoint</Application>
  <PresentationFormat>Widescreen</PresentationFormat>
  <Paragraphs>52</Paragraphs>
  <Slides>16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微软雅黑</vt:lpstr>
      <vt:lpstr>Arial</vt:lpstr>
      <vt:lpstr>Arial-Rounded</vt:lpstr>
      <vt:lpstr>Calibri</vt:lpstr>
      <vt:lpstr>Calibri Light</vt:lpstr>
      <vt:lpstr>等线</vt:lpstr>
      <vt:lpstr>Kids</vt:lpstr>
      <vt:lpstr>Lato</vt:lpstr>
      <vt:lpstr>Quicksand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15</cp:revision>
  <dcterms:created xsi:type="dcterms:W3CDTF">2020-12-03T09:50:35Z</dcterms:created>
  <dcterms:modified xsi:type="dcterms:W3CDTF">2024-01-02T10:19:56Z</dcterms:modified>
</cp:coreProperties>
</file>