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9" r:id="rId2"/>
    <p:sldId id="311" r:id="rId3"/>
    <p:sldId id="312" r:id="rId4"/>
    <p:sldId id="313" r:id="rId5"/>
    <p:sldId id="314" r:id="rId6"/>
    <p:sldId id="315" r:id="rId7"/>
    <p:sldId id="302" r:id="rId8"/>
    <p:sldId id="303" r:id="rId9"/>
    <p:sldId id="304" r:id="rId10"/>
    <p:sldId id="305" r:id="rId11"/>
    <p:sldId id="308" r:id="rId12"/>
    <p:sldId id="309" r:id="rId13"/>
    <p:sldId id="310" r:id="rId14"/>
    <p:sldId id="300" r:id="rId1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25F"/>
    <a:srgbClr val="99CCFF"/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60" d="100"/>
          <a:sy n="60" d="100"/>
        </p:scale>
        <p:origin x="1038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61841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5454" y="469294"/>
            <a:ext cx="1113093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3591" y="-171430"/>
            <a:ext cx="70150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2247" y="5468731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35113" y="6442393"/>
            <a:ext cx="301428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1" y="5138026"/>
            <a:ext cx="602779" cy="1763585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52580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66108" y="1157470"/>
            <a:ext cx="5993918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08515" y="1477608"/>
            <a:ext cx="220555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06118" y="1064033"/>
            <a:ext cx="2391571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40139" y="1982713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91" y="1150964"/>
            <a:ext cx="1477631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3"/>
            <a:ext cx="12189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3"/>
            <a:ext cx="12189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3"/>
            <a:ext cx="12189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3"/>
            <a:ext cx="12189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61841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5454" y="469294"/>
            <a:ext cx="11130933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3591" y="-171430"/>
            <a:ext cx="70150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2247" y="5468731"/>
            <a:ext cx="1835401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35113" y="6442393"/>
            <a:ext cx="301428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29831" y="5138026"/>
            <a:ext cx="602779" cy="1763585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52580" y="-122394"/>
            <a:ext cx="416143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3265" y="1179057"/>
            <a:ext cx="5993918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13239" y="1082086"/>
            <a:ext cx="220555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397826" y="1522000"/>
            <a:ext cx="2391571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47293" y="2004299"/>
            <a:ext cx="4217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0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78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56298" y="2989412"/>
            <a:ext cx="2835199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496166" y="6517887"/>
            <a:ext cx="32413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1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5" dirty="0"/>
          </a:p>
        </p:txBody>
      </p:sp>
    </p:spTree>
    <p:extLst>
      <p:ext uri="{BB962C8B-B14F-4D97-AF65-F5344CB8AC3E}">
        <p14:creationId xmlns:p14="http://schemas.microsoft.com/office/powerpoint/2010/main" val="90603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3"/>
            <a:ext cx="121892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  <p:sldLayoutId id="2147483667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slide" Target="slide4.xml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1837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3413919" y="1528461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– LỚP 1</a:t>
            </a:r>
          </a:p>
        </p:txBody>
      </p:sp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1889919" y="3048000"/>
            <a:ext cx="8153400" cy="14477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18: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cộng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phép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trừ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       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trong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vi 10 (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accent3">
                    <a:lumMod val="50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77901-069A-473C-BA2D-C979701B2577}"/>
              </a:ext>
            </a:extLst>
          </p:cNvPr>
          <p:cNvSpPr txBox="1"/>
          <p:nvPr/>
        </p:nvSpPr>
        <p:spPr>
          <a:xfrm>
            <a:off x="3613290" y="498763"/>
            <a:ext cx="4935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TRƯỜNG TIỂU HỌC PHÚC LỢI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72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7"/>
    </mc:Choice>
    <mc:Fallback xmlns="">
      <p:transition spd="slow" advTm="22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204" y="-67171"/>
            <a:ext cx="2759695" cy="122668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969613" y="776909"/>
            <a:ext cx="1322725" cy="64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7878"/>
            <a:r>
              <a:rPr lang="en-GB" sz="3591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591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591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0" name="Picture 2" descr="F:\AAA-LÀM ẢNH SLIDE\Bai18-LT2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838" y="839171"/>
            <a:ext cx="9610022" cy="5264574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4233239" y="5697436"/>
            <a:ext cx="736375" cy="787280"/>
            <a:chOff x="5268391" y="3776923"/>
            <a:chExt cx="806199" cy="841432"/>
          </a:xfrm>
        </p:grpSpPr>
        <p:sp>
          <p:nvSpPr>
            <p:cNvPr id="25" name="Rounded Rectangle 2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33239" y="5722773"/>
            <a:ext cx="736375" cy="761943"/>
            <a:chOff x="5268391" y="3804003"/>
            <a:chExt cx="806199" cy="814352"/>
          </a:xfrm>
        </p:grpSpPr>
        <p:sp>
          <p:nvSpPr>
            <p:cNvPr id="28" name="Rounded Rectangle 2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18084" y="380400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05494" y="5688431"/>
            <a:ext cx="736375" cy="787280"/>
            <a:chOff x="5268391" y="3776923"/>
            <a:chExt cx="806199" cy="841432"/>
          </a:xfrm>
        </p:grpSpPr>
        <p:sp>
          <p:nvSpPr>
            <p:cNvPr id="31" name="Rounded Rectangle 3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61465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67200" y="5670421"/>
            <a:ext cx="736375" cy="823301"/>
            <a:chOff x="5268391" y="3738424"/>
            <a:chExt cx="806199" cy="879931"/>
          </a:xfrm>
        </p:grpSpPr>
        <p:sp>
          <p:nvSpPr>
            <p:cNvPr id="44" name="Rounded Rectangle 4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80952" y="3738424"/>
              <a:ext cx="383745" cy="798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48633" y="5713134"/>
            <a:ext cx="736375" cy="762577"/>
            <a:chOff x="5268391" y="3803326"/>
            <a:chExt cx="806199" cy="815029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421799" y="3803326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=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191594" y="5697436"/>
            <a:ext cx="736375" cy="78728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191593" y="5712638"/>
            <a:ext cx="736375" cy="772078"/>
            <a:chOff x="5268391" y="3793171"/>
            <a:chExt cx="806199" cy="825184"/>
          </a:xfrm>
        </p:grpSpPr>
        <p:sp>
          <p:nvSpPr>
            <p:cNvPr id="56" name="Rounded Rectangle 5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29180" y="3793171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547" y="4617590"/>
            <a:ext cx="1909315" cy="1909315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5712258" y="5688431"/>
            <a:ext cx="736375" cy="787280"/>
            <a:chOff x="5268391" y="3776923"/>
            <a:chExt cx="806199" cy="841432"/>
          </a:xfrm>
        </p:grpSpPr>
        <p:sp>
          <p:nvSpPr>
            <p:cNvPr id="36" name="Rounded Rectangle 3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34727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pic>
        <p:nvPicPr>
          <p:cNvPr id="38" name="Picture 2" descr="F:\AAA-LÀM ẢNH SLIDE\Bai18-LT2-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99" b="80693" l="50259" r="62565">
                        <a14:foregroundMark x1="54457" y1="65058" x2="55089" y2="65687"/>
                        <a14:foregroundMark x1="53939" y1="68206" x2="53594" y2="69465"/>
                        <a14:foregroundMark x1="53537" y1="69675" x2="52731" y2="71249"/>
                        <a14:foregroundMark x1="52731" y1="71249" x2="52386" y2="73347"/>
                        <a14:foregroundMark x1="52386" y1="73347" x2="52674" y2="75341"/>
                        <a14:foregroundMark x1="52674" y1="75551" x2="53249" y2="76600"/>
                        <a14:foregroundMark x1="53134" y1="76705" x2="54457" y2="77859"/>
                        <a14:foregroundMark x1="54457" y1="77859" x2="55089" y2="77859"/>
                        <a14:foregroundMark x1="55089" y1="77859" x2="56412" y2="76180"/>
                        <a14:foregroundMark x1="56412" y1="76180" x2="56814" y2="74816"/>
                        <a14:foregroundMark x1="56929" y1="74607" x2="56814" y2="73033"/>
                        <a14:foregroundMark x1="56814" y1="73033" x2="55722" y2="69780"/>
                        <a14:foregroundMark x1="55722" y1="69360" x2="55722" y2="68311"/>
                        <a14:foregroundMark x1="55607" y1="68206" x2="55779" y2="66527"/>
                        <a14:foregroundMark x1="53594" y1="69885" x2="54399" y2="67366"/>
                        <a14:foregroundMark x1="55722" y1="67051" x2="55204" y2="65477"/>
                        <a14:foregroundMark x1="53939" y1="66317" x2="54687" y2="65163"/>
                        <a14:foregroundMark x1="53939" y1="68416" x2="51811" y2="69465"/>
                        <a14:foregroundMark x1="55779" y1="67996" x2="57677" y2="68101"/>
                        <a14:foregroundMark x1="57562" y1="68206" x2="57677" y2="77545"/>
                        <a14:foregroundMark x1="57677" y1="77545" x2="54744" y2="79433"/>
                        <a14:foregroundMark x1="51926" y1="69465" x2="51696" y2="78489"/>
                        <a14:foregroundMark x1="51754" y1="78384" x2="54744" y2="79433"/>
                        <a14:foregroundMark x1="62622" y1="75446" x2="62622" y2="75446"/>
                        <a14:foregroundMark x1="57274" y1="68101" x2="59804" y2="68625"/>
                        <a14:foregroundMark x1="59919" y1="68625" x2="59977" y2="78699"/>
                        <a14:foregroundMark x1="50374" y1="70829" x2="52501" y2="70304"/>
                        <a14:foregroundMark x1="50719" y1="71773" x2="50431" y2="78804"/>
                        <a14:foregroundMark x1="53652" y1="68416" x2="50316" y2="67156"/>
                        <a14:foregroundMark x1="50489" y1="80168" x2="59114" y2="80693"/>
                        <a14:backgroundMark x1="59114" y1="64533" x2="62220" y2="74292"/>
                        <a14:backgroundMark x1="55952" y1="66842" x2="58654" y2="65477"/>
                        <a14:backgroundMark x1="53479" y1="67996" x2="52846" y2="68206"/>
                        <a14:backgroundMark x1="56009" y1="67156" x2="58827" y2="67996"/>
                        <a14:backgroundMark x1="50374" y1="67786" x2="52789" y2="67996"/>
                        <a14:backgroundMark x1="50604" y1="67891" x2="51869" y2="67156"/>
                        <a14:backgroundMark x1="50316" y1="67261" x2="52271" y2="68101"/>
                        <a14:backgroundMark x1="50546" y1="67051" x2="52559" y2="67786"/>
                        <a14:backgroundMark x1="50259" y1="67156" x2="50259" y2="67156"/>
                        <a14:backgroundMark x1="50316" y1="67051" x2="50316" y2="67051"/>
                        <a14:backgroundMark x1="51696" y1="67786" x2="51696" y2="67786"/>
                        <a14:backgroundMark x1="50316" y1="69045" x2="53479" y2="68625"/>
                      </a14:backgroundRemoval>
                    </a14:imgEffect>
                  </a14:imgLayer>
                </a14:imgProps>
              </a:ext>
            </a:extLst>
          </a:blip>
          <a:srcRect l="49924" t="64990" r="39722" b="19000"/>
          <a:stretch/>
        </p:blipFill>
        <p:spPr bwMode="auto">
          <a:xfrm>
            <a:off x="5615088" y="4334188"/>
            <a:ext cx="994907" cy="84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103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/>
          <p:nvPr/>
        </p:nvGrpSpPr>
        <p:grpSpPr>
          <a:xfrm>
            <a:off x="4293483" y="5617097"/>
            <a:ext cx="736375" cy="787280"/>
            <a:chOff x="5268391" y="3776923"/>
            <a:chExt cx="806199" cy="841432"/>
          </a:xfrm>
        </p:grpSpPr>
        <p:sp>
          <p:nvSpPr>
            <p:cNvPr id="25" name="Rounded Rectangle 2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4293483" y="5617097"/>
            <a:ext cx="736375" cy="787280"/>
            <a:chOff x="5268391" y="3776923"/>
            <a:chExt cx="806199" cy="841432"/>
          </a:xfrm>
        </p:grpSpPr>
        <p:sp>
          <p:nvSpPr>
            <p:cNvPr id="28" name="Rounded Rectangle 2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6" name="Group 42"/>
          <p:cNvGrpSpPr/>
          <p:nvPr/>
        </p:nvGrpSpPr>
        <p:grpSpPr>
          <a:xfrm>
            <a:off x="5027448" y="5599089"/>
            <a:ext cx="736375" cy="814297"/>
            <a:chOff x="5268391" y="3748048"/>
            <a:chExt cx="806199" cy="870307"/>
          </a:xfrm>
        </p:grpSpPr>
        <p:sp>
          <p:nvSpPr>
            <p:cNvPr id="44" name="Rounded Rectangle 4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61465" y="3748048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+</a:t>
              </a:r>
            </a:p>
          </p:txBody>
        </p:sp>
      </p:grpSp>
      <p:grpSp>
        <p:nvGrpSpPr>
          <p:cNvPr id="7" name="Group 48"/>
          <p:cNvGrpSpPr/>
          <p:nvPr/>
        </p:nvGrpSpPr>
        <p:grpSpPr>
          <a:xfrm>
            <a:off x="6508878" y="5626102"/>
            <a:ext cx="736375" cy="78728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61465" y="3776923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=</a:t>
              </a:r>
            </a:p>
          </p:txBody>
        </p:sp>
      </p:grpSp>
      <p:grpSp>
        <p:nvGrpSpPr>
          <p:cNvPr id="8" name="Group 51"/>
          <p:cNvGrpSpPr/>
          <p:nvPr/>
        </p:nvGrpSpPr>
        <p:grpSpPr>
          <a:xfrm>
            <a:off x="7251838" y="5617097"/>
            <a:ext cx="736375" cy="78728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7251837" y="5617097"/>
            <a:ext cx="736375" cy="787280"/>
            <a:chOff x="5268391" y="3776923"/>
            <a:chExt cx="806199" cy="841432"/>
          </a:xfrm>
        </p:grpSpPr>
        <p:sp>
          <p:nvSpPr>
            <p:cNvPr id="56" name="Rounded Rectangle 5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6</a:t>
              </a:r>
            </a:p>
          </p:txBody>
        </p:sp>
      </p:grpSp>
      <p:pic>
        <p:nvPicPr>
          <p:cNvPr id="3075" name="Picture 3" descr="F:\AAA-LÀM ẢNH SLIDE\Bai18-LT2-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424" y="331536"/>
            <a:ext cx="10525338" cy="5376272"/>
          </a:xfrm>
          <a:prstGeom prst="rect">
            <a:avLst/>
          </a:prstGeom>
          <a:noFill/>
        </p:spPr>
      </p:pic>
      <p:grpSp>
        <p:nvGrpSpPr>
          <p:cNvPr id="33" name="Group 23"/>
          <p:cNvGrpSpPr/>
          <p:nvPr/>
        </p:nvGrpSpPr>
        <p:grpSpPr>
          <a:xfrm>
            <a:off x="5765907" y="5621599"/>
            <a:ext cx="736375" cy="787280"/>
            <a:chOff x="5268391" y="3776923"/>
            <a:chExt cx="806199" cy="841432"/>
          </a:xfrm>
        </p:grpSpPr>
        <p:sp>
          <p:nvSpPr>
            <p:cNvPr id="35" name="Rounded Rectangle 3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7" name="Group 26"/>
          <p:cNvGrpSpPr/>
          <p:nvPr/>
        </p:nvGrpSpPr>
        <p:grpSpPr>
          <a:xfrm>
            <a:off x="5765906" y="5621599"/>
            <a:ext cx="736375" cy="787280"/>
            <a:chOff x="5268391" y="3776923"/>
            <a:chExt cx="806199" cy="841432"/>
          </a:xfrm>
        </p:grpSpPr>
        <p:sp>
          <p:nvSpPr>
            <p:cNvPr id="38" name="Rounded Rectangle 3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2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62" y="4753151"/>
            <a:ext cx="1909315" cy="1909315"/>
          </a:xfrm>
          <a:prstGeom prst="rect">
            <a:avLst/>
          </a:prstGeom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7456" y="-96525"/>
            <a:ext cx="2941029" cy="1307289"/>
          </a:xfrm>
          <a:prstGeom prst="rect">
            <a:avLst/>
          </a:prstGeom>
          <a:noFill/>
        </p:spPr>
      </p:pic>
      <p:sp>
        <p:nvSpPr>
          <p:cNvPr id="46" name="Rectangle 45"/>
          <p:cNvSpPr/>
          <p:nvPr/>
        </p:nvSpPr>
        <p:spPr>
          <a:xfrm>
            <a:off x="971755" y="1205596"/>
            <a:ext cx="1392274" cy="583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7878"/>
            <a:r>
              <a:rPr lang="en-GB" sz="3192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192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192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5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9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94880" y="293505"/>
            <a:ext cx="2324646" cy="573803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5757">
              <a:spcBef>
                <a:spcPts val="1330"/>
              </a:spcBef>
            </a:pPr>
            <a:r>
              <a:rPr lang="en-GB" sz="3723" b="1" dirty="0" err="1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Bắt</a:t>
            </a:r>
            <a:r>
              <a:rPr lang="en-GB" sz="3723" b="1" dirty="0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723" b="1" dirty="0" err="1">
                <a:solidFill>
                  <a:srgbClr val="FF0000"/>
                </a:solidFill>
                <a:latin typeface="+mj-lt"/>
                <a:cs typeface="Lato" panose="020F0502020204030203" pitchFamily="34" charset="0"/>
              </a:rPr>
              <a:t>gà</a:t>
            </a:r>
            <a:endParaRPr lang="en-GB" sz="3723" b="1" dirty="0">
              <a:solidFill>
                <a:srgbClr val="FF000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56014" y="981968"/>
            <a:ext cx="4285685" cy="5454916"/>
          </a:xfrm>
          <a:prstGeom prst="rect">
            <a:avLst/>
          </a:prstGeom>
        </p:spPr>
        <p:txBody>
          <a:bodyPr vert="horz" lIns="91214" tIns="45607" rIns="91214" bIns="4560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5757">
              <a:lnSpc>
                <a:spcPct val="100000"/>
              </a:lnSpc>
              <a:spcBef>
                <a:spcPts val="1330"/>
              </a:spcBef>
            </a:pPr>
            <a:r>
              <a:rPr lang="en-GB" sz="2394" u="sng" dirty="0" err="1">
                <a:latin typeface="+mj-lt"/>
                <a:cs typeface="Lato" panose="020F0502020204030203" pitchFamily="34" charset="0"/>
              </a:rPr>
              <a:t>Cách</a:t>
            </a:r>
            <a:r>
              <a:rPr lang="en-GB" sz="2394" u="sng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u="sng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394" u="sng" dirty="0">
                <a:latin typeface="+mj-lt"/>
                <a:cs typeface="Lato" panose="020F0502020204030203" pitchFamily="34" charset="0"/>
              </a:rPr>
              <a:t>:</a:t>
            </a:r>
          </a:p>
          <a:p>
            <a:pPr algn="just" defTabSz="1215757">
              <a:lnSpc>
                <a:spcPct val="100000"/>
              </a:lnSpc>
              <a:spcBef>
                <a:spcPts val="1330"/>
              </a:spcBef>
              <a:buFontTx/>
              <a:buChar char="-"/>
            </a:pP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theo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nhóm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5757">
              <a:lnSpc>
                <a:spcPct val="100000"/>
              </a:lnSpc>
              <a:spcBef>
                <a:spcPts val="1330"/>
              </a:spcBef>
              <a:buFontTx/>
              <a:buChar char="-"/>
            </a:pP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Người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bắt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đầu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từ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ô </a:t>
            </a:r>
            <a:r>
              <a:rPr lang="en-GB" sz="2394" b="1" dirty="0" err="1">
                <a:latin typeface="+mj-lt"/>
                <a:cs typeface="Lato" panose="020F0502020204030203" pitchFamily="34" charset="0"/>
              </a:rPr>
              <a:t>xuất</a:t>
            </a:r>
            <a:r>
              <a:rPr lang="en-GB" sz="2394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b="1" dirty="0" err="1">
                <a:latin typeface="+mj-lt"/>
                <a:cs typeface="Lato" panose="020F0502020204030203" pitchFamily="34" charset="0"/>
              </a:rPr>
              <a:t>phát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đến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lượt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người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gieo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Đếm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chấm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rồi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di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chuyển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qua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các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ô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bằng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với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chấm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đó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Tính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quả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tại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ô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đó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rồi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bắt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một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con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gà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ghi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bằng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với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quả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phép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tính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5757">
              <a:lnSpc>
                <a:spcPct val="100000"/>
              </a:lnSpc>
              <a:spcBef>
                <a:spcPts val="1330"/>
              </a:spcBef>
              <a:buFontTx/>
              <a:buChar char="-"/>
            </a:pP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Trò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thúc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bắt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được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 5 con </a:t>
            </a:r>
            <a:r>
              <a:rPr lang="en-GB" sz="2394" dirty="0" err="1">
                <a:latin typeface="+mj-lt"/>
                <a:cs typeface="Lato" panose="020F0502020204030203" pitchFamily="34" charset="0"/>
              </a:rPr>
              <a:t>gà</a:t>
            </a:r>
            <a:r>
              <a:rPr lang="en-GB" sz="2394" dirty="0">
                <a:latin typeface="+mj-lt"/>
                <a:cs typeface="Lato" panose="020F0502020204030203" pitchFamily="34" charset="0"/>
              </a:rPr>
              <a:t>.</a:t>
            </a:r>
            <a:endParaRPr lang="en-GB" sz="2394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7" name="Picture 2" descr="F:\AAA-PDF-SGK\PNG\Bai18-TC.png"/>
          <p:cNvPicPr>
            <a:picLocks noChangeAspect="1" noChangeArrowheads="1"/>
          </p:cNvPicPr>
          <p:nvPr/>
        </p:nvPicPr>
        <p:blipFill>
          <a:blip r:embed="rId2" cstate="print"/>
          <a:srcRect l="17175" t="33635" r="9324" b="8727"/>
          <a:stretch>
            <a:fillRect/>
          </a:stretch>
        </p:blipFill>
        <p:spPr bwMode="auto">
          <a:xfrm>
            <a:off x="5240313" y="324649"/>
            <a:ext cx="5859275" cy="620038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298200" y="123902"/>
            <a:ext cx="744130" cy="681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7878"/>
            <a:endParaRPr lang="en-US" sz="2393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6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nh San\Desktop\Giáo án\Hình nền pp\hinh-nen-thiet-ke-bai-gia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53119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8208" y="2286000"/>
            <a:ext cx="84852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290551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13"/>
    </mc:Choice>
    <mc:Fallback xmlns="">
      <p:transition spd="slow" advTm="1971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HẠM DUYÊN 18 - 9Slide.vn">
            <a:hlinkClick r:id="" action="ppaction://media"/>
            <a:extLst>
              <a:ext uri="{FF2B5EF4-FFF2-40B4-BE49-F238E27FC236}">
                <a16:creationId xmlns:a16="http://schemas.microsoft.com/office/drawing/2014/main" id="{8C3D55A2-5FB1-A66B-5AE6-F294BF51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022" y="4499822"/>
            <a:ext cx="405395" cy="405395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C54ABE52-6C1B-A1A5-BA77-4E3CF6D7D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592"/>
          <a:stretch/>
        </p:blipFill>
        <p:spPr>
          <a:xfrm>
            <a:off x="0" y="2578163"/>
            <a:ext cx="12161838" cy="4265634"/>
          </a:xfrm>
          <a:prstGeom prst="rect">
            <a:avLst/>
          </a:prstGeom>
        </p:spPr>
      </p:pic>
      <p:grpSp>
        <p:nvGrpSpPr>
          <p:cNvPr id="7" name="PHẠM DUYÊN 1 - 9Slide.vn">
            <a:extLst>
              <a:ext uri="{FF2B5EF4-FFF2-40B4-BE49-F238E27FC236}">
                <a16:creationId xmlns:a16="http://schemas.microsoft.com/office/drawing/2014/main" id="{10793851-52AA-6F1F-59A1-50AF41DDD2F7}"/>
              </a:ext>
            </a:extLst>
          </p:cNvPr>
          <p:cNvGrpSpPr/>
          <p:nvPr/>
        </p:nvGrpSpPr>
        <p:grpSpPr>
          <a:xfrm>
            <a:off x="10204858" y="5918981"/>
            <a:ext cx="985575" cy="767774"/>
            <a:chOff x="9608985" y="9848545"/>
            <a:chExt cx="1482028" cy="1154515"/>
          </a:xfrm>
        </p:grpSpPr>
        <p:pic>
          <p:nvPicPr>
            <p:cNvPr id="4" name="Picture 14">
              <a:extLst>
                <a:ext uri="{FF2B5EF4-FFF2-40B4-BE49-F238E27FC236}">
                  <a16:creationId xmlns:a16="http://schemas.microsoft.com/office/drawing/2014/main" id="{9A26D31C-57BF-615C-15DF-9089D90C8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9608985" y="10191750"/>
              <a:ext cx="1482028" cy="6576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143261-A428-5441-D392-B3ACE7030783}"/>
                </a:ext>
              </a:extLst>
            </p:cNvPr>
            <p:cNvSpPr txBox="1"/>
            <p:nvPr/>
          </p:nvSpPr>
          <p:spPr>
            <a:xfrm>
              <a:off x="10056729" y="9848545"/>
              <a:ext cx="783884" cy="1154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389">
                  <a:solidFill>
                    <a:srgbClr val="5C1906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  <a:latin typeface="UVN Chim Bien Nang" panose="0209080305050A020404" pitchFamily="18" charset="0"/>
                </a:rPr>
                <a:t>2</a:t>
              </a:r>
            </a:p>
          </p:txBody>
        </p:sp>
      </p:grpSp>
      <p:pic>
        <p:nvPicPr>
          <p:cNvPr id="9" name="PHẠM DUYÊN 2 - 9Slide.vn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20000" flipH="1">
            <a:off x="3456033" y="-77538"/>
            <a:ext cx="5249775" cy="885900"/>
          </a:xfrm>
          <a:prstGeom prst="rect">
            <a:avLst/>
          </a:prstGeom>
        </p:spPr>
      </p:pic>
      <p:pic>
        <p:nvPicPr>
          <p:cNvPr id="19" name="PHẠM DUYÊN 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E89039DC-24C3-E618-F612-D65452884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49" y="4181443"/>
            <a:ext cx="4924033" cy="2630689"/>
          </a:xfrm>
          <a:prstGeom prst="rect">
            <a:avLst/>
          </a:prstGeom>
        </p:spPr>
      </p:pic>
      <p:pic>
        <p:nvPicPr>
          <p:cNvPr id="8" name="PHẠM DUYÊN 5 - 9Slide.v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8750098" y="622324"/>
            <a:ext cx="3188506" cy="5184563"/>
          </a:xfrm>
          <a:prstGeom prst="rect">
            <a:avLst/>
          </a:prstGeom>
        </p:spPr>
      </p:pic>
      <p:pic>
        <p:nvPicPr>
          <p:cNvPr id="20" name="PHẠM DUYÊN 6 - 9Slide.vn">
            <a:extLst>
              <a:ext uri="{FF2B5EF4-FFF2-40B4-BE49-F238E27FC236}">
                <a16:creationId xmlns:a16="http://schemas.microsoft.com/office/drawing/2014/main" id="{3CC5A371-BCE8-4976-E95F-64EA02FB233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9994297" y="5439508"/>
            <a:ext cx="609179" cy="480998"/>
          </a:xfrm>
          <a:prstGeom prst="rect">
            <a:avLst/>
          </a:prstGeom>
        </p:spPr>
      </p:pic>
      <p:pic>
        <p:nvPicPr>
          <p:cNvPr id="2" name="PHẠM DUYÊN 7 - 9Slide.v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065503" y="5004346"/>
            <a:ext cx="1843649" cy="1878878"/>
          </a:xfrm>
          <a:prstGeom prst="rect">
            <a:avLst/>
          </a:prstGeom>
        </p:spPr>
      </p:pic>
      <p:pic>
        <p:nvPicPr>
          <p:cNvPr id="6" name="PHẠM DUYÊN 8 - 9Slide.v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6258053" y="4776441"/>
            <a:ext cx="786709" cy="1241166"/>
          </a:xfrm>
          <a:prstGeom prst="rect">
            <a:avLst/>
          </a:prstGeom>
        </p:spPr>
      </p:pic>
      <p:pic>
        <p:nvPicPr>
          <p:cNvPr id="26" name="PHẠM DUYÊN 9 - 9Slide.vn">
            <a:extLst>
              <a:ext uri="{FF2B5EF4-FFF2-40B4-BE49-F238E27FC236}">
                <a16:creationId xmlns:a16="http://schemas.microsoft.com/office/drawing/2014/main" id="{87F02526-7BB7-BBBA-E74E-A105D075A69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800000">
            <a:off x="176242" y="119096"/>
            <a:ext cx="1521424" cy="863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0 - 9Slide.vn">
            <a:extLst>
              <a:ext uri="{FF2B5EF4-FFF2-40B4-BE49-F238E27FC236}">
                <a16:creationId xmlns:a16="http://schemas.microsoft.com/office/drawing/2014/main" id="{82E9B01D-7C12-2C1F-0B57-A34A68B63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>
            <a:off x="10922316" y="80115"/>
            <a:ext cx="1093681" cy="708159"/>
          </a:xfrm>
          <a:prstGeom prst="rect">
            <a:avLst/>
          </a:prstGeom>
        </p:spPr>
      </p:pic>
      <p:pic>
        <p:nvPicPr>
          <p:cNvPr id="28" name="PHẠM DUYÊN 11 - 9Slide.vn">
            <a:extLst>
              <a:ext uri="{FF2B5EF4-FFF2-40B4-BE49-F238E27FC236}">
                <a16:creationId xmlns:a16="http://schemas.microsoft.com/office/drawing/2014/main" id="{36F0DE7C-F757-B7D6-B1B0-B81FAE509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354222" y="101507"/>
            <a:ext cx="515714" cy="333925"/>
          </a:xfrm>
          <a:prstGeom prst="rect">
            <a:avLst/>
          </a:prstGeom>
        </p:spPr>
      </p:pic>
      <p:pic>
        <p:nvPicPr>
          <p:cNvPr id="25" name="PHẠM DUYÊN 12 - 9Slide.vn">
            <a:extLst>
              <a:ext uri="{FF2B5EF4-FFF2-40B4-BE49-F238E27FC236}">
                <a16:creationId xmlns:a16="http://schemas.microsoft.com/office/drawing/2014/main" id="{1CDB7D6F-6D9C-AEDE-460A-0463FCE28C0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961846" y="268470"/>
            <a:ext cx="829771" cy="470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5206D351-B567-006E-D55C-49486A9D4B1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flipH="1" flipV="1">
            <a:off x="10460396" y="395823"/>
            <a:ext cx="515714" cy="333925"/>
          </a:xfrm>
          <a:prstGeom prst="rect">
            <a:avLst/>
          </a:prstGeom>
        </p:spPr>
      </p:pic>
      <p:pic>
        <p:nvPicPr>
          <p:cNvPr id="36" name="PHẠM DUYÊN 14 - 9Slide.vn">
            <a:extLst>
              <a:ext uri="{FF2B5EF4-FFF2-40B4-BE49-F238E27FC236}">
                <a16:creationId xmlns:a16="http://schemas.microsoft.com/office/drawing/2014/main" id="{4D59037E-E545-7F8A-4085-6E3D908934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685428">
            <a:off x="2208257" y="709564"/>
            <a:ext cx="2842706" cy="2183384"/>
          </a:xfrm>
          <a:prstGeom prst="rect">
            <a:avLst/>
          </a:prstGeom>
        </p:spPr>
      </p:pic>
      <p:pic>
        <p:nvPicPr>
          <p:cNvPr id="41" name="PHẠM DUYÊN 15 - 9Slide.vn">
            <a:extLst>
              <a:ext uri="{FF2B5EF4-FFF2-40B4-BE49-F238E27FC236}">
                <a16:creationId xmlns:a16="http://schemas.microsoft.com/office/drawing/2014/main" id="{55F48F5A-7CF4-EDCA-02BD-9CB73E4041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72738">
            <a:off x="4565777" y="627096"/>
            <a:ext cx="3747204" cy="2192965"/>
          </a:xfrm>
          <a:prstGeom prst="rect">
            <a:avLst/>
          </a:prstGeom>
        </p:spPr>
      </p:pic>
      <p:pic>
        <p:nvPicPr>
          <p:cNvPr id="42" name="PHẠM DUYÊN 16 - 9Slide.vn">
            <a:extLst>
              <a:ext uri="{FF2B5EF4-FFF2-40B4-BE49-F238E27FC236}">
                <a16:creationId xmlns:a16="http://schemas.microsoft.com/office/drawing/2014/main" id="{00A7A6A6-B746-6BDB-AA71-6E2677F2C3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32246" y="1899118"/>
            <a:ext cx="4102950" cy="2623130"/>
          </a:xfrm>
          <a:prstGeom prst="rect">
            <a:avLst/>
          </a:prstGeom>
        </p:spPr>
      </p:pic>
      <p:pic>
        <p:nvPicPr>
          <p:cNvPr id="18" name="PHẠM DUYÊN 17 - 9Slide.vn">
            <a:hlinkClick r:id="rId19" action="ppaction://hlinksldjump"/>
            <a:extLst>
              <a:ext uri="{FF2B5EF4-FFF2-40B4-BE49-F238E27FC236}">
                <a16:creationId xmlns:a16="http://schemas.microsoft.com/office/drawing/2014/main" id="{4E66A546-1E99-52EC-D2B5-13FB04F0C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6203" y="5218263"/>
            <a:ext cx="1332656" cy="1235537"/>
          </a:xfrm>
          <a:prstGeom prst="rect">
            <a:avLst/>
          </a:prstGeom>
        </p:spPr>
      </p:pic>
      <p:pic>
        <p:nvPicPr>
          <p:cNvPr id="44" name="PHẠM DUYÊN 19 - 9Slide.vn">
            <a:extLst>
              <a:ext uri="{FF2B5EF4-FFF2-40B4-BE49-F238E27FC236}">
                <a16:creationId xmlns:a16="http://schemas.microsoft.com/office/drawing/2014/main" id="{A3ADA70B-DDBE-794D-B890-0C64A1A6D69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155273" y="5526444"/>
            <a:ext cx="977206" cy="1048647"/>
          </a:xfrm>
          <a:prstGeom prst="rect">
            <a:avLst/>
          </a:prstGeom>
        </p:spPr>
      </p:pic>
      <p:pic>
        <p:nvPicPr>
          <p:cNvPr id="23" name="PHẠM DUYÊN 20 - 9Slide.vn">
            <a:hlinkClick r:id="rId22" action="ppaction://hlinksldjump"/>
            <a:extLst>
              <a:ext uri="{FF2B5EF4-FFF2-40B4-BE49-F238E27FC236}">
                <a16:creationId xmlns:a16="http://schemas.microsoft.com/office/drawing/2014/main" id="{7F4DE61D-F199-7AA5-F5FB-C9D577EF8DD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762" y="5944078"/>
            <a:ext cx="1068284" cy="1221423"/>
          </a:xfrm>
          <a:prstGeom prst="rect">
            <a:avLst/>
          </a:prstGeom>
        </p:spPr>
      </p:pic>
      <p:pic>
        <p:nvPicPr>
          <p:cNvPr id="11" name="PHẠM DUYÊN 21 - 9Slide.vn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7936272" y="4177107"/>
            <a:ext cx="979239" cy="1050827"/>
          </a:xfrm>
          <a:prstGeom prst="rect">
            <a:avLst/>
          </a:prstGeom>
        </p:spPr>
      </p:pic>
      <p:pic>
        <p:nvPicPr>
          <p:cNvPr id="17" name="PHẠM DUYÊN 22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90B5F943-33CC-8A93-74B7-4690F9BBF7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30479" y="4571711"/>
            <a:ext cx="1332656" cy="1240934"/>
          </a:xfrm>
          <a:prstGeom prst="rect">
            <a:avLst/>
          </a:prstGeom>
        </p:spPr>
      </p:pic>
      <p:pic>
        <p:nvPicPr>
          <p:cNvPr id="45" name="PHẠM DUYÊN 23 - 9Slide.vn">
            <a:extLst>
              <a:ext uri="{FF2B5EF4-FFF2-40B4-BE49-F238E27FC236}">
                <a16:creationId xmlns:a16="http://schemas.microsoft.com/office/drawing/2014/main" id="{9BF99604-49A7-D1AE-6FFC-62B36C3A9AD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730473" y="5381239"/>
            <a:ext cx="793130" cy="1251300"/>
          </a:xfrm>
          <a:prstGeom prst="rect">
            <a:avLst/>
          </a:prstGeom>
        </p:spPr>
      </p:pic>
      <p:pic>
        <p:nvPicPr>
          <p:cNvPr id="10" name="PHẠM DUYÊN 24 - 9Slide.vn">
            <a:hlinkClick r:id="rId25" action="ppaction://hlinksldjump"/>
            <a:extLst>
              <a:ext uri="{FF2B5EF4-FFF2-40B4-BE49-F238E27FC236}">
                <a16:creationId xmlns:a16="http://schemas.microsoft.com/office/drawing/2014/main" id="{4ADA1857-04F0-4B8A-E0AC-8E21AFC7CDB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87021" y="5877216"/>
            <a:ext cx="1332656" cy="124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14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9.87654E-7 L -0.01806 -0.0055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3.45679E-6 L 0.02708 0.011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2.5E-6 0.02839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2.71605E-6 L 2.91667E-6 0.02839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1.25E-6 0.02839 " pathEditMode="relative" rAng="0" ptsTypes="AA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46 L 5E-6 -0.00015 C -0.00338 -0.00663 -0.00598 -0.01327 -0.00947 -0.01836 C -0.01407 -0.02484 -0.01954 -0.02978 -0.02553 -0.03472 C -0.03577 -0.04444 -0.05218 -0.05355 -0.06285 -0.05817 C -0.0664 -0.0591 -0.09263 -0.06311 -0.09349 -0.06311 L -0.11537 -0.06219 C -0.11737 -0.06203 -0.11945 -0.06172 -0.12171 -0.06064 C -0.12344 -0.05972 -0.12535 -0.05787 -0.12622 -0.05663 C -0.14158 -0.04583 -0.12162 -0.06219 -0.13542 -0.05 C -0.16016 -0.02592 -0.13742 -0.05 -0.15408 -0.0304 C -0.15608 -0.02901 -0.15808 -0.02762 -0.15903 -0.025 C -0.1862 -0.02114 -0.26329 0.00448 -0.31693 -0.00725 C -0.31702 0.00047 -0.48099 -0.10154 -0.48099 -0.09753 " pathEditMode="relative" rAng="0" ptsTypes="AAAAAAAAAAAA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54" y="-48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1.11111E-6 L -0.24228 -0.08426 C -0.35443 -0.10355 -0.45869 -0.02824 -0.57058 -0.0473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33" y="-4383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84 -0.0071 L -0.21094 -0.12454 L -0.33984 -0.18766 L -0.46293 -0.15833 C -0.49201 -0.16466 -0.49687 -0.16111 -0.52595 -0.16744 " pathEditMode="relative" rAng="0" ptsTypes="AAAAA"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6" y="-902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0.00016 L -0.06215 -0.00679 L -0.19809 -0.0426 L -0.2802 0.01404 L -0.39053 -0.05232 C -0.39566 -0.05309 -0.59531 -0.16729 -0.60026 -0.16806 " pathEditMode="relative" rAng="0" ptsTypes="AAAAAA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17" y="-7685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 numSld="5">
                <p:cTn id="1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405395" y="531480"/>
            <a:ext cx="11351048" cy="2223226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8163"/>
            <a:ext cx="12161838" cy="4265634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1418" y="4639886"/>
            <a:ext cx="3326374" cy="1777132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357422" y="1717126"/>
            <a:ext cx="639158" cy="1008379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22316" y="80115"/>
            <a:ext cx="1093681" cy="708159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54222" y="101507"/>
            <a:ext cx="515714" cy="333925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60396" y="395823"/>
            <a:ext cx="515714" cy="333925"/>
          </a:xfrm>
          <a:prstGeom prst="rect">
            <a:avLst/>
          </a:prstGeom>
        </p:spPr>
      </p:pic>
      <p:grpSp>
        <p:nvGrpSpPr>
          <p:cNvPr id="22" name="A">
            <a:extLst>
              <a:ext uri="{FF2B5EF4-FFF2-40B4-BE49-F238E27FC236}">
                <a16:creationId xmlns:a16="http://schemas.microsoft.com/office/drawing/2014/main" id="{A4F56486-0834-6455-741D-C7563D4EAF07}"/>
              </a:ext>
            </a:extLst>
          </p:cNvPr>
          <p:cNvGrpSpPr/>
          <p:nvPr/>
        </p:nvGrpSpPr>
        <p:grpSpPr>
          <a:xfrm>
            <a:off x="771240" y="3275611"/>
            <a:ext cx="3352678" cy="1472867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09" y="5190204"/>
              <a:ext cx="4203291" cy="1493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53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&gt; </a:t>
              </a:r>
              <a:endParaRPr lang="en-US" sz="5853"/>
            </a:p>
          </p:txBody>
        </p:sp>
      </p:grpSp>
      <p:grpSp>
        <p:nvGrpSpPr>
          <p:cNvPr id="30" name="B">
            <a:extLst>
              <a:ext uri="{FF2B5EF4-FFF2-40B4-BE49-F238E27FC236}">
                <a16:creationId xmlns:a16="http://schemas.microsoft.com/office/drawing/2014/main" id="{92496041-6976-991B-083B-0AC2FF347A0C}"/>
              </a:ext>
            </a:extLst>
          </p:cNvPr>
          <p:cNvGrpSpPr/>
          <p:nvPr/>
        </p:nvGrpSpPr>
        <p:grpSpPr>
          <a:xfrm>
            <a:off x="4800348" y="3275611"/>
            <a:ext cx="3352678" cy="1472867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0" y="5190204"/>
              <a:ext cx="4203291" cy="1493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53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&lt;</a:t>
              </a:r>
              <a:endParaRPr lang="en-US" sz="5853"/>
            </a:p>
          </p:txBody>
        </p:sp>
      </p:grpSp>
      <p:grpSp>
        <p:nvGrpSpPr>
          <p:cNvPr id="31" name="C">
            <a:extLst>
              <a:ext uri="{FF2B5EF4-FFF2-40B4-BE49-F238E27FC236}">
                <a16:creationId xmlns:a16="http://schemas.microsoft.com/office/drawing/2014/main" id="{208919DD-93DC-5275-FB34-CA1DFDE237AC}"/>
              </a:ext>
            </a:extLst>
          </p:cNvPr>
          <p:cNvGrpSpPr/>
          <p:nvPr/>
        </p:nvGrpSpPr>
        <p:grpSpPr>
          <a:xfrm>
            <a:off x="2672196" y="5101445"/>
            <a:ext cx="3352678" cy="1472867"/>
            <a:chOff x="4018233" y="7658389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4018233" y="7658389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solidFill>
                    <a:schemeClr val="tx1"/>
                  </a:solidFill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4294015" y="7935747"/>
              <a:ext cx="4203291" cy="1493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53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=</a:t>
              </a:r>
              <a:endParaRPr lang="en-US" sz="5853"/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3588" y="3487086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0803" y="5314432"/>
            <a:ext cx="1336284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01621" y="344047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HẠM DUYÊN 1 - 9Slide.vn">
            <a:extLst>
              <a:ext uri="{FF2B5EF4-FFF2-40B4-BE49-F238E27FC236}">
                <a16:creationId xmlns:a16="http://schemas.microsoft.com/office/drawing/2014/main" id="{D54B2315-CBAC-A062-3AD5-659F7224BD6E}"/>
              </a:ext>
            </a:extLst>
          </p:cNvPr>
          <p:cNvSpPr txBox="1"/>
          <p:nvPr/>
        </p:nvSpPr>
        <p:spPr>
          <a:xfrm>
            <a:off x="428166" y="1110450"/>
            <a:ext cx="10311272" cy="64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 ……….. 9 - 1</a:t>
            </a:r>
            <a:endParaRPr lang="en-US" sz="359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11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506744" y="531480"/>
            <a:ext cx="11148351" cy="2867617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8163"/>
            <a:ext cx="12161838" cy="4265634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A32C88A0-930C-2DA7-FBFE-51BE8394861D}"/>
              </a:ext>
            </a:extLst>
          </p:cNvPr>
          <p:cNvSpPr txBox="1"/>
          <p:nvPr/>
        </p:nvSpPr>
        <p:spPr>
          <a:xfrm>
            <a:off x="3204504" y="1330593"/>
            <a:ext cx="5580730" cy="107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384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9 - ……..&lt; 6 - 0</a:t>
            </a:r>
            <a:endParaRPr lang="en-US" sz="6384" dirty="0">
              <a:solidFill>
                <a:schemeClr val="bg1"/>
              </a:solidFill>
            </a:endParaRPr>
          </a:p>
        </p:txBody>
      </p:sp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1418" y="4639886"/>
            <a:ext cx="3326374" cy="1777132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635062" y="1595303"/>
            <a:ext cx="639158" cy="1008379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22316" y="80115"/>
            <a:ext cx="1093681" cy="708159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54222" y="101507"/>
            <a:ext cx="515714" cy="333925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60396" y="395823"/>
            <a:ext cx="515714" cy="333925"/>
          </a:xfrm>
          <a:prstGeom prst="rect">
            <a:avLst/>
          </a:prstGeom>
        </p:spPr>
      </p:pic>
      <p:grpSp>
        <p:nvGrpSpPr>
          <p:cNvPr id="20" name="A-$">
            <a:extLst>
              <a:ext uri="{FF2B5EF4-FFF2-40B4-BE49-F238E27FC236}">
                <a16:creationId xmlns:a16="http://schemas.microsoft.com/office/drawing/2014/main" id="{9B1D17A6-DBE6-5C93-5ACC-4F4990B9FC74}"/>
              </a:ext>
            </a:extLst>
          </p:cNvPr>
          <p:cNvGrpSpPr/>
          <p:nvPr/>
        </p:nvGrpSpPr>
        <p:grpSpPr>
          <a:xfrm>
            <a:off x="771240" y="3644962"/>
            <a:ext cx="3352678" cy="1221503"/>
            <a:chOff x="1159727" y="4912846"/>
            <a:chExt cx="5041490" cy="2214780"/>
          </a:xfrm>
        </p:grpSpPr>
        <p:grpSp>
          <p:nvGrpSpPr>
            <p:cNvPr id="33" name="A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435509" y="5190203"/>
              <a:ext cx="4203291" cy="165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2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1 </a:t>
              </a:r>
              <a:endParaRPr lang="en-US" sz="5321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79D2C480-1721-4F45-8646-4D4CBEF9B5E1}"/>
              </a:ext>
            </a:extLst>
          </p:cNvPr>
          <p:cNvGrpSpPr/>
          <p:nvPr/>
        </p:nvGrpSpPr>
        <p:grpSpPr>
          <a:xfrm>
            <a:off x="4800348" y="3644962"/>
            <a:ext cx="3352678" cy="1221503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94160" y="5190203"/>
              <a:ext cx="4203291" cy="165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2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2 </a:t>
              </a:r>
              <a:endParaRPr lang="en-US" sz="5321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AE07C5FE-E716-B7D2-1ACE-DE19A04E2FD8}"/>
              </a:ext>
            </a:extLst>
          </p:cNvPr>
          <p:cNvGrpSpPr/>
          <p:nvPr/>
        </p:nvGrpSpPr>
        <p:grpSpPr>
          <a:xfrm>
            <a:off x="771240" y="5099656"/>
            <a:ext cx="3352678" cy="1221503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435509" y="7933054"/>
              <a:ext cx="4203291" cy="165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2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3 </a:t>
              </a:r>
              <a:endParaRPr lang="en-US" sz="5321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D443E3D5-4E37-7BE7-9830-DAC31CD0EC69}"/>
              </a:ext>
            </a:extLst>
          </p:cNvPr>
          <p:cNvGrpSpPr/>
          <p:nvPr/>
        </p:nvGrpSpPr>
        <p:grpSpPr>
          <a:xfrm>
            <a:off x="4800348" y="5099656"/>
            <a:ext cx="3352678" cy="1221503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94160" y="7933054"/>
              <a:ext cx="4203291" cy="1652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32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4 </a:t>
              </a:r>
              <a:endParaRPr lang="en-US" sz="5321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3588" y="38564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48950" y="5230361"/>
            <a:ext cx="1336284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01621" y="380982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07357" y="5284102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79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771240" y="531480"/>
            <a:ext cx="10782508" cy="2223226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97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8163"/>
            <a:ext cx="12161838" cy="4265634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1418" y="4639886"/>
            <a:ext cx="3326374" cy="1777132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17534" y="1560751"/>
            <a:ext cx="639158" cy="1008379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22316" y="80115"/>
            <a:ext cx="1093681" cy="708159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54222" y="101507"/>
            <a:ext cx="515714" cy="333925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60396" y="395823"/>
            <a:ext cx="515714" cy="333925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BCAFB563-0BF5-F521-EA42-0035B0D98E27}"/>
              </a:ext>
            </a:extLst>
          </p:cNvPr>
          <p:cNvGrpSpPr/>
          <p:nvPr/>
        </p:nvGrpSpPr>
        <p:grpSpPr>
          <a:xfrm>
            <a:off x="771240" y="3275612"/>
            <a:ext cx="3352678" cy="1472867"/>
            <a:chOff x="1159727" y="4912846"/>
            <a:chExt cx="5041490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320124" y="5483064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4</a:t>
              </a:r>
              <a:endParaRPr lang="en-US" sz="399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F91E29A0-3C2A-4A36-6B2D-27B7E74372FC}"/>
              </a:ext>
            </a:extLst>
          </p:cNvPr>
          <p:cNvGrpSpPr/>
          <p:nvPr/>
        </p:nvGrpSpPr>
        <p:grpSpPr>
          <a:xfrm>
            <a:off x="4800348" y="3275612"/>
            <a:ext cx="3352678" cy="1472867"/>
            <a:chOff x="7218378" y="4912846"/>
            <a:chExt cx="5041490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403990" y="5570086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5</a:t>
              </a:r>
              <a:endParaRPr lang="en-US" sz="399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2D6CCA3-3375-D527-437B-A72AA682C702}"/>
              </a:ext>
            </a:extLst>
          </p:cNvPr>
          <p:cNvGrpSpPr/>
          <p:nvPr/>
        </p:nvGrpSpPr>
        <p:grpSpPr>
          <a:xfrm>
            <a:off x="771240" y="5099655"/>
            <a:ext cx="3352678" cy="1472867"/>
            <a:chOff x="1159727" y="7655697"/>
            <a:chExt cx="5041490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345339" y="8312937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6</a:t>
              </a:r>
              <a:endParaRPr lang="en-US" sz="399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D">
            <a:extLst>
              <a:ext uri="{FF2B5EF4-FFF2-40B4-BE49-F238E27FC236}">
                <a16:creationId xmlns:a16="http://schemas.microsoft.com/office/drawing/2014/main" id="{43DB1F95-B245-4508-FD08-8F047819E566}"/>
              </a:ext>
            </a:extLst>
          </p:cNvPr>
          <p:cNvGrpSpPr/>
          <p:nvPr/>
        </p:nvGrpSpPr>
        <p:grpSpPr>
          <a:xfrm>
            <a:off x="4800348" y="5099655"/>
            <a:ext cx="3352678" cy="1472867"/>
            <a:chOff x="7218378" y="7655697"/>
            <a:chExt cx="5041490" cy="2214780"/>
          </a:xfrm>
        </p:grpSpPr>
        <p:grpSp>
          <p:nvGrpSpPr>
            <p:cNvPr id="12" name="PHẠM DUYÊN 9 - 9Slide.vn">
              <a:extLst>
                <a:ext uri="{FF2B5EF4-FFF2-40B4-BE49-F238E27FC236}">
                  <a16:creationId xmlns:a16="http://schemas.microsoft.com/office/drawing/2014/main" id="{75613030-3CA6-790A-5AFC-6FDC7F813211}"/>
                </a:ext>
              </a:extLst>
            </p:cNvPr>
            <p:cNvGrpSpPr/>
            <p:nvPr/>
          </p:nvGrpSpPr>
          <p:grpSpPr>
            <a:xfrm>
              <a:off x="7218378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13" name="25">
                <a:extLst>
                  <a:ext uri="{FF2B5EF4-FFF2-40B4-BE49-F238E27FC236}">
                    <a16:creationId xmlns:a16="http://schemas.microsoft.com/office/drawing/2014/main" id="{A2AC12AF-6D00-CCF5-1659-42A872F0F992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4" name="27">
                <a:extLst>
                  <a:ext uri="{FF2B5EF4-FFF2-40B4-BE49-F238E27FC236}">
                    <a16:creationId xmlns:a16="http://schemas.microsoft.com/office/drawing/2014/main" id="{4EEE832E-0225-D5D5-DCD7-14D69CE75746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931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99EC008-5943-B75B-4C8F-80051311D822}"/>
                </a:ext>
              </a:extLst>
            </p:cNvPr>
            <p:cNvSpPr txBox="1"/>
            <p:nvPr/>
          </p:nvSpPr>
          <p:spPr>
            <a:xfrm>
              <a:off x="7403990" y="8312937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7</a:t>
              </a:r>
              <a:endParaRPr lang="en-US" sz="399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650861" y="5346206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35887" y="3525701"/>
            <a:ext cx="1336284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B5C645A-6AFF-AC24-0DBD-5871F8D0B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79009" y="3556317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99698" y="5323251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PHẠM DUYÊN 3 - 9Slide.vn">
            <a:extLst>
              <a:ext uri="{FF2B5EF4-FFF2-40B4-BE49-F238E27FC236}">
                <a16:creationId xmlns:a16="http://schemas.microsoft.com/office/drawing/2014/main" id="{198CE4EA-ABAF-4DEB-42E9-66BFDADB82D4}"/>
              </a:ext>
            </a:extLst>
          </p:cNvPr>
          <p:cNvSpPr txBox="1"/>
          <p:nvPr/>
        </p:nvSpPr>
        <p:spPr>
          <a:xfrm>
            <a:off x="1876737" y="875474"/>
            <a:ext cx="9374276" cy="1320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990" dirty="0" err="1">
                <a:solidFill>
                  <a:schemeClr val="bg1"/>
                </a:solidFill>
              </a:rPr>
              <a:t>Số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chân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của</a:t>
            </a:r>
            <a:r>
              <a:rPr lang="en-US" sz="3990" dirty="0">
                <a:solidFill>
                  <a:schemeClr val="bg1"/>
                </a:solidFill>
              </a:rPr>
              <a:t> 2 con </a:t>
            </a:r>
            <a:r>
              <a:rPr lang="en-US" sz="3990" dirty="0" err="1">
                <a:solidFill>
                  <a:schemeClr val="bg1"/>
                </a:solidFill>
              </a:rPr>
              <a:t>trâu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nhiều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hơn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số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chân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của</a:t>
            </a:r>
            <a:r>
              <a:rPr lang="en-US" sz="3990" dirty="0">
                <a:solidFill>
                  <a:schemeClr val="bg1"/>
                </a:solidFill>
              </a:rPr>
              <a:t> 2 con </a:t>
            </a:r>
            <a:r>
              <a:rPr lang="en-US" sz="3990" dirty="0" err="1">
                <a:solidFill>
                  <a:schemeClr val="bg1"/>
                </a:solidFill>
              </a:rPr>
              <a:t>vịt</a:t>
            </a:r>
            <a:r>
              <a:rPr lang="en-US" sz="3990" dirty="0">
                <a:solidFill>
                  <a:schemeClr val="bg1"/>
                </a:solidFill>
              </a:rPr>
              <a:t> </a:t>
            </a:r>
            <a:r>
              <a:rPr lang="en-US" sz="3990" dirty="0" err="1">
                <a:solidFill>
                  <a:schemeClr val="bg1"/>
                </a:solidFill>
              </a:rPr>
              <a:t>là</a:t>
            </a:r>
            <a:r>
              <a:rPr lang="en-US" sz="3990" dirty="0">
                <a:solidFill>
                  <a:schemeClr val="bg1"/>
                </a:solidFill>
              </a:rPr>
              <a:t> …. ?</a:t>
            </a:r>
          </a:p>
        </p:txBody>
      </p:sp>
    </p:spTree>
    <p:extLst>
      <p:ext uri="{BB962C8B-B14F-4D97-AF65-F5344CB8AC3E}">
        <p14:creationId xmlns:p14="http://schemas.microsoft.com/office/powerpoint/2010/main" val="1376428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PHẠM DUYÊN 1 - 9Slide.vn">
            <a:extLst>
              <a:ext uri="{FF2B5EF4-FFF2-40B4-BE49-F238E27FC236}">
                <a16:creationId xmlns:a16="http://schemas.microsoft.com/office/drawing/2014/main" id="{7007A4A2-799F-62D9-52F5-460663C90D20}"/>
              </a:ext>
            </a:extLst>
          </p:cNvPr>
          <p:cNvGrpSpPr/>
          <p:nvPr/>
        </p:nvGrpSpPr>
        <p:grpSpPr>
          <a:xfrm>
            <a:off x="608092" y="531480"/>
            <a:ext cx="10844305" cy="2180104"/>
            <a:chOff x="1771972" y="1441342"/>
            <a:chExt cx="8648055" cy="3476683"/>
          </a:xfrm>
          <a:solidFill>
            <a:schemeClr val="accent2"/>
          </a:solidFill>
        </p:grpSpPr>
        <p:sp>
          <p:nvSpPr>
            <p:cNvPr id="24" name="25">
              <a:extLst>
                <a:ext uri="{FF2B5EF4-FFF2-40B4-BE49-F238E27FC236}">
                  <a16:creationId xmlns:a16="http://schemas.microsoft.com/office/drawing/2014/main" id="{A41C2632-BA10-1FB6-D76C-66D70C704BDE}"/>
                </a:ext>
              </a:extLst>
            </p:cNvPr>
            <p:cNvSpPr/>
            <p:nvPr userDrawn="1"/>
          </p:nvSpPr>
          <p:spPr>
            <a:xfrm>
              <a:off x="1771972" y="1441342"/>
              <a:ext cx="8648055" cy="3476683"/>
            </a:xfrm>
            <a:prstGeom prst="roundRect">
              <a:avLst/>
            </a:prstGeom>
            <a:grpFill/>
            <a:ln w="101600">
              <a:solidFill>
                <a:srgbClr val="EB72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99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27">
              <a:extLst>
                <a:ext uri="{FF2B5EF4-FFF2-40B4-BE49-F238E27FC236}">
                  <a16:creationId xmlns:a16="http://schemas.microsoft.com/office/drawing/2014/main" id="{672368E6-DAF2-827F-454F-D941C0EB7881}"/>
                </a:ext>
              </a:extLst>
            </p:cNvPr>
            <p:cNvSpPr/>
            <p:nvPr userDrawn="1"/>
          </p:nvSpPr>
          <p:spPr>
            <a:xfrm>
              <a:off x="1978616" y="1662442"/>
              <a:ext cx="8198604" cy="3034482"/>
            </a:xfrm>
            <a:prstGeom prst="roundRect">
              <a:avLst/>
            </a:prstGeom>
            <a:grpFill/>
            <a:ln w="38100">
              <a:solidFill>
                <a:srgbClr val="DCAEB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990" dirty="0">
                <a:latin typeface="#9Slide01 Noi dung ngan" panose="00000600000000000000" pitchFamily="2" charset="0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1" name="PHẠM DUYÊN 2 - 9Slide.vn">
            <a:extLst>
              <a:ext uri="{FF2B5EF4-FFF2-40B4-BE49-F238E27FC236}">
                <a16:creationId xmlns:a16="http://schemas.microsoft.com/office/drawing/2014/main" id="{940839D8-165F-A56E-64DE-BDA3B0BDE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592"/>
          <a:stretch/>
        </p:blipFill>
        <p:spPr>
          <a:xfrm>
            <a:off x="0" y="2578163"/>
            <a:ext cx="12161838" cy="4265634"/>
          </a:xfrm>
          <a:prstGeom prst="rect">
            <a:avLst/>
          </a:prstGeom>
        </p:spPr>
      </p:pic>
      <p:pic>
        <p:nvPicPr>
          <p:cNvPr id="10" name="PHẠM DUYÊN 4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DAE3F0CE-5372-E560-8896-0799A77C7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11418" y="4639886"/>
            <a:ext cx="3326374" cy="1777132"/>
          </a:xfrm>
          <a:prstGeom prst="rect">
            <a:avLst/>
          </a:prstGeom>
        </p:spPr>
      </p:pic>
      <p:pic>
        <p:nvPicPr>
          <p:cNvPr id="26" name="PHẠM DUYÊN 5 - 9Slide.vn">
            <a:extLst>
              <a:ext uri="{FF2B5EF4-FFF2-40B4-BE49-F238E27FC236}">
                <a16:creationId xmlns:a16="http://schemas.microsoft.com/office/drawing/2014/main" id="{D3BEEB1D-D4FD-B686-8807-33E515409A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13911" y="1827513"/>
            <a:ext cx="455645" cy="718858"/>
          </a:xfrm>
          <a:prstGeom prst="rect">
            <a:avLst/>
          </a:prstGeom>
        </p:spPr>
      </p:pic>
      <p:pic>
        <p:nvPicPr>
          <p:cNvPr id="27" name="PHẠM DUYÊN 6 - 9Slide.vn">
            <a:extLst>
              <a:ext uri="{FF2B5EF4-FFF2-40B4-BE49-F238E27FC236}">
                <a16:creationId xmlns:a16="http://schemas.microsoft.com/office/drawing/2014/main" id="{A586678D-35E5-AE5B-55E6-E40E1CB4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922316" y="80115"/>
            <a:ext cx="1093681" cy="708159"/>
          </a:xfrm>
          <a:prstGeom prst="rect">
            <a:avLst/>
          </a:prstGeom>
        </p:spPr>
      </p:pic>
      <p:pic>
        <p:nvPicPr>
          <p:cNvPr id="28" name="PHẠM DUYÊN 7 - 9Slide.vn">
            <a:extLst>
              <a:ext uri="{FF2B5EF4-FFF2-40B4-BE49-F238E27FC236}">
                <a16:creationId xmlns:a16="http://schemas.microsoft.com/office/drawing/2014/main" id="{6E62DDC2-7C09-8DDA-A76E-E5E10A8CD0D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354222" y="101507"/>
            <a:ext cx="515714" cy="333925"/>
          </a:xfrm>
          <a:prstGeom prst="rect">
            <a:avLst/>
          </a:prstGeom>
        </p:spPr>
      </p:pic>
      <p:pic>
        <p:nvPicPr>
          <p:cNvPr id="29" name="PHẠM DUYÊN 8 - 9Slide.vn">
            <a:extLst>
              <a:ext uri="{FF2B5EF4-FFF2-40B4-BE49-F238E27FC236}">
                <a16:creationId xmlns:a16="http://schemas.microsoft.com/office/drawing/2014/main" id="{B02E35F3-355C-EF29-9DEA-0264930271D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 flipV="1">
            <a:off x="10460396" y="395823"/>
            <a:ext cx="515714" cy="333925"/>
          </a:xfrm>
          <a:prstGeom prst="rect">
            <a:avLst/>
          </a:prstGeom>
        </p:spPr>
      </p:pic>
      <p:grpSp>
        <p:nvGrpSpPr>
          <p:cNvPr id="20" name="A">
            <a:extLst>
              <a:ext uri="{FF2B5EF4-FFF2-40B4-BE49-F238E27FC236}">
                <a16:creationId xmlns:a16="http://schemas.microsoft.com/office/drawing/2014/main" id="{2FD85FAB-FCCA-933E-88BF-9ECDE9A7E3FC}"/>
              </a:ext>
            </a:extLst>
          </p:cNvPr>
          <p:cNvGrpSpPr/>
          <p:nvPr/>
        </p:nvGrpSpPr>
        <p:grpSpPr>
          <a:xfrm>
            <a:off x="709441" y="3275612"/>
            <a:ext cx="3414477" cy="1472867"/>
            <a:chOff x="1066800" y="4912846"/>
            <a:chExt cx="5134417" cy="2214780"/>
          </a:xfrm>
        </p:grpSpPr>
        <p:grpSp>
          <p:nvGrpSpPr>
            <p:cNvPr id="33" name="PHẠM DUYÊN 9 - 9Slide.vn">
              <a:extLst>
                <a:ext uri="{FF2B5EF4-FFF2-40B4-BE49-F238E27FC236}">
                  <a16:creationId xmlns:a16="http://schemas.microsoft.com/office/drawing/2014/main" id="{FF9F35DC-4238-9C2D-003A-43795021118E}"/>
                </a:ext>
              </a:extLst>
            </p:cNvPr>
            <p:cNvGrpSpPr/>
            <p:nvPr/>
          </p:nvGrpSpPr>
          <p:grpSpPr>
            <a:xfrm>
              <a:off x="1159727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4" name="25">
                <a:extLst>
                  <a:ext uri="{FF2B5EF4-FFF2-40B4-BE49-F238E27FC236}">
                    <a16:creationId xmlns:a16="http://schemas.microsoft.com/office/drawing/2014/main" id="{5384A167-BA46-66E3-2306-2C34C04A7783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35" name="27">
                <a:extLst>
                  <a:ext uri="{FF2B5EF4-FFF2-40B4-BE49-F238E27FC236}">
                    <a16:creationId xmlns:a16="http://schemas.microsoft.com/office/drawing/2014/main" id="{CCB66734-FFA9-11DD-A755-E5C2B02C85AC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36" name="PHẠM DUYÊN 10 - 9Slide.vn">
              <a:extLst>
                <a:ext uri="{FF2B5EF4-FFF2-40B4-BE49-F238E27FC236}">
                  <a16:creationId xmlns:a16="http://schemas.microsoft.com/office/drawing/2014/main" id="{B043C4AA-F017-0543-0A88-D13FEDE12FEE}"/>
                </a:ext>
              </a:extLst>
            </p:cNvPr>
            <p:cNvSpPr txBox="1"/>
            <p:nvPr/>
          </p:nvSpPr>
          <p:spPr>
            <a:xfrm>
              <a:off x="1066800" y="5524499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&lt;</a:t>
              </a:r>
              <a:endParaRPr lang="en-US" sz="399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B">
            <a:extLst>
              <a:ext uri="{FF2B5EF4-FFF2-40B4-BE49-F238E27FC236}">
                <a16:creationId xmlns:a16="http://schemas.microsoft.com/office/drawing/2014/main" id="{DF598E30-037C-A7B7-F604-8BE13ED5802C}"/>
              </a:ext>
            </a:extLst>
          </p:cNvPr>
          <p:cNvGrpSpPr/>
          <p:nvPr/>
        </p:nvGrpSpPr>
        <p:grpSpPr>
          <a:xfrm>
            <a:off x="4738550" y="3275612"/>
            <a:ext cx="3414477" cy="1472867"/>
            <a:chOff x="7125451" y="4912846"/>
            <a:chExt cx="5134417" cy="2214780"/>
          </a:xfrm>
        </p:grpSpPr>
        <p:grpSp>
          <p:nvGrpSpPr>
            <p:cNvPr id="2" name="PHẠM DUYÊN 9 - 9Slide.vn">
              <a:extLst>
                <a:ext uri="{FF2B5EF4-FFF2-40B4-BE49-F238E27FC236}">
                  <a16:creationId xmlns:a16="http://schemas.microsoft.com/office/drawing/2014/main" id="{04DA706F-1ACB-6AEC-FAFE-93A5CB884272}"/>
                </a:ext>
              </a:extLst>
            </p:cNvPr>
            <p:cNvGrpSpPr/>
            <p:nvPr/>
          </p:nvGrpSpPr>
          <p:grpSpPr>
            <a:xfrm>
              <a:off x="7218378" y="4912846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3" name="25">
                <a:extLst>
                  <a:ext uri="{FF2B5EF4-FFF2-40B4-BE49-F238E27FC236}">
                    <a16:creationId xmlns:a16="http://schemas.microsoft.com/office/drawing/2014/main" id="{8DB8C4F8-BCD4-333D-4F8A-76B5EE0CFD65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4" name="27">
                <a:extLst>
                  <a:ext uri="{FF2B5EF4-FFF2-40B4-BE49-F238E27FC236}">
                    <a16:creationId xmlns:a16="http://schemas.microsoft.com/office/drawing/2014/main" id="{30CA1BD2-85D6-4B13-DA98-4821B7D8A713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6" name="PHẠM DUYÊN 10 - 9Slide.vn">
              <a:extLst>
                <a:ext uri="{FF2B5EF4-FFF2-40B4-BE49-F238E27FC236}">
                  <a16:creationId xmlns:a16="http://schemas.microsoft.com/office/drawing/2014/main" id="{F77C7B45-2C66-02BF-C84E-7D5C389074A8}"/>
                </a:ext>
              </a:extLst>
            </p:cNvPr>
            <p:cNvSpPr txBox="1"/>
            <p:nvPr/>
          </p:nvSpPr>
          <p:spPr>
            <a:xfrm>
              <a:off x="7125451" y="5524499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&gt;</a:t>
              </a:r>
              <a:endParaRPr lang="en-US" sz="399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68174C6D-AF15-3FD7-D47E-BA4FBE804D19}"/>
              </a:ext>
            </a:extLst>
          </p:cNvPr>
          <p:cNvGrpSpPr/>
          <p:nvPr/>
        </p:nvGrpSpPr>
        <p:grpSpPr>
          <a:xfrm>
            <a:off x="2666442" y="5097769"/>
            <a:ext cx="3414477" cy="1472867"/>
            <a:chOff x="1066800" y="7655697"/>
            <a:chExt cx="5134417" cy="2214780"/>
          </a:xfrm>
        </p:grpSpPr>
        <p:grpSp>
          <p:nvGrpSpPr>
            <p:cNvPr id="7" name="PHẠM DUYÊN 9 - 9Slide.vn">
              <a:extLst>
                <a:ext uri="{FF2B5EF4-FFF2-40B4-BE49-F238E27FC236}">
                  <a16:creationId xmlns:a16="http://schemas.microsoft.com/office/drawing/2014/main" id="{7750FF8B-FD66-42AE-43BC-409A6CA3A25E}"/>
                </a:ext>
              </a:extLst>
            </p:cNvPr>
            <p:cNvGrpSpPr/>
            <p:nvPr/>
          </p:nvGrpSpPr>
          <p:grpSpPr>
            <a:xfrm>
              <a:off x="1159727" y="7655697"/>
              <a:ext cx="5041490" cy="2214780"/>
              <a:chOff x="1771972" y="1441342"/>
              <a:chExt cx="8648055" cy="3476683"/>
            </a:xfrm>
            <a:solidFill>
              <a:srgbClr val="EB7274"/>
            </a:solidFill>
          </p:grpSpPr>
          <p:sp>
            <p:nvSpPr>
              <p:cNvPr id="8" name="25">
                <a:extLst>
                  <a:ext uri="{FF2B5EF4-FFF2-40B4-BE49-F238E27FC236}">
                    <a16:creationId xmlns:a16="http://schemas.microsoft.com/office/drawing/2014/main" id="{BF24A3E7-A655-3AC0-2DEA-0628CBC896BC}"/>
                  </a:ext>
                </a:extLst>
              </p:cNvPr>
              <p:cNvSpPr/>
              <p:nvPr userDrawn="1"/>
            </p:nvSpPr>
            <p:spPr>
              <a:xfrm>
                <a:off x="1771972" y="1441342"/>
                <a:ext cx="8648055" cy="3476683"/>
              </a:xfrm>
              <a:prstGeom prst="roundRect">
                <a:avLst/>
              </a:prstGeom>
              <a:grpFill/>
              <a:ln w="101600">
                <a:solidFill>
                  <a:srgbClr val="EB72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9" name="27">
                <a:extLst>
                  <a:ext uri="{FF2B5EF4-FFF2-40B4-BE49-F238E27FC236}">
                    <a16:creationId xmlns:a16="http://schemas.microsoft.com/office/drawing/2014/main" id="{DB300C49-8026-2D3F-D7FD-80A2C975CE4D}"/>
                  </a:ext>
                </a:extLst>
              </p:cNvPr>
              <p:cNvSpPr/>
              <p:nvPr userDrawn="1"/>
            </p:nvSpPr>
            <p:spPr>
              <a:xfrm>
                <a:off x="1978616" y="1662442"/>
                <a:ext cx="8198604" cy="3034482"/>
              </a:xfrm>
              <a:prstGeom prst="roundRect">
                <a:avLst/>
              </a:prstGeom>
              <a:grpFill/>
              <a:ln w="38100">
                <a:solidFill>
                  <a:srgbClr val="DCAEB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3990" dirty="0">
                  <a:latin typeface="#9Slide01 Noi dung ngan" panose="00000600000000000000" pitchFamily="2" charset="0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PHẠM DUYÊN 10 - 9Slide.vn">
              <a:extLst>
                <a:ext uri="{FF2B5EF4-FFF2-40B4-BE49-F238E27FC236}">
                  <a16:creationId xmlns:a16="http://schemas.microsoft.com/office/drawing/2014/main" id="{BFACF50F-B9E1-C77C-57B7-755926B91AD2}"/>
                </a:ext>
              </a:extLst>
            </p:cNvPr>
            <p:cNvSpPr txBox="1"/>
            <p:nvPr/>
          </p:nvSpPr>
          <p:spPr>
            <a:xfrm>
              <a:off x="1066800" y="8267350"/>
              <a:ext cx="4203291" cy="1062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99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=</a:t>
              </a:r>
              <a:endParaRPr lang="en-US" sz="399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DD2635-DE9A-C3FD-C9F2-4853374DF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263588" y="3487086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2E51517-A2FC-0362-2CE5-C5F0B25FC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14975" y="3502363"/>
            <a:ext cx="1336284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C70347-4C1F-69EF-12A7-5D51B7F6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64357" y="5282218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PHẠM DUYÊN 3 - 9Slide.vn">
            <a:extLst>
              <a:ext uri="{FF2B5EF4-FFF2-40B4-BE49-F238E27FC236}">
                <a16:creationId xmlns:a16="http://schemas.microsoft.com/office/drawing/2014/main" id="{229E1EC5-B993-B2FA-E28B-B5A07162BCFF}"/>
              </a:ext>
            </a:extLst>
          </p:cNvPr>
          <p:cNvSpPr txBox="1"/>
          <p:nvPr/>
        </p:nvSpPr>
        <p:spPr>
          <a:xfrm>
            <a:off x="1575490" y="1188739"/>
            <a:ext cx="8269130" cy="99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852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+ 3 …… 4  -2</a:t>
            </a:r>
            <a:endParaRPr lang="en-US" sz="585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77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L -0.03785 0.003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2708 0.011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5802E-6 L -0.01806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23457E-7 L 1.13672 0.05062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32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5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LÀM ẢNH SLIDE\Bai18-LT2-1(Opt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864" y="1848578"/>
            <a:ext cx="11664786" cy="2632855"/>
          </a:xfrm>
          <a:prstGeom prst="rect">
            <a:avLst/>
          </a:prstGeom>
          <a:noFill/>
        </p:spPr>
      </p:pic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5494" y="80262"/>
            <a:ext cx="2964316" cy="131764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179612" y="1435988"/>
            <a:ext cx="7446332" cy="58332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7878"/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Tìm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ghi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ở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mỗi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toa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2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tàu</a:t>
            </a:r>
            <a:r>
              <a:rPr lang="en-GB" sz="3192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: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116934" y="2645247"/>
            <a:ext cx="1138013" cy="799873"/>
            <a:chOff x="1482818" y="2260640"/>
            <a:chExt cx="881790" cy="648730"/>
          </a:xfrm>
        </p:grpSpPr>
        <p:sp>
          <p:nvSpPr>
            <p:cNvPr id="60" name="Rounded Rectangle 59"/>
            <p:cNvSpPr/>
            <p:nvPr/>
          </p:nvSpPr>
          <p:spPr>
            <a:xfrm>
              <a:off x="1499635" y="2260640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482818" y="2341610"/>
              <a:ext cx="866320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2 + 3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482626" y="2647766"/>
            <a:ext cx="1198576" cy="799873"/>
            <a:chOff x="2537263" y="2265405"/>
            <a:chExt cx="939104" cy="648730"/>
          </a:xfrm>
        </p:grpSpPr>
        <p:sp>
          <p:nvSpPr>
            <p:cNvPr id="61" name="Rounded Rectangle 60"/>
            <p:cNvSpPr/>
            <p:nvPr/>
          </p:nvSpPr>
          <p:spPr>
            <a:xfrm>
              <a:off x="2611394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37263" y="2356999"/>
              <a:ext cx="934893" cy="505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457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10 - 8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75523" y="2669626"/>
            <a:ext cx="1103963" cy="799873"/>
            <a:chOff x="3692611" y="2265405"/>
            <a:chExt cx="864973" cy="648730"/>
          </a:xfrm>
        </p:grpSpPr>
        <p:sp>
          <p:nvSpPr>
            <p:cNvPr id="62" name="Rounded Rectangle 61"/>
            <p:cNvSpPr/>
            <p:nvPr/>
          </p:nvSpPr>
          <p:spPr>
            <a:xfrm>
              <a:off x="3692611" y="2265405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92614" y="2341610"/>
              <a:ext cx="804595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6 - 1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41166" y="2669625"/>
            <a:ext cx="1156522" cy="799873"/>
            <a:chOff x="4742942" y="2269524"/>
            <a:chExt cx="906154" cy="648730"/>
          </a:xfrm>
        </p:grpSpPr>
        <p:sp>
          <p:nvSpPr>
            <p:cNvPr id="63" name="Rounded Rectangle 62"/>
            <p:cNvSpPr/>
            <p:nvPr/>
          </p:nvSpPr>
          <p:spPr>
            <a:xfrm>
              <a:off x="478412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42942" y="2341610"/>
              <a:ext cx="876009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4 + 2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9258140" y="2672334"/>
            <a:ext cx="1119729" cy="799873"/>
            <a:chOff x="6977450" y="2269524"/>
            <a:chExt cx="877326" cy="648730"/>
          </a:xfrm>
        </p:grpSpPr>
        <p:sp>
          <p:nvSpPr>
            <p:cNvPr id="65" name="Rounded Rectangle 64"/>
            <p:cNvSpPr/>
            <p:nvPr/>
          </p:nvSpPr>
          <p:spPr>
            <a:xfrm>
              <a:off x="6989803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977450" y="2341610"/>
              <a:ext cx="804595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9 - 3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787831" y="2646436"/>
            <a:ext cx="1164401" cy="799873"/>
            <a:chOff x="5830342" y="2269524"/>
            <a:chExt cx="912327" cy="648730"/>
          </a:xfrm>
        </p:grpSpPr>
        <p:sp>
          <p:nvSpPr>
            <p:cNvPr id="64" name="Rounded Rectangle 63"/>
            <p:cNvSpPr/>
            <p:nvPr/>
          </p:nvSpPr>
          <p:spPr>
            <a:xfrm>
              <a:off x="5877696" y="2269524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30342" y="2341610"/>
              <a:ext cx="876008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5 + 0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660677" y="2658721"/>
            <a:ext cx="1164402" cy="799873"/>
            <a:chOff x="8027782" y="2273643"/>
            <a:chExt cx="912328" cy="648730"/>
          </a:xfrm>
        </p:grpSpPr>
        <p:sp>
          <p:nvSpPr>
            <p:cNvPr id="66" name="Rounded Rectangle 65"/>
            <p:cNvSpPr/>
            <p:nvPr/>
          </p:nvSpPr>
          <p:spPr>
            <a:xfrm>
              <a:off x="8075137" y="2273643"/>
              <a:ext cx="864973" cy="648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27782" y="2341610"/>
              <a:ext cx="876008" cy="53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3723" dirty="0">
                  <a:solidFill>
                    <a:srgbClr val="3B6BDD"/>
                  </a:solidFill>
                  <a:latin typeface="+mj-lt"/>
                  <a:cs typeface="Lato Black" pitchFamily="34" charset="0"/>
                </a:rPr>
                <a:t>3 – 0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250908" y="3090116"/>
            <a:ext cx="1045430" cy="793708"/>
            <a:chOff x="1532238" y="2230398"/>
            <a:chExt cx="864973" cy="679618"/>
          </a:xfrm>
          <a:noFill/>
        </p:grpSpPr>
        <p:sp>
          <p:nvSpPr>
            <p:cNvPr id="75" name="Rounded Rectangle 74"/>
            <p:cNvSpPr/>
            <p:nvPr/>
          </p:nvSpPr>
          <p:spPr>
            <a:xfrm>
              <a:off x="1532238" y="2261286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11419" y="2230398"/>
              <a:ext cx="387909" cy="6572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5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684602" y="3076099"/>
            <a:ext cx="1103963" cy="839286"/>
            <a:chOff x="2611394" y="2233439"/>
            <a:chExt cx="864973" cy="680696"/>
          </a:xfrm>
          <a:noFill/>
        </p:grpSpPr>
        <p:sp>
          <p:nvSpPr>
            <p:cNvPr id="78" name="Rounded Rectangle 77"/>
            <p:cNvSpPr/>
            <p:nvPr/>
          </p:nvSpPr>
          <p:spPr>
            <a:xfrm>
              <a:off x="2611394" y="2265405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09114" y="2233439"/>
              <a:ext cx="367342" cy="62250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027382" y="3091946"/>
            <a:ext cx="1103963" cy="843026"/>
            <a:chOff x="3692611" y="2230406"/>
            <a:chExt cx="864973" cy="683729"/>
          </a:xfrm>
          <a:noFill/>
        </p:grpSpPr>
        <p:sp>
          <p:nvSpPr>
            <p:cNvPr id="81" name="Rounded Rectangle 80"/>
            <p:cNvSpPr/>
            <p:nvPr/>
          </p:nvSpPr>
          <p:spPr>
            <a:xfrm>
              <a:off x="3692611" y="2265405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84132" y="2230406"/>
              <a:ext cx="367342" cy="62250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5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436805" y="3084819"/>
            <a:ext cx="1103963" cy="848107"/>
            <a:chOff x="4784123" y="2230406"/>
            <a:chExt cx="864973" cy="687848"/>
          </a:xfrm>
          <a:noFill/>
        </p:grpSpPr>
        <p:sp>
          <p:nvSpPr>
            <p:cNvPr id="84" name="Rounded Rectangle 83"/>
            <p:cNvSpPr/>
            <p:nvPr/>
          </p:nvSpPr>
          <p:spPr>
            <a:xfrm>
              <a:off x="4784123" y="2269524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971528" y="2230406"/>
              <a:ext cx="367342" cy="6225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6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315613" y="3097040"/>
            <a:ext cx="1103963" cy="888434"/>
            <a:chOff x="7004293" y="2230406"/>
            <a:chExt cx="864973" cy="720555"/>
          </a:xfrm>
          <a:noFill/>
        </p:grpSpPr>
        <p:sp>
          <p:nvSpPr>
            <p:cNvPr id="87" name="Rounded Rectangle 86"/>
            <p:cNvSpPr/>
            <p:nvPr/>
          </p:nvSpPr>
          <p:spPr>
            <a:xfrm>
              <a:off x="7004293" y="2302231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181324" y="2230406"/>
              <a:ext cx="367342" cy="6225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6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70567" y="3049351"/>
            <a:ext cx="1103963" cy="855734"/>
            <a:chOff x="5877696" y="2224220"/>
            <a:chExt cx="864973" cy="694034"/>
          </a:xfrm>
          <a:noFill/>
        </p:grpSpPr>
        <p:sp>
          <p:nvSpPr>
            <p:cNvPr id="90" name="Rounded Rectangle 89"/>
            <p:cNvSpPr/>
            <p:nvPr/>
          </p:nvSpPr>
          <p:spPr>
            <a:xfrm>
              <a:off x="5877696" y="2269524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71295" y="2224220"/>
              <a:ext cx="367342" cy="6225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5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0754594" y="3045977"/>
            <a:ext cx="1103963" cy="853185"/>
            <a:chOff x="8075137" y="2230406"/>
            <a:chExt cx="864973" cy="691967"/>
          </a:xfrm>
          <a:noFill/>
        </p:grpSpPr>
        <p:sp>
          <p:nvSpPr>
            <p:cNvPr id="93" name="Rounded Rectangle 92"/>
            <p:cNvSpPr/>
            <p:nvPr/>
          </p:nvSpPr>
          <p:spPr>
            <a:xfrm>
              <a:off x="8075137" y="2273643"/>
              <a:ext cx="864973" cy="64873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438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268724" y="2230406"/>
              <a:ext cx="367342" cy="6225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389" dirty="0">
                  <a:solidFill>
                    <a:srgbClr val="ED7D31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57014" y="4819572"/>
            <a:ext cx="9097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 tính nào có kết quả lớn nhất?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411190" y="5554894"/>
            <a:ext cx="3789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 + 2 và 9 - 3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7014" y="4797269"/>
            <a:ext cx="90974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 tính nào có kết quả bé nhất?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381596" y="5527930"/>
            <a:ext cx="16897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10 - 8</a:t>
            </a:r>
          </a:p>
        </p:txBody>
      </p:sp>
    </p:spTree>
    <p:extLst>
      <p:ext uri="{BB962C8B-B14F-4D97-AF65-F5344CB8AC3E}">
        <p14:creationId xmlns:p14="http://schemas.microsoft.com/office/powerpoint/2010/main" val="208372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204" y="-67171"/>
            <a:ext cx="2759695" cy="1226686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4969613" y="776909"/>
            <a:ext cx="1322725" cy="64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7878"/>
            <a:r>
              <a:rPr lang="en-GB" sz="3591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591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591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050" name="Picture 2" descr="F:\AAA-LÀM ẢNH SLIDE\Bai18-LT2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838" y="839171"/>
            <a:ext cx="9610022" cy="5264574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4026457" y="5599264"/>
            <a:ext cx="736375" cy="787280"/>
            <a:chOff x="5268391" y="3776923"/>
            <a:chExt cx="806199" cy="841432"/>
          </a:xfrm>
        </p:grpSpPr>
        <p:sp>
          <p:nvSpPr>
            <p:cNvPr id="25" name="Rounded Rectangle 2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6457" y="5599264"/>
            <a:ext cx="736375" cy="787280"/>
            <a:chOff x="5268391" y="3776923"/>
            <a:chExt cx="806199" cy="841432"/>
          </a:xfrm>
        </p:grpSpPr>
        <p:sp>
          <p:nvSpPr>
            <p:cNvPr id="28" name="Rounded Rectangle 2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98712" y="5590260"/>
            <a:ext cx="736375" cy="787280"/>
            <a:chOff x="5268391" y="3776923"/>
            <a:chExt cx="806199" cy="841432"/>
          </a:xfrm>
        </p:grpSpPr>
        <p:sp>
          <p:nvSpPr>
            <p:cNvPr id="31" name="Rounded Rectangle 3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61465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60418" y="5572249"/>
            <a:ext cx="736375" cy="823301"/>
            <a:chOff x="5268391" y="3738424"/>
            <a:chExt cx="806199" cy="879931"/>
          </a:xfrm>
        </p:grpSpPr>
        <p:sp>
          <p:nvSpPr>
            <p:cNvPr id="44" name="Rounded Rectangle 4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20618" y="3738424"/>
              <a:ext cx="383745" cy="798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-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241851" y="5590260"/>
            <a:ext cx="736375" cy="787280"/>
            <a:chOff x="5268391" y="3776923"/>
            <a:chExt cx="806199" cy="841432"/>
          </a:xfrm>
        </p:grpSpPr>
        <p:sp>
          <p:nvSpPr>
            <p:cNvPr id="50" name="Rounded Rectangle 4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61465" y="3776923"/>
              <a:ext cx="499288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srgbClr val="3B6BDD"/>
                  </a:solidFill>
                  <a:latin typeface="+mj-lt"/>
                </a:rPr>
                <a:t>=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984812" y="5599264"/>
            <a:ext cx="736375" cy="787280"/>
            <a:chOff x="5268391" y="3776923"/>
            <a:chExt cx="806199" cy="841432"/>
          </a:xfrm>
        </p:grpSpPr>
        <p:sp>
          <p:nvSpPr>
            <p:cNvPr id="53" name="Rounded Rectangle 5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91042" y="3776923"/>
              <a:ext cx="478280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984811" y="5599264"/>
            <a:ext cx="736375" cy="787280"/>
            <a:chOff x="5268391" y="3776923"/>
            <a:chExt cx="806199" cy="841432"/>
          </a:xfrm>
        </p:grpSpPr>
        <p:sp>
          <p:nvSpPr>
            <p:cNvPr id="56" name="Rounded Rectangle 5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7878"/>
              <a:endParaRPr lang="en-US" sz="2393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51508" y="3776923"/>
              <a:ext cx="504541" cy="798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7878"/>
              <a:r>
                <a:rPr lang="en-US" sz="4254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547" y="4617590"/>
            <a:ext cx="1909315" cy="19093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0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297</Words>
  <Application>Microsoft Office PowerPoint</Application>
  <PresentationFormat>Custom</PresentationFormat>
  <Paragraphs>74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#9Slide01 Noi dung ngan</vt:lpstr>
      <vt:lpstr>Arial</vt:lpstr>
      <vt:lpstr>Arial-Rounded</vt:lpstr>
      <vt:lpstr>Calibri</vt:lpstr>
      <vt:lpstr>Times New Roman</vt:lpstr>
      <vt:lpstr>UVN Chim Bien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Ms Quyen</cp:lastModifiedBy>
  <cp:revision>100</cp:revision>
  <dcterms:created xsi:type="dcterms:W3CDTF">2021-05-23T10:25:42Z</dcterms:created>
  <dcterms:modified xsi:type="dcterms:W3CDTF">2024-01-14T15:41:56Z</dcterms:modified>
</cp:coreProperties>
</file>