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8" r:id="rId4"/>
    <p:sldId id="261" r:id="rId5"/>
    <p:sldId id="259" r:id="rId6"/>
    <p:sldId id="262" r:id="rId7"/>
    <p:sldId id="430" r:id="rId8"/>
    <p:sldId id="431" r:id="rId9"/>
    <p:sldId id="465" r:id="rId10"/>
    <p:sldId id="466" r:id="rId11"/>
    <p:sldId id="467" r:id="rId12"/>
    <p:sldId id="468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1F"/>
    <a:srgbClr val="FEBAA9"/>
    <a:srgbClr val="288F6A"/>
    <a:srgbClr val="DC4C3B"/>
    <a:srgbClr val="A20000"/>
    <a:srgbClr val="F0D9E9"/>
    <a:srgbClr val="552512"/>
    <a:srgbClr val="D85154"/>
    <a:srgbClr val="DA0000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howGuides="1">
      <p:cViewPr varScale="1">
        <p:scale>
          <a:sx n="103" d="100"/>
          <a:sy n="103" d="100"/>
        </p:scale>
        <p:origin x="8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687B688B-FD5F-4552-900A-4F3DD119A7C7}"/>
              </a:ext>
            </a:extLst>
          </p:cNvPr>
          <p:cNvSpPr/>
          <p:nvPr userDrawn="1"/>
        </p:nvSpPr>
        <p:spPr>
          <a:xfrm>
            <a:off x="-22225" y="-22860"/>
            <a:ext cx="12258675" cy="6936740"/>
          </a:xfrm>
          <a:prstGeom prst="rect">
            <a:avLst/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A9C2E131-AE54-4449-BE48-7425DDA8F8D6}"/>
              </a:ext>
            </a:extLst>
          </p:cNvPr>
          <p:cNvSpPr/>
          <p:nvPr userDrawn="1"/>
        </p:nvSpPr>
        <p:spPr>
          <a:xfrm>
            <a:off x="1817688" y="-1042988"/>
            <a:ext cx="8509000" cy="8507413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36" name="PHẠM DUYÊN 3 - 9Slide.vn">
            <a:extLst>
              <a:ext uri="{FF2B5EF4-FFF2-40B4-BE49-F238E27FC236}">
                <a16:creationId xmlns:a16="http://schemas.microsoft.com/office/drawing/2014/main" id="{9CD6CCB1-20E2-4187-A3A7-796C66BAF5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2029" y="706687"/>
            <a:ext cx="7169517" cy="5243014"/>
          </a:xfrm>
          <a:prstGeom prst="rect">
            <a:avLst/>
          </a:prstGeom>
        </p:spPr>
      </p:pic>
      <p:grpSp>
        <p:nvGrpSpPr>
          <p:cNvPr id="1033" name="PHẠM DUYÊN 4 - 9Slide.vn">
            <a:extLst>
              <a:ext uri="{FF2B5EF4-FFF2-40B4-BE49-F238E27FC236}">
                <a16:creationId xmlns:a16="http://schemas.microsoft.com/office/drawing/2014/main" id="{D827B588-08DC-47DD-BD63-170D6579BEB1}"/>
              </a:ext>
            </a:extLst>
          </p:cNvPr>
          <p:cNvGrpSpPr/>
          <p:nvPr userDrawn="1"/>
        </p:nvGrpSpPr>
        <p:grpSpPr>
          <a:xfrm>
            <a:off x="471487" y="-419417"/>
            <a:ext cx="10969625" cy="5107305"/>
            <a:chOff x="411480" y="-685800"/>
            <a:chExt cx="10969625" cy="5107305"/>
          </a:xfrm>
        </p:grpSpPr>
        <p:grpSp>
          <p:nvGrpSpPr>
            <p:cNvPr id="632" name="1290">
              <a:extLst>
                <a:ext uri="{FF2B5EF4-FFF2-40B4-BE49-F238E27FC236}">
                  <a16:creationId xmlns:a16="http://schemas.microsoft.com/office/drawing/2014/main" id="{1E25C442-E072-4E25-A139-DB562EE08C60}"/>
                </a:ext>
              </a:extLst>
            </p:cNvPr>
            <p:cNvGrpSpPr/>
            <p:nvPr/>
          </p:nvGrpSpPr>
          <p:grpSpPr bwMode="auto">
            <a:xfrm>
              <a:off x="1009650" y="1805305"/>
              <a:ext cx="744855" cy="734695"/>
              <a:chOff x="678701" y="1276352"/>
              <a:chExt cx="745143" cy="734136"/>
            </a:xfrm>
          </p:grpSpPr>
          <p:sp>
            <p:nvSpPr>
              <p:cNvPr id="975" name="Freeform 70">
                <a:extLst>
                  <a:ext uri="{FF2B5EF4-FFF2-40B4-BE49-F238E27FC236}">
                    <a16:creationId xmlns:a16="http://schemas.microsoft.com/office/drawing/2014/main" id="{854FDCF0-CE8C-439D-9397-F1FBA7A790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6" name="Freeform 71">
                <a:extLst>
                  <a:ext uri="{FF2B5EF4-FFF2-40B4-BE49-F238E27FC236}">
                    <a16:creationId xmlns:a16="http://schemas.microsoft.com/office/drawing/2014/main" id="{E7662933-83D2-490F-BC2E-7C6D56A449E8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7" name="Freeform 72">
                <a:extLst>
                  <a:ext uri="{FF2B5EF4-FFF2-40B4-BE49-F238E27FC236}">
                    <a16:creationId xmlns:a16="http://schemas.microsoft.com/office/drawing/2014/main" id="{41101AC7-5DC3-40D9-AE95-47C4C2741D2D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8" name="Freeform 73">
                <a:extLst>
                  <a:ext uri="{FF2B5EF4-FFF2-40B4-BE49-F238E27FC236}">
                    <a16:creationId xmlns:a16="http://schemas.microsoft.com/office/drawing/2014/main" id="{D0B24A24-8F36-4BB0-A64F-4A24730F5022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9" name="Freeform 74">
                <a:extLst>
                  <a:ext uri="{FF2B5EF4-FFF2-40B4-BE49-F238E27FC236}">
                    <a16:creationId xmlns:a16="http://schemas.microsoft.com/office/drawing/2014/main" id="{114A999D-E704-4FC8-86D9-FD38B35A0D00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0" name="Freeform 75">
                <a:extLst>
                  <a:ext uri="{FF2B5EF4-FFF2-40B4-BE49-F238E27FC236}">
                    <a16:creationId xmlns:a16="http://schemas.microsoft.com/office/drawing/2014/main" id="{79D28383-EA99-4AFE-BEEC-0730C50F3531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1" name="Freeform 76">
                <a:extLst>
                  <a:ext uri="{FF2B5EF4-FFF2-40B4-BE49-F238E27FC236}">
                    <a16:creationId xmlns:a16="http://schemas.microsoft.com/office/drawing/2014/main" id="{DFB21D62-7D66-40AD-8DED-A54F118DA3BA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2" name="Freeform 77">
                <a:extLst>
                  <a:ext uri="{FF2B5EF4-FFF2-40B4-BE49-F238E27FC236}">
                    <a16:creationId xmlns:a16="http://schemas.microsoft.com/office/drawing/2014/main" id="{EF4A12FF-0EB9-4128-ADC8-26E915F782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3" name="Freeform 78">
                <a:extLst>
                  <a:ext uri="{FF2B5EF4-FFF2-40B4-BE49-F238E27FC236}">
                    <a16:creationId xmlns:a16="http://schemas.microsoft.com/office/drawing/2014/main" id="{00119237-A40C-49E7-A8D2-A17915B798CE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4" name="Freeform 79">
                <a:extLst>
                  <a:ext uri="{FF2B5EF4-FFF2-40B4-BE49-F238E27FC236}">
                    <a16:creationId xmlns:a16="http://schemas.microsoft.com/office/drawing/2014/main" id="{F898289E-1274-40F8-84CA-4C7FB9F55595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5" name="Freeform 80">
                <a:extLst>
                  <a:ext uri="{FF2B5EF4-FFF2-40B4-BE49-F238E27FC236}">
                    <a16:creationId xmlns:a16="http://schemas.microsoft.com/office/drawing/2014/main" id="{A8C9EA6D-99C6-4E8E-82D7-AB06C01B9510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6" name="Freeform 81">
                <a:extLst>
                  <a:ext uri="{FF2B5EF4-FFF2-40B4-BE49-F238E27FC236}">
                    <a16:creationId xmlns:a16="http://schemas.microsoft.com/office/drawing/2014/main" id="{4340E93B-3625-40DC-8FAD-914265FBD6E5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7" name="Freeform 82">
                <a:extLst>
                  <a:ext uri="{FF2B5EF4-FFF2-40B4-BE49-F238E27FC236}">
                    <a16:creationId xmlns:a16="http://schemas.microsoft.com/office/drawing/2014/main" id="{F01E6C54-3C45-4330-97D4-E4A0A79C7980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8" name="Freeform 83">
                <a:extLst>
                  <a:ext uri="{FF2B5EF4-FFF2-40B4-BE49-F238E27FC236}">
                    <a16:creationId xmlns:a16="http://schemas.microsoft.com/office/drawing/2014/main" id="{8976E3BB-7155-4923-8E14-54A554D43097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89" name="Freeform 84">
                <a:extLst>
                  <a:ext uri="{FF2B5EF4-FFF2-40B4-BE49-F238E27FC236}">
                    <a16:creationId xmlns:a16="http://schemas.microsoft.com/office/drawing/2014/main" id="{DB2B6B31-B8E0-45D3-8905-137DD029D9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0" name="Freeform 85">
                <a:extLst>
                  <a:ext uri="{FF2B5EF4-FFF2-40B4-BE49-F238E27FC236}">
                    <a16:creationId xmlns:a16="http://schemas.microsoft.com/office/drawing/2014/main" id="{A21B28A9-6B15-4944-B278-8DF0387B31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1" name="Freeform 86">
                <a:extLst>
                  <a:ext uri="{FF2B5EF4-FFF2-40B4-BE49-F238E27FC236}">
                    <a16:creationId xmlns:a16="http://schemas.microsoft.com/office/drawing/2014/main" id="{647216AD-85B4-4714-9FDC-3BE454E22DAA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2" name="Freeform 87">
                <a:extLst>
                  <a:ext uri="{FF2B5EF4-FFF2-40B4-BE49-F238E27FC236}">
                    <a16:creationId xmlns:a16="http://schemas.microsoft.com/office/drawing/2014/main" id="{FE5AB2E2-90B1-4BC4-A3CC-552E645CBCE9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3" name="Freeform 88">
                <a:extLst>
                  <a:ext uri="{FF2B5EF4-FFF2-40B4-BE49-F238E27FC236}">
                    <a16:creationId xmlns:a16="http://schemas.microsoft.com/office/drawing/2014/main" id="{986B7839-8871-49A6-A89F-E7E8071A4881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4" name="Freeform 89">
                <a:extLst>
                  <a:ext uri="{FF2B5EF4-FFF2-40B4-BE49-F238E27FC236}">
                    <a16:creationId xmlns:a16="http://schemas.microsoft.com/office/drawing/2014/main" id="{DE48AE8A-5C2C-45E5-B4A9-246821356B41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5" name="Freeform 90">
                <a:extLst>
                  <a:ext uri="{FF2B5EF4-FFF2-40B4-BE49-F238E27FC236}">
                    <a16:creationId xmlns:a16="http://schemas.microsoft.com/office/drawing/2014/main" id="{CA25B405-4DF3-4B80-8E12-0116E0C0D136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6" name="Freeform 91">
                <a:extLst>
                  <a:ext uri="{FF2B5EF4-FFF2-40B4-BE49-F238E27FC236}">
                    <a16:creationId xmlns:a16="http://schemas.microsoft.com/office/drawing/2014/main" id="{4F35B1AB-EB31-4F6B-BDCD-B24481D3E676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7" name="Freeform 92">
                <a:extLst>
                  <a:ext uri="{FF2B5EF4-FFF2-40B4-BE49-F238E27FC236}">
                    <a16:creationId xmlns:a16="http://schemas.microsoft.com/office/drawing/2014/main" id="{FE7CB0FB-ABEC-4B61-977A-3E4C93E6A252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8" name="Freeform 93">
                <a:extLst>
                  <a:ext uri="{FF2B5EF4-FFF2-40B4-BE49-F238E27FC236}">
                    <a16:creationId xmlns:a16="http://schemas.microsoft.com/office/drawing/2014/main" id="{5D2C7B37-2A2C-4AF3-9B19-DF202FEF7B54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99" name="Freeform 94">
                <a:extLst>
                  <a:ext uri="{FF2B5EF4-FFF2-40B4-BE49-F238E27FC236}">
                    <a16:creationId xmlns:a16="http://schemas.microsoft.com/office/drawing/2014/main" id="{2C457D49-B196-403B-B87A-A316B42CB5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0" name="Freeform 95">
                <a:extLst>
                  <a:ext uri="{FF2B5EF4-FFF2-40B4-BE49-F238E27FC236}">
                    <a16:creationId xmlns:a16="http://schemas.microsoft.com/office/drawing/2014/main" id="{2A763CDB-A049-431F-8044-226AFBB866F8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1" name="Freeform 96">
                <a:extLst>
                  <a:ext uri="{FF2B5EF4-FFF2-40B4-BE49-F238E27FC236}">
                    <a16:creationId xmlns:a16="http://schemas.microsoft.com/office/drawing/2014/main" id="{741596FD-1B69-466F-95E3-B0032CEDA409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2" name="Freeform 97">
                <a:extLst>
                  <a:ext uri="{FF2B5EF4-FFF2-40B4-BE49-F238E27FC236}">
                    <a16:creationId xmlns:a16="http://schemas.microsoft.com/office/drawing/2014/main" id="{DFF111B4-F3D5-40DE-AA0D-2F3A9E7A3FD0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3" name="Freeform 98">
                <a:extLst>
                  <a:ext uri="{FF2B5EF4-FFF2-40B4-BE49-F238E27FC236}">
                    <a16:creationId xmlns:a16="http://schemas.microsoft.com/office/drawing/2014/main" id="{94A5ABA3-A6F4-47B5-A720-D4F29EAAEE86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4" name="Freeform 99">
                <a:extLst>
                  <a:ext uri="{FF2B5EF4-FFF2-40B4-BE49-F238E27FC236}">
                    <a16:creationId xmlns:a16="http://schemas.microsoft.com/office/drawing/2014/main" id="{565E2F4F-80C1-4687-8531-62444A46E2E6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5" name="Freeform 100">
                <a:extLst>
                  <a:ext uri="{FF2B5EF4-FFF2-40B4-BE49-F238E27FC236}">
                    <a16:creationId xmlns:a16="http://schemas.microsoft.com/office/drawing/2014/main" id="{95D16B47-6A2A-44EE-BF1C-EFDA3A474E6C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6" name="Freeform 101">
                <a:extLst>
                  <a:ext uri="{FF2B5EF4-FFF2-40B4-BE49-F238E27FC236}">
                    <a16:creationId xmlns:a16="http://schemas.microsoft.com/office/drawing/2014/main" id="{54909C8D-0ECD-4FD0-9050-95A2EE3E3DB4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7" name="Freeform 102">
                <a:extLst>
                  <a:ext uri="{FF2B5EF4-FFF2-40B4-BE49-F238E27FC236}">
                    <a16:creationId xmlns:a16="http://schemas.microsoft.com/office/drawing/2014/main" id="{BCB833BD-7E72-4E96-B7E7-C7756CA335FA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8" name="Freeform 103">
                <a:extLst>
                  <a:ext uri="{FF2B5EF4-FFF2-40B4-BE49-F238E27FC236}">
                    <a16:creationId xmlns:a16="http://schemas.microsoft.com/office/drawing/2014/main" id="{CAF03AD3-E97E-4FFF-8751-046ECC4F11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09" name="Freeform 104">
                <a:extLst>
                  <a:ext uri="{FF2B5EF4-FFF2-40B4-BE49-F238E27FC236}">
                    <a16:creationId xmlns:a16="http://schemas.microsoft.com/office/drawing/2014/main" id="{296C4F3E-DC74-4824-B9F1-A1D4DEB2A9CF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0" name="Freeform 105">
                <a:extLst>
                  <a:ext uri="{FF2B5EF4-FFF2-40B4-BE49-F238E27FC236}">
                    <a16:creationId xmlns:a16="http://schemas.microsoft.com/office/drawing/2014/main" id="{E7392A48-7C19-4C39-B94E-62BFB442E269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1" name="Freeform 106">
                <a:extLst>
                  <a:ext uri="{FF2B5EF4-FFF2-40B4-BE49-F238E27FC236}">
                    <a16:creationId xmlns:a16="http://schemas.microsoft.com/office/drawing/2014/main" id="{18687392-56B8-4C1E-8F8F-6A242844163A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2" name="Freeform 107">
                <a:extLst>
                  <a:ext uri="{FF2B5EF4-FFF2-40B4-BE49-F238E27FC236}">
                    <a16:creationId xmlns:a16="http://schemas.microsoft.com/office/drawing/2014/main" id="{0F829A99-A319-49B5-8C98-38AC48ECABE1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3" name="Freeform 108">
                <a:extLst>
                  <a:ext uri="{FF2B5EF4-FFF2-40B4-BE49-F238E27FC236}">
                    <a16:creationId xmlns:a16="http://schemas.microsoft.com/office/drawing/2014/main" id="{B6510194-6329-4EA4-939D-DC99DC91E319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4" name="Freeform 109">
                <a:extLst>
                  <a:ext uri="{FF2B5EF4-FFF2-40B4-BE49-F238E27FC236}">
                    <a16:creationId xmlns:a16="http://schemas.microsoft.com/office/drawing/2014/main" id="{3F419DD3-FD83-43B7-A446-9A8A63438D41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5" name="Freeform 110">
                <a:extLst>
                  <a:ext uri="{FF2B5EF4-FFF2-40B4-BE49-F238E27FC236}">
                    <a16:creationId xmlns:a16="http://schemas.microsoft.com/office/drawing/2014/main" id="{E22C7938-23C4-4342-9740-AB6CC34D18C7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6" name="Freeform 111">
                <a:extLst>
                  <a:ext uri="{FF2B5EF4-FFF2-40B4-BE49-F238E27FC236}">
                    <a16:creationId xmlns:a16="http://schemas.microsoft.com/office/drawing/2014/main" id="{E5668101-CE95-47DF-BF8A-8B633988F5E5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7" name="Freeform 112">
                <a:extLst>
                  <a:ext uri="{FF2B5EF4-FFF2-40B4-BE49-F238E27FC236}">
                    <a16:creationId xmlns:a16="http://schemas.microsoft.com/office/drawing/2014/main" id="{1036A8E9-5A27-4534-9225-96570DA662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8" name="Freeform 113">
                <a:extLst>
                  <a:ext uri="{FF2B5EF4-FFF2-40B4-BE49-F238E27FC236}">
                    <a16:creationId xmlns:a16="http://schemas.microsoft.com/office/drawing/2014/main" id="{1DF5A0EC-4ADF-4981-B15F-D060E1D8865B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19" name="Freeform 114">
                <a:extLst>
                  <a:ext uri="{FF2B5EF4-FFF2-40B4-BE49-F238E27FC236}">
                    <a16:creationId xmlns:a16="http://schemas.microsoft.com/office/drawing/2014/main" id="{6D7AA5A6-463A-4C33-BB5C-E0C9689A46C4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0" name="Freeform 115">
                <a:extLst>
                  <a:ext uri="{FF2B5EF4-FFF2-40B4-BE49-F238E27FC236}">
                    <a16:creationId xmlns:a16="http://schemas.microsoft.com/office/drawing/2014/main" id="{FABCA8C5-41E1-4B3C-AB28-BB0A921C6F4B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1" name="Freeform 116">
                <a:extLst>
                  <a:ext uri="{FF2B5EF4-FFF2-40B4-BE49-F238E27FC236}">
                    <a16:creationId xmlns:a16="http://schemas.microsoft.com/office/drawing/2014/main" id="{08F6EBF8-124C-4716-A324-474AE838D87E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2" name="Freeform 117">
                <a:extLst>
                  <a:ext uri="{FF2B5EF4-FFF2-40B4-BE49-F238E27FC236}">
                    <a16:creationId xmlns:a16="http://schemas.microsoft.com/office/drawing/2014/main" id="{D4A53CE0-CBD0-49B2-ABF1-AC9DC22C8BF8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3" name="Freeform 118">
                <a:extLst>
                  <a:ext uri="{FF2B5EF4-FFF2-40B4-BE49-F238E27FC236}">
                    <a16:creationId xmlns:a16="http://schemas.microsoft.com/office/drawing/2014/main" id="{12B1C740-EB42-477B-A36C-F6F82D0AE1B3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4" name="Freeform 119">
                <a:extLst>
                  <a:ext uri="{FF2B5EF4-FFF2-40B4-BE49-F238E27FC236}">
                    <a16:creationId xmlns:a16="http://schemas.microsoft.com/office/drawing/2014/main" id="{12738B4A-4AB0-47FB-BFE3-D5F61B439D6C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5" name="Freeform 120">
                <a:extLst>
                  <a:ext uri="{FF2B5EF4-FFF2-40B4-BE49-F238E27FC236}">
                    <a16:creationId xmlns:a16="http://schemas.microsoft.com/office/drawing/2014/main" id="{7996F092-2882-4176-9210-56242A889FBD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6" name="Freeform 121">
                <a:extLst>
                  <a:ext uri="{FF2B5EF4-FFF2-40B4-BE49-F238E27FC236}">
                    <a16:creationId xmlns:a16="http://schemas.microsoft.com/office/drawing/2014/main" id="{8BE114FF-0636-4FAF-8AF8-4E8FDC1ED0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7" name="Freeform 122">
                <a:extLst>
                  <a:ext uri="{FF2B5EF4-FFF2-40B4-BE49-F238E27FC236}">
                    <a16:creationId xmlns:a16="http://schemas.microsoft.com/office/drawing/2014/main" id="{6B95E751-E902-4B74-A1BD-AF732B5BFC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8" name="Freeform 123">
                <a:extLst>
                  <a:ext uri="{FF2B5EF4-FFF2-40B4-BE49-F238E27FC236}">
                    <a16:creationId xmlns:a16="http://schemas.microsoft.com/office/drawing/2014/main" id="{61E172D1-A78D-4F7B-9BD4-6C03240145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29" name="Freeform 124">
                <a:extLst>
                  <a:ext uri="{FF2B5EF4-FFF2-40B4-BE49-F238E27FC236}">
                    <a16:creationId xmlns:a16="http://schemas.microsoft.com/office/drawing/2014/main" id="{36E3C6CE-952C-44E9-B30C-48C03AB685AD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1030" name="Freeform 125">
                <a:extLst>
                  <a:ext uri="{FF2B5EF4-FFF2-40B4-BE49-F238E27FC236}">
                    <a16:creationId xmlns:a16="http://schemas.microsoft.com/office/drawing/2014/main" id="{B4F74D2D-860A-4D3C-BB60-E2BC2894ED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633" name="1347">
              <a:extLst>
                <a:ext uri="{FF2B5EF4-FFF2-40B4-BE49-F238E27FC236}">
                  <a16:creationId xmlns:a16="http://schemas.microsoft.com/office/drawing/2014/main" id="{A35740DF-D432-4DF6-AC3E-555531151E3A}"/>
                </a:ext>
              </a:extLst>
            </p:cNvPr>
            <p:cNvGrpSpPr/>
            <p:nvPr/>
          </p:nvGrpSpPr>
          <p:grpSpPr bwMode="auto">
            <a:xfrm>
              <a:off x="10344150" y="132080"/>
              <a:ext cx="1036955" cy="1022350"/>
              <a:chOff x="678701" y="1276352"/>
              <a:chExt cx="745143" cy="734136"/>
            </a:xfrm>
          </p:grpSpPr>
          <p:sp>
            <p:nvSpPr>
              <p:cNvPr id="919" name="Freeform 70">
                <a:extLst>
                  <a:ext uri="{FF2B5EF4-FFF2-40B4-BE49-F238E27FC236}">
                    <a16:creationId xmlns:a16="http://schemas.microsoft.com/office/drawing/2014/main" id="{CF33D1EE-BAF9-4D65-BFBA-60DB635CA0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0" name="Freeform 71">
                <a:extLst>
                  <a:ext uri="{FF2B5EF4-FFF2-40B4-BE49-F238E27FC236}">
                    <a16:creationId xmlns:a16="http://schemas.microsoft.com/office/drawing/2014/main" id="{5056758D-3466-4E6A-83D7-D87993C6E34A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1" name="Freeform 72">
                <a:extLst>
                  <a:ext uri="{FF2B5EF4-FFF2-40B4-BE49-F238E27FC236}">
                    <a16:creationId xmlns:a16="http://schemas.microsoft.com/office/drawing/2014/main" id="{E73D7B50-1AC7-4B05-8B0D-A2C219A7AE66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2" name="Freeform 73">
                <a:extLst>
                  <a:ext uri="{FF2B5EF4-FFF2-40B4-BE49-F238E27FC236}">
                    <a16:creationId xmlns:a16="http://schemas.microsoft.com/office/drawing/2014/main" id="{0270D346-2F7E-4E83-9336-8030BF4BC415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3" name="Freeform 74">
                <a:extLst>
                  <a:ext uri="{FF2B5EF4-FFF2-40B4-BE49-F238E27FC236}">
                    <a16:creationId xmlns:a16="http://schemas.microsoft.com/office/drawing/2014/main" id="{9034E304-BAFA-4549-B276-7BB00F116D40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4" name="Freeform 75">
                <a:extLst>
                  <a:ext uri="{FF2B5EF4-FFF2-40B4-BE49-F238E27FC236}">
                    <a16:creationId xmlns:a16="http://schemas.microsoft.com/office/drawing/2014/main" id="{4B8F57F5-3676-4A7F-AFB7-DC0D44183416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5" name="Freeform 76">
                <a:extLst>
                  <a:ext uri="{FF2B5EF4-FFF2-40B4-BE49-F238E27FC236}">
                    <a16:creationId xmlns:a16="http://schemas.microsoft.com/office/drawing/2014/main" id="{F0A2344B-C002-49F3-918C-DCC890873A0D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6" name="Freeform 77">
                <a:extLst>
                  <a:ext uri="{FF2B5EF4-FFF2-40B4-BE49-F238E27FC236}">
                    <a16:creationId xmlns:a16="http://schemas.microsoft.com/office/drawing/2014/main" id="{B6A810A2-1560-4CFE-B1AB-3B15938252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7" name="Freeform 78">
                <a:extLst>
                  <a:ext uri="{FF2B5EF4-FFF2-40B4-BE49-F238E27FC236}">
                    <a16:creationId xmlns:a16="http://schemas.microsoft.com/office/drawing/2014/main" id="{19E47917-4DDB-40E6-9C13-F5EFD43418DF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8" name="Freeform 79">
                <a:extLst>
                  <a:ext uri="{FF2B5EF4-FFF2-40B4-BE49-F238E27FC236}">
                    <a16:creationId xmlns:a16="http://schemas.microsoft.com/office/drawing/2014/main" id="{CEA2AA12-375B-4128-9CCB-AF95C48E0CD9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9" name="Freeform 80">
                <a:extLst>
                  <a:ext uri="{FF2B5EF4-FFF2-40B4-BE49-F238E27FC236}">
                    <a16:creationId xmlns:a16="http://schemas.microsoft.com/office/drawing/2014/main" id="{1ED5BE33-69CB-460D-9E39-522E45B24869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0" name="Freeform 81">
                <a:extLst>
                  <a:ext uri="{FF2B5EF4-FFF2-40B4-BE49-F238E27FC236}">
                    <a16:creationId xmlns:a16="http://schemas.microsoft.com/office/drawing/2014/main" id="{5BD6BB49-B05A-44B6-8C77-02AA8EADD1B8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1" name="Freeform 82">
                <a:extLst>
                  <a:ext uri="{FF2B5EF4-FFF2-40B4-BE49-F238E27FC236}">
                    <a16:creationId xmlns:a16="http://schemas.microsoft.com/office/drawing/2014/main" id="{D1EF7BD1-A9D5-47B4-A450-4FF8C485CC73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2" name="Freeform 83">
                <a:extLst>
                  <a:ext uri="{FF2B5EF4-FFF2-40B4-BE49-F238E27FC236}">
                    <a16:creationId xmlns:a16="http://schemas.microsoft.com/office/drawing/2014/main" id="{5268561E-8684-43C9-82A0-871E4D0222F1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3" name="Freeform 84">
                <a:extLst>
                  <a:ext uri="{FF2B5EF4-FFF2-40B4-BE49-F238E27FC236}">
                    <a16:creationId xmlns:a16="http://schemas.microsoft.com/office/drawing/2014/main" id="{DD7F994C-E7CF-476B-A617-7B5D45ED0A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4" name="Freeform 85">
                <a:extLst>
                  <a:ext uri="{FF2B5EF4-FFF2-40B4-BE49-F238E27FC236}">
                    <a16:creationId xmlns:a16="http://schemas.microsoft.com/office/drawing/2014/main" id="{9B0CDAD0-5098-487D-BF33-E6A9ED2A45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5" name="Freeform 86">
                <a:extLst>
                  <a:ext uri="{FF2B5EF4-FFF2-40B4-BE49-F238E27FC236}">
                    <a16:creationId xmlns:a16="http://schemas.microsoft.com/office/drawing/2014/main" id="{F6ECD610-A554-468A-9217-1CAD81595418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6" name="Freeform 87">
                <a:extLst>
                  <a:ext uri="{FF2B5EF4-FFF2-40B4-BE49-F238E27FC236}">
                    <a16:creationId xmlns:a16="http://schemas.microsoft.com/office/drawing/2014/main" id="{FB19DD9B-C574-4DE8-92F2-A618795C5E12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7" name="Freeform 88">
                <a:extLst>
                  <a:ext uri="{FF2B5EF4-FFF2-40B4-BE49-F238E27FC236}">
                    <a16:creationId xmlns:a16="http://schemas.microsoft.com/office/drawing/2014/main" id="{BA6B8673-0E10-4A63-B693-1D0CABA39AEB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8" name="Freeform 89">
                <a:extLst>
                  <a:ext uri="{FF2B5EF4-FFF2-40B4-BE49-F238E27FC236}">
                    <a16:creationId xmlns:a16="http://schemas.microsoft.com/office/drawing/2014/main" id="{BD55B491-DD9D-4B23-A69A-47CAD6D204EE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9" name="Freeform 90">
                <a:extLst>
                  <a:ext uri="{FF2B5EF4-FFF2-40B4-BE49-F238E27FC236}">
                    <a16:creationId xmlns:a16="http://schemas.microsoft.com/office/drawing/2014/main" id="{D11C4CE0-F52A-47EB-B5EF-26C92BA16154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0" name="Freeform 91">
                <a:extLst>
                  <a:ext uri="{FF2B5EF4-FFF2-40B4-BE49-F238E27FC236}">
                    <a16:creationId xmlns:a16="http://schemas.microsoft.com/office/drawing/2014/main" id="{7FF11DB9-3537-4CAA-AC6A-CF6BB28D18A4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1" name="Freeform 92">
                <a:extLst>
                  <a:ext uri="{FF2B5EF4-FFF2-40B4-BE49-F238E27FC236}">
                    <a16:creationId xmlns:a16="http://schemas.microsoft.com/office/drawing/2014/main" id="{37999B31-FC22-42BE-8F07-635082A4049C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2" name="Freeform 93">
                <a:extLst>
                  <a:ext uri="{FF2B5EF4-FFF2-40B4-BE49-F238E27FC236}">
                    <a16:creationId xmlns:a16="http://schemas.microsoft.com/office/drawing/2014/main" id="{1DB20E24-063E-4DFE-BFF0-E73F23344B46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3" name="Freeform 94">
                <a:extLst>
                  <a:ext uri="{FF2B5EF4-FFF2-40B4-BE49-F238E27FC236}">
                    <a16:creationId xmlns:a16="http://schemas.microsoft.com/office/drawing/2014/main" id="{58B9DDF1-3D80-49CF-AB23-5A88FB24B3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4" name="Freeform 95">
                <a:extLst>
                  <a:ext uri="{FF2B5EF4-FFF2-40B4-BE49-F238E27FC236}">
                    <a16:creationId xmlns:a16="http://schemas.microsoft.com/office/drawing/2014/main" id="{44062435-1392-4775-AE33-CA46B04E5B87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5" name="Freeform 96">
                <a:extLst>
                  <a:ext uri="{FF2B5EF4-FFF2-40B4-BE49-F238E27FC236}">
                    <a16:creationId xmlns:a16="http://schemas.microsoft.com/office/drawing/2014/main" id="{D64D4122-215E-402E-AF16-EBDA30D82181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6" name="Freeform 97">
                <a:extLst>
                  <a:ext uri="{FF2B5EF4-FFF2-40B4-BE49-F238E27FC236}">
                    <a16:creationId xmlns:a16="http://schemas.microsoft.com/office/drawing/2014/main" id="{A2F81437-1CF7-4054-9DF3-8DE867019C14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7" name="Freeform 98">
                <a:extLst>
                  <a:ext uri="{FF2B5EF4-FFF2-40B4-BE49-F238E27FC236}">
                    <a16:creationId xmlns:a16="http://schemas.microsoft.com/office/drawing/2014/main" id="{B554E317-504D-4CD2-8229-044C44EDC896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8" name="Freeform 99">
                <a:extLst>
                  <a:ext uri="{FF2B5EF4-FFF2-40B4-BE49-F238E27FC236}">
                    <a16:creationId xmlns:a16="http://schemas.microsoft.com/office/drawing/2014/main" id="{32C13884-6B49-462B-921F-9AE49938A522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9" name="Freeform 100">
                <a:extLst>
                  <a:ext uri="{FF2B5EF4-FFF2-40B4-BE49-F238E27FC236}">
                    <a16:creationId xmlns:a16="http://schemas.microsoft.com/office/drawing/2014/main" id="{E6C181F2-E00C-4A18-8DB4-BC79EA323CF5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0" name="Freeform 101">
                <a:extLst>
                  <a:ext uri="{FF2B5EF4-FFF2-40B4-BE49-F238E27FC236}">
                    <a16:creationId xmlns:a16="http://schemas.microsoft.com/office/drawing/2014/main" id="{070F4BE8-F4AA-4AF2-A1CD-3C1EB9DA31FB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1" name="Freeform 102">
                <a:extLst>
                  <a:ext uri="{FF2B5EF4-FFF2-40B4-BE49-F238E27FC236}">
                    <a16:creationId xmlns:a16="http://schemas.microsoft.com/office/drawing/2014/main" id="{4A2BFC57-1CE4-4B4B-B40F-10E0F3666921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2" name="Freeform 103">
                <a:extLst>
                  <a:ext uri="{FF2B5EF4-FFF2-40B4-BE49-F238E27FC236}">
                    <a16:creationId xmlns:a16="http://schemas.microsoft.com/office/drawing/2014/main" id="{01C17BCF-9DC6-4C89-BAC3-7459389D22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3" name="Freeform 104">
                <a:extLst>
                  <a:ext uri="{FF2B5EF4-FFF2-40B4-BE49-F238E27FC236}">
                    <a16:creationId xmlns:a16="http://schemas.microsoft.com/office/drawing/2014/main" id="{D263E5DE-01E3-4E92-BABB-B9AE74F56651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4" name="Freeform 105">
                <a:extLst>
                  <a:ext uri="{FF2B5EF4-FFF2-40B4-BE49-F238E27FC236}">
                    <a16:creationId xmlns:a16="http://schemas.microsoft.com/office/drawing/2014/main" id="{54430E48-D63B-4949-BE41-0C570DD29C69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5" name="Freeform 106">
                <a:extLst>
                  <a:ext uri="{FF2B5EF4-FFF2-40B4-BE49-F238E27FC236}">
                    <a16:creationId xmlns:a16="http://schemas.microsoft.com/office/drawing/2014/main" id="{340CF3A3-EDE8-436A-9DD5-D5EC7DD6AB5F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6" name="Freeform 107">
                <a:extLst>
                  <a:ext uri="{FF2B5EF4-FFF2-40B4-BE49-F238E27FC236}">
                    <a16:creationId xmlns:a16="http://schemas.microsoft.com/office/drawing/2014/main" id="{163F92F2-849D-4C90-B92C-089A20F8DD54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7" name="Freeform 108">
                <a:extLst>
                  <a:ext uri="{FF2B5EF4-FFF2-40B4-BE49-F238E27FC236}">
                    <a16:creationId xmlns:a16="http://schemas.microsoft.com/office/drawing/2014/main" id="{59634113-CAB5-4D17-8EDB-C4F298B67AF5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8" name="Freeform 109">
                <a:extLst>
                  <a:ext uri="{FF2B5EF4-FFF2-40B4-BE49-F238E27FC236}">
                    <a16:creationId xmlns:a16="http://schemas.microsoft.com/office/drawing/2014/main" id="{574A05CF-1C5D-4B26-BA15-2D8CE3C46EE7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59" name="Freeform 110">
                <a:extLst>
                  <a:ext uri="{FF2B5EF4-FFF2-40B4-BE49-F238E27FC236}">
                    <a16:creationId xmlns:a16="http://schemas.microsoft.com/office/drawing/2014/main" id="{98355AAD-244F-48F3-B3CB-8B74A9D23BC7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0" name="Freeform 111">
                <a:extLst>
                  <a:ext uri="{FF2B5EF4-FFF2-40B4-BE49-F238E27FC236}">
                    <a16:creationId xmlns:a16="http://schemas.microsoft.com/office/drawing/2014/main" id="{EFBBC02A-8F21-469E-9621-5A2122C65183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1" name="Freeform 112">
                <a:extLst>
                  <a:ext uri="{FF2B5EF4-FFF2-40B4-BE49-F238E27FC236}">
                    <a16:creationId xmlns:a16="http://schemas.microsoft.com/office/drawing/2014/main" id="{C33CE4EE-432F-4696-9741-DB11550164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2" name="Freeform 113">
                <a:extLst>
                  <a:ext uri="{FF2B5EF4-FFF2-40B4-BE49-F238E27FC236}">
                    <a16:creationId xmlns:a16="http://schemas.microsoft.com/office/drawing/2014/main" id="{61690039-AD15-4B79-8867-AC40C2130D53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3" name="Freeform 114">
                <a:extLst>
                  <a:ext uri="{FF2B5EF4-FFF2-40B4-BE49-F238E27FC236}">
                    <a16:creationId xmlns:a16="http://schemas.microsoft.com/office/drawing/2014/main" id="{8956884C-9455-442E-8D11-89F71485FAEC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4" name="Freeform 115">
                <a:extLst>
                  <a:ext uri="{FF2B5EF4-FFF2-40B4-BE49-F238E27FC236}">
                    <a16:creationId xmlns:a16="http://schemas.microsoft.com/office/drawing/2014/main" id="{A6389BB2-4833-448C-AA34-8E53B49C070B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5" name="Freeform 116">
                <a:extLst>
                  <a:ext uri="{FF2B5EF4-FFF2-40B4-BE49-F238E27FC236}">
                    <a16:creationId xmlns:a16="http://schemas.microsoft.com/office/drawing/2014/main" id="{595C8CA4-004C-4C74-A735-AF17F2B58571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6" name="Freeform 117">
                <a:extLst>
                  <a:ext uri="{FF2B5EF4-FFF2-40B4-BE49-F238E27FC236}">
                    <a16:creationId xmlns:a16="http://schemas.microsoft.com/office/drawing/2014/main" id="{796D6956-0056-451F-945F-E87097B2A6E7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7" name="Freeform 118">
                <a:extLst>
                  <a:ext uri="{FF2B5EF4-FFF2-40B4-BE49-F238E27FC236}">
                    <a16:creationId xmlns:a16="http://schemas.microsoft.com/office/drawing/2014/main" id="{667AF10B-B44F-436C-A27E-BD544F40B726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8" name="Freeform 119">
                <a:extLst>
                  <a:ext uri="{FF2B5EF4-FFF2-40B4-BE49-F238E27FC236}">
                    <a16:creationId xmlns:a16="http://schemas.microsoft.com/office/drawing/2014/main" id="{62AA9CA5-50D5-4C74-9F27-B4D72F5CE7CC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69" name="Freeform 120">
                <a:extLst>
                  <a:ext uri="{FF2B5EF4-FFF2-40B4-BE49-F238E27FC236}">
                    <a16:creationId xmlns:a16="http://schemas.microsoft.com/office/drawing/2014/main" id="{CC4C2B7B-6C7E-46AD-BF0F-F72888E4EAAC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0" name="Freeform 121">
                <a:extLst>
                  <a:ext uri="{FF2B5EF4-FFF2-40B4-BE49-F238E27FC236}">
                    <a16:creationId xmlns:a16="http://schemas.microsoft.com/office/drawing/2014/main" id="{C2929A31-E565-4341-89DC-9E59DD4637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1" name="Freeform 122">
                <a:extLst>
                  <a:ext uri="{FF2B5EF4-FFF2-40B4-BE49-F238E27FC236}">
                    <a16:creationId xmlns:a16="http://schemas.microsoft.com/office/drawing/2014/main" id="{AE5194A3-3CD2-4191-B3EC-D17A5161DE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2" name="Freeform 123">
                <a:extLst>
                  <a:ext uri="{FF2B5EF4-FFF2-40B4-BE49-F238E27FC236}">
                    <a16:creationId xmlns:a16="http://schemas.microsoft.com/office/drawing/2014/main" id="{D1B46A86-AC9E-4227-8B9E-86C4E27D7D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3" name="Freeform 124">
                <a:extLst>
                  <a:ext uri="{FF2B5EF4-FFF2-40B4-BE49-F238E27FC236}">
                    <a16:creationId xmlns:a16="http://schemas.microsoft.com/office/drawing/2014/main" id="{EC40303B-30AA-4B83-91A8-40B316820593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74" name="Freeform 125">
                <a:extLst>
                  <a:ext uri="{FF2B5EF4-FFF2-40B4-BE49-F238E27FC236}">
                    <a16:creationId xmlns:a16="http://schemas.microsoft.com/office/drawing/2014/main" id="{5DA4C250-BF4B-4916-83A3-432A086AF3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634" name="1404">
              <a:extLst>
                <a:ext uri="{FF2B5EF4-FFF2-40B4-BE49-F238E27FC236}">
                  <a16:creationId xmlns:a16="http://schemas.microsoft.com/office/drawing/2014/main" id="{900668A1-0E4F-4DA1-9516-B09D34542CD6}"/>
                </a:ext>
              </a:extLst>
            </p:cNvPr>
            <p:cNvGrpSpPr/>
            <p:nvPr/>
          </p:nvGrpSpPr>
          <p:grpSpPr bwMode="auto">
            <a:xfrm>
              <a:off x="10215880" y="3429000"/>
              <a:ext cx="485775" cy="479425"/>
              <a:chOff x="678701" y="1276352"/>
              <a:chExt cx="745143" cy="734136"/>
            </a:xfrm>
          </p:grpSpPr>
          <p:sp>
            <p:nvSpPr>
              <p:cNvPr id="863" name="Freeform 70">
                <a:extLst>
                  <a:ext uri="{FF2B5EF4-FFF2-40B4-BE49-F238E27FC236}">
                    <a16:creationId xmlns:a16="http://schemas.microsoft.com/office/drawing/2014/main" id="{CF0001AF-426E-4CDA-9C29-3977B1A9EF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4" name="Freeform 71">
                <a:extLst>
                  <a:ext uri="{FF2B5EF4-FFF2-40B4-BE49-F238E27FC236}">
                    <a16:creationId xmlns:a16="http://schemas.microsoft.com/office/drawing/2014/main" id="{8F870CB9-EE31-4DA9-9CCF-22CEEB6CBE8F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5" name="Freeform 72">
                <a:extLst>
                  <a:ext uri="{FF2B5EF4-FFF2-40B4-BE49-F238E27FC236}">
                    <a16:creationId xmlns:a16="http://schemas.microsoft.com/office/drawing/2014/main" id="{540FB0BE-E8DA-4B6D-A682-8ED9DD74A494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6" name="Freeform 73">
                <a:extLst>
                  <a:ext uri="{FF2B5EF4-FFF2-40B4-BE49-F238E27FC236}">
                    <a16:creationId xmlns:a16="http://schemas.microsoft.com/office/drawing/2014/main" id="{21B0B6FE-532A-45E7-BDC1-68217A798987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7" name="Freeform 74">
                <a:extLst>
                  <a:ext uri="{FF2B5EF4-FFF2-40B4-BE49-F238E27FC236}">
                    <a16:creationId xmlns:a16="http://schemas.microsoft.com/office/drawing/2014/main" id="{154008B4-317E-417E-8877-40409A9B3943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8" name="Freeform 75">
                <a:extLst>
                  <a:ext uri="{FF2B5EF4-FFF2-40B4-BE49-F238E27FC236}">
                    <a16:creationId xmlns:a16="http://schemas.microsoft.com/office/drawing/2014/main" id="{0CFD320A-640B-479B-8376-0E6559B67287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9" name="Freeform 76">
                <a:extLst>
                  <a:ext uri="{FF2B5EF4-FFF2-40B4-BE49-F238E27FC236}">
                    <a16:creationId xmlns:a16="http://schemas.microsoft.com/office/drawing/2014/main" id="{34050839-5A66-407C-A03D-E142F1FE3F55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0" name="Freeform 77">
                <a:extLst>
                  <a:ext uri="{FF2B5EF4-FFF2-40B4-BE49-F238E27FC236}">
                    <a16:creationId xmlns:a16="http://schemas.microsoft.com/office/drawing/2014/main" id="{AAB6C992-D353-4D55-A5C6-FA2DCE4401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1" name="Freeform 78">
                <a:extLst>
                  <a:ext uri="{FF2B5EF4-FFF2-40B4-BE49-F238E27FC236}">
                    <a16:creationId xmlns:a16="http://schemas.microsoft.com/office/drawing/2014/main" id="{45AE8171-6C7F-484C-8F13-CD2B30853B25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2" name="Freeform 79">
                <a:extLst>
                  <a:ext uri="{FF2B5EF4-FFF2-40B4-BE49-F238E27FC236}">
                    <a16:creationId xmlns:a16="http://schemas.microsoft.com/office/drawing/2014/main" id="{14B9A214-59EC-4C67-A247-5BC2BB909DEC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3" name="Freeform 80">
                <a:extLst>
                  <a:ext uri="{FF2B5EF4-FFF2-40B4-BE49-F238E27FC236}">
                    <a16:creationId xmlns:a16="http://schemas.microsoft.com/office/drawing/2014/main" id="{C9357A30-895D-4DC8-99CD-69E29EF1C8FB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4" name="Freeform 81">
                <a:extLst>
                  <a:ext uri="{FF2B5EF4-FFF2-40B4-BE49-F238E27FC236}">
                    <a16:creationId xmlns:a16="http://schemas.microsoft.com/office/drawing/2014/main" id="{6DF9667A-4D34-4B87-832A-BCFDEF60E277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5" name="Freeform 82">
                <a:extLst>
                  <a:ext uri="{FF2B5EF4-FFF2-40B4-BE49-F238E27FC236}">
                    <a16:creationId xmlns:a16="http://schemas.microsoft.com/office/drawing/2014/main" id="{2B72B414-F2B3-4C13-9FE5-9A8B9D6B1E00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6" name="Freeform 83">
                <a:extLst>
                  <a:ext uri="{FF2B5EF4-FFF2-40B4-BE49-F238E27FC236}">
                    <a16:creationId xmlns:a16="http://schemas.microsoft.com/office/drawing/2014/main" id="{34820260-7BD2-41CB-8EE1-DCD7C8BB1D6A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7" name="Freeform 84">
                <a:extLst>
                  <a:ext uri="{FF2B5EF4-FFF2-40B4-BE49-F238E27FC236}">
                    <a16:creationId xmlns:a16="http://schemas.microsoft.com/office/drawing/2014/main" id="{C8FC03A3-4616-4204-9244-D697FBDF2E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8" name="Freeform 85">
                <a:extLst>
                  <a:ext uri="{FF2B5EF4-FFF2-40B4-BE49-F238E27FC236}">
                    <a16:creationId xmlns:a16="http://schemas.microsoft.com/office/drawing/2014/main" id="{A3B74FB2-D61C-45F3-9A1E-A4D64561B7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9" name="Freeform 86">
                <a:extLst>
                  <a:ext uri="{FF2B5EF4-FFF2-40B4-BE49-F238E27FC236}">
                    <a16:creationId xmlns:a16="http://schemas.microsoft.com/office/drawing/2014/main" id="{D4FED116-341C-482B-AAF2-C19E066B757C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0" name="Freeform 87">
                <a:extLst>
                  <a:ext uri="{FF2B5EF4-FFF2-40B4-BE49-F238E27FC236}">
                    <a16:creationId xmlns:a16="http://schemas.microsoft.com/office/drawing/2014/main" id="{84942B8F-DBF9-4449-8A72-3CA5B806F653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1" name="Freeform 88">
                <a:extLst>
                  <a:ext uri="{FF2B5EF4-FFF2-40B4-BE49-F238E27FC236}">
                    <a16:creationId xmlns:a16="http://schemas.microsoft.com/office/drawing/2014/main" id="{AE7C25AD-EBF8-4F99-B701-0D74B5E289D1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2" name="Freeform 89">
                <a:extLst>
                  <a:ext uri="{FF2B5EF4-FFF2-40B4-BE49-F238E27FC236}">
                    <a16:creationId xmlns:a16="http://schemas.microsoft.com/office/drawing/2014/main" id="{5B3B0DA0-E611-4C14-BC92-04898C55515C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3" name="Freeform 90">
                <a:extLst>
                  <a:ext uri="{FF2B5EF4-FFF2-40B4-BE49-F238E27FC236}">
                    <a16:creationId xmlns:a16="http://schemas.microsoft.com/office/drawing/2014/main" id="{45CED43D-3AEC-4FFD-9412-D4403D9EFE59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4" name="Freeform 91">
                <a:extLst>
                  <a:ext uri="{FF2B5EF4-FFF2-40B4-BE49-F238E27FC236}">
                    <a16:creationId xmlns:a16="http://schemas.microsoft.com/office/drawing/2014/main" id="{15E9EDC5-DE47-4ADD-81ED-4A2DE4E3B5D7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5" name="Freeform 92">
                <a:extLst>
                  <a:ext uri="{FF2B5EF4-FFF2-40B4-BE49-F238E27FC236}">
                    <a16:creationId xmlns:a16="http://schemas.microsoft.com/office/drawing/2014/main" id="{752F5133-9ADD-4751-9DF0-AD194D8DD319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6" name="Freeform 93">
                <a:extLst>
                  <a:ext uri="{FF2B5EF4-FFF2-40B4-BE49-F238E27FC236}">
                    <a16:creationId xmlns:a16="http://schemas.microsoft.com/office/drawing/2014/main" id="{7CB22A06-0525-4BFD-9400-78C43A5FF756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7" name="Freeform 94">
                <a:extLst>
                  <a:ext uri="{FF2B5EF4-FFF2-40B4-BE49-F238E27FC236}">
                    <a16:creationId xmlns:a16="http://schemas.microsoft.com/office/drawing/2014/main" id="{843FB793-31BF-4DF0-ABD9-27D9A637BF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8" name="Freeform 95">
                <a:extLst>
                  <a:ext uri="{FF2B5EF4-FFF2-40B4-BE49-F238E27FC236}">
                    <a16:creationId xmlns:a16="http://schemas.microsoft.com/office/drawing/2014/main" id="{5AD0C1AB-C89D-4BD5-8590-FE2026C337A7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9" name="Freeform 96">
                <a:extLst>
                  <a:ext uri="{FF2B5EF4-FFF2-40B4-BE49-F238E27FC236}">
                    <a16:creationId xmlns:a16="http://schemas.microsoft.com/office/drawing/2014/main" id="{A3F7FFFB-B758-4D9E-BE73-9723A8176A9A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0" name="Freeform 97">
                <a:extLst>
                  <a:ext uri="{FF2B5EF4-FFF2-40B4-BE49-F238E27FC236}">
                    <a16:creationId xmlns:a16="http://schemas.microsoft.com/office/drawing/2014/main" id="{B0F394B2-1792-40A1-8ED8-45ED4771AB61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1" name="Freeform 98">
                <a:extLst>
                  <a:ext uri="{FF2B5EF4-FFF2-40B4-BE49-F238E27FC236}">
                    <a16:creationId xmlns:a16="http://schemas.microsoft.com/office/drawing/2014/main" id="{59B3229A-F155-4B71-91DA-4A3DA78D5819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2" name="Freeform 99">
                <a:extLst>
                  <a:ext uri="{FF2B5EF4-FFF2-40B4-BE49-F238E27FC236}">
                    <a16:creationId xmlns:a16="http://schemas.microsoft.com/office/drawing/2014/main" id="{A619862A-8F86-4A47-86AC-6034CBE002B2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3" name="Freeform 100">
                <a:extLst>
                  <a:ext uri="{FF2B5EF4-FFF2-40B4-BE49-F238E27FC236}">
                    <a16:creationId xmlns:a16="http://schemas.microsoft.com/office/drawing/2014/main" id="{B22C180B-E471-4585-ADA4-A9E3E4364F80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4" name="Freeform 101">
                <a:extLst>
                  <a:ext uri="{FF2B5EF4-FFF2-40B4-BE49-F238E27FC236}">
                    <a16:creationId xmlns:a16="http://schemas.microsoft.com/office/drawing/2014/main" id="{3B747521-9573-41C6-A299-E2754AF333C6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5" name="Freeform 102">
                <a:extLst>
                  <a:ext uri="{FF2B5EF4-FFF2-40B4-BE49-F238E27FC236}">
                    <a16:creationId xmlns:a16="http://schemas.microsoft.com/office/drawing/2014/main" id="{08801A8E-059F-4439-ABAE-EB36F0C1558F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6" name="Freeform 103">
                <a:extLst>
                  <a:ext uri="{FF2B5EF4-FFF2-40B4-BE49-F238E27FC236}">
                    <a16:creationId xmlns:a16="http://schemas.microsoft.com/office/drawing/2014/main" id="{445C5F6D-CA79-46D0-A0B4-9CD42452CE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7" name="Freeform 104">
                <a:extLst>
                  <a:ext uri="{FF2B5EF4-FFF2-40B4-BE49-F238E27FC236}">
                    <a16:creationId xmlns:a16="http://schemas.microsoft.com/office/drawing/2014/main" id="{4D080F43-2CD5-43D9-8E12-3C34310C165F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8" name="Freeform 105">
                <a:extLst>
                  <a:ext uri="{FF2B5EF4-FFF2-40B4-BE49-F238E27FC236}">
                    <a16:creationId xmlns:a16="http://schemas.microsoft.com/office/drawing/2014/main" id="{17712038-1E5F-4508-8B91-28641401D109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9" name="Freeform 106">
                <a:extLst>
                  <a:ext uri="{FF2B5EF4-FFF2-40B4-BE49-F238E27FC236}">
                    <a16:creationId xmlns:a16="http://schemas.microsoft.com/office/drawing/2014/main" id="{C8EFDE16-9305-49AA-A20F-D538E23510A3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0" name="Freeform 107">
                <a:extLst>
                  <a:ext uri="{FF2B5EF4-FFF2-40B4-BE49-F238E27FC236}">
                    <a16:creationId xmlns:a16="http://schemas.microsoft.com/office/drawing/2014/main" id="{DD970E3B-E5D7-411F-9650-93C1C5505D22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1" name="Freeform 108">
                <a:extLst>
                  <a:ext uri="{FF2B5EF4-FFF2-40B4-BE49-F238E27FC236}">
                    <a16:creationId xmlns:a16="http://schemas.microsoft.com/office/drawing/2014/main" id="{F1734051-41D3-4384-B6CE-24D8CD97F588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2" name="Freeform 109">
                <a:extLst>
                  <a:ext uri="{FF2B5EF4-FFF2-40B4-BE49-F238E27FC236}">
                    <a16:creationId xmlns:a16="http://schemas.microsoft.com/office/drawing/2014/main" id="{20F0A5BE-D05C-4BC8-B1F1-0DD10FEF3F11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3" name="Freeform 110">
                <a:extLst>
                  <a:ext uri="{FF2B5EF4-FFF2-40B4-BE49-F238E27FC236}">
                    <a16:creationId xmlns:a16="http://schemas.microsoft.com/office/drawing/2014/main" id="{0071E3E9-B90A-446E-A727-2799B2606221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4" name="Freeform 111">
                <a:extLst>
                  <a:ext uri="{FF2B5EF4-FFF2-40B4-BE49-F238E27FC236}">
                    <a16:creationId xmlns:a16="http://schemas.microsoft.com/office/drawing/2014/main" id="{DA2C5F10-365C-4D9A-86F0-60AE9B9A0A76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5" name="Freeform 112">
                <a:extLst>
                  <a:ext uri="{FF2B5EF4-FFF2-40B4-BE49-F238E27FC236}">
                    <a16:creationId xmlns:a16="http://schemas.microsoft.com/office/drawing/2014/main" id="{A0D900B7-19D4-413A-84C4-82DD1A14A1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6" name="Freeform 113">
                <a:extLst>
                  <a:ext uri="{FF2B5EF4-FFF2-40B4-BE49-F238E27FC236}">
                    <a16:creationId xmlns:a16="http://schemas.microsoft.com/office/drawing/2014/main" id="{42F747E2-1FAA-4B32-99D7-0FA9B77BA539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7" name="Freeform 114">
                <a:extLst>
                  <a:ext uri="{FF2B5EF4-FFF2-40B4-BE49-F238E27FC236}">
                    <a16:creationId xmlns:a16="http://schemas.microsoft.com/office/drawing/2014/main" id="{90B1BC95-8D58-4FB6-9FE0-C71D7F0AC603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8" name="Freeform 115">
                <a:extLst>
                  <a:ext uri="{FF2B5EF4-FFF2-40B4-BE49-F238E27FC236}">
                    <a16:creationId xmlns:a16="http://schemas.microsoft.com/office/drawing/2014/main" id="{85ED7A52-B07D-4B54-9017-8EB290292869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9" name="Freeform 116">
                <a:extLst>
                  <a:ext uri="{FF2B5EF4-FFF2-40B4-BE49-F238E27FC236}">
                    <a16:creationId xmlns:a16="http://schemas.microsoft.com/office/drawing/2014/main" id="{9FD63A39-6581-4C5B-8AA3-FA002EB6133A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0" name="Freeform 117">
                <a:extLst>
                  <a:ext uri="{FF2B5EF4-FFF2-40B4-BE49-F238E27FC236}">
                    <a16:creationId xmlns:a16="http://schemas.microsoft.com/office/drawing/2014/main" id="{ADB00032-039F-4A8C-B93B-B232295A3CBE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1" name="Freeform 118">
                <a:extLst>
                  <a:ext uri="{FF2B5EF4-FFF2-40B4-BE49-F238E27FC236}">
                    <a16:creationId xmlns:a16="http://schemas.microsoft.com/office/drawing/2014/main" id="{832F36B1-B189-48B9-ABFC-4390DABA605C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2" name="Freeform 119">
                <a:extLst>
                  <a:ext uri="{FF2B5EF4-FFF2-40B4-BE49-F238E27FC236}">
                    <a16:creationId xmlns:a16="http://schemas.microsoft.com/office/drawing/2014/main" id="{EC052B1A-BF00-48DD-845D-42A67BFCF4F6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3" name="Freeform 120">
                <a:extLst>
                  <a:ext uri="{FF2B5EF4-FFF2-40B4-BE49-F238E27FC236}">
                    <a16:creationId xmlns:a16="http://schemas.microsoft.com/office/drawing/2014/main" id="{1F617B20-A827-4805-857B-1B9DC2FF84F4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4" name="Freeform 121">
                <a:extLst>
                  <a:ext uri="{FF2B5EF4-FFF2-40B4-BE49-F238E27FC236}">
                    <a16:creationId xmlns:a16="http://schemas.microsoft.com/office/drawing/2014/main" id="{AE23808F-9E14-4AC2-8782-B6EAF18459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5" name="Freeform 122">
                <a:extLst>
                  <a:ext uri="{FF2B5EF4-FFF2-40B4-BE49-F238E27FC236}">
                    <a16:creationId xmlns:a16="http://schemas.microsoft.com/office/drawing/2014/main" id="{88254339-4F01-44C5-A680-60E3FBC350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6" name="Freeform 123">
                <a:extLst>
                  <a:ext uri="{FF2B5EF4-FFF2-40B4-BE49-F238E27FC236}">
                    <a16:creationId xmlns:a16="http://schemas.microsoft.com/office/drawing/2014/main" id="{7AEDD213-0082-4FC6-BED6-708A402D6F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7" name="Freeform 124">
                <a:extLst>
                  <a:ext uri="{FF2B5EF4-FFF2-40B4-BE49-F238E27FC236}">
                    <a16:creationId xmlns:a16="http://schemas.microsoft.com/office/drawing/2014/main" id="{22DCD349-78FF-4E45-A9A4-D455856EA05A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8" name="Freeform 125">
                <a:extLst>
                  <a:ext uri="{FF2B5EF4-FFF2-40B4-BE49-F238E27FC236}">
                    <a16:creationId xmlns:a16="http://schemas.microsoft.com/office/drawing/2014/main" id="{6E9557B0-B7EE-4301-9EA0-686500B00F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635" name="1461">
              <a:extLst>
                <a:ext uri="{FF2B5EF4-FFF2-40B4-BE49-F238E27FC236}">
                  <a16:creationId xmlns:a16="http://schemas.microsoft.com/office/drawing/2014/main" id="{BA960886-13B1-4648-9E5C-25BBA46AFBC6}"/>
                </a:ext>
              </a:extLst>
            </p:cNvPr>
            <p:cNvGrpSpPr/>
            <p:nvPr/>
          </p:nvGrpSpPr>
          <p:grpSpPr bwMode="auto">
            <a:xfrm>
              <a:off x="2868930" y="1104900"/>
              <a:ext cx="485775" cy="478155"/>
              <a:chOff x="678701" y="1276352"/>
              <a:chExt cx="745143" cy="734136"/>
            </a:xfrm>
          </p:grpSpPr>
          <p:sp>
            <p:nvSpPr>
              <p:cNvPr id="807" name="Freeform 70">
                <a:extLst>
                  <a:ext uri="{FF2B5EF4-FFF2-40B4-BE49-F238E27FC236}">
                    <a16:creationId xmlns:a16="http://schemas.microsoft.com/office/drawing/2014/main" id="{AC50B9DA-2A2B-4424-A067-EC9E9E2D52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8" name="Freeform 71">
                <a:extLst>
                  <a:ext uri="{FF2B5EF4-FFF2-40B4-BE49-F238E27FC236}">
                    <a16:creationId xmlns:a16="http://schemas.microsoft.com/office/drawing/2014/main" id="{3591EF16-24B1-4A52-85A1-400F5D612C50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9" name="Freeform 72">
                <a:extLst>
                  <a:ext uri="{FF2B5EF4-FFF2-40B4-BE49-F238E27FC236}">
                    <a16:creationId xmlns:a16="http://schemas.microsoft.com/office/drawing/2014/main" id="{31175C10-C32F-401C-AE43-14DF704DE5FA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0" name="Freeform 73">
                <a:extLst>
                  <a:ext uri="{FF2B5EF4-FFF2-40B4-BE49-F238E27FC236}">
                    <a16:creationId xmlns:a16="http://schemas.microsoft.com/office/drawing/2014/main" id="{914BBB95-556C-4AEA-B98D-A093503D404B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1" name="Freeform 74">
                <a:extLst>
                  <a:ext uri="{FF2B5EF4-FFF2-40B4-BE49-F238E27FC236}">
                    <a16:creationId xmlns:a16="http://schemas.microsoft.com/office/drawing/2014/main" id="{534552C3-AF27-4B8E-BA5B-1B24D565319F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2" name="Freeform 75">
                <a:extLst>
                  <a:ext uri="{FF2B5EF4-FFF2-40B4-BE49-F238E27FC236}">
                    <a16:creationId xmlns:a16="http://schemas.microsoft.com/office/drawing/2014/main" id="{C15D6A80-76AF-4A07-BD06-79A79E51B32B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3" name="Freeform 76">
                <a:extLst>
                  <a:ext uri="{FF2B5EF4-FFF2-40B4-BE49-F238E27FC236}">
                    <a16:creationId xmlns:a16="http://schemas.microsoft.com/office/drawing/2014/main" id="{B2BAC80E-1C93-4166-A81B-E7EE2656AE4D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4" name="Freeform 77">
                <a:extLst>
                  <a:ext uri="{FF2B5EF4-FFF2-40B4-BE49-F238E27FC236}">
                    <a16:creationId xmlns:a16="http://schemas.microsoft.com/office/drawing/2014/main" id="{8201C373-3994-4ABA-AF44-C59E349D02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5" name="Freeform 78">
                <a:extLst>
                  <a:ext uri="{FF2B5EF4-FFF2-40B4-BE49-F238E27FC236}">
                    <a16:creationId xmlns:a16="http://schemas.microsoft.com/office/drawing/2014/main" id="{B47E5240-86BD-49E3-8D03-C987321FC076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6" name="Freeform 79">
                <a:extLst>
                  <a:ext uri="{FF2B5EF4-FFF2-40B4-BE49-F238E27FC236}">
                    <a16:creationId xmlns:a16="http://schemas.microsoft.com/office/drawing/2014/main" id="{9E130D71-BFAF-4BF1-87F0-927992974A78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7" name="Freeform 80">
                <a:extLst>
                  <a:ext uri="{FF2B5EF4-FFF2-40B4-BE49-F238E27FC236}">
                    <a16:creationId xmlns:a16="http://schemas.microsoft.com/office/drawing/2014/main" id="{B4773FA4-F31D-4E37-A810-917855E2DDA0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8" name="Freeform 81">
                <a:extLst>
                  <a:ext uri="{FF2B5EF4-FFF2-40B4-BE49-F238E27FC236}">
                    <a16:creationId xmlns:a16="http://schemas.microsoft.com/office/drawing/2014/main" id="{8FFC2606-D13B-4E0B-A231-C4D81DE4E8D5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9" name="Freeform 82">
                <a:extLst>
                  <a:ext uri="{FF2B5EF4-FFF2-40B4-BE49-F238E27FC236}">
                    <a16:creationId xmlns:a16="http://schemas.microsoft.com/office/drawing/2014/main" id="{2879CCFE-923D-40B2-A769-07D441842F05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0" name="Freeform 83">
                <a:extLst>
                  <a:ext uri="{FF2B5EF4-FFF2-40B4-BE49-F238E27FC236}">
                    <a16:creationId xmlns:a16="http://schemas.microsoft.com/office/drawing/2014/main" id="{73B1E2C2-D0A9-4595-8B42-866DAF185B1C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1" name="Freeform 84">
                <a:extLst>
                  <a:ext uri="{FF2B5EF4-FFF2-40B4-BE49-F238E27FC236}">
                    <a16:creationId xmlns:a16="http://schemas.microsoft.com/office/drawing/2014/main" id="{B78CD4AA-1719-4BF2-B397-A2E893477E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2" name="Freeform 85">
                <a:extLst>
                  <a:ext uri="{FF2B5EF4-FFF2-40B4-BE49-F238E27FC236}">
                    <a16:creationId xmlns:a16="http://schemas.microsoft.com/office/drawing/2014/main" id="{47FFF614-7A20-4BAA-98BB-5A8151585B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3" name="Freeform 86">
                <a:extLst>
                  <a:ext uri="{FF2B5EF4-FFF2-40B4-BE49-F238E27FC236}">
                    <a16:creationId xmlns:a16="http://schemas.microsoft.com/office/drawing/2014/main" id="{8310F7E6-3D9B-4A44-A9BF-84A3C9D8CB0B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4" name="Freeform 87">
                <a:extLst>
                  <a:ext uri="{FF2B5EF4-FFF2-40B4-BE49-F238E27FC236}">
                    <a16:creationId xmlns:a16="http://schemas.microsoft.com/office/drawing/2014/main" id="{2953DA23-9173-494F-AE58-A5402D6D00E9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5" name="Freeform 88">
                <a:extLst>
                  <a:ext uri="{FF2B5EF4-FFF2-40B4-BE49-F238E27FC236}">
                    <a16:creationId xmlns:a16="http://schemas.microsoft.com/office/drawing/2014/main" id="{C21F1625-1A5E-4516-ABE2-B24A6ACEAD45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6" name="Freeform 89">
                <a:extLst>
                  <a:ext uri="{FF2B5EF4-FFF2-40B4-BE49-F238E27FC236}">
                    <a16:creationId xmlns:a16="http://schemas.microsoft.com/office/drawing/2014/main" id="{B9C4E5DF-B5AA-45A3-BC0C-F06E3BD1DEB6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7" name="Freeform 90">
                <a:extLst>
                  <a:ext uri="{FF2B5EF4-FFF2-40B4-BE49-F238E27FC236}">
                    <a16:creationId xmlns:a16="http://schemas.microsoft.com/office/drawing/2014/main" id="{FA27BB8A-EC49-4A11-8547-4295863B01B2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8" name="Freeform 91">
                <a:extLst>
                  <a:ext uri="{FF2B5EF4-FFF2-40B4-BE49-F238E27FC236}">
                    <a16:creationId xmlns:a16="http://schemas.microsoft.com/office/drawing/2014/main" id="{B670755F-E41D-40C9-98B5-1BB6BC0B4A8E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9" name="Freeform 92">
                <a:extLst>
                  <a:ext uri="{FF2B5EF4-FFF2-40B4-BE49-F238E27FC236}">
                    <a16:creationId xmlns:a16="http://schemas.microsoft.com/office/drawing/2014/main" id="{C7B42F20-6FE5-415F-827B-D15549D15E68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0" name="Freeform 93">
                <a:extLst>
                  <a:ext uri="{FF2B5EF4-FFF2-40B4-BE49-F238E27FC236}">
                    <a16:creationId xmlns:a16="http://schemas.microsoft.com/office/drawing/2014/main" id="{2747CDD9-4E63-4C2B-B7A6-75EECD4D86DC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1" name="Freeform 94">
                <a:extLst>
                  <a:ext uri="{FF2B5EF4-FFF2-40B4-BE49-F238E27FC236}">
                    <a16:creationId xmlns:a16="http://schemas.microsoft.com/office/drawing/2014/main" id="{FF421812-1BEC-4F06-AB53-8365EC6723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2" name="Freeform 95">
                <a:extLst>
                  <a:ext uri="{FF2B5EF4-FFF2-40B4-BE49-F238E27FC236}">
                    <a16:creationId xmlns:a16="http://schemas.microsoft.com/office/drawing/2014/main" id="{8B2D05BB-5962-402B-A9A9-A2DF8B6F2737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3" name="Freeform 96">
                <a:extLst>
                  <a:ext uri="{FF2B5EF4-FFF2-40B4-BE49-F238E27FC236}">
                    <a16:creationId xmlns:a16="http://schemas.microsoft.com/office/drawing/2014/main" id="{2A388E21-C597-4482-A8D1-DE6C22E20BCF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4" name="Freeform 97">
                <a:extLst>
                  <a:ext uri="{FF2B5EF4-FFF2-40B4-BE49-F238E27FC236}">
                    <a16:creationId xmlns:a16="http://schemas.microsoft.com/office/drawing/2014/main" id="{7925F44D-C81D-4739-978B-76ECE274C345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5" name="Freeform 98">
                <a:extLst>
                  <a:ext uri="{FF2B5EF4-FFF2-40B4-BE49-F238E27FC236}">
                    <a16:creationId xmlns:a16="http://schemas.microsoft.com/office/drawing/2014/main" id="{F96123D6-CB5B-40A8-BACC-8F07EB6AEE87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6" name="Freeform 99">
                <a:extLst>
                  <a:ext uri="{FF2B5EF4-FFF2-40B4-BE49-F238E27FC236}">
                    <a16:creationId xmlns:a16="http://schemas.microsoft.com/office/drawing/2014/main" id="{721C8296-575E-48E8-97AA-2B2C68F82BA3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7" name="Freeform 100">
                <a:extLst>
                  <a:ext uri="{FF2B5EF4-FFF2-40B4-BE49-F238E27FC236}">
                    <a16:creationId xmlns:a16="http://schemas.microsoft.com/office/drawing/2014/main" id="{EFB17C09-CA76-4CDD-8690-8A4EDB3A73DD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8" name="Freeform 101">
                <a:extLst>
                  <a:ext uri="{FF2B5EF4-FFF2-40B4-BE49-F238E27FC236}">
                    <a16:creationId xmlns:a16="http://schemas.microsoft.com/office/drawing/2014/main" id="{B91781D6-815D-4951-A2EA-FB07CB69065B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9" name="Freeform 102">
                <a:extLst>
                  <a:ext uri="{FF2B5EF4-FFF2-40B4-BE49-F238E27FC236}">
                    <a16:creationId xmlns:a16="http://schemas.microsoft.com/office/drawing/2014/main" id="{E3D9D7EC-D311-4325-9D48-F4204E93387A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0" name="Freeform 103">
                <a:extLst>
                  <a:ext uri="{FF2B5EF4-FFF2-40B4-BE49-F238E27FC236}">
                    <a16:creationId xmlns:a16="http://schemas.microsoft.com/office/drawing/2014/main" id="{242E06D0-5F56-49E8-9A5E-057E6CBBB7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1" name="Freeform 104">
                <a:extLst>
                  <a:ext uri="{FF2B5EF4-FFF2-40B4-BE49-F238E27FC236}">
                    <a16:creationId xmlns:a16="http://schemas.microsoft.com/office/drawing/2014/main" id="{45BFBB0B-68C5-4B84-8044-530899B4C315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2" name="Freeform 105">
                <a:extLst>
                  <a:ext uri="{FF2B5EF4-FFF2-40B4-BE49-F238E27FC236}">
                    <a16:creationId xmlns:a16="http://schemas.microsoft.com/office/drawing/2014/main" id="{2724156A-5ADB-470D-85D7-3C044D2737F2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3" name="Freeform 106">
                <a:extLst>
                  <a:ext uri="{FF2B5EF4-FFF2-40B4-BE49-F238E27FC236}">
                    <a16:creationId xmlns:a16="http://schemas.microsoft.com/office/drawing/2014/main" id="{4B892AB2-C051-4689-89AC-E654712A6C97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4" name="Freeform 107">
                <a:extLst>
                  <a:ext uri="{FF2B5EF4-FFF2-40B4-BE49-F238E27FC236}">
                    <a16:creationId xmlns:a16="http://schemas.microsoft.com/office/drawing/2014/main" id="{5AC7871D-55FA-41DD-9989-315417FB6033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5" name="Freeform 108">
                <a:extLst>
                  <a:ext uri="{FF2B5EF4-FFF2-40B4-BE49-F238E27FC236}">
                    <a16:creationId xmlns:a16="http://schemas.microsoft.com/office/drawing/2014/main" id="{F11937D5-D8BC-4899-8EC0-986A0556C8E7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6" name="Freeform 109">
                <a:extLst>
                  <a:ext uri="{FF2B5EF4-FFF2-40B4-BE49-F238E27FC236}">
                    <a16:creationId xmlns:a16="http://schemas.microsoft.com/office/drawing/2014/main" id="{1E551380-318A-44B3-A3C1-F8B05BA4DB0D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7" name="Freeform 110">
                <a:extLst>
                  <a:ext uri="{FF2B5EF4-FFF2-40B4-BE49-F238E27FC236}">
                    <a16:creationId xmlns:a16="http://schemas.microsoft.com/office/drawing/2014/main" id="{D3E6D408-51C3-4B2F-97EA-54ED8A36B2A2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8" name="Freeform 111">
                <a:extLst>
                  <a:ext uri="{FF2B5EF4-FFF2-40B4-BE49-F238E27FC236}">
                    <a16:creationId xmlns:a16="http://schemas.microsoft.com/office/drawing/2014/main" id="{0A5E2070-88E8-463D-AD1B-1D5CCB6AF047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9" name="Freeform 112">
                <a:extLst>
                  <a:ext uri="{FF2B5EF4-FFF2-40B4-BE49-F238E27FC236}">
                    <a16:creationId xmlns:a16="http://schemas.microsoft.com/office/drawing/2014/main" id="{08DCB4CD-3630-4B36-8B8A-61D6268A0E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0" name="Freeform 113">
                <a:extLst>
                  <a:ext uri="{FF2B5EF4-FFF2-40B4-BE49-F238E27FC236}">
                    <a16:creationId xmlns:a16="http://schemas.microsoft.com/office/drawing/2014/main" id="{EF70D91A-6B0C-4017-856C-7922076FE964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1" name="Freeform 114">
                <a:extLst>
                  <a:ext uri="{FF2B5EF4-FFF2-40B4-BE49-F238E27FC236}">
                    <a16:creationId xmlns:a16="http://schemas.microsoft.com/office/drawing/2014/main" id="{1C38A351-B992-4960-8C20-B1208B75784E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2" name="Freeform 115">
                <a:extLst>
                  <a:ext uri="{FF2B5EF4-FFF2-40B4-BE49-F238E27FC236}">
                    <a16:creationId xmlns:a16="http://schemas.microsoft.com/office/drawing/2014/main" id="{81D2516A-4741-40B5-B2FB-FEA74371D394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3" name="Freeform 116">
                <a:extLst>
                  <a:ext uri="{FF2B5EF4-FFF2-40B4-BE49-F238E27FC236}">
                    <a16:creationId xmlns:a16="http://schemas.microsoft.com/office/drawing/2014/main" id="{5FCD33DD-9B76-4CC0-B953-767A65C7D425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4" name="Freeform 117">
                <a:extLst>
                  <a:ext uri="{FF2B5EF4-FFF2-40B4-BE49-F238E27FC236}">
                    <a16:creationId xmlns:a16="http://schemas.microsoft.com/office/drawing/2014/main" id="{0688B0FE-96F4-4E73-82D5-DC11B102CFB1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5" name="Freeform 118">
                <a:extLst>
                  <a:ext uri="{FF2B5EF4-FFF2-40B4-BE49-F238E27FC236}">
                    <a16:creationId xmlns:a16="http://schemas.microsoft.com/office/drawing/2014/main" id="{0F110878-66BA-458E-8181-91EEAD5758B0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6" name="Freeform 119">
                <a:extLst>
                  <a:ext uri="{FF2B5EF4-FFF2-40B4-BE49-F238E27FC236}">
                    <a16:creationId xmlns:a16="http://schemas.microsoft.com/office/drawing/2014/main" id="{9F6508E0-E1A9-4838-9228-B19F6D365348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7" name="Freeform 120">
                <a:extLst>
                  <a:ext uri="{FF2B5EF4-FFF2-40B4-BE49-F238E27FC236}">
                    <a16:creationId xmlns:a16="http://schemas.microsoft.com/office/drawing/2014/main" id="{0382F94D-E826-4451-BE89-83BE030130F9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8" name="Freeform 121">
                <a:extLst>
                  <a:ext uri="{FF2B5EF4-FFF2-40B4-BE49-F238E27FC236}">
                    <a16:creationId xmlns:a16="http://schemas.microsoft.com/office/drawing/2014/main" id="{81FEC995-2104-4467-99A8-666581B6B2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9" name="Freeform 122">
                <a:extLst>
                  <a:ext uri="{FF2B5EF4-FFF2-40B4-BE49-F238E27FC236}">
                    <a16:creationId xmlns:a16="http://schemas.microsoft.com/office/drawing/2014/main" id="{D401DEE3-8105-4857-B789-7D2A4DAFAA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0" name="Freeform 123">
                <a:extLst>
                  <a:ext uri="{FF2B5EF4-FFF2-40B4-BE49-F238E27FC236}">
                    <a16:creationId xmlns:a16="http://schemas.microsoft.com/office/drawing/2014/main" id="{A0AAC0E4-95B7-46F4-BC7C-403F33DCF4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1" name="Freeform 124">
                <a:extLst>
                  <a:ext uri="{FF2B5EF4-FFF2-40B4-BE49-F238E27FC236}">
                    <a16:creationId xmlns:a16="http://schemas.microsoft.com/office/drawing/2014/main" id="{CCFF85FB-DE10-4B37-8ABB-B298B1F2F659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2" name="Freeform 125">
                <a:extLst>
                  <a:ext uri="{FF2B5EF4-FFF2-40B4-BE49-F238E27FC236}">
                    <a16:creationId xmlns:a16="http://schemas.microsoft.com/office/drawing/2014/main" id="{BE3ECD54-48D0-4613-A091-629F6C7168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636" name="1518">
              <a:extLst>
                <a:ext uri="{FF2B5EF4-FFF2-40B4-BE49-F238E27FC236}">
                  <a16:creationId xmlns:a16="http://schemas.microsoft.com/office/drawing/2014/main" id="{FFE5B656-6375-40EF-90FF-45255AD2CA93}"/>
                </a:ext>
              </a:extLst>
            </p:cNvPr>
            <p:cNvGrpSpPr/>
            <p:nvPr/>
          </p:nvGrpSpPr>
          <p:grpSpPr bwMode="auto">
            <a:xfrm>
              <a:off x="1431925" y="3943350"/>
              <a:ext cx="485775" cy="478155"/>
              <a:chOff x="678701" y="1276352"/>
              <a:chExt cx="745143" cy="734136"/>
            </a:xfrm>
          </p:grpSpPr>
          <p:sp>
            <p:nvSpPr>
              <p:cNvPr id="751" name="Freeform 70">
                <a:extLst>
                  <a:ext uri="{FF2B5EF4-FFF2-40B4-BE49-F238E27FC236}">
                    <a16:creationId xmlns:a16="http://schemas.microsoft.com/office/drawing/2014/main" id="{F65180F9-04E8-4F89-8F7E-E5642F785F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2" name="Freeform 71">
                <a:extLst>
                  <a:ext uri="{FF2B5EF4-FFF2-40B4-BE49-F238E27FC236}">
                    <a16:creationId xmlns:a16="http://schemas.microsoft.com/office/drawing/2014/main" id="{C20362A1-5859-414F-B4F8-CECD434624FD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3" name="Freeform 72">
                <a:extLst>
                  <a:ext uri="{FF2B5EF4-FFF2-40B4-BE49-F238E27FC236}">
                    <a16:creationId xmlns:a16="http://schemas.microsoft.com/office/drawing/2014/main" id="{1F481572-4183-48AD-8CB7-4810D1D7624A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4" name="Freeform 73">
                <a:extLst>
                  <a:ext uri="{FF2B5EF4-FFF2-40B4-BE49-F238E27FC236}">
                    <a16:creationId xmlns:a16="http://schemas.microsoft.com/office/drawing/2014/main" id="{70A638AF-F6F5-4885-9736-49FE4FC5655A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5" name="Freeform 74">
                <a:extLst>
                  <a:ext uri="{FF2B5EF4-FFF2-40B4-BE49-F238E27FC236}">
                    <a16:creationId xmlns:a16="http://schemas.microsoft.com/office/drawing/2014/main" id="{F0ED47BE-DCA2-4A28-BEA6-4BBB7581A76D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6" name="Freeform 75">
                <a:extLst>
                  <a:ext uri="{FF2B5EF4-FFF2-40B4-BE49-F238E27FC236}">
                    <a16:creationId xmlns:a16="http://schemas.microsoft.com/office/drawing/2014/main" id="{F792B430-1FBC-4C9D-9D36-E6DFCCB7A177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7" name="Freeform 76">
                <a:extLst>
                  <a:ext uri="{FF2B5EF4-FFF2-40B4-BE49-F238E27FC236}">
                    <a16:creationId xmlns:a16="http://schemas.microsoft.com/office/drawing/2014/main" id="{685DCA8B-27E5-4537-8F43-F56A90ABF722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8" name="Freeform 77">
                <a:extLst>
                  <a:ext uri="{FF2B5EF4-FFF2-40B4-BE49-F238E27FC236}">
                    <a16:creationId xmlns:a16="http://schemas.microsoft.com/office/drawing/2014/main" id="{16660079-4424-4B9F-9FB7-ECD7A37921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9" name="Freeform 78">
                <a:extLst>
                  <a:ext uri="{FF2B5EF4-FFF2-40B4-BE49-F238E27FC236}">
                    <a16:creationId xmlns:a16="http://schemas.microsoft.com/office/drawing/2014/main" id="{B730A4D2-16EC-4CC0-B5EB-68884A645856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0" name="Freeform 79">
                <a:extLst>
                  <a:ext uri="{FF2B5EF4-FFF2-40B4-BE49-F238E27FC236}">
                    <a16:creationId xmlns:a16="http://schemas.microsoft.com/office/drawing/2014/main" id="{F8CBA4FB-5780-483B-B254-87F694C142D4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1" name="Freeform 80">
                <a:extLst>
                  <a:ext uri="{FF2B5EF4-FFF2-40B4-BE49-F238E27FC236}">
                    <a16:creationId xmlns:a16="http://schemas.microsoft.com/office/drawing/2014/main" id="{A097FEF1-B85B-498A-BCC9-F7349FA52056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2" name="Freeform 81">
                <a:extLst>
                  <a:ext uri="{FF2B5EF4-FFF2-40B4-BE49-F238E27FC236}">
                    <a16:creationId xmlns:a16="http://schemas.microsoft.com/office/drawing/2014/main" id="{E134DD69-D83D-4480-8100-A433C79A0F74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3" name="Freeform 82">
                <a:extLst>
                  <a:ext uri="{FF2B5EF4-FFF2-40B4-BE49-F238E27FC236}">
                    <a16:creationId xmlns:a16="http://schemas.microsoft.com/office/drawing/2014/main" id="{7669C5D0-B844-460C-8B09-D049830386A3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4" name="Freeform 83">
                <a:extLst>
                  <a:ext uri="{FF2B5EF4-FFF2-40B4-BE49-F238E27FC236}">
                    <a16:creationId xmlns:a16="http://schemas.microsoft.com/office/drawing/2014/main" id="{59A5FDD1-86F2-4789-BAE4-365E7220300B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5" name="Freeform 84">
                <a:extLst>
                  <a:ext uri="{FF2B5EF4-FFF2-40B4-BE49-F238E27FC236}">
                    <a16:creationId xmlns:a16="http://schemas.microsoft.com/office/drawing/2014/main" id="{E8E17B4A-B1CC-4B24-929F-2986542E6E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6" name="Freeform 85">
                <a:extLst>
                  <a:ext uri="{FF2B5EF4-FFF2-40B4-BE49-F238E27FC236}">
                    <a16:creationId xmlns:a16="http://schemas.microsoft.com/office/drawing/2014/main" id="{B42ABDC1-DD19-4951-A34F-E3E112F101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7" name="Freeform 86">
                <a:extLst>
                  <a:ext uri="{FF2B5EF4-FFF2-40B4-BE49-F238E27FC236}">
                    <a16:creationId xmlns:a16="http://schemas.microsoft.com/office/drawing/2014/main" id="{D998E735-D6F9-423D-97AC-7E3F39BA714E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8" name="Freeform 87">
                <a:extLst>
                  <a:ext uri="{FF2B5EF4-FFF2-40B4-BE49-F238E27FC236}">
                    <a16:creationId xmlns:a16="http://schemas.microsoft.com/office/drawing/2014/main" id="{206C37F5-F661-435C-9597-1E366F0D20BA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9" name="Freeform 88">
                <a:extLst>
                  <a:ext uri="{FF2B5EF4-FFF2-40B4-BE49-F238E27FC236}">
                    <a16:creationId xmlns:a16="http://schemas.microsoft.com/office/drawing/2014/main" id="{418DBC98-EE27-4DEE-8F91-3939ED4E9E99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0" name="Freeform 89">
                <a:extLst>
                  <a:ext uri="{FF2B5EF4-FFF2-40B4-BE49-F238E27FC236}">
                    <a16:creationId xmlns:a16="http://schemas.microsoft.com/office/drawing/2014/main" id="{FA5D522A-7609-4AE6-B666-6B0E1B2A361F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1" name="Freeform 90">
                <a:extLst>
                  <a:ext uri="{FF2B5EF4-FFF2-40B4-BE49-F238E27FC236}">
                    <a16:creationId xmlns:a16="http://schemas.microsoft.com/office/drawing/2014/main" id="{90B56EE0-55E4-4532-A101-DDF4B2122E4A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2" name="Freeform 91">
                <a:extLst>
                  <a:ext uri="{FF2B5EF4-FFF2-40B4-BE49-F238E27FC236}">
                    <a16:creationId xmlns:a16="http://schemas.microsoft.com/office/drawing/2014/main" id="{B971A5C1-61DF-4342-876A-66C582E98EEB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3" name="Freeform 92">
                <a:extLst>
                  <a:ext uri="{FF2B5EF4-FFF2-40B4-BE49-F238E27FC236}">
                    <a16:creationId xmlns:a16="http://schemas.microsoft.com/office/drawing/2014/main" id="{E3739AA2-54B3-467A-854B-C56989AEC824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4" name="Freeform 93">
                <a:extLst>
                  <a:ext uri="{FF2B5EF4-FFF2-40B4-BE49-F238E27FC236}">
                    <a16:creationId xmlns:a16="http://schemas.microsoft.com/office/drawing/2014/main" id="{DE5A5473-2D48-47A6-9E91-62C88EA7F421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5" name="Freeform 94">
                <a:extLst>
                  <a:ext uri="{FF2B5EF4-FFF2-40B4-BE49-F238E27FC236}">
                    <a16:creationId xmlns:a16="http://schemas.microsoft.com/office/drawing/2014/main" id="{D653E363-EB5F-4B9A-9D9E-A1F3DFFEC2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6" name="Freeform 95">
                <a:extLst>
                  <a:ext uri="{FF2B5EF4-FFF2-40B4-BE49-F238E27FC236}">
                    <a16:creationId xmlns:a16="http://schemas.microsoft.com/office/drawing/2014/main" id="{D3DEA0CF-176F-42EB-94A5-5287F80E4D4A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7" name="Freeform 96">
                <a:extLst>
                  <a:ext uri="{FF2B5EF4-FFF2-40B4-BE49-F238E27FC236}">
                    <a16:creationId xmlns:a16="http://schemas.microsoft.com/office/drawing/2014/main" id="{47EEA3F2-891E-42FC-A1CC-CCC4B2726BDD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8" name="Freeform 97">
                <a:extLst>
                  <a:ext uri="{FF2B5EF4-FFF2-40B4-BE49-F238E27FC236}">
                    <a16:creationId xmlns:a16="http://schemas.microsoft.com/office/drawing/2014/main" id="{2A1B92E7-DDEA-4CCB-A89A-6C65D56FBD45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9" name="Freeform 98">
                <a:extLst>
                  <a:ext uri="{FF2B5EF4-FFF2-40B4-BE49-F238E27FC236}">
                    <a16:creationId xmlns:a16="http://schemas.microsoft.com/office/drawing/2014/main" id="{A013302D-CE5E-4FD4-B3F7-33EC7B1982AB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0" name="Freeform 99">
                <a:extLst>
                  <a:ext uri="{FF2B5EF4-FFF2-40B4-BE49-F238E27FC236}">
                    <a16:creationId xmlns:a16="http://schemas.microsoft.com/office/drawing/2014/main" id="{93B1E137-7A5A-4BAA-A5C8-6E7388E74BA0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1" name="Freeform 100">
                <a:extLst>
                  <a:ext uri="{FF2B5EF4-FFF2-40B4-BE49-F238E27FC236}">
                    <a16:creationId xmlns:a16="http://schemas.microsoft.com/office/drawing/2014/main" id="{532C9A55-1639-4FD7-8F0C-F740DBEC032D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2" name="Freeform 101">
                <a:extLst>
                  <a:ext uri="{FF2B5EF4-FFF2-40B4-BE49-F238E27FC236}">
                    <a16:creationId xmlns:a16="http://schemas.microsoft.com/office/drawing/2014/main" id="{5BA37B50-5842-4A8B-BAA8-F38EF18E0020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3" name="Freeform 102">
                <a:extLst>
                  <a:ext uri="{FF2B5EF4-FFF2-40B4-BE49-F238E27FC236}">
                    <a16:creationId xmlns:a16="http://schemas.microsoft.com/office/drawing/2014/main" id="{4F725C0E-CABC-4A8C-89E5-1A64F4127A5E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4" name="Freeform 103">
                <a:extLst>
                  <a:ext uri="{FF2B5EF4-FFF2-40B4-BE49-F238E27FC236}">
                    <a16:creationId xmlns:a16="http://schemas.microsoft.com/office/drawing/2014/main" id="{12E15A05-3C33-4E3B-BF3A-05F065C0EE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5" name="Freeform 104">
                <a:extLst>
                  <a:ext uri="{FF2B5EF4-FFF2-40B4-BE49-F238E27FC236}">
                    <a16:creationId xmlns:a16="http://schemas.microsoft.com/office/drawing/2014/main" id="{F11D0888-6B39-408A-8822-EB7A902CE78B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6" name="Freeform 105">
                <a:extLst>
                  <a:ext uri="{FF2B5EF4-FFF2-40B4-BE49-F238E27FC236}">
                    <a16:creationId xmlns:a16="http://schemas.microsoft.com/office/drawing/2014/main" id="{1E2E7F22-4E19-4757-97D6-AD7E15FA324A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7" name="Freeform 106">
                <a:extLst>
                  <a:ext uri="{FF2B5EF4-FFF2-40B4-BE49-F238E27FC236}">
                    <a16:creationId xmlns:a16="http://schemas.microsoft.com/office/drawing/2014/main" id="{43B72547-9647-4F09-AAE5-D297CAF8E3FF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8" name="Freeform 107">
                <a:extLst>
                  <a:ext uri="{FF2B5EF4-FFF2-40B4-BE49-F238E27FC236}">
                    <a16:creationId xmlns:a16="http://schemas.microsoft.com/office/drawing/2014/main" id="{73FDA632-1208-44BB-B20F-E49853161874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9" name="Freeform 108">
                <a:extLst>
                  <a:ext uri="{FF2B5EF4-FFF2-40B4-BE49-F238E27FC236}">
                    <a16:creationId xmlns:a16="http://schemas.microsoft.com/office/drawing/2014/main" id="{7B5FDC9D-BFCC-4521-B1B3-3DEC49C99D50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0" name="Freeform 109">
                <a:extLst>
                  <a:ext uri="{FF2B5EF4-FFF2-40B4-BE49-F238E27FC236}">
                    <a16:creationId xmlns:a16="http://schemas.microsoft.com/office/drawing/2014/main" id="{6245B3DC-BA8C-4A00-B8F7-70B150C65899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1" name="Freeform 110">
                <a:extLst>
                  <a:ext uri="{FF2B5EF4-FFF2-40B4-BE49-F238E27FC236}">
                    <a16:creationId xmlns:a16="http://schemas.microsoft.com/office/drawing/2014/main" id="{5F74D06D-7AF4-4051-940F-BE44150E8B39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2" name="Freeform 111">
                <a:extLst>
                  <a:ext uri="{FF2B5EF4-FFF2-40B4-BE49-F238E27FC236}">
                    <a16:creationId xmlns:a16="http://schemas.microsoft.com/office/drawing/2014/main" id="{278EAF86-A396-4880-99ED-B6CCB2AB3E4B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3" name="Freeform 112">
                <a:extLst>
                  <a:ext uri="{FF2B5EF4-FFF2-40B4-BE49-F238E27FC236}">
                    <a16:creationId xmlns:a16="http://schemas.microsoft.com/office/drawing/2014/main" id="{410407E3-C4BC-4EB6-A13A-EA8BF59A7A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4" name="Freeform 113">
                <a:extLst>
                  <a:ext uri="{FF2B5EF4-FFF2-40B4-BE49-F238E27FC236}">
                    <a16:creationId xmlns:a16="http://schemas.microsoft.com/office/drawing/2014/main" id="{45AA5224-D299-4311-9FB4-20946C2B6ECD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5" name="Freeform 114">
                <a:extLst>
                  <a:ext uri="{FF2B5EF4-FFF2-40B4-BE49-F238E27FC236}">
                    <a16:creationId xmlns:a16="http://schemas.microsoft.com/office/drawing/2014/main" id="{1E5B939D-8C63-439A-BE60-E571812BDE2C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6" name="Freeform 115">
                <a:extLst>
                  <a:ext uri="{FF2B5EF4-FFF2-40B4-BE49-F238E27FC236}">
                    <a16:creationId xmlns:a16="http://schemas.microsoft.com/office/drawing/2014/main" id="{6E288DDD-E332-4F13-BCF5-5D31986F30E2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7" name="Freeform 116">
                <a:extLst>
                  <a:ext uri="{FF2B5EF4-FFF2-40B4-BE49-F238E27FC236}">
                    <a16:creationId xmlns:a16="http://schemas.microsoft.com/office/drawing/2014/main" id="{A7F77577-627F-4073-BA8D-F6D5A0B5A690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8" name="Freeform 117">
                <a:extLst>
                  <a:ext uri="{FF2B5EF4-FFF2-40B4-BE49-F238E27FC236}">
                    <a16:creationId xmlns:a16="http://schemas.microsoft.com/office/drawing/2014/main" id="{03CC72DD-D6DF-44E7-8477-0D20F88A508A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9" name="Freeform 118">
                <a:extLst>
                  <a:ext uri="{FF2B5EF4-FFF2-40B4-BE49-F238E27FC236}">
                    <a16:creationId xmlns:a16="http://schemas.microsoft.com/office/drawing/2014/main" id="{A17F06B9-6D15-486B-85BB-288C621EE537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0" name="Freeform 119">
                <a:extLst>
                  <a:ext uri="{FF2B5EF4-FFF2-40B4-BE49-F238E27FC236}">
                    <a16:creationId xmlns:a16="http://schemas.microsoft.com/office/drawing/2014/main" id="{46A47700-9275-454D-A434-C28BB9D5ABC9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1" name="Freeform 120">
                <a:extLst>
                  <a:ext uri="{FF2B5EF4-FFF2-40B4-BE49-F238E27FC236}">
                    <a16:creationId xmlns:a16="http://schemas.microsoft.com/office/drawing/2014/main" id="{85763A51-DC92-46E6-8B4C-DA71DFDC152D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2" name="Freeform 121">
                <a:extLst>
                  <a:ext uri="{FF2B5EF4-FFF2-40B4-BE49-F238E27FC236}">
                    <a16:creationId xmlns:a16="http://schemas.microsoft.com/office/drawing/2014/main" id="{30EC14C1-5D6A-4173-8827-126511FEF0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3" name="Freeform 122">
                <a:extLst>
                  <a:ext uri="{FF2B5EF4-FFF2-40B4-BE49-F238E27FC236}">
                    <a16:creationId xmlns:a16="http://schemas.microsoft.com/office/drawing/2014/main" id="{4025D2F6-BFF7-4CC2-98A3-668E3D6E0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4" name="Freeform 123">
                <a:extLst>
                  <a:ext uri="{FF2B5EF4-FFF2-40B4-BE49-F238E27FC236}">
                    <a16:creationId xmlns:a16="http://schemas.microsoft.com/office/drawing/2014/main" id="{57669DDD-E607-4CF0-A2E4-EDA5B9CEBA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5" name="Freeform 124">
                <a:extLst>
                  <a:ext uri="{FF2B5EF4-FFF2-40B4-BE49-F238E27FC236}">
                    <a16:creationId xmlns:a16="http://schemas.microsoft.com/office/drawing/2014/main" id="{7A946E07-9EFB-427F-BBAB-CA5B3BAD11B9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6" name="Freeform 125">
                <a:extLst>
                  <a:ext uri="{FF2B5EF4-FFF2-40B4-BE49-F238E27FC236}">
                    <a16:creationId xmlns:a16="http://schemas.microsoft.com/office/drawing/2014/main" id="{1083125C-EF5E-4C1D-865B-595E7A0B8E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637" name="1575">
              <a:extLst>
                <a:ext uri="{FF2B5EF4-FFF2-40B4-BE49-F238E27FC236}">
                  <a16:creationId xmlns:a16="http://schemas.microsoft.com/office/drawing/2014/main" id="{2921508B-66DC-43A9-B314-D1B508BF0347}"/>
                </a:ext>
              </a:extLst>
            </p:cNvPr>
            <p:cNvGrpSpPr/>
            <p:nvPr/>
          </p:nvGrpSpPr>
          <p:grpSpPr bwMode="auto">
            <a:xfrm>
              <a:off x="411480" y="-685800"/>
              <a:ext cx="1444625" cy="1424305"/>
              <a:chOff x="678701" y="1276352"/>
              <a:chExt cx="745143" cy="734136"/>
            </a:xfrm>
          </p:grpSpPr>
          <p:sp>
            <p:nvSpPr>
              <p:cNvPr id="695" name="Freeform 70">
                <a:extLst>
                  <a:ext uri="{FF2B5EF4-FFF2-40B4-BE49-F238E27FC236}">
                    <a16:creationId xmlns:a16="http://schemas.microsoft.com/office/drawing/2014/main" id="{C78460CC-39DE-4524-BC0D-33D7F9B34E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6" name="Freeform 71">
                <a:extLst>
                  <a:ext uri="{FF2B5EF4-FFF2-40B4-BE49-F238E27FC236}">
                    <a16:creationId xmlns:a16="http://schemas.microsoft.com/office/drawing/2014/main" id="{0A13D22E-F54A-4AFB-9609-EB7B53B98BC5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7" name="Freeform 72">
                <a:extLst>
                  <a:ext uri="{FF2B5EF4-FFF2-40B4-BE49-F238E27FC236}">
                    <a16:creationId xmlns:a16="http://schemas.microsoft.com/office/drawing/2014/main" id="{A01463FE-1AA6-4E7B-9F9F-B1E2D9277155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8" name="Freeform 73">
                <a:extLst>
                  <a:ext uri="{FF2B5EF4-FFF2-40B4-BE49-F238E27FC236}">
                    <a16:creationId xmlns:a16="http://schemas.microsoft.com/office/drawing/2014/main" id="{FB7B6C7F-3C8A-4E1C-BF88-BBA8F5D2A868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9" name="Freeform 74">
                <a:extLst>
                  <a:ext uri="{FF2B5EF4-FFF2-40B4-BE49-F238E27FC236}">
                    <a16:creationId xmlns:a16="http://schemas.microsoft.com/office/drawing/2014/main" id="{FA0B6E3C-1DCE-4ECD-9DB8-3B6CF26CAB23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0" name="Freeform 75">
                <a:extLst>
                  <a:ext uri="{FF2B5EF4-FFF2-40B4-BE49-F238E27FC236}">
                    <a16:creationId xmlns:a16="http://schemas.microsoft.com/office/drawing/2014/main" id="{CB02F3E9-9B89-46DC-8B19-9FC204303E52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1" name="Freeform 76">
                <a:extLst>
                  <a:ext uri="{FF2B5EF4-FFF2-40B4-BE49-F238E27FC236}">
                    <a16:creationId xmlns:a16="http://schemas.microsoft.com/office/drawing/2014/main" id="{D368B853-12E5-4783-94DC-D26A8F2A257A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2" name="Freeform 77">
                <a:extLst>
                  <a:ext uri="{FF2B5EF4-FFF2-40B4-BE49-F238E27FC236}">
                    <a16:creationId xmlns:a16="http://schemas.microsoft.com/office/drawing/2014/main" id="{D212EA90-2EB6-4100-BB08-EAA44CCED0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3" name="Freeform 78">
                <a:extLst>
                  <a:ext uri="{FF2B5EF4-FFF2-40B4-BE49-F238E27FC236}">
                    <a16:creationId xmlns:a16="http://schemas.microsoft.com/office/drawing/2014/main" id="{AAACE183-3EC3-44C1-B80D-73F0D16E7A5C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4" name="Freeform 79">
                <a:extLst>
                  <a:ext uri="{FF2B5EF4-FFF2-40B4-BE49-F238E27FC236}">
                    <a16:creationId xmlns:a16="http://schemas.microsoft.com/office/drawing/2014/main" id="{C01EABA2-8D43-43D3-8BD1-9F8A01267350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5" name="Freeform 80">
                <a:extLst>
                  <a:ext uri="{FF2B5EF4-FFF2-40B4-BE49-F238E27FC236}">
                    <a16:creationId xmlns:a16="http://schemas.microsoft.com/office/drawing/2014/main" id="{82363CB3-0905-4938-AEE1-45FF7D8AF0B7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6" name="Freeform 81">
                <a:extLst>
                  <a:ext uri="{FF2B5EF4-FFF2-40B4-BE49-F238E27FC236}">
                    <a16:creationId xmlns:a16="http://schemas.microsoft.com/office/drawing/2014/main" id="{2B061E65-B182-43CF-8031-3ED0161FDCFC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7" name="Freeform 82">
                <a:extLst>
                  <a:ext uri="{FF2B5EF4-FFF2-40B4-BE49-F238E27FC236}">
                    <a16:creationId xmlns:a16="http://schemas.microsoft.com/office/drawing/2014/main" id="{54BEA72F-794A-450E-929F-316D087A5CB5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8" name="Freeform 83">
                <a:extLst>
                  <a:ext uri="{FF2B5EF4-FFF2-40B4-BE49-F238E27FC236}">
                    <a16:creationId xmlns:a16="http://schemas.microsoft.com/office/drawing/2014/main" id="{40BC43DF-502B-4851-89F0-912607A3B226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9" name="Freeform 84">
                <a:extLst>
                  <a:ext uri="{FF2B5EF4-FFF2-40B4-BE49-F238E27FC236}">
                    <a16:creationId xmlns:a16="http://schemas.microsoft.com/office/drawing/2014/main" id="{ECFF10CC-0604-4756-A1D5-59C1262DB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0" name="Freeform 85">
                <a:extLst>
                  <a:ext uri="{FF2B5EF4-FFF2-40B4-BE49-F238E27FC236}">
                    <a16:creationId xmlns:a16="http://schemas.microsoft.com/office/drawing/2014/main" id="{F5FEFAE1-77AB-4AE8-8D18-17AB672173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1" name="Freeform 86">
                <a:extLst>
                  <a:ext uri="{FF2B5EF4-FFF2-40B4-BE49-F238E27FC236}">
                    <a16:creationId xmlns:a16="http://schemas.microsoft.com/office/drawing/2014/main" id="{D407709B-BC24-48D8-A039-A598313842DF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2" name="Freeform 87">
                <a:extLst>
                  <a:ext uri="{FF2B5EF4-FFF2-40B4-BE49-F238E27FC236}">
                    <a16:creationId xmlns:a16="http://schemas.microsoft.com/office/drawing/2014/main" id="{F74AB74A-DEEF-425F-935A-CEFA6AEE8A63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3" name="Freeform 88">
                <a:extLst>
                  <a:ext uri="{FF2B5EF4-FFF2-40B4-BE49-F238E27FC236}">
                    <a16:creationId xmlns:a16="http://schemas.microsoft.com/office/drawing/2014/main" id="{5F7476F8-9C4A-45DD-81D7-C84FF3591D3C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4" name="Freeform 89">
                <a:extLst>
                  <a:ext uri="{FF2B5EF4-FFF2-40B4-BE49-F238E27FC236}">
                    <a16:creationId xmlns:a16="http://schemas.microsoft.com/office/drawing/2014/main" id="{2727F812-2912-40E1-8B9C-728FBE79BD50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5" name="Freeform 90">
                <a:extLst>
                  <a:ext uri="{FF2B5EF4-FFF2-40B4-BE49-F238E27FC236}">
                    <a16:creationId xmlns:a16="http://schemas.microsoft.com/office/drawing/2014/main" id="{740DDB06-A7B4-4AB6-9BC3-C620B5A57D85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6" name="Freeform 91">
                <a:extLst>
                  <a:ext uri="{FF2B5EF4-FFF2-40B4-BE49-F238E27FC236}">
                    <a16:creationId xmlns:a16="http://schemas.microsoft.com/office/drawing/2014/main" id="{371E817C-AB7C-4D5A-929C-245A12EFFFFC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7" name="Freeform 92">
                <a:extLst>
                  <a:ext uri="{FF2B5EF4-FFF2-40B4-BE49-F238E27FC236}">
                    <a16:creationId xmlns:a16="http://schemas.microsoft.com/office/drawing/2014/main" id="{EDE631A4-A924-415A-8EFE-C3BA5AF90A97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8" name="Freeform 93">
                <a:extLst>
                  <a:ext uri="{FF2B5EF4-FFF2-40B4-BE49-F238E27FC236}">
                    <a16:creationId xmlns:a16="http://schemas.microsoft.com/office/drawing/2014/main" id="{7FB7F8C0-FB47-4140-9A2E-1DA03D727876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9" name="Freeform 94">
                <a:extLst>
                  <a:ext uri="{FF2B5EF4-FFF2-40B4-BE49-F238E27FC236}">
                    <a16:creationId xmlns:a16="http://schemas.microsoft.com/office/drawing/2014/main" id="{88E0A393-8BD9-4F74-ADD7-F0081EAE23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0" name="Freeform 95">
                <a:extLst>
                  <a:ext uri="{FF2B5EF4-FFF2-40B4-BE49-F238E27FC236}">
                    <a16:creationId xmlns:a16="http://schemas.microsoft.com/office/drawing/2014/main" id="{3AE4697D-ADA8-493F-9B61-582F9DF2B71E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1" name="Freeform 96">
                <a:extLst>
                  <a:ext uri="{FF2B5EF4-FFF2-40B4-BE49-F238E27FC236}">
                    <a16:creationId xmlns:a16="http://schemas.microsoft.com/office/drawing/2014/main" id="{84EE1709-1EA4-4525-8532-3E150B6F0FBC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2" name="Freeform 97">
                <a:extLst>
                  <a:ext uri="{FF2B5EF4-FFF2-40B4-BE49-F238E27FC236}">
                    <a16:creationId xmlns:a16="http://schemas.microsoft.com/office/drawing/2014/main" id="{5DCDC37E-5E4D-47A6-BF3B-7F8E7AAF63CE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3" name="Freeform 98">
                <a:extLst>
                  <a:ext uri="{FF2B5EF4-FFF2-40B4-BE49-F238E27FC236}">
                    <a16:creationId xmlns:a16="http://schemas.microsoft.com/office/drawing/2014/main" id="{613D8847-F7D7-483E-85F0-0321486F9C24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4" name="Freeform 99">
                <a:extLst>
                  <a:ext uri="{FF2B5EF4-FFF2-40B4-BE49-F238E27FC236}">
                    <a16:creationId xmlns:a16="http://schemas.microsoft.com/office/drawing/2014/main" id="{DCB5A0AF-4F7B-461E-9001-3406C457C7C3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5" name="Freeform 100">
                <a:extLst>
                  <a:ext uri="{FF2B5EF4-FFF2-40B4-BE49-F238E27FC236}">
                    <a16:creationId xmlns:a16="http://schemas.microsoft.com/office/drawing/2014/main" id="{0C429110-C651-4FFB-BD81-4D327F43B65D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6" name="Freeform 101">
                <a:extLst>
                  <a:ext uri="{FF2B5EF4-FFF2-40B4-BE49-F238E27FC236}">
                    <a16:creationId xmlns:a16="http://schemas.microsoft.com/office/drawing/2014/main" id="{6E1627E4-D965-4C37-84E2-936C6035075E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7" name="Freeform 102">
                <a:extLst>
                  <a:ext uri="{FF2B5EF4-FFF2-40B4-BE49-F238E27FC236}">
                    <a16:creationId xmlns:a16="http://schemas.microsoft.com/office/drawing/2014/main" id="{E6DCB285-B0DB-4B90-B197-9085506508DB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8" name="Freeform 103">
                <a:extLst>
                  <a:ext uri="{FF2B5EF4-FFF2-40B4-BE49-F238E27FC236}">
                    <a16:creationId xmlns:a16="http://schemas.microsoft.com/office/drawing/2014/main" id="{293AA927-0F17-4C52-AC97-52E0B20E23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9" name="Freeform 104">
                <a:extLst>
                  <a:ext uri="{FF2B5EF4-FFF2-40B4-BE49-F238E27FC236}">
                    <a16:creationId xmlns:a16="http://schemas.microsoft.com/office/drawing/2014/main" id="{0F708855-0BF7-4676-8B98-4E92AFEA650C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0" name="Freeform 105">
                <a:extLst>
                  <a:ext uri="{FF2B5EF4-FFF2-40B4-BE49-F238E27FC236}">
                    <a16:creationId xmlns:a16="http://schemas.microsoft.com/office/drawing/2014/main" id="{C788A17E-8263-4BB4-A833-9BB02C363EA4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1" name="Freeform 106">
                <a:extLst>
                  <a:ext uri="{FF2B5EF4-FFF2-40B4-BE49-F238E27FC236}">
                    <a16:creationId xmlns:a16="http://schemas.microsoft.com/office/drawing/2014/main" id="{A820AA61-A481-4B76-B75D-FEAB3F65159E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2" name="Freeform 107">
                <a:extLst>
                  <a:ext uri="{FF2B5EF4-FFF2-40B4-BE49-F238E27FC236}">
                    <a16:creationId xmlns:a16="http://schemas.microsoft.com/office/drawing/2014/main" id="{8CE145C2-B25C-4F85-8DEF-FAA16A72AC32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3" name="Freeform 108">
                <a:extLst>
                  <a:ext uri="{FF2B5EF4-FFF2-40B4-BE49-F238E27FC236}">
                    <a16:creationId xmlns:a16="http://schemas.microsoft.com/office/drawing/2014/main" id="{280AFD60-CDD9-427B-9B06-1B7A8ED4086E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4" name="Freeform 109">
                <a:extLst>
                  <a:ext uri="{FF2B5EF4-FFF2-40B4-BE49-F238E27FC236}">
                    <a16:creationId xmlns:a16="http://schemas.microsoft.com/office/drawing/2014/main" id="{CF604040-4C06-47C8-B136-326E7990EC2F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5" name="Freeform 110">
                <a:extLst>
                  <a:ext uri="{FF2B5EF4-FFF2-40B4-BE49-F238E27FC236}">
                    <a16:creationId xmlns:a16="http://schemas.microsoft.com/office/drawing/2014/main" id="{07F31A65-F432-4F01-AD55-B19AFABA9F2D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6" name="Freeform 111">
                <a:extLst>
                  <a:ext uri="{FF2B5EF4-FFF2-40B4-BE49-F238E27FC236}">
                    <a16:creationId xmlns:a16="http://schemas.microsoft.com/office/drawing/2014/main" id="{06B4E864-466E-4EB1-A9D0-06A422EC6A28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7" name="Freeform 112">
                <a:extLst>
                  <a:ext uri="{FF2B5EF4-FFF2-40B4-BE49-F238E27FC236}">
                    <a16:creationId xmlns:a16="http://schemas.microsoft.com/office/drawing/2014/main" id="{31F09954-281B-447F-B8C0-C6556421E2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8" name="Freeform 113">
                <a:extLst>
                  <a:ext uri="{FF2B5EF4-FFF2-40B4-BE49-F238E27FC236}">
                    <a16:creationId xmlns:a16="http://schemas.microsoft.com/office/drawing/2014/main" id="{1E7CC9C5-05B4-4279-9590-CF92BCF43B87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9" name="Freeform 114">
                <a:extLst>
                  <a:ext uri="{FF2B5EF4-FFF2-40B4-BE49-F238E27FC236}">
                    <a16:creationId xmlns:a16="http://schemas.microsoft.com/office/drawing/2014/main" id="{16157052-DFC0-4919-B5D8-61A374E3B594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0" name="Freeform 115">
                <a:extLst>
                  <a:ext uri="{FF2B5EF4-FFF2-40B4-BE49-F238E27FC236}">
                    <a16:creationId xmlns:a16="http://schemas.microsoft.com/office/drawing/2014/main" id="{47B36C00-D270-46EE-92C6-6592B035A4F4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1" name="Freeform 116">
                <a:extLst>
                  <a:ext uri="{FF2B5EF4-FFF2-40B4-BE49-F238E27FC236}">
                    <a16:creationId xmlns:a16="http://schemas.microsoft.com/office/drawing/2014/main" id="{9A54E377-A488-40E3-96E1-DF8463C0E36B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2" name="Freeform 117">
                <a:extLst>
                  <a:ext uri="{FF2B5EF4-FFF2-40B4-BE49-F238E27FC236}">
                    <a16:creationId xmlns:a16="http://schemas.microsoft.com/office/drawing/2014/main" id="{AD2BBF3B-4345-44BE-8A46-017445F7B681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3" name="Freeform 118">
                <a:extLst>
                  <a:ext uri="{FF2B5EF4-FFF2-40B4-BE49-F238E27FC236}">
                    <a16:creationId xmlns:a16="http://schemas.microsoft.com/office/drawing/2014/main" id="{859EDAD9-875A-4AB7-AEB2-A16176547237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4" name="Freeform 119">
                <a:extLst>
                  <a:ext uri="{FF2B5EF4-FFF2-40B4-BE49-F238E27FC236}">
                    <a16:creationId xmlns:a16="http://schemas.microsoft.com/office/drawing/2014/main" id="{A4258E67-FF33-4A56-AD18-4415C4C16E25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5" name="Freeform 120">
                <a:extLst>
                  <a:ext uri="{FF2B5EF4-FFF2-40B4-BE49-F238E27FC236}">
                    <a16:creationId xmlns:a16="http://schemas.microsoft.com/office/drawing/2014/main" id="{7F50769B-1A15-4637-908F-2300BDEFA116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6" name="Freeform 121">
                <a:extLst>
                  <a:ext uri="{FF2B5EF4-FFF2-40B4-BE49-F238E27FC236}">
                    <a16:creationId xmlns:a16="http://schemas.microsoft.com/office/drawing/2014/main" id="{14763381-1EF1-42E2-9455-052D3FB158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7" name="Freeform 122">
                <a:extLst>
                  <a:ext uri="{FF2B5EF4-FFF2-40B4-BE49-F238E27FC236}">
                    <a16:creationId xmlns:a16="http://schemas.microsoft.com/office/drawing/2014/main" id="{2CF49715-2A2F-40A3-9353-125EE2700E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8" name="Freeform 123">
                <a:extLst>
                  <a:ext uri="{FF2B5EF4-FFF2-40B4-BE49-F238E27FC236}">
                    <a16:creationId xmlns:a16="http://schemas.microsoft.com/office/drawing/2014/main" id="{805D1201-88DE-455F-81AA-D4D5389B79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9" name="Freeform 124">
                <a:extLst>
                  <a:ext uri="{FF2B5EF4-FFF2-40B4-BE49-F238E27FC236}">
                    <a16:creationId xmlns:a16="http://schemas.microsoft.com/office/drawing/2014/main" id="{13273C2C-A041-4F6D-A674-6CC2583648C7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0" name="Freeform 125">
                <a:extLst>
                  <a:ext uri="{FF2B5EF4-FFF2-40B4-BE49-F238E27FC236}">
                    <a16:creationId xmlns:a16="http://schemas.microsoft.com/office/drawing/2014/main" id="{4D49CA4B-2790-4FF2-B5B8-AC62899D7D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638" name="1632">
              <a:extLst>
                <a:ext uri="{FF2B5EF4-FFF2-40B4-BE49-F238E27FC236}">
                  <a16:creationId xmlns:a16="http://schemas.microsoft.com/office/drawing/2014/main" id="{C8469663-8C4F-4EE6-B6BC-D18F3935A81C}"/>
                </a:ext>
              </a:extLst>
            </p:cNvPr>
            <p:cNvGrpSpPr/>
            <p:nvPr/>
          </p:nvGrpSpPr>
          <p:grpSpPr bwMode="auto">
            <a:xfrm>
              <a:off x="8245475" y="220980"/>
              <a:ext cx="485775" cy="477520"/>
              <a:chOff x="678701" y="1276352"/>
              <a:chExt cx="745143" cy="734136"/>
            </a:xfrm>
          </p:grpSpPr>
          <p:sp>
            <p:nvSpPr>
              <p:cNvPr id="639" name="Freeform 70">
                <a:extLst>
                  <a:ext uri="{FF2B5EF4-FFF2-40B4-BE49-F238E27FC236}">
                    <a16:creationId xmlns:a16="http://schemas.microsoft.com/office/drawing/2014/main" id="{E24FDBE5-C2B8-416F-88AF-474633683E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0" name="Freeform 71">
                <a:extLst>
                  <a:ext uri="{FF2B5EF4-FFF2-40B4-BE49-F238E27FC236}">
                    <a16:creationId xmlns:a16="http://schemas.microsoft.com/office/drawing/2014/main" id="{9510EA7A-FF1C-48DC-B26A-326A638F078B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1" name="Freeform 72">
                <a:extLst>
                  <a:ext uri="{FF2B5EF4-FFF2-40B4-BE49-F238E27FC236}">
                    <a16:creationId xmlns:a16="http://schemas.microsoft.com/office/drawing/2014/main" id="{48BB8733-004A-4458-A19C-D65D414ED1C5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2" name="Freeform 73">
                <a:extLst>
                  <a:ext uri="{FF2B5EF4-FFF2-40B4-BE49-F238E27FC236}">
                    <a16:creationId xmlns:a16="http://schemas.microsoft.com/office/drawing/2014/main" id="{E7260BF5-10FC-4103-B970-9EA8B0C9DF34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3" name="Freeform 74">
                <a:extLst>
                  <a:ext uri="{FF2B5EF4-FFF2-40B4-BE49-F238E27FC236}">
                    <a16:creationId xmlns:a16="http://schemas.microsoft.com/office/drawing/2014/main" id="{822A7580-A755-45E8-9FDF-24D5763FACD7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4" name="Freeform 75">
                <a:extLst>
                  <a:ext uri="{FF2B5EF4-FFF2-40B4-BE49-F238E27FC236}">
                    <a16:creationId xmlns:a16="http://schemas.microsoft.com/office/drawing/2014/main" id="{DF045223-7CAF-42E8-95EE-0FEE7F994120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5" name="Freeform 76">
                <a:extLst>
                  <a:ext uri="{FF2B5EF4-FFF2-40B4-BE49-F238E27FC236}">
                    <a16:creationId xmlns:a16="http://schemas.microsoft.com/office/drawing/2014/main" id="{88473532-87CC-4069-A671-ADD6B710F7DF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6" name="Freeform 77">
                <a:extLst>
                  <a:ext uri="{FF2B5EF4-FFF2-40B4-BE49-F238E27FC236}">
                    <a16:creationId xmlns:a16="http://schemas.microsoft.com/office/drawing/2014/main" id="{287C35EF-9B13-4FFB-A714-4C042BABB1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7" name="Freeform 78">
                <a:extLst>
                  <a:ext uri="{FF2B5EF4-FFF2-40B4-BE49-F238E27FC236}">
                    <a16:creationId xmlns:a16="http://schemas.microsoft.com/office/drawing/2014/main" id="{F3BC6374-6DA5-4806-BF0E-BBB8AD2A0393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8" name="Freeform 79">
                <a:extLst>
                  <a:ext uri="{FF2B5EF4-FFF2-40B4-BE49-F238E27FC236}">
                    <a16:creationId xmlns:a16="http://schemas.microsoft.com/office/drawing/2014/main" id="{0FA82910-D359-44BA-90E7-D1F05F326126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9" name="Freeform 80">
                <a:extLst>
                  <a:ext uri="{FF2B5EF4-FFF2-40B4-BE49-F238E27FC236}">
                    <a16:creationId xmlns:a16="http://schemas.microsoft.com/office/drawing/2014/main" id="{70F3E5E9-B7D8-470A-98A1-20CF7F4F52FD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0" name="Freeform 81">
                <a:extLst>
                  <a:ext uri="{FF2B5EF4-FFF2-40B4-BE49-F238E27FC236}">
                    <a16:creationId xmlns:a16="http://schemas.microsoft.com/office/drawing/2014/main" id="{FAD87248-792D-48D8-B2FB-62D3F98E89EE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1" name="Freeform 82">
                <a:extLst>
                  <a:ext uri="{FF2B5EF4-FFF2-40B4-BE49-F238E27FC236}">
                    <a16:creationId xmlns:a16="http://schemas.microsoft.com/office/drawing/2014/main" id="{31406992-472B-4962-911A-37C81505035C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2" name="Freeform 83">
                <a:extLst>
                  <a:ext uri="{FF2B5EF4-FFF2-40B4-BE49-F238E27FC236}">
                    <a16:creationId xmlns:a16="http://schemas.microsoft.com/office/drawing/2014/main" id="{B67E657F-7561-4C47-8AEA-3CF51184F758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3" name="Freeform 84">
                <a:extLst>
                  <a:ext uri="{FF2B5EF4-FFF2-40B4-BE49-F238E27FC236}">
                    <a16:creationId xmlns:a16="http://schemas.microsoft.com/office/drawing/2014/main" id="{52A426DB-EFBD-41D0-AEEF-D0888D4B62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4" name="Freeform 85">
                <a:extLst>
                  <a:ext uri="{FF2B5EF4-FFF2-40B4-BE49-F238E27FC236}">
                    <a16:creationId xmlns:a16="http://schemas.microsoft.com/office/drawing/2014/main" id="{87F5B8A1-CB19-48CF-A43E-7B89C6243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5" name="Freeform 86">
                <a:extLst>
                  <a:ext uri="{FF2B5EF4-FFF2-40B4-BE49-F238E27FC236}">
                    <a16:creationId xmlns:a16="http://schemas.microsoft.com/office/drawing/2014/main" id="{40439336-B0BB-490E-9136-FC9E01E3AE34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6" name="Freeform 87">
                <a:extLst>
                  <a:ext uri="{FF2B5EF4-FFF2-40B4-BE49-F238E27FC236}">
                    <a16:creationId xmlns:a16="http://schemas.microsoft.com/office/drawing/2014/main" id="{91E8D325-81C0-4A3C-AEF4-BF6AA5FEFB9C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7" name="Freeform 88">
                <a:extLst>
                  <a:ext uri="{FF2B5EF4-FFF2-40B4-BE49-F238E27FC236}">
                    <a16:creationId xmlns:a16="http://schemas.microsoft.com/office/drawing/2014/main" id="{022C95A4-BCF6-430C-A44F-F5CAFF016854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8" name="Freeform 89">
                <a:extLst>
                  <a:ext uri="{FF2B5EF4-FFF2-40B4-BE49-F238E27FC236}">
                    <a16:creationId xmlns:a16="http://schemas.microsoft.com/office/drawing/2014/main" id="{AD6A892F-FE39-4FE9-B60C-FB5E27ABDC90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9" name="Freeform 90">
                <a:extLst>
                  <a:ext uri="{FF2B5EF4-FFF2-40B4-BE49-F238E27FC236}">
                    <a16:creationId xmlns:a16="http://schemas.microsoft.com/office/drawing/2014/main" id="{C3755468-3929-4615-809A-F0CEB0429B7E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0" name="Freeform 91">
                <a:extLst>
                  <a:ext uri="{FF2B5EF4-FFF2-40B4-BE49-F238E27FC236}">
                    <a16:creationId xmlns:a16="http://schemas.microsoft.com/office/drawing/2014/main" id="{0A2032E0-6326-4591-A7E3-36F48764EA39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1" name="Freeform 92">
                <a:extLst>
                  <a:ext uri="{FF2B5EF4-FFF2-40B4-BE49-F238E27FC236}">
                    <a16:creationId xmlns:a16="http://schemas.microsoft.com/office/drawing/2014/main" id="{E463A1BA-977E-4FEB-A10C-F135A3D60AFC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2" name="Freeform 93">
                <a:extLst>
                  <a:ext uri="{FF2B5EF4-FFF2-40B4-BE49-F238E27FC236}">
                    <a16:creationId xmlns:a16="http://schemas.microsoft.com/office/drawing/2014/main" id="{1777BCC0-D448-4F14-8832-9E209C53DBF0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3" name="Freeform 94">
                <a:extLst>
                  <a:ext uri="{FF2B5EF4-FFF2-40B4-BE49-F238E27FC236}">
                    <a16:creationId xmlns:a16="http://schemas.microsoft.com/office/drawing/2014/main" id="{812CE4CD-220D-4986-8699-B48319BCD4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4" name="Freeform 95">
                <a:extLst>
                  <a:ext uri="{FF2B5EF4-FFF2-40B4-BE49-F238E27FC236}">
                    <a16:creationId xmlns:a16="http://schemas.microsoft.com/office/drawing/2014/main" id="{475C2C0B-612D-4F76-9A41-627395F7BAF6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5" name="Freeform 96">
                <a:extLst>
                  <a:ext uri="{FF2B5EF4-FFF2-40B4-BE49-F238E27FC236}">
                    <a16:creationId xmlns:a16="http://schemas.microsoft.com/office/drawing/2014/main" id="{93432CC2-39F1-48FC-AEA4-5C0AF6CE1F5C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6" name="Freeform 97">
                <a:extLst>
                  <a:ext uri="{FF2B5EF4-FFF2-40B4-BE49-F238E27FC236}">
                    <a16:creationId xmlns:a16="http://schemas.microsoft.com/office/drawing/2014/main" id="{FD3E17FE-E155-476B-91FC-C8E7DF4B4E52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7" name="Freeform 98">
                <a:extLst>
                  <a:ext uri="{FF2B5EF4-FFF2-40B4-BE49-F238E27FC236}">
                    <a16:creationId xmlns:a16="http://schemas.microsoft.com/office/drawing/2014/main" id="{AB1240EB-B484-4DC6-8A61-9FC2BFEB8FDA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8" name="Freeform 99">
                <a:extLst>
                  <a:ext uri="{FF2B5EF4-FFF2-40B4-BE49-F238E27FC236}">
                    <a16:creationId xmlns:a16="http://schemas.microsoft.com/office/drawing/2014/main" id="{D5BF1F66-2A94-4D0E-ADF2-3BC82DAB8C00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9" name="Freeform 100">
                <a:extLst>
                  <a:ext uri="{FF2B5EF4-FFF2-40B4-BE49-F238E27FC236}">
                    <a16:creationId xmlns:a16="http://schemas.microsoft.com/office/drawing/2014/main" id="{938F2C1F-1B61-4B74-B853-94C0656C193F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0" name="Freeform 101">
                <a:extLst>
                  <a:ext uri="{FF2B5EF4-FFF2-40B4-BE49-F238E27FC236}">
                    <a16:creationId xmlns:a16="http://schemas.microsoft.com/office/drawing/2014/main" id="{B1148BD0-369B-48E2-9344-516C014B4EA5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1" name="Freeform 102">
                <a:extLst>
                  <a:ext uri="{FF2B5EF4-FFF2-40B4-BE49-F238E27FC236}">
                    <a16:creationId xmlns:a16="http://schemas.microsoft.com/office/drawing/2014/main" id="{4F32A096-9083-4237-B90C-9F96AB108CBF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2" name="Freeform 103">
                <a:extLst>
                  <a:ext uri="{FF2B5EF4-FFF2-40B4-BE49-F238E27FC236}">
                    <a16:creationId xmlns:a16="http://schemas.microsoft.com/office/drawing/2014/main" id="{3B7292F1-25C0-429A-9A18-C5E180E747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3" name="Freeform 104">
                <a:extLst>
                  <a:ext uri="{FF2B5EF4-FFF2-40B4-BE49-F238E27FC236}">
                    <a16:creationId xmlns:a16="http://schemas.microsoft.com/office/drawing/2014/main" id="{0F044193-677D-4515-9315-B2478E47BFE4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4" name="Freeform 105">
                <a:extLst>
                  <a:ext uri="{FF2B5EF4-FFF2-40B4-BE49-F238E27FC236}">
                    <a16:creationId xmlns:a16="http://schemas.microsoft.com/office/drawing/2014/main" id="{A29C6AD3-2EA6-4C0B-899E-0D39FE2C4D1D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5" name="Freeform 106">
                <a:extLst>
                  <a:ext uri="{FF2B5EF4-FFF2-40B4-BE49-F238E27FC236}">
                    <a16:creationId xmlns:a16="http://schemas.microsoft.com/office/drawing/2014/main" id="{91FD3D7B-C5A1-42E1-B582-9BBED01EE4EF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6" name="Freeform 107">
                <a:extLst>
                  <a:ext uri="{FF2B5EF4-FFF2-40B4-BE49-F238E27FC236}">
                    <a16:creationId xmlns:a16="http://schemas.microsoft.com/office/drawing/2014/main" id="{E993F2F7-68CB-4ED3-9D2D-43128004633D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7" name="Freeform 108">
                <a:extLst>
                  <a:ext uri="{FF2B5EF4-FFF2-40B4-BE49-F238E27FC236}">
                    <a16:creationId xmlns:a16="http://schemas.microsoft.com/office/drawing/2014/main" id="{E55FED10-E694-4904-A2F2-208F85FFACD0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8" name="Freeform 109">
                <a:extLst>
                  <a:ext uri="{FF2B5EF4-FFF2-40B4-BE49-F238E27FC236}">
                    <a16:creationId xmlns:a16="http://schemas.microsoft.com/office/drawing/2014/main" id="{862F1A8C-AA2E-4185-A6AB-F95DBA8319FA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9" name="Freeform 110">
                <a:extLst>
                  <a:ext uri="{FF2B5EF4-FFF2-40B4-BE49-F238E27FC236}">
                    <a16:creationId xmlns:a16="http://schemas.microsoft.com/office/drawing/2014/main" id="{3A22A6D7-57C5-4AA9-A281-FB5FB60FF5D0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0" name="Freeform 111">
                <a:extLst>
                  <a:ext uri="{FF2B5EF4-FFF2-40B4-BE49-F238E27FC236}">
                    <a16:creationId xmlns:a16="http://schemas.microsoft.com/office/drawing/2014/main" id="{63D6064E-E23E-43F6-B33E-AA10C2B9AE9F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1" name="Freeform 112">
                <a:extLst>
                  <a:ext uri="{FF2B5EF4-FFF2-40B4-BE49-F238E27FC236}">
                    <a16:creationId xmlns:a16="http://schemas.microsoft.com/office/drawing/2014/main" id="{ADB55EF3-7851-4F3F-91B9-8918391884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2" name="Freeform 113">
                <a:extLst>
                  <a:ext uri="{FF2B5EF4-FFF2-40B4-BE49-F238E27FC236}">
                    <a16:creationId xmlns:a16="http://schemas.microsoft.com/office/drawing/2014/main" id="{27FC469C-A74E-4751-B58C-BC3CEDEEC157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3" name="Freeform 114">
                <a:extLst>
                  <a:ext uri="{FF2B5EF4-FFF2-40B4-BE49-F238E27FC236}">
                    <a16:creationId xmlns:a16="http://schemas.microsoft.com/office/drawing/2014/main" id="{1FD86049-153B-4218-81F5-9A886966CE19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4" name="Freeform 115">
                <a:extLst>
                  <a:ext uri="{FF2B5EF4-FFF2-40B4-BE49-F238E27FC236}">
                    <a16:creationId xmlns:a16="http://schemas.microsoft.com/office/drawing/2014/main" id="{523CE681-188B-478F-B41D-B97C4B88B135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5" name="Freeform 116">
                <a:extLst>
                  <a:ext uri="{FF2B5EF4-FFF2-40B4-BE49-F238E27FC236}">
                    <a16:creationId xmlns:a16="http://schemas.microsoft.com/office/drawing/2014/main" id="{256AC508-49FC-4DF0-B608-8B955A1D2FD8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6" name="Freeform 117">
                <a:extLst>
                  <a:ext uri="{FF2B5EF4-FFF2-40B4-BE49-F238E27FC236}">
                    <a16:creationId xmlns:a16="http://schemas.microsoft.com/office/drawing/2014/main" id="{F261AB05-EC29-4D80-962C-15C7ED4ABD17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7" name="Freeform 118">
                <a:extLst>
                  <a:ext uri="{FF2B5EF4-FFF2-40B4-BE49-F238E27FC236}">
                    <a16:creationId xmlns:a16="http://schemas.microsoft.com/office/drawing/2014/main" id="{683A6669-CE22-4A31-98CA-0BF42B738DDB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8" name="Freeform 119">
                <a:extLst>
                  <a:ext uri="{FF2B5EF4-FFF2-40B4-BE49-F238E27FC236}">
                    <a16:creationId xmlns:a16="http://schemas.microsoft.com/office/drawing/2014/main" id="{17A8B155-97D6-4E21-BAE2-053D913A521D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9" name="Freeform 120">
                <a:extLst>
                  <a:ext uri="{FF2B5EF4-FFF2-40B4-BE49-F238E27FC236}">
                    <a16:creationId xmlns:a16="http://schemas.microsoft.com/office/drawing/2014/main" id="{107EAD3C-F86F-4B25-9A8F-1668FA900879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0" name="Freeform 121">
                <a:extLst>
                  <a:ext uri="{FF2B5EF4-FFF2-40B4-BE49-F238E27FC236}">
                    <a16:creationId xmlns:a16="http://schemas.microsoft.com/office/drawing/2014/main" id="{FDED142F-060C-4E43-9D7D-C1900E0844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1" name="Freeform 122">
                <a:extLst>
                  <a:ext uri="{FF2B5EF4-FFF2-40B4-BE49-F238E27FC236}">
                    <a16:creationId xmlns:a16="http://schemas.microsoft.com/office/drawing/2014/main" id="{D864D5CB-1B70-42FE-852F-F1E87708CB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2" name="Freeform 123">
                <a:extLst>
                  <a:ext uri="{FF2B5EF4-FFF2-40B4-BE49-F238E27FC236}">
                    <a16:creationId xmlns:a16="http://schemas.microsoft.com/office/drawing/2014/main" id="{853D80DE-D01B-4835-B5F3-7B3A3036D3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3" name="Freeform 124">
                <a:extLst>
                  <a:ext uri="{FF2B5EF4-FFF2-40B4-BE49-F238E27FC236}">
                    <a16:creationId xmlns:a16="http://schemas.microsoft.com/office/drawing/2014/main" id="{89F143B8-A0F4-4295-A854-B56021B407D7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4" name="Freeform 125">
                <a:extLst>
                  <a:ext uri="{FF2B5EF4-FFF2-40B4-BE49-F238E27FC236}">
                    <a16:creationId xmlns:a16="http://schemas.microsoft.com/office/drawing/2014/main" id="{B2D62B81-F625-4196-A11F-5C67A791D5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</p:grpSp>
      <p:grpSp>
        <p:nvGrpSpPr>
          <p:cNvPr id="1035" name="PHẠM DUYÊN 5 - 9Slide.vn">
            <a:extLst>
              <a:ext uri="{FF2B5EF4-FFF2-40B4-BE49-F238E27FC236}">
                <a16:creationId xmlns:a16="http://schemas.microsoft.com/office/drawing/2014/main" id="{81AF1082-642A-4AC7-9EA0-9441654607BE}"/>
              </a:ext>
            </a:extLst>
          </p:cNvPr>
          <p:cNvGrpSpPr/>
          <p:nvPr userDrawn="1"/>
        </p:nvGrpSpPr>
        <p:grpSpPr>
          <a:xfrm>
            <a:off x="-742950" y="4610100"/>
            <a:ext cx="13725525" cy="2283456"/>
            <a:chOff x="-742950" y="4610100"/>
            <a:chExt cx="13725525" cy="2283456"/>
          </a:xfrm>
        </p:grpSpPr>
        <p:sp>
          <p:nvSpPr>
            <p:cNvPr id="627" name="1286">
              <a:extLst>
                <a:ext uri="{FF2B5EF4-FFF2-40B4-BE49-F238E27FC236}">
                  <a16:creationId xmlns:a16="http://schemas.microsoft.com/office/drawing/2014/main" id="{690DE17B-0F25-4EA8-87B2-350785E9B128}"/>
                </a:ext>
              </a:extLst>
            </p:cNvPr>
            <p:cNvSpPr/>
            <p:nvPr/>
          </p:nvSpPr>
          <p:spPr>
            <a:xfrm>
              <a:off x="-742950" y="4610100"/>
              <a:ext cx="1397000" cy="1397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28" name="1287">
              <a:extLst>
                <a:ext uri="{FF2B5EF4-FFF2-40B4-BE49-F238E27FC236}">
                  <a16:creationId xmlns:a16="http://schemas.microsoft.com/office/drawing/2014/main" id="{21E2FEEC-9CE5-4EA1-B678-1EAD7CC1B654}"/>
                </a:ext>
              </a:extLst>
            </p:cNvPr>
            <p:cNvSpPr/>
            <p:nvPr/>
          </p:nvSpPr>
          <p:spPr>
            <a:xfrm>
              <a:off x="11587480" y="4610100"/>
              <a:ext cx="1395095" cy="1397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26" name="15141">
              <a:extLst>
                <a:ext uri="{FF2B5EF4-FFF2-40B4-BE49-F238E27FC236}">
                  <a16:creationId xmlns:a16="http://schemas.microsoft.com/office/drawing/2014/main" id="{0EE32E37-CF7B-4391-B3C0-9A7D1743C10C}"/>
                </a:ext>
              </a:extLst>
            </p:cNvPr>
            <p:cNvSpPr/>
            <p:nvPr/>
          </p:nvSpPr>
          <p:spPr>
            <a:xfrm>
              <a:off x="0" y="5006976"/>
              <a:ext cx="12192000" cy="1886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037" name="PHẠM DUYÊN 6 - 9Slide.vn">
            <a:extLst>
              <a:ext uri="{FF2B5EF4-FFF2-40B4-BE49-F238E27FC236}">
                <a16:creationId xmlns:a16="http://schemas.microsoft.com/office/drawing/2014/main" id="{BFE10519-F75B-4807-9515-82EA01B13E26}"/>
              </a:ext>
            </a:extLst>
          </p:cNvPr>
          <p:cNvSpPr txBox="1"/>
          <p:nvPr userDrawn="1"/>
        </p:nvSpPr>
        <p:spPr>
          <a:xfrm>
            <a:off x="1682750" y="5200471"/>
            <a:ext cx="8826500" cy="1323439"/>
          </a:xfrm>
          <a:prstGeom prst="rect">
            <a:avLst/>
          </a:prstGeom>
          <a:noFill/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1">
                <a:solidFill>
                  <a:srgbClr val="288F6A"/>
                </a:solidFill>
                <a:latin typeface="UTM Ambrose" panose="02040603050506020204" pitchFamily="18" charset="0"/>
                <a:ea typeface="微软雅黑" panose="020B0503020204020204" charset="-122"/>
              </a:rPr>
              <a:t>TOÁN 1</a:t>
            </a:r>
            <a:endParaRPr lang="en-US" altLang="zh-CN" sz="7200" b="1">
              <a:solidFill>
                <a:srgbClr val="288F6A"/>
              </a:solidFill>
              <a:latin typeface="UTM Ambrose" panose="02040603050506020204" pitchFamily="18" charset="0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374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37" grpId="0" bldLvl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PHẠM DUYÊN 1 - 9Slide.vn">
            <a:extLst>
              <a:ext uri="{FF2B5EF4-FFF2-40B4-BE49-F238E27FC236}">
                <a16:creationId xmlns:a16="http://schemas.microsoft.com/office/drawing/2014/main" id="{BE2ABC61-4302-42D6-800A-5773901C51D6}"/>
              </a:ext>
            </a:extLst>
          </p:cNvPr>
          <p:cNvSpPr/>
          <p:nvPr userDrawn="1"/>
        </p:nvSpPr>
        <p:spPr>
          <a:xfrm flipH="1">
            <a:off x="0" y="-22860"/>
            <a:ext cx="12192000" cy="6893560"/>
          </a:xfrm>
          <a:custGeom>
            <a:avLst/>
            <a:gdLst>
              <a:gd name="connsiteX0" fmla="*/ 0 w 7877577"/>
              <a:gd name="connsiteY0" fmla="*/ 0 h 6858000"/>
              <a:gd name="connsiteX1" fmla="*/ 7877577 w 7877577"/>
              <a:gd name="connsiteY1" fmla="*/ 0 h 6858000"/>
              <a:gd name="connsiteX2" fmla="*/ 7877577 w 7877577"/>
              <a:gd name="connsiteY2" fmla="*/ 6858000 h 6858000"/>
              <a:gd name="connsiteX3" fmla="*/ 0 w 7877577"/>
              <a:gd name="connsiteY3" fmla="*/ 6858000 h 6858000"/>
              <a:gd name="connsiteX4" fmla="*/ 0 w 7877577"/>
              <a:gd name="connsiteY4" fmla="*/ 0 h 6858000"/>
              <a:gd name="connsiteX0-1" fmla="*/ 3103809 w 10981386"/>
              <a:gd name="connsiteY0-2" fmla="*/ 0 h 6883757"/>
              <a:gd name="connsiteX1-3" fmla="*/ 10981386 w 10981386"/>
              <a:gd name="connsiteY1-4" fmla="*/ 0 h 6883757"/>
              <a:gd name="connsiteX2-5" fmla="*/ 10981386 w 10981386"/>
              <a:gd name="connsiteY2-6" fmla="*/ 6858000 h 6883757"/>
              <a:gd name="connsiteX3-7" fmla="*/ 0 w 10981386"/>
              <a:gd name="connsiteY3-8" fmla="*/ 6883757 h 6883757"/>
              <a:gd name="connsiteX4-9" fmla="*/ 3103809 w 10981386"/>
              <a:gd name="connsiteY4-10" fmla="*/ 0 h 6883757"/>
              <a:gd name="connsiteX0-11" fmla="*/ 3103809 w 10981386"/>
              <a:gd name="connsiteY0-12" fmla="*/ 0 h 6883757"/>
              <a:gd name="connsiteX1-13" fmla="*/ 10981386 w 10981386"/>
              <a:gd name="connsiteY1-14" fmla="*/ 0 h 6883757"/>
              <a:gd name="connsiteX2-15" fmla="*/ 10981386 w 10981386"/>
              <a:gd name="connsiteY2-16" fmla="*/ 6858000 h 6883757"/>
              <a:gd name="connsiteX3-17" fmla="*/ 0 w 10981386"/>
              <a:gd name="connsiteY3-18" fmla="*/ 6883757 h 6883757"/>
              <a:gd name="connsiteX4-19" fmla="*/ 3103809 w 10981386"/>
              <a:gd name="connsiteY4-20" fmla="*/ 0 h 6883757"/>
              <a:gd name="connsiteX0-21" fmla="*/ 4250029 w 10981386"/>
              <a:gd name="connsiteY0-22" fmla="*/ 0 h 6896636"/>
              <a:gd name="connsiteX1-23" fmla="*/ 10981386 w 10981386"/>
              <a:gd name="connsiteY1-24" fmla="*/ 12879 h 6896636"/>
              <a:gd name="connsiteX2-25" fmla="*/ 10981386 w 10981386"/>
              <a:gd name="connsiteY2-26" fmla="*/ 6870879 h 6896636"/>
              <a:gd name="connsiteX3-27" fmla="*/ 0 w 10981386"/>
              <a:gd name="connsiteY3-28" fmla="*/ 6896636 h 6896636"/>
              <a:gd name="connsiteX4-29" fmla="*/ 4250029 w 10981386"/>
              <a:gd name="connsiteY4-30" fmla="*/ 0 h 6896636"/>
              <a:gd name="connsiteX0-31" fmla="*/ 4250029 w 10981386"/>
              <a:gd name="connsiteY0-32" fmla="*/ 0 h 6896636"/>
              <a:gd name="connsiteX1-33" fmla="*/ 10981386 w 10981386"/>
              <a:gd name="connsiteY1-34" fmla="*/ 12879 h 6896636"/>
              <a:gd name="connsiteX2-35" fmla="*/ 10981386 w 10981386"/>
              <a:gd name="connsiteY2-36" fmla="*/ 6870879 h 6896636"/>
              <a:gd name="connsiteX3-37" fmla="*/ 0 w 10981386"/>
              <a:gd name="connsiteY3-38" fmla="*/ 6896636 h 6896636"/>
              <a:gd name="connsiteX4-39" fmla="*/ 4250029 w 10981386"/>
              <a:gd name="connsiteY4-40" fmla="*/ 0 h 6896636"/>
              <a:gd name="connsiteX0-41" fmla="*/ 2730322 w 10981386"/>
              <a:gd name="connsiteY0-42" fmla="*/ 12879 h 6883757"/>
              <a:gd name="connsiteX1-43" fmla="*/ 10981386 w 10981386"/>
              <a:gd name="connsiteY1-44" fmla="*/ 0 h 6883757"/>
              <a:gd name="connsiteX2-45" fmla="*/ 10981386 w 10981386"/>
              <a:gd name="connsiteY2-46" fmla="*/ 6858000 h 6883757"/>
              <a:gd name="connsiteX3-47" fmla="*/ 0 w 10981386"/>
              <a:gd name="connsiteY3-48" fmla="*/ 6883757 h 6883757"/>
              <a:gd name="connsiteX4-49" fmla="*/ 2730322 w 10981386"/>
              <a:gd name="connsiteY4-50" fmla="*/ 12879 h 6883757"/>
              <a:gd name="connsiteX0-51" fmla="*/ 2730322 w 10981386"/>
              <a:gd name="connsiteY0-52" fmla="*/ 12879 h 6883757"/>
              <a:gd name="connsiteX1-53" fmla="*/ 10981386 w 10981386"/>
              <a:gd name="connsiteY1-54" fmla="*/ 0 h 6883757"/>
              <a:gd name="connsiteX2-55" fmla="*/ 10981386 w 10981386"/>
              <a:gd name="connsiteY2-56" fmla="*/ 6858000 h 6883757"/>
              <a:gd name="connsiteX3-57" fmla="*/ 0 w 10981386"/>
              <a:gd name="connsiteY3-58" fmla="*/ 6883757 h 6883757"/>
              <a:gd name="connsiteX4-59" fmla="*/ 2730322 w 10981386"/>
              <a:gd name="connsiteY4-60" fmla="*/ 12879 h 6883757"/>
              <a:gd name="connsiteX0-61" fmla="*/ 3940936 w 12192000"/>
              <a:gd name="connsiteY0-62" fmla="*/ 12879 h 6870878"/>
              <a:gd name="connsiteX1-63" fmla="*/ 12192000 w 12192000"/>
              <a:gd name="connsiteY1-64" fmla="*/ 0 h 6870878"/>
              <a:gd name="connsiteX2-65" fmla="*/ 12192000 w 12192000"/>
              <a:gd name="connsiteY2-66" fmla="*/ 6858000 h 6870878"/>
              <a:gd name="connsiteX3-67" fmla="*/ 0 w 12192000"/>
              <a:gd name="connsiteY3-68" fmla="*/ 6870878 h 6870878"/>
              <a:gd name="connsiteX4-69" fmla="*/ 3940936 w 12192000"/>
              <a:gd name="connsiteY4-70" fmla="*/ 12879 h 6870878"/>
              <a:gd name="connsiteX0-71" fmla="*/ 3902300 w 12192000"/>
              <a:gd name="connsiteY0-72" fmla="*/ 0 h 6870878"/>
              <a:gd name="connsiteX1-73" fmla="*/ 12192000 w 12192000"/>
              <a:gd name="connsiteY1-74" fmla="*/ 0 h 6870878"/>
              <a:gd name="connsiteX2-75" fmla="*/ 12192000 w 12192000"/>
              <a:gd name="connsiteY2-76" fmla="*/ 6858000 h 6870878"/>
              <a:gd name="connsiteX3-77" fmla="*/ 0 w 12192000"/>
              <a:gd name="connsiteY3-78" fmla="*/ 6870878 h 6870878"/>
              <a:gd name="connsiteX4-79" fmla="*/ 3902300 w 12192000"/>
              <a:gd name="connsiteY4-80" fmla="*/ 0 h 68708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6870878">
                <a:moveTo>
                  <a:pt x="39023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70878"/>
                </a:lnTo>
                <a:cubicBezTo>
                  <a:pt x="4177048" y="5864180"/>
                  <a:pt x="5160137" y="2474890"/>
                  <a:pt x="3902300" y="0"/>
                </a:cubicBezTo>
                <a:close/>
              </a:path>
            </a:pathLst>
          </a:custGeom>
          <a:solidFill>
            <a:srgbClr val="D85154"/>
          </a:solidFill>
          <a:ln>
            <a:noFill/>
          </a:ln>
          <a:effectLst>
            <a:outerShdw blurRad="139700" dist="38100" dir="10800000" algn="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164" name="PHẠM DUYÊN 2 - 9Slide.vn">
            <a:extLst>
              <a:ext uri="{FF2B5EF4-FFF2-40B4-BE49-F238E27FC236}">
                <a16:creationId xmlns:a16="http://schemas.microsoft.com/office/drawing/2014/main" id="{0AB8468E-6961-4ED3-BA5F-7E211A6356DC}"/>
              </a:ext>
            </a:extLst>
          </p:cNvPr>
          <p:cNvGrpSpPr/>
          <p:nvPr/>
        </p:nvGrpSpPr>
        <p:grpSpPr>
          <a:xfrm>
            <a:off x="9296400" y="457200"/>
            <a:ext cx="1710056" cy="461665"/>
            <a:chOff x="532935" y="278174"/>
            <a:chExt cx="1710049" cy="461531"/>
          </a:xfrm>
        </p:grpSpPr>
        <p:sp>
          <p:nvSpPr>
            <p:cNvPr id="1166" name="2">
              <a:extLst>
                <a:ext uri="{FF2B5EF4-FFF2-40B4-BE49-F238E27FC236}">
                  <a16:creationId xmlns:a16="http://schemas.microsoft.com/office/drawing/2014/main" id="{594357FB-BDE1-45EF-A78A-3E9B9BBE3578}"/>
                </a:ext>
              </a:extLst>
            </p:cNvPr>
            <p:cNvSpPr txBox="1"/>
            <p:nvPr/>
          </p:nvSpPr>
          <p:spPr>
            <a:xfrm>
              <a:off x="823067" y="278174"/>
              <a:ext cx="1165700" cy="461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10000"/>
                      </a:srgbClr>
                    </a:outerShdw>
                  </a:effectLst>
                  <a:latin typeface="Showcard Gothic" panose="04020904020102020604" pitchFamily="82" charset="0"/>
                </a:rPr>
                <a:t>TOÁN 1</a:t>
              </a:r>
              <a:endParaRPr lang="zh-CN" altLang="en-US" sz="24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10000"/>
                    </a:srgbClr>
                  </a:outerShdw>
                </a:effectLst>
                <a:latin typeface="Showcard Gothic" panose="04020904020102020604" pitchFamily="82" charset="0"/>
              </a:endParaRPr>
            </a:p>
          </p:txBody>
        </p:sp>
        <p:sp>
          <p:nvSpPr>
            <p:cNvPr id="1167" name="Freeform 168">
              <a:extLst>
                <a:ext uri="{FF2B5EF4-FFF2-40B4-BE49-F238E27FC236}">
                  <a16:creationId xmlns:a16="http://schemas.microsoft.com/office/drawing/2014/main" id="{60D8F1DE-D701-4B29-A005-94E0827A9965}"/>
                </a:ext>
              </a:extLst>
            </p:cNvPr>
            <p:cNvSpPr/>
            <p:nvPr/>
          </p:nvSpPr>
          <p:spPr bwMode="auto">
            <a:xfrm>
              <a:off x="532935" y="371042"/>
              <a:ext cx="273050" cy="274638"/>
            </a:xfrm>
            <a:custGeom>
              <a:avLst/>
              <a:gdLst>
                <a:gd name="T0" fmla="*/ 63 w 70"/>
                <a:gd name="T1" fmla="*/ 29 h 70"/>
                <a:gd name="T2" fmla="*/ 57 w 70"/>
                <a:gd name="T3" fmla="*/ 34 h 70"/>
                <a:gd name="T4" fmla="*/ 44 w 70"/>
                <a:gd name="T5" fmla="*/ 34 h 70"/>
                <a:gd name="T6" fmla="*/ 42 w 70"/>
                <a:gd name="T7" fmla="*/ 30 h 70"/>
                <a:gd name="T8" fmla="*/ 51 w 70"/>
                <a:gd name="T9" fmla="*/ 21 h 70"/>
                <a:gd name="T10" fmla="*/ 59 w 70"/>
                <a:gd name="T11" fmla="*/ 20 h 70"/>
                <a:gd name="T12" fmla="*/ 59 w 70"/>
                <a:gd name="T13" fmla="*/ 11 h 70"/>
                <a:gd name="T14" fmla="*/ 50 w 70"/>
                <a:gd name="T15" fmla="*/ 11 h 70"/>
                <a:gd name="T16" fmla="*/ 49 w 70"/>
                <a:gd name="T17" fmla="*/ 19 h 70"/>
                <a:gd name="T18" fmla="*/ 40 w 70"/>
                <a:gd name="T19" fmla="*/ 28 h 70"/>
                <a:gd name="T20" fmla="*/ 36 w 70"/>
                <a:gd name="T21" fmla="*/ 27 h 70"/>
                <a:gd name="T22" fmla="*/ 36 w 70"/>
                <a:gd name="T23" fmla="*/ 13 h 70"/>
                <a:gd name="T24" fmla="*/ 41 w 70"/>
                <a:gd name="T25" fmla="*/ 7 h 70"/>
                <a:gd name="T26" fmla="*/ 35 w 70"/>
                <a:gd name="T27" fmla="*/ 0 h 70"/>
                <a:gd name="T28" fmla="*/ 28 w 70"/>
                <a:gd name="T29" fmla="*/ 7 h 70"/>
                <a:gd name="T30" fmla="*/ 33 w 70"/>
                <a:gd name="T31" fmla="*/ 13 h 70"/>
                <a:gd name="T32" fmla="*/ 33 w 70"/>
                <a:gd name="T33" fmla="*/ 27 h 70"/>
                <a:gd name="T34" fmla="*/ 30 w 70"/>
                <a:gd name="T35" fmla="*/ 28 h 70"/>
                <a:gd name="T36" fmla="*/ 20 w 70"/>
                <a:gd name="T37" fmla="*/ 19 h 70"/>
                <a:gd name="T38" fmla="*/ 20 w 70"/>
                <a:gd name="T39" fmla="*/ 11 h 70"/>
                <a:gd name="T40" fmla="*/ 10 w 70"/>
                <a:gd name="T41" fmla="*/ 11 h 70"/>
                <a:gd name="T42" fmla="*/ 10 w 70"/>
                <a:gd name="T43" fmla="*/ 20 h 70"/>
                <a:gd name="T44" fmla="*/ 18 w 70"/>
                <a:gd name="T45" fmla="*/ 21 h 70"/>
                <a:gd name="T46" fmla="*/ 28 w 70"/>
                <a:gd name="T47" fmla="*/ 30 h 70"/>
                <a:gd name="T48" fmla="*/ 26 w 70"/>
                <a:gd name="T49" fmla="*/ 34 h 70"/>
                <a:gd name="T50" fmla="*/ 13 w 70"/>
                <a:gd name="T51" fmla="*/ 34 h 70"/>
                <a:gd name="T52" fmla="*/ 7 w 70"/>
                <a:gd name="T53" fmla="*/ 29 h 70"/>
                <a:gd name="T54" fmla="*/ 0 w 70"/>
                <a:gd name="T55" fmla="*/ 35 h 70"/>
                <a:gd name="T56" fmla="*/ 7 w 70"/>
                <a:gd name="T57" fmla="*/ 42 h 70"/>
                <a:gd name="T58" fmla="*/ 13 w 70"/>
                <a:gd name="T59" fmla="*/ 37 h 70"/>
                <a:gd name="T60" fmla="*/ 26 w 70"/>
                <a:gd name="T61" fmla="*/ 37 h 70"/>
                <a:gd name="T62" fmla="*/ 28 w 70"/>
                <a:gd name="T63" fmla="*/ 40 h 70"/>
                <a:gd name="T64" fmla="*/ 18 w 70"/>
                <a:gd name="T65" fmla="*/ 50 h 70"/>
                <a:gd name="T66" fmla="*/ 10 w 70"/>
                <a:gd name="T67" fmla="*/ 50 h 70"/>
                <a:gd name="T68" fmla="*/ 10 w 70"/>
                <a:gd name="T69" fmla="*/ 60 h 70"/>
                <a:gd name="T70" fmla="*/ 20 w 70"/>
                <a:gd name="T71" fmla="*/ 60 h 70"/>
                <a:gd name="T72" fmla="*/ 20 w 70"/>
                <a:gd name="T73" fmla="*/ 52 h 70"/>
                <a:gd name="T74" fmla="*/ 30 w 70"/>
                <a:gd name="T75" fmla="*/ 42 h 70"/>
                <a:gd name="T76" fmla="*/ 33 w 70"/>
                <a:gd name="T77" fmla="*/ 44 h 70"/>
                <a:gd name="T78" fmla="*/ 33 w 70"/>
                <a:gd name="T79" fmla="*/ 57 h 70"/>
                <a:gd name="T80" fmla="*/ 28 w 70"/>
                <a:gd name="T81" fmla="*/ 63 h 70"/>
                <a:gd name="T82" fmla="*/ 35 w 70"/>
                <a:gd name="T83" fmla="*/ 70 h 70"/>
                <a:gd name="T84" fmla="*/ 41 w 70"/>
                <a:gd name="T85" fmla="*/ 63 h 70"/>
                <a:gd name="T86" fmla="*/ 36 w 70"/>
                <a:gd name="T87" fmla="*/ 57 h 70"/>
                <a:gd name="T88" fmla="*/ 36 w 70"/>
                <a:gd name="T89" fmla="*/ 44 h 70"/>
                <a:gd name="T90" fmla="*/ 40 w 70"/>
                <a:gd name="T91" fmla="*/ 42 h 70"/>
                <a:gd name="T92" fmla="*/ 49 w 70"/>
                <a:gd name="T93" fmla="*/ 52 h 70"/>
                <a:gd name="T94" fmla="*/ 50 w 70"/>
                <a:gd name="T95" fmla="*/ 60 h 70"/>
                <a:gd name="T96" fmla="*/ 59 w 70"/>
                <a:gd name="T97" fmla="*/ 60 h 70"/>
                <a:gd name="T98" fmla="*/ 59 w 70"/>
                <a:gd name="T99" fmla="*/ 50 h 70"/>
                <a:gd name="T100" fmla="*/ 51 w 70"/>
                <a:gd name="T101" fmla="*/ 50 h 70"/>
                <a:gd name="T102" fmla="*/ 42 w 70"/>
                <a:gd name="T103" fmla="*/ 40 h 70"/>
                <a:gd name="T104" fmla="*/ 44 w 70"/>
                <a:gd name="T105" fmla="*/ 37 h 70"/>
                <a:gd name="T106" fmla="*/ 57 w 70"/>
                <a:gd name="T107" fmla="*/ 37 h 70"/>
                <a:gd name="T108" fmla="*/ 63 w 70"/>
                <a:gd name="T109" fmla="*/ 42 h 70"/>
                <a:gd name="T110" fmla="*/ 70 w 70"/>
                <a:gd name="T111" fmla="*/ 35 h 70"/>
                <a:gd name="T112" fmla="*/ 63 w 70"/>
                <a:gd name="T113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0" h="70">
                  <a:moveTo>
                    <a:pt x="63" y="29"/>
                  </a:moveTo>
                  <a:cubicBezTo>
                    <a:pt x="60" y="29"/>
                    <a:pt x="57" y="31"/>
                    <a:pt x="57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3" y="32"/>
                    <a:pt x="43" y="31"/>
                    <a:pt x="42" y="30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4" y="22"/>
                    <a:pt x="57" y="22"/>
                    <a:pt x="59" y="20"/>
                  </a:cubicBezTo>
                  <a:cubicBezTo>
                    <a:pt x="62" y="17"/>
                    <a:pt x="62" y="13"/>
                    <a:pt x="59" y="11"/>
                  </a:cubicBezTo>
                  <a:cubicBezTo>
                    <a:pt x="57" y="8"/>
                    <a:pt x="53" y="8"/>
                    <a:pt x="50" y="11"/>
                  </a:cubicBezTo>
                  <a:cubicBezTo>
                    <a:pt x="48" y="13"/>
                    <a:pt x="48" y="16"/>
                    <a:pt x="49" y="19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9" y="27"/>
                    <a:pt x="38" y="27"/>
                    <a:pt x="36" y="27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41" y="10"/>
                    <a:pt x="41" y="7"/>
                  </a:cubicBezTo>
                  <a:cubicBezTo>
                    <a:pt x="41" y="3"/>
                    <a:pt x="38" y="0"/>
                    <a:pt x="35" y="0"/>
                  </a:cubicBezTo>
                  <a:cubicBezTo>
                    <a:pt x="31" y="0"/>
                    <a:pt x="28" y="3"/>
                    <a:pt x="28" y="7"/>
                  </a:cubicBezTo>
                  <a:cubicBezTo>
                    <a:pt x="28" y="10"/>
                    <a:pt x="30" y="13"/>
                    <a:pt x="33" y="13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2" y="27"/>
                    <a:pt x="31" y="27"/>
                    <a:pt x="30" y="2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16"/>
                    <a:pt x="22" y="13"/>
                    <a:pt x="20" y="11"/>
                  </a:cubicBezTo>
                  <a:cubicBezTo>
                    <a:pt x="17" y="8"/>
                    <a:pt x="13" y="8"/>
                    <a:pt x="10" y="11"/>
                  </a:cubicBezTo>
                  <a:cubicBezTo>
                    <a:pt x="8" y="13"/>
                    <a:pt x="8" y="17"/>
                    <a:pt x="10" y="20"/>
                  </a:cubicBezTo>
                  <a:cubicBezTo>
                    <a:pt x="12" y="22"/>
                    <a:pt x="16" y="22"/>
                    <a:pt x="18" y="2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1"/>
                    <a:pt x="26" y="32"/>
                    <a:pt x="26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1"/>
                    <a:pt x="10" y="29"/>
                    <a:pt x="7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39"/>
                    <a:pt x="3" y="42"/>
                    <a:pt x="7" y="42"/>
                  </a:cubicBezTo>
                  <a:cubicBezTo>
                    <a:pt x="10" y="42"/>
                    <a:pt x="12" y="40"/>
                    <a:pt x="13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8"/>
                    <a:pt x="27" y="39"/>
                    <a:pt x="28" y="4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6" y="48"/>
                    <a:pt x="12" y="48"/>
                    <a:pt x="10" y="50"/>
                  </a:cubicBezTo>
                  <a:cubicBezTo>
                    <a:pt x="8" y="53"/>
                    <a:pt x="8" y="57"/>
                    <a:pt x="10" y="60"/>
                  </a:cubicBezTo>
                  <a:cubicBezTo>
                    <a:pt x="13" y="62"/>
                    <a:pt x="17" y="62"/>
                    <a:pt x="20" y="60"/>
                  </a:cubicBezTo>
                  <a:cubicBezTo>
                    <a:pt x="22" y="58"/>
                    <a:pt x="22" y="54"/>
                    <a:pt x="20" y="5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1" y="43"/>
                    <a:pt x="32" y="44"/>
                    <a:pt x="33" y="44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0" y="58"/>
                    <a:pt x="28" y="60"/>
                    <a:pt x="28" y="63"/>
                  </a:cubicBezTo>
                  <a:cubicBezTo>
                    <a:pt x="28" y="67"/>
                    <a:pt x="31" y="70"/>
                    <a:pt x="35" y="70"/>
                  </a:cubicBezTo>
                  <a:cubicBezTo>
                    <a:pt x="38" y="70"/>
                    <a:pt x="41" y="67"/>
                    <a:pt x="41" y="63"/>
                  </a:cubicBezTo>
                  <a:cubicBezTo>
                    <a:pt x="41" y="60"/>
                    <a:pt x="39" y="58"/>
                    <a:pt x="36" y="57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8" y="44"/>
                    <a:pt x="39" y="43"/>
                    <a:pt x="40" y="4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8" y="54"/>
                    <a:pt x="48" y="58"/>
                    <a:pt x="50" y="60"/>
                  </a:cubicBezTo>
                  <a:cubicBezTo>
                    <a:pt x="53" y="62"/>
                    <a:pt x="57" y="62"/>
                    <a:pt x="59" y="60"/>
                  </a:cubicBezTo>
                  <a:cubicBezTo>
                    <a:pt x="62" y="57"/>
                    <a:pt x="62" y="53"/>
                    <a:pt x="59" y="50"/>
                  </a:cubicBezTo>
                  <a:cubicBezTo>
                    <a:pt x="57" y="48"/>
                    <a:pt x="54" y="48"/>
                    <a:pt x="51" y="5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40"/>
                    <a:pt x="60" y="42"/>
                    <a:pt x="63" y="42"/>
                  </a:cubicBezTo>
                  <a:cubicBezTo>
                    <a:pt x="67" y="42"/>
                    <a:pt x="70" y="39"/>
                    <a:pt x="70" y="35"/>
                  </a:cubicBezTo>
                  <a:cubicBezTo>
                    <a:pt x="70" y="32"/>
                    <a:pt x="67" y="29"/>
                    <a:pt x="63" y="29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8" name="Freeform 168">
              <a:extLst>
                <a:ext uri="{FF2B5EF4-FFF2-40B4-BE49-F238E27FC236}">
                  <a16:creationId xmlns:a16="http://schemas.microsoft.com/office/drawing/2014/main" id="{7EEC8DDE-F76F-4AD6-88BC-24260BDF5502}"/>
                </a:ext>
              </a:extLst>
            </p:cNvPr>
            <p:cNvSpPr/>
            <p:nvPr/>
          </p:nvSpPr>
          <p:spPr bwMode="auto">
            <a:xfrm>
              <a:off x="1969934" y="371042"/>
              <a:ext cx="273050" cy="274638"/>
            </a:xfrm>
            <a:custGeom>
              <a:avLst/>
              <a:gdLst>
                <a:gd name="T0" fmla="*/ 63 w 70"/>
                <a:gd name="T1" fmla="*/ 29 h 70"/>
                <a:gd name="T2" fmla="*/ 57 w 70"/>
                <a:gd name="T3" fmla="*/ 34 h 70"/>
                <a:gd name="T4" fmla="*/ 44 w 70"/>
                <a:gd name="T5" fmla="*/ 34 h 70"/>
                <a:gd name="T6" fmla="*/ 42 w 70"/>
                <a:gd name="T7" fmla="*/ 30 h 70"/>
                <a:gd name="T8" fmla="*/ 51 w 70"/>
                <a:gd name="T9" fmla="*/ 21 h 70"/>
                <a:gd name="T10" fmla="*/ 59 w 70"/>
                <a:gd name="T11" fmla="*/ 20 h 70"/>
                <a:gd name="T12" fmla="*/ 59 w 70"/>
                <a:gd name="T13" fmla="*/ 11 h 70"/>
                <a:gd name="T14" fmla="*/ 50 w 70"/>
                <a:gd name="T15" fmla="*/ 11 h 70"/>
                <a:gd name="T16" fmla="*/ 49 w 70"/>
                <a:gd name="T17" fmla="*/ 19 h 70"/>
                <a:gd name="T18" fmla="*/ 40 w 70"/>
                <a:gd name="T19" fmla="*/ 28 h 70"/>
                <a:gd name="T20" fmla="*/ 36 w 70"/>
                <a:gd name="T21" fmla="*/ 27 h 70"/>
                <a:gd name="T22" fmla="*/ 36 w 70"/>
                <a:gd name="T23" fmla="*/ 13 h 70"/>
                <a:gd name="T24" fmla="*/ 41 w 70"/>
                <a:gd name="T25" fmla="*/ 7 h 70"/>
                <a:gd name="T26" fmla="*/ 35 w 70"/>
                <a:gd name="T27" fmla="*/ 0 h 70"/>
                <a:gd name="T28" fmla="*/ 28 w 70"/>
                <a:gd name="T29" fmla="*/ 7 h 70"/>
                <a:gd name="T30" fmla="*/ 33 w 70"/>
                <a:gd name="T31" fmla="*/ 13 h 70"/>
                <a:gd name="T32" fmla="*/ 33 w 70"/>
                <a:gd name="T33" fmla="*/ 27 h 70"/>
                <a:gd name="T34" fmla="*/ 30 w 70"/>
                <a:gd name="T35" fmla="*/ 28 h 70"/>
                <a:gd name="T36" fmla="*/ 20 w 70"/>
                <a:gd name="T37" fmla="*/ 19 h 70"/>
                <a:gd name="T38" fmla="*/ 20 w 70"/>
                <a:gd name="T39" fmla="*/ 11 h 70"/>
                <a:gd name="T40" fmla="*/ 10 w 70"/>
                <a:gd name="T41" fmla="*/ 11 h 70"/>
                <a:gd name="T42" fmla="*/ 10 w 70"/>
                <a:gd name="T43" fmla="*/ 20 h 70"/>
                <a:gd name="T44" fmla="*/ 18 w 70"/>
                <a:gd name="T45" fmla="*/ 21 h 70"/>
                <a:gd name="T46" fmla="*/ 28 w 70"/>
                <a:gd name="T47" fmla="*/ 30 h 70"/>
                <a:gd name="T48" fmla="*/ 26 w 70"/>
                <a:gd name="T49" fmla="*/ 34 h 70"/>
                <a:gd name="T50" fmla="*/ 13 w 70"/>
                <a:gd name="T51" fmla="*/ 34 h 70"/>
                <a:gd name="T52" fmla="*/ 7 w 70"/>
                <a:gd name="T53" fmla="*/ 29 h 70"/>
                <a:gd name="T54" fmla="*/ 0 w 70"/>
                <a:gd name="T55" fmla="*/ 35 h 70"/>
                <a:gd name="T56" fmla="*/ 7 w 70"/>
                <a:gd name="T57" fmla="*/ 42 h 70"/>
                <a:gd name="T58" fmla="*/ 13 w 70"/>
                <a:gd name="T59" fmla="*/ 37 h 70"/>
                <a:gd name="T60" fmla="*/ 26 w 70"/>
                <a:gd name="T61" fmla="*/ 37 h 70"/>
                <a:gd name="T62" fmla="*/ 28 w 70"/>
                <a:gd name="T63" fmla="*/ 40 h 70"/>
                <a:gd name="T64" fmla="*/ 18 w 70"/>
                <a:gd name="T65" fmla="*/ 50 h 70"/>
                <a:gd name="T66" fmla="*/ 10 w 70"/>
                <a:gd name="T67" fmla="*/ 50 h 70"/>
                <a:gd name="T68" fmla="*/ 10 w 70"/>
                <a:gd name="T69" fmla="*/ 60 h 70"/>
                <a:gd name="T70" fmla="*/ 20 w 70"/>
                <a:gd name="T71" fmla="*/ 60 h 70"/>
                <a:gd name="T72" fmla="*/ 20 w 70"/>
                <a:gd name="T73" fmla="*/ 52 h 70"/>
                <a:gd name="T74" fmla="*/ 30 w 70"/>
                <a:gd name="T75" fmla="*/ 42 h 70"/>
                <a:gd name="T76" fmla="*/ 33 w 70"/>
                <a:gd name="T77" fmla="*/ 44 h 70"/>
                <a:gd name="T78" fmla="*/ 33 w 70"/>
                <a:gd name="T79" fmla="*/ 57 h 70"/>
                <a:gd name="T80" fmla="*/ 28 w 70"/>
                <a:gd name="T81" fmla="*/ 63 h 70"/>
                <a:gd name="T82" fmla="*/ 35 w 70"/>
                <a:gd name="T83" fmla="*/ 70 h 70"/>
                <a:gd name="T84" fmla="*/ 41 w 70"/>
                <a:gd name="T85" fmla="*/ 63 h 70"/>
                <a:gd name="T86" fmla="*/ 36 w 70"/>
                <a:gd name="T87" fmla="*/ 57 h 70"/>
                <a:gd name="T88" fmla="*/ 36 w 70"/>
                <a:gd name="T89" fmla="*/ 44 h 70"/>
                <a:gd name="T90" fmla="*/ 40 w 70"/>
                <a:gd name="T91" fmla="*/ 42 h 70"/>
                <a:gd name="T92" fmla="*/ 49 w 70"/>
                <a:gd name="T93" fmla="*/ 52 h 70"/>
                <a:gd name="T94" fmla="*/ 50 w 70"/>
                <a:gd name="T95" fmla="*/ 60 h 70"/>
                <a:gd name="T96" fmla="*/ 59 w 70"/>
                <a:gd name="T97" fmla="*/ 60 h 70"/>
                <a:gd name="T98" fmla="*/ 59 w 70"/>
                <a:gd name="T99" fmla="*/ 50 h 70"/>
                <a:gd name="T100" fmla="*/ 51 w 70"/>
                <a:gd name="T101" fmla="*/ 50 h 70"/>
                <a:gd name="T102" fmla="*/ 42 w 70"/>
                <a:gd name="T103" fmla="*/ 40 h 70"/>
                <a:gd name="T104" fmla="*/ 44 w 70"/>
                <a:gd name="T105" fmla="*/ 37 h 70"/>
                <a:gd name="T106" fmla="*/ 57 w 70"/>
                <a:gd name="T107" fmla="*/ 37 h 70"/>
                <a:gd name="T108" fmla="*/ 63 w 70"/>
                <a:gd name="T109" fmla="*/ 42 h 70"/>
                <a:gd name="T110" fmla="*/ 70 w 70"/>
                <a:gd name="T111" fmla="*/ 35 h 70"/>
                <a:gd name="T112" fmla="*/ 63 w 70"/>
                <a:gd name="T113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0" h="70">
                  <a:moveTo>
                    <a:pt x="63" y="29"/>
                  </a:moveTo>
                  <a:cubicBezTo>
                    <a:pt x="60" y="29"/>
                    <a:pt x="57" y="31"/>
                    <a:pt x="57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3" y="32"/>
                    <a:pt x="43" y="31"/>
                    <a:pt x="42" y="30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4" y="22"/>
                    <a:pt x="57" y="22"/>
                    <a:pt x="59" y="20"/>
                  </a:cubicBezTo>
                  <a:cubicBezTo>
                    <a:pt x="62" y="17"/>
                    <a:pt x="62" y="13"/>
                    <a:pt x="59" y="11"/>
                  </a:cubicBezTo>
                  <a:cubicBezTo>
                    <a:pt x="57" y="8"/>
                    <a:pt x="53" y="8"/>
                    <a:pt x="50" y="11"/>
                  </a:cubicBezTo>
                  <a:cubicBezTo>
                    <a:pt x="48" y="13"/>
                    <a:pt x="48" y="16"/>
                    <a:pt x="49" y="19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39" y="27"/>
                    <a:pt x="38" y="27"/>
                    <a:pt x="36" y="27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9" y="13"/>
                    <a:pt x="41" y="10"/>
                    <a:pt x="41" y="7"/>
                  </a:cubicBezTo>
                  <a:cubicBezTo>
                    <a:pt x="41" y="3"/>
                    <a:pt x="38" y="0"/>
                    <a:pt x="35" y="0"/>
                  </a:cubicBezTo>
                  <a:cubicBezTo>
                    <a:pt x="31" y="0"/>
                    <a:pt x="28" y="3"/>
                    <a:pt x="28" y="7"/>
                  </a:cubicBezTo>
                  <a:cubicBezTo>
                    <a:pt x="28" y="10"/>
                    <a:pt x="30" y="13"/>
                    <a:pt x="33" y="13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2" y="27"/>
                    <a:pt x="31" y="27"/>
                    <a:pt x="30" y="2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16"/>
                    <a:pt x="22" y="13"/>
                    <a:pt x="20" y="11"/>
                  </a:cubicBezTo>
                  <a:cubicBezTo>
                    <a:pt x="17" y="8"/>
                    <a:pt x="13" y="8"/>
                    <a:pt x="10" y="11"/>
                  </a:cubicBezTo>
                  <a:cubicBezTo>
                    <a:pt x="8" y="13"/>
                    <a:pt x="8" y="17"/>
                    <a:pt x="10" y="20"/>
                  </a:cubicBezTo>
                  <a:cubicBezTo>
                    <a:pt x="12" y="22"/>
                    <a:pt x="16" y="22"/>
                    <a:pt x="18" y="21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7" y="31"/>
                    <a:pt x="26" y="32"/>
                    <a:pt x="26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1"/>
                    <a:pt x="10" y="29"/>
                    <a:pt x="7" y="29"/>
                  </a:cubicBezTo>
                  <a:cubicBezTo>
                    <a:pt x="3" y="29"/>
                    <a:pt x="0" y="32"/>
                    <a:pt x="0" y="35"/>
                  </a:cubicBezTo>
                  <a:cubicBezTo>
                    <a:pt x="0" y="39"/>
                    <a:pt x="3" y="42"/>
                    <a:pt x="7" y="42"/>
                  </a:cubicBezTo>
                  <a:cubicBezTo>
                    <a:pt x="10" y="42"/>
                    <a:pt x="12" y="40"/>
                    <a:pt x="13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8"/>
                    <a:pt x="27" y="39"/>
                    <a:pt x="28" y="4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6" y="48"/>
                    <a:pt x="12" y="48"/>
                    <a:pt x="10" y="50"/>
                  </a:cubicBezTo>
                  <a:cubicBezTo>
                    <a:pt x="8" y="53"/>
                    <a:pt x="8" y="57"/>
                    <a:pt x="10" y="60"/>
                  </a:cubicBezTo>
                  <a:cubicBezTo>
                    <a:pt x="13" y="62"/>
                    <a:pt x="17" y="62"/>
                    <a:pt x="20" y="60"/>
                  </a:cubicBezTo>
                  <a:cubicBezTo>
                    <a:pt x="22" y="58"/>
                    <a:pt x="22" y="54"/>
                    <a:pt x="20" y="5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1" y="43"/>
                    <a:pt x="32" y="44"/>
                    <a:pt x="33" y="44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0" y="58"/>
                    <a:pt x="28" y="60"/>
                    <a:pt x="28" y="63"/>
                  </a:cubicBezTo>
                  <a:cubicBezTo>
                    <a:pt x="28" y="67"/>
                    <a:pt x="31" y="70"/>
                    <a:pt x="35" y="70"/>
                  </a:cubicBezTo>
                  <a:cubicBezTo>
                    <a:pt x="38" y="70"/>
                    <a:pt x="41" y="67"/>
                    <a:pt x="41" y="63"/>
                  </a:cubicBezTo>
                  <a:cubicBezTo>
                    <a:pt x="41" y="60"/>
                    <a:pt x="39" y="58"/>
                    <a:pt x="36" y="57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8" y="44"/>
                    <a:pt x="39" y="43"/>
                    <a:pt x="40" y="4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8" y="54"/>
                    <a:pt x="48" y="58"/>
                    <a:pt x="50" y="60"/>
                  </a:cubicBezTo>
                  <a:cubicBezTo>
                    <a:pt x="53" y="62"/>
                    <a:pt x="57" y="62"/>
                    <a:pt x="59" y="60"/>
                  </a:cubicBezTo>
                  <a:cubicBezTo>
                    <a:pt x="62" y="57"/>
                    <a:pt x="62" y="53"/>
                    <a:pt x="59" y="50"/>
                  </a:cubicBezTo>
                  <a:cubicBezTo>
                    <a:pt x="57" y="48"/>
                    <a:pt x="54" y="48"/>
                    <a:pt x="51" y="5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40"/>
                    <a:pt x="60" y="42"/>
                    <a:pt x="63" y="42"/>
                  </a:cubicBezTo>
                  <a:cubicBezTo>
                    <a:pt x="67" y="42"/>
                    <a:pt x="70" y="39"/>
                    <a:pt x="70" y="35"/>
                  </a:cubicBezTo>
                  <a:cubicBezTo>
                    <a:pt x="70" y="32"/>
                    <a:pt x="67" y="29"/>
                    <a:pt x="63" y="29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170" name="PHẠM DUYÊN 3 - 9Slide.vn">
            <a:extLst>
              <a:ext uri="{FF2B5EF4-FFF2-40B4-BE49-F238E27FC236}">
                <a16:creationId xmlns:a16="http://schemas.microsoft.com/office/drawing/2014/main" id="{292D24DD-C5BF-4F0C-A0BC-4397EE009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2755" y="1491820"/>
            <a:ext cx="2353260" cy="3042168"/>
          </a:xfrm>
          <a:prstGeom prst="rect">
            <a:avLst/>
          </a:prstGeom>
        </p:spPr>
      </p:pic>
      <p:pic>
        <p:nvPicPr>
          <p:cNvPr id="1171" name="PHẠM DUYÊN 4 - 9Slide.vn">
            <a:extLst>
              <a:ext uri="{FF2B5EF4-FFF2-40B4-BE49-F238E27FC236}">
                <a16:creationId xmlns:a16="http://schemas.microsoft.com/office/drawing/2014/main" id="{74F8A797-1F62-4B87-AC0D-C770838E74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00" y="2966107"/>
            <a:ext cx="12192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5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353C3645-1201-45C7-A120-BB284905D5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509759" y="5181600"/>
            <a:ext cx="2682240" cy="1676400"/>
          </a:xfrm>
          <a:prstGeom prst="rect">
            <a:avLst/>
          </a:prstGeom>
        </p:spPr>
      </p:pic>
      <p:grpSp>
        <p:nvGrpSpPr>
          <p:cNvPr id="8" name="PHẠM DUYÊN 2 - 9Slide.vn">
            <a:extLst>
              <a:ext uri="{FF2B5EF4-FFF2-40B4-BE49-F238E27FC236}">
                <a16:creationId xmlns:a16="http://schemas.microsoft.com/office/drawing/2014/main" id="{CD2665DF-C084-4094-8738-333071E5E7EE}"/>
              </a:ext>
            </a:extLst>
          </p:cNvPr>
          <p:cNvGrpSpPr/>
          <p:nvPr userDrawn="1"/>
        </p:nvGrpSpPr>
        <p:grpSpPr>
          <a:xfrm>
            <a:off x="916731" y="-192511"/>
            <a:ext cx="753284" cy="2402311"/>
            <a:chOff x="916731" y="-168900"/>
            <a:chExt cx="753284" cy="24023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D91725C-F18E-4C43-8E96-4FA73494B8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16731" y="1191296"/>
              <a:ext cx="753284" cy="1042115"/>
              <a:chOff x="2194" y="758"/>
              <a:chExt cx="519" cy="718"/>
            </a:xfrm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3F3DC464-FB27-4228-9BA8-2B502415C90F}"/>
                  </a:ext>
                </a:extLst>
              </p:cNvPr>
              <p:cNvSpPr/>
              <p:nvPr/>
            </p:nvSpPr>
            <p:spPr bwMode="auto">
              <a:xfrm>
                <a:off x="2194" y="956"/>
                <a:ext cx="402" cy="520"/>
              </a:xfrm>
              <a:custGeom>
                <a:avLst/>
                <a:gdLst>
                  <a:gd name="T0" fmla="*/ 131 w 168"/>
                  <a:gd name="T1" fmla="*/ 13 h 218"/>
                  <a:gd name="T2" fmla="*/ 85 w 168"/>
                  <a:gd name="T3" fmla="*/ 13 h 218"/>
                  <a:gd name="T4" fmla="*/ 28 w 168"/>
                  <a:gd name="T5" fmla="*/ 69 h 218"/>
                  <a:gd name="T6" fmla="*/ 2 w 168"/>
                  <a:gd name="T7" fmla="*/ 122 h 218"/>
                  <a:gd name="T8" fmla="*/ 21 w 168"/>
                  <a:gd name="T9" fmla="*/ 177 h 218"/>
                  <a:gd name="T10" fmla="*/ 29 w 168"/>
                  <a:gd name="T11" fmla="*/ 185 h 218"/>
                  <a:gd name="T12" fmla="*/ 79 w 168"/>
                  <a:gd name="T13" fmla="*/ 217 h 218"/>
                  <a:gd name="T14" fmla="*/ 109 w 168"/>
                  <a:gd name="T15" fmla="*/ 189 h 218"/>
                  <a:gd name="T16" fmla="*/ 100 w 168"/>
                  <a:gd name="T17" fmla="*/ 155 h 218"/>
                  <a:gd name="T18" fmla="*/ 124 w 168"/>
                  <a:gd name="T19" fmla="*/ 115 h 218"/>
                  <a:gd name="T20" fmla="*/ 156 w 168"/>
                  <a:gd name="T21" fmla="*/ 84 h 218"/>
                  <a:gd name="T22" fmla="*/ 156 w 168"/>
                  <a:gd name="T23" fmla="*/ 37 h 218"/>
                  <a:gd name="T24" fmla="*/ 131 w 168"/>
                  <a:gd name="T25" fmla="*/ 13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8" h="218">
                    <a:moveTo>
                      <a:pt x="131" y="13"/>
                    </a:moveTo>
                    <a:cubicBezTo>
                      <a:pt x="119" y="0"/>
                      <a:pt x="98" y="0"/>
                      <a:pt x="85" y="13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9" y="89"/>
                      <a:pt x="4" y="106"/>
                      <a:pt x="2" y="122"/>
                    </a:cubicBezTo>
                    <a:cubicBezTo>
                      <a:pt x="0" y="139"/>
                      <a:pt x="9" y="163"/>
                      <a:pt x="21" y="177"/>
                    </a:cubicBezTo>
                    <a:cubicBezTo>
                      <a:pt x="29" y="185"/>
                      <a:pt x="29" y="185"/>
                      <a:pt x="29" y="185"/>
                    </a:cubicBezTo>
                    <a:cubicBezTo>
                      <a:pt x="41" y="198"/>
                      <a:pt x="68" y="217"/>
                      <a:pt x="79" y="217"/>
                    </a:cubicBezTo>
                    <a:cubicBezTo>
                      <a:pt x="91" y="218"/>
                      <a:pt x="107" y="200"/>
                      <a:pt x="109" y="189"/>
                    </a:cubicBezTo>
                    <a:cubicBezTo>
                      <a:pt x="110" y="178"/>
                      <a:pt x="100" y="164"/>
                      <a:pt x="100" y="155"/>
                    </a:cubicBezTo>
                    <a:cubicBezTo>
                      <a:pt x="100" y="146"/>
                      <a:pt x="111" y="128"/>
                      <a:pt x="124" y="115"/>
                    </a:cubicBezTo>
                    <a:cubicBezTo>
                      <a:pt x="156" y="84"/>
                      <a:pt x="156" y="84"/>
                      <a:pt x="156" y="84"/>
                    </a:cubicBezTo>
                    <a:cubicBezTo>
                      <a:pt x="168" y="71"/>
                      <a:pt x="168" y="50"/>
                      <a:pt x="156" y="37"/>
                    </a:cubicBezTo>
                    <a:lnTo>
                      <a:pt x="131" y="13"/>
                    </a:lnTo>
                    <a:close/>
                  </a:path>
                </a:pathLst>
              </a:cu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09C72B00-1896-44C8-8D8D-7239A8DA188E}"/>
                  </a:ext>
                </a:extLst>
              </p:cNvPr>
              <p:cNvSpPr/>
              <p:nvPr/>
            </p:nvSpPr>
            <p:spPr bwMode="auto">
              <a:xfrm rot="10800000">
                <a:off x="2249" y="1165"/>
                <a:ext cx="65" cy="169"/>
              </a:xfrm>
              <a:custGeom>
                <a:avLst/>
                <a:gdLst>
                  <a:gd name="T0" fmla="*/ 5 w 27"/>
                  <a:gd name="T1" fmla="*/ 70 h 71"/>
                  <a:gd name="T2" fmla="*/ 3 w 27"/>
                  <a:gd name="T3" fmla="*/ 68 h 71"/>
                  <a:gd name="T4" fmla="*/ 3 w 27"/>
                  <a:gd name="T5" fmla="*/ 59 h 71"/>
                  <a:gd name="T6" fmla="*/ 14 w 27"/>
                  <a:gd name="T7" fmla="*/ 36 h 71"/>
                  <a:gd name="T8" fmla="*/ 3 w 27"/>
                  <a:gd name="T9" fmla="*/ 12 h 71"/>
                  <a:gd name="T10" fmla="*/ 3 w 27"/>
                  <a:gd name="T11" fmla="*/ 3 h 71"/>
                  <a:gd name="T12" fmla="*/ 13 w 27"/>
                  <a:gd name="T13" fmla="*/ 3 h 71"/>
                  <a:gd name="T14" fmla="*/ 27 w 27"/>
                  <a:gd name="T15" fmla="*/ 36 h 71"/>
                  <a:gd name="T16" fmla="*/ 12 w 27"/>
                  <a:gd name="T17" fmla="*/ 69 h 71"/>
                  <a:gd name="T18" fmla="*/ 5 w 27"/>
                  <a:gd name="T19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71">
                    <a:moveTo>
                      <a:pt x="5" y="70"/>
                    </a:moveTo>
                    <a:cubicBezTo>
                      <a:pt x="4" y="69"/>
                      <a:pt x="3" y="69"/>
                      <a:pt x="3" y="68"/>
                    </a:cubicBezTo>
                    <a:cubicBezTo>
                      <a:pt x="0" y="66"/>
                      <a:pt x="0" y="62"/>
                      <a:pt x="3" y="59"/>
                    </a:cubicBezTo>
                    <a:cubicBezTo>
                      <a:pt x="10" y="52"/>
                      <a:pt x="14" y="44"/>
                      <a:pt x="14" y="36"/>
                    </a:cubicBezTo>
                    <a:cubicBezTo>
                      <a:pt x="14" y="23"/>
                      <a:pt x="3" y="12"/>
                      <a:pt x="3" y="12"/>
                    </a:cubicBezTo>
                    <a:cubicBezTo>
                      <a:pt x="1" y="10"/>
                      <a:pt x="1" y="5"/>
                      <a:pt x="3" y="3"/>
                    </a:cubicBezTo>
                    <a:cubicBezTo>
                      <a:pt x="6" y="0"/>
                      <a:pt x="10" y="0"/>
                      <a:pt x="13" y="3"/>
                    </a:cubicBezTo>
                    <a:cubicBezTo>
                      <a:pt x="13" y="3"/>
                      <a:pt x="27" y="17"/>
                      <a:pt x="27" y="36"/>
                    </a:cubicBezTo>
                    <a:cubicBezTo>
                      <a:pt x="27" y="48"/>
                      <a:pt x="22" y="59"/>
                      <a:pt x="12" y="69"/>
                    </a:cubicBezTo>
                    <a:cubicBezTo>
                      <a:pt x="10" y="71"/>
                      <a:pt x="7" y="71"/>
                      <a:pt x="5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B0574F13-F10D-425F-86C6-582AB9769F89}"/>
                  </a:ext>
                </a:extLst>
              </p:cNvPr>
              <p:cNvSpPr/>
              <p:nvPr/>
            </p:nvSpPr>
            <p:spPr bwMode="auto">
              <a:xfrm>
                <a:off x="2356" y="839"/>
                <a:ext cx="357" cy="356"/>
              </a:xfrm>
              <a:custGeom>
                <a:avLst/>
                <a:gdLst>
                  <a:gd name="T0" fmla="*/ 125 w 149"/>
                  <a:gd name="T1" fmla="*/ 138 h 149"/>
                  <a:gd name="T2" fmla="*/ 82 w 149"/>
                  <a:gd name="T3" fmla="*/ 138 h 149"/>
                  <a:gd name="T4" fmla="*/ 12 w 149"/>
                  <a:gd name="T5" fmla="*/ 67 h 149"/>
                  <a:gd name="T6" fmla="*/ 12 w 149"/>
                  <a:gd name="T7" fmla="*/ 25 h 149"/>
                  <a:gd name="T8" fmla="*/ 24 w 149"/>
                  <a:gd name="T9" fmla="*/ 12 h 149"/>
                  <a:gd name="T10" fmla="*/ 67 w 149"/>
                  <a:gd name="T11" fmla="*/ 12 h 149"/>
                  <a:gd name="T12" fmla="*/ 137 w 149"/>
                  <a:gd name="T13" fmla="*/ 83 h 149"/>
                  <a:gd name="T14" fmla="*/ 137 w 149"/>
                  <a:gd name="T15" fmla="*/ 125 h 149"/>
                  <a:gd name="T16" fmla="*/ 125 w 149"/>
                  <a:gd name="T17" fmla="*/ 138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49">
                    <a:moveTo>
                      <a:pt x="125" y="138"/>
                    </a:moveTo>
                    <a:cubicBezTo>
                      <a:pt x="113" y="149"/>
                      <a:pt x="94" y="149"/>
                      <a:pt x="82" y="138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0" y="55"/>
                      <a:pt x="0" y="36"/>
                      <a:pt x="12" y="2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36" y="0"/>
                      <a:pt x="55" y="0"/>
                      <a:pt x="67" y="12"/>
                    </a:cubicBezTo>
                    <a:cubicBezTo>
                      <a:pt x="137" y="83"/>
                      <a:pt x="137" y="83"/>
                      <a:pt x="137" y="83"/>
                    </a:cubicBezTo>
                    <a:cubicBezTo>
                      <a:pt x="149" y="94"/>
                      <a:pt x="149" y="113"/>
                      <a:pt x="137" y="125"/>
                    </a:cubicBezTo>
                    <a:lnTo>
                      <a:pt x="125" y="1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5E6139B-DDF1-4FD2-8842-85BCB362C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7" y="775"/>
                <a:ext cx="46" cy="8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9586C723-05A0-4528-91DC-F39F686475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56" y="758"/>
                <a:ext cx="357" cy="437"/>
              </a:xfrm>
              <a:custGeom>
                <a:avLst/>
                <a:gdLst>
                  <a:gd name="T0" fmla="*/ 137 w 149"/>
                  <a:gd name="T1" fmla="*/ 117 h 183"/>
                  <a:gd name="T2" fmla="*/ 67 w 149"/>
                  <a:gd name="T3" fmla="*/ 46 h 183"/>
                  <a:gd name="T4" fmla="*/ 60 w 149"/>
                  <a:gd name="T5" fmla="*/ 41 h 183"/>
                  <a:gd name="T6" fmla="*/ 63 w 149"/>
                  <a:gd name="T7" fmla="*/ 25 h 183"/>
                  <a:gd name="T8" fmla="*/ 52 w 149"/>
                  <a:gd name="T9" fmla="*/ 1 h 183"/>
                  <a:gd name="T10" fmla="*/ 47 w 149"/>
                  <a:gd name="T11" fmla="*/ 0 h 183"/>
                  <a:gd name="T12" fmla="*/ 32 w 149"/>
                  <a:gd name="T13" fmla="*/ 25 h 183"/>
                  <a:gd name="T14" fmla="*/ 34 w 149"/>
                  <a:gd name="T15" fmla="*/ 39 h 183"/>
                  <a:gd name="T16" fmla="*/ 24 w 149"/>
                  <a:gd name="T17" fmla="*/ 46 h 183"/>
                  <a:gd name="T18" fmla="*/ 12 w 149"/>
                  <a:gd name="T19" fmla="*/ 59 h 183"/>
                  <a:gd name="T20" fmla="*/ 12 w 149"/>
                  <a:gd name="T21" fmla="*/ 101 h 183"/>
                  <a:gd name="T22" fmla="*/ 82 w 149"/>
                  <a:gd name="T23" fmla="*/ 172 h 183"/>
                  <a:gd name="T24" fmla="*/ 91 w 149"/>
                  <a:gd name="T25" fmla="*/ 178 h 183"/>
                  <a:gd name="T26" fmla="*/ 125 w 149"/>
                  <a:gd name="T27" fmla="*/ 172 h 183"/>
                  <a:gd name="T28" fmla="*/ 137 w 149"/>
                  <a:gd name="T29" fmla="*/ 159 h 183"/>
                  <a:gd name="T30" fmla="*/ 137 w 149"/>
                  <a:gd name="T31" fmla="*/ 117 h 183"/>
                  <a:gd name="T32" fmla="*/ 47 w 149"/>
                  <a:gd name="T33" fmla="*/ 14 h 183"/>
                  <a:gd name="T34" fmla="*/ 50 w 149"/>
                  <a:gd name="T35" fmla="*/ 25 h 183"/>
                  <a:gd name="T36" fmla="*/ 47 w 149"/>
                  <a:gd name="T37" fmla="*/ 36 h 183"/>
                  <a:gd name="T38" fmla="*/ 45 w 149"/>
                  <a:gd name="T39" fmla="*/ 25 h 183"/>
                  <a:gd name="T40" fmla="*/ 47 w 149"/>
                  <a:gd name="T41" fmla="*/ 14 h 183"/>
                  <a:gd name="T42" fmla="*/ 128 w 149"/>
                  <a:gd name="T43" fmla="*/ 150 h 183"/>
                  <a:gd name="T44" fmla="*/ 115 w 149"/>
                  <a:gd name="T45" fmla="*/ 162 h 183"/>
                  <a:gd name="T46" fmla="*/ 96 w 149"/>
                  <a:gd name="T47" fmla="*/ 166 h 183"/>
                  <a:gd name="T48" fmla="*/ 92 w 149"/>
                  <a:gd name="T49" fmla="*/ 162 h 183"/>
                  <a:gd name="T50" fmla="*/ 21 w 149"/>
                  <a:gd name="T51" fmla="*/ 92 h 183"/>
                  <a:gd name="T52" fmla="*/ 16 w 149"/>
                  <a:gd name="T53" fmla="*/ 80 h 183"/>
                  <a:gd name="T54" fmla="*/ 21 w 149"/>
                  <a:gd name="T55" fmla="*/ 68 h 183"/>
                  <a:gd name="T56" fmla="*/ 34 w 149"/>
                  <a:gd name="T57" fmla="*/ 55 h 183"/>
                  <a:gd name="T58" fmla="*/ 52 w 149"/>
                  <a:gd name="T59" fmla="*/ 52 h 183"/>
                  <a:gd name="T60" fmla="*/ 57 w 149"/>
                  <a:gd name="T61" fmla="*/ 55 h 183"/>
                  <a:gd name="T62" fmla="*/ 128 w 149"/>
                  <a:gd name="T63" fmla="*/ 126 h 183"/>
                  <a:gd name="T64" fmla="*/ 133 w 149"/>
                  <a:gd name="T65" fmla="*/ 138 h 183"/>
                  <a:gd name="T66" fmla="*/ 128 w 149"/>
                  <a:gd name="T67" fmla="*/ 15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9" h="183">
                    <a:moveTo>
                      <a:pt x="137" y="117"/>
                    </a:moveTo>
                    <a:cubicBezTo>
                      <a:pt x="67" y="46"/>
                      <a:pt x="67" y="46"/>
                      <a:pt x="67" y="46"/>
                    </a:cubicBezTo>
                    <a:cubicBezTo>
                      <a:pt x="65" y="44"/>
                      <a:pt x="62" y="42"/>
                      <a:pt x="60" y="41"/>
                    </a:cubicBezTo>
                    <a:cubicBezTo>
                      <a:pt x="62" y="37"/>
                      <a:pt x="63" y="31"/>
                      <a:pt x="63" y="25"/>
                    </a:cubicBezTo>
                    <a:cubicBezTo>
                      <a:pt x="63" y="14"/>
                      <a:pt x="59" y="4"/>
                      <a:pt x="52" y="1"/>
                    </a:cubicBezTo>
                    <a:cubicBezTo>
                      <a:pt x="51" y="1"/>
                      <a:pt x="49" y="0"/>
                      <a:pt x="47" y="0"/>
                    </a:cubicBezTo>
                    <a:cubicBezTo>
                      <a:pt x="38" y="0"/>
                      <a:pt x="32" y="11"/>
                      <a:pt x="32" y="25"/>
                    </a:cubicBezTo>
                    <a:cubicBezTo>
                      <a:pt x="32" y="30"/>
                      <a:pt x="33" y="35"/>
                      <a:pt x="34" y="39"/>
                    </a:cubicBezTo>
                    <a:cubicBezTo>
                      <a:pt x="31" y="41"/>
                      <a:pt x="27" y="43"/>
                      <a:pt x="24" y="46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0" y="70"/>
                      <a:pt x="0" y="89"/>
                      <a:pt x="12" y="101"/>
                    </a:cubicBezTo>
                    <a:cubicBezTo>
                      <a:pt x="82" y="172"/>
                      <a:pt x="82" y="172"/>
                      <a:pt x="82" y="172"/>
                    </a:cubicBezTo>
                    <a:cubicBezTo>
                      <a:pt x="85" y="174"/>
                      <a:pt x="88" y="176"/>
                      <a:pt x="91" y="178"/>
                    </a:cubicBezTo>
                    <a:cubicBezTo>
                      <a:pt x="102" y="183"/>
                      <a:pt x="115" y="181"/>
                      <a:pt x="125" y="172"/>
                    </a:cubicBezTo>
                    <a:cubicBezTo>
                      <a:pt x="137" y="159"/>
                      <a:pt x="137" y="159"/>
                      <a:pt x="137" y="159"/>
                    </a:cubicBezTo>
                    <a:cubicBezTo>
                      <a:pt x="149" y="147"/>
                      <a:pt x="149" y="128"/>
                      <a:pt x="137" y="117"/>
                    </a:cubicBezTo>
                    <a:close/>
                    <a:moveTo>
                      <a:pt x="47" y="14"/>
                    </a:moveTo>
                    <a:cubicBezTo>
                      <a:pt x="49" y="16"/>
                      <a:pt x="50" y="19"/>
                      <a:pt x="50" y="25"/>
                    </a:cubicBezTo>
                    <a:cubicBezTo>
                      <a:pt x="50" y="31"/>
                      <a:pt x="49" y="34"/>
                      <a:pt x="47" y="36"/>
                    </a:cubicBezTo>
                    <a:cubicBezTo>
                      <a:pt x="46" y="34"/>
                      <a:pt x="45" y="31"/>
                      <a:pt x="45" y="25"/>
                    </a:cubicBezTo>
                    <a:cubicBezTo>
                      <a:pt x="45" y="19"/>
                      <a:pt x="46" y="16"/>
                      <a:pt x="47" y="14"/>
                    </a:cubicBezTo>
                    <a:close/>
                    <a:moveTo>
                      <a:pt x="128" y="150"/>
                    </a:moveTo>
                    <a:cubicBezTo>
                      <a:pt x="115" y="162"/>
                      <a:pt x="115" y="162"/>
                      <a:pt x="115" y="162"/>
                    </a:cubicBezTo>
                    <a:cubicBezTo>
                      <a:pt x="110" y="167"/>
                      <a:pt x="103" y="169"/>
                      <a:pt x="96" y="166"/>
                    </a:cubicBezTo>
                    <a:cubicBezTo>
                      <a:pt x="95" y="165"/>
                      <a:pt x="93" y="164"/>
                      <a:pt x="92" y="162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18" y="88"/>
                      <a:pt x="16" y="84"/>
                      <a:pt x="16" y="80"/>
                    </a:cubicBezTo>
                    <a:cubicBezTo>
                      <a:pt x="16" y="75"/>
                      <a:pt x="18" y="71"/>
                      <a:pt x="21" y="6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9" y="50"/>
                      <a:pt x="46" y="49"/>
                      <a:pt x="52" y="52"/>
                    </a:cubicBezTo>
                    <a:cubicBezTo>
                      <a:pt x="54" y="53"/>
                      <a:pt x="56" y="54"/>
                      <a:pt x="57" y="55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31" y="129"/>
                      <a:pt x="133" y="133"/>
                      <a:pt x="133" y="138"/>
                    </a:cubicBezTo>
                    <a:cubicBezTo>
                      <a:pt x="133" y="142"/>
                      <a:pt x="131" y="146"/>
                      <a:pt x="128" y="1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cxnSp>
          <p:nvCxnSpPr>
            <p:cNvPr id="10" name="1">
              <a:extLst>
                <a:ext uri="{FF2B5EF4-FFF2-40B4-BE49-F238E27FC236}">
                  <a16:creationId xmlns:a16="http://schemas.microsoft.com/office/drawing/2014/main" id="{31AF0255-F6BC-4237-86BB-1EE4C7645973}"/>
                </a:ext>
              </a:extLst>
            </p:cNvPr>
            <p:cNvCxnSpPr/>
            <p:nvPr/>
          </p:nvCxnSpPr>
          <p:spPr>
            <a:xfrm flipV="1">
              <a:off x="1293373" y="-168900"/>
              <a:ext cx="0" cy="137358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PHẠM DUYÊN 3 - 9Slide.vn">
            <a:extLst>
              <a:ext uri="{FF2B5EF4-FFF2-40B4-BE49-F238E27FC236}">
                <a16:creationId xmlns:a16="http://schemas.microsoft.com/office/drawing/2014/main" id="{70C0B93F-C022-415D-BF57-AA5C593BAED6}"/>
              </a:ext>
            </a:extLst>
          </p:cNvPr>
          <p:cNvGrpSpPr/>
          <p:nvPr userDrawn="1"/>
        </p:nvGrpSpPr>
        <p:grpSpPr>
          <a:xfrm>
            <a:off x="205531" y="-685996"/>
            <a:ext cx="753284" cy="2402311"/>
            <a:chOff x="916731" y="-168900"/>
            <a:chExt cx="753284" cy="2402311"/>
          </a:xfrm>
        </p:grpSpPr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950E5D80-792B-41D5-BF6D-7C8EA687A30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16731" y="1191296"/>
              <a:ext cx="753284" cy="1042115"/>
              <a:chOff x="2194" y="758"/>
              <a:chExt cx="519" cy="718"/>
            </a:xfrm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grpSpPr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6F960D32-CA6C-4FCA-A9A1-D15469DC6326}"/>
                  </a:ext>
                </a:extLst>
              </p:cNvPr>
              <p:cNvSpPr/>
              <p:nvPr/>
            </p:nvSpPr>
            <p:spPr bwMode="auto">
              <a:xfrm>
                <a:off x="2194" y="956"/>
                <a:ext cx="402" cy="520"/>
              </a:xfrm>
              <a:custGeom>
                <a:avLst/>
                <a:gdLst>
                  <a:gd name="T0" fmla="*/ 131 w 168"/>
                  <a:gd name="T1" fmla="*/ 13 h 218"/>
                  <a:gd name="T2" fmla="*/ 85 w 168"/>
                  <a:gd name="T3" fmla="*/ 13 h 218"/>
                  <a:gd name="T4" fmla="*/ 28 w 168"/>
                  <a:gd name="T5" fmla="*/ 69 h 218"/>
                  <a:gd name="T6" fmla="*/ 2 w 168"/>
                  <a:gd name="T7" fmla="*/ 122 h 218"/>
                  <a:gd name="T8" fmla="*/ 21 w 168"/>
                  <a:gd name="T9" fmla="*/ 177 h 218"/>
                  <a:gd name="T10" fmla="*/ 29 w 168"/>
                  <a:gd name="T11" fmla="*/ 185 h 218"/>
                  <a:gd name="T12" fmla="*/ 79 w 168"/>
                  <a:gd name="T13" fmla="*/ 217 h 218"/>
                  <a:gd name="T14" fmla="*/ 109 w 168"/>
                  <a:gd name="T15" fmla="*/ 189 h 218"/>
                  <a:gd name="T16" fmla="*/ 100 w 168"/>
                  <a:gd name="T17" fmla="*/ 155 h 218"/>
                  <a:gd name="T18" fmla="*/ 124 w 168"/>
                  <a:gd name="T19" fmla="*/ 115 h 218"/>
                  <a:gd name="T20" fmla="*/ 156 w 168"/>
                  <a:gd name="T21" fmla="*/ 84 h 218"/>
                  <a:gd name="T22" fmla="*/ 156 w 168"/>
                  <a:gd name="T23" fmla="*/ 37 h 218"/>
                  <a:gd name="T24" fmla="*/ 131 w 168"/>
                  <a:gd name="T25" fmla="*/ 13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8" h="218">
                    <a:moveTo>
                      <a:pt x="131" y="13"/>
                    </a:moveTo>
                    <a:cubicBezTo>
                      <a:pt x="119" y="0"/>
                      <a:pt x="98" y="0"/>
                      <a:pt x="85" y="13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9" y="89"/>
                      <a:pt x="4" y="106"/>
                      <a:pt x="2" y="122"/>
                    </a:cubicBezTo>
                    <a:cubicBezTo>
                      <a:pt x="0" y="139"/>
                      <a:pt x="9" y="163"/>
                      <a:pt x="21" y="177"/>
                    </a:cubicBezTo>
                    <a:cubicBezTo>
                      <a:pt x="29" y="185"/>
                      <a:pt x="29" y="185"/>
                      <a:pt x="29" y="185"/>
                    </a:cubicBezTo>
                    <a:cubicBezTo>
                      <a:pt x="41" y="198"/>
                      <a:pt x="68" y="217"/>
                      <a:pt x="79" y="217"/>
                    </a:cubicBezTo>
                    <a:cubicBezTo>
                      <a:pt x="91" y="218"/>
                      <a:pt x="107" y="200"/>
                      <a:pt x="109" y="189"/>
                    </a:cubicBezTo>
                    <a:cubicBezTo>
                      <a:pt x="110" y="178"/>
                      <a:pt x="100" y="164"/>
                      <a:pt x="100" y="155"/>
                    </a:cubicBezTo>
                    <a:cubicBezTo>
                      <a:pt x="100" y="146"/>
                      <a:pt x="111" y="128"/>
                      <a:pt x="124" y="115"/>
                    </a:cubicBezTo>
                    <a:cubicBezTo>
                      <a:pt x="156" y="84"/>
                      <a:pt x="156" y="84"/>
                      <a:pt x="156" y="84"/>
                    </a:cubicBezTo>
                    <a:cubicBezTo>
                      <a:pt x="168" y="71"/>
                      <a:pt x="168" y="50"/>
                      <a:pt x="156" y="37"/>
                    </a:cubicBezTo>
                    <a:lnTo>
                      <a:pt x="131" y="13"/>
                    </a:lnTo>
                    <a:close/>
                  </a:path>
                </a:pathLst>
              </a:custGeom>
              <a:solidFill>
                <a:srgbClr val="B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DD45EE95-033E-4557-B855-B33BAB7AAB54}"/>
                  </a:ext>
                </a:extLst>
              </p:cNvPr>
              <p:cNvSpPr/>
              <p:nvPr/>
            </p:nvSpPr>
            <p:spPr bwMode="auto">
              <a:xfrm rot="10800000">
                <a:off x="2249" y="1165"/>
                <a:ext cx="65" cy="169"/>
              </a:xfrm>
              <a:custGeom>
                <a:avLst/>
                <a:gdLst>
                  <a:gd name="T0" fmla="*/ 5 w 27"/>
                  <a:gd name="T1" fmla="*/ 70 h 71"/>
                  <a:gd name="T2" fmla="*/ 3 w 27"/>
                  <a:gd name="T3" fmla="*/ 68 h 71"/>
                  <a:gd name="T4" fmla="*/ 3 w 27"/>
                  <a:gd name="T5" fmla="*/ 59 h 71"/>
                  <a:gd name="T6" fmla="*/ 14 w 27"/>
                  <a:gd name="T7" fmla="*/ 36 h 71"/>
                  <a:gd name="T8" fmla="*/ 3 w 27"/>
                  <a:gd name="T9" fmla="*/ 12 h 71"/>
                  <a:gd name="T10" fmla="*/ 3 w 27"/>
                  <a:gd name="T11" fmla="*/ 3 h 71"/>
                  <a:gd name="T12" fmla="*/ 13 w 27"/>
                  <a:gd name="T13" fmla="*/ 3 h 71"/>
                  <a:gd name="T14" fmla="*/ 27 w 27"/>
                  <a:gd name="T15" fmla="*/ 36 h 71"/>
                  <a:gd name="T16" fmla="*/ 12 w 27"/>
                  <a:gd name="T17" fmla="*/ 69 h 71"/>
                  <a:gd name="T18" fmla="*/ 5 w 27"/>
                  <a:gd name="T19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71">
                    <a:moveTo>
                      <a:pt x="5" y="70"/>
                    </a:moveTo>
                    <a:cubicBezTo>
                      <a:pt x="4" y="69"/>
                      <a:pt x="3" y="69"/>
                      <a:pt x="3" y="68"/>
                    </a:cubicBezTo>
                    <a:cubicBezTo>
                      <a:pt x="0" y="66"/>
                      <a:pt x="0" y="62"/>
                      <a:pt x="3" y="59"/>
                    </a:cubicBezTo>
                    <a:cubicBezTo>
                      <a:pt x="10" y="52"/>
                      <a:pt x="14" y="44"/>
                      <a:pt x="14" y="36"/>
                    </a:cubicBezTo>
                    <a:cubicBezTo>
                      <a:pt x="14" y="23"/>
                      <a:pt x="3" y="12"/>
                      <a:pt x="3" y="12"/>
                    </a:cubicBezTo>
                    <a:cubicBezTo>
                      <a:pt x="1" y="10"/>
                      <a:pt x="1" y="5"/>
                      <a:pt x="3" y="3"/>
                    </a:cubicBezTo>
                    <a:cubicBezTo>
                      <a:pt x="6" y="0"/>
                      <a:pt x="10" y="0"/>
                      <a:pt x="13" y="3"/>
                    </a:cubicBezTo>
                    <a:cubicBezTo>
                      <a:pt x="13" y="3"/>
                      <a:pt x="27" y="17"/>
                      <a:pt x="27" y="36"/>
                    </a:cubicBezTo>
                    <a:cubicBezTo>
                      <a:pt x="27" y="48"/>
                      <a:pt x="22" y="59"/>
                      <a:pt x="12" y="69"/>
                    </a:cubicBezTo>
                    <a:cubicBezTo>
                      <a:pt x="10" y="71"/>
                      <a:pt x="7" y="71"/>
                      <a:pt x="5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01A91025-867E-4491-8666-76B74E68A69A}"/>
                  </a:ext>
                </a:extLst>
              </p:cNvPr>
              <p:cNvSpPr/>
              <p:nvPr/>
            </p:nvSpPr>
            <p:spPr bwMode="auto">
              <a:xfrm>
                <a:off x="2356" y="839"/>
                <a:ext cx="357" cy="356"/>
              </a:xfrm>
              <a:custGeom>
                <a:avLst/>
                <a:gdLst>
                  <a:gd name="T0" fmla="*/ 125 w 149"/>
                  <a:gd name="T1" fmla="*/ 138 h 149"/>
                  <a:gd name="T2" fmla="*/ 82 w 149"/>
                  <a:gd name="T3" fmla="*/ 138 h 149"/>
                  <a:gd name="T4" fmla="*/ 12 w 149"/>
                  <a:gd name="T5" fmla="*/ 67 h 149"/>
                  <a:gd name="T6" fmla="*/ 12 w 149"/>
                  <a:gd name="T7" fmla="*/ 25 h 149"/>
                  <a:gd name="T8" fmla="*/ 24 w 149"/>
                  <a:gd name="T9" fmla="*/ 12 h 149"/>
                  <a:gd name="T10" fmla="*/ 67 w 149"/>
                  <a:gd name="T11" fmla="*/ 12 h 149"/>
                  <a:gd name="T12" fmla="*/ 137 w 149"/>
                  <a:gd name="T13" fmla="*/ 83 h 149"/>
                  <a:gd name="T14" fmla="*/ 137 w 149"/>
                  <a:gd name="T15" fmla="*/ 125 h 149"/>
                  <a:gd name="T16" fmla="*/ 125 w 149"/>
                  <a:gd name="T17" fmla="*/ 138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49">
                    <a:moveTo>
                      <a:pt x="125" y="138"/>
                    </a:moveTo>
                    <a:cubicBezTo>
                      <a:pt x="113" y="149"/>
                      <a:pt x="94" y="149"/>
                      <a:pt x="82" y="138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0" y="55"/>
                      <a:pt x="0" y="36"/>
                      <a:pt x="12" y="2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36" y="0"/>
                      <a:pt x="55" y="0"/>
                      <a:pt x="67" y="12"/>
                    </a:cubicBezTo>
                    <a:cubicBezTo>
                      <a:pt x="137" y="83"/>
                      <a:pt x="137" y="83"/>
                      <a:pt x="137" y="83"/>
                    </a:cubicBezTo>
                    <a:cubicBezTo>
                      <a:pt x="149" y="94"/>
                      <a:pt x="149" y="113"/>
                      <a:pt x="137" y="125"/>
                    </a:cubicBezTo>
                    <a:lnTo>
                      <a:pt x="125" y="13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Oval 14">
                <a:extLst>
                  <a:ext uri="{FF2B5EF4-FFF2-40B4-BE49-F238E27FC236}">
                    <a16:creationId xmlns:a16="http://schemas.microsoft.com/office/drawing/2014/main" id="{EA40EE2A-AEBD-4EDF-8951-B0CB2EE86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7" y="775"/>
                <a:ext cx="46" cy="8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C502C9F7-C93C-458E-B83D-9DC880921C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56" y="758"/>
                <a:ext cx="357" cy="437"/>
              </a:xfrm>
              <a:custGeom>
                <a:avLst/>
                <a:gdLst>
                  <a:gd name="T0" fmla="*/ 137 w 149"/>
                  <a:gd name="T1" fmla="*/ 117 h 183"/>
                  <a:gd name="T2" fmla="*/ 67 w 149"/>
                  <a:gd name="T3" fmla="*/ 46 h 183"/>
                  <a:gd name="T4" fmla="*/ 60 w 149"/>
                  <a:gd name="T5" fmla="*/ 41 h 183"/>
                  <a:gd name="T6" fmla="*/ 63 w 149"/>
                  <a:gd name="T7" fmla="*/ 25 h 183"/>
                  <a:gd name="T8" fmla="*/ 52 w 149"/>
                  <a:gd name="T9" fmla="*/ 1 h 183"/>
                  <a:gd name="T10" fmla="*/ 47 w 149"/>
                  <a:gd name="T11" fmla="*/ 0 h 183"/>
                  <a:gd name="T12" fmla="*/ 32 w 149"/>
                  <a:gd name="T13" fmla="*/ 25 h 183"/>
                  <a:gd name="T14" fmla="*/ 34 w 149"/>
                  <a:gd name="T15" fmla="*/ 39 h 183"/>
                  <a:gd name="T16" fmla="*/ 24 w 149"/>
                  <a:gd name="T17" fmla="*/ 46 h 183"/>
                  <a:gd name="T18" fmla="*/ 12 w 149"/>
                  <a:gd name="T19" fmla="*/ 59 h 183"/>
                  <a:gd name="T20" fmla="*/ 12 w 149"/>
                  <a:gd name="T21" fmla="*/ 101 h 183"/>
                  <a:gd name="T22" fmla="*/ 82 w 149"/>
                  <a:gd name="T23" fmla="*/ 172 h 183"/>
                  <a:gd name="T24" fmla="*/ 91 w 149"/>
                  <a:gd name="T25" fmla="*/ 178 h 183"/>
                  <a:gd name="T26" fmla="*/ 125 w 149"/>
                  <a:gd name="T27" fmla="*/ 172 h 183"/>
                  <a:gd name="T28" fmla="*/ 137 w 149"/>
                  <a:gd name="T29" fmla="*/ 159 h 183"/>
                  <a:gd name="T30" fmla="*/ 137 w 149"/>
                  <a:gd name="T31" fmla="*/ 117 h 183"/>
                  <a:gd name="T32" fmla="*/ 47 w 149"/>
                  <a:gd name="T33" fmla="*/ 14 h 183"/>
                  <a:gd name="T34" fmla="*/ 50 w 149"/>
                  <a:gd name="T35" fmla="*/ 25 h 183"/>
                  <a:gd name="T36" fmla="*/ 47 w 149"/>
                  <a:gd name="T37" fmla="*/ 36 h 183"/>
                  <a:gd name="T38" fmla="*/ 45 w 149"/>
                  <a:gd name="T39" fmla="*/ 25 h 183"/>
                  <a:gd name="T40" fmla="*/ 47 w 149"/>
                  <a:gd name="T41" fmla="*/ 14 h 183"/>
                  <a:gd name="T42" fmla="*/ 128 w 149"/>
                  <a:gd name="T43" fmla="*/ 150 h 183"/>
                  <a:gd name="T44" fmla="*/ 115 w 149"/>
                  <a:gd name="T45" fmla="*/ 162 h 183"/>
                  <a:gd name="T46" fmla="*/ 96 w 149"/>
                  <a:gd name="T47" fmla="*/ 166 h 183"/>
                  <a:gd name="T48" fmla="*/ 92 w 149"/>
                  <a:gd name="T49" fmla="*/ 162 h 183"/>
                  <a:gd name="T50" fmla="*/ 21 w 149"/>
                  <a:gd name="T51" fmla="*/ 92 h 183"/>
                  <a:gd name="T52" fmla="*/ 16 w 149"/>
                  <a:gd name="T53" fmla="*/ 80 h 183"/>
                  <a:gd name="T54" fmla="*/ 21 w 149"/>
                  <a:gd name="T55" fmla="*/ 68 h 183"/>
                  <a:gd name="T56" fmla="*/ 34 w 149"/>
                  <a:gd name="T57" fmla="*/ 55 h 183"/>
                  <a:gd name="T58" fmla="*/ 52 w 149"/>
                  <a:gd name="T59" fmla="*/ 52 h 183"/>
                  <a:gd name="T60" fmla="*/ 57 w 149"/>
                  <a:gd name="T61" fmla="*/ 55 h 183"/>
                  <a:gd name="T62" fmla="*/ 128 w 149"/>
                  <a:gd name="T63" fmla="*/ 126 h 183"/>
                  <a:gd name="T64" fmla="*/ 133 w 149"/>
                  <a:gd name="T65" fmla="*/ 138 h 183"/>
                  <a:gd name="T66" fmla="*/ 128 w 149"/>
                  <a:gd name="T67" fmla="*/ 15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9" h="183">
                    <a:moveTo>
                      <a:pt x="137" y="117"/>
                    </a:moveTo>
                    <a:cubicBezTo>
                      <a:pt x="67" y="46"/>
                      <a:pt x="67" y="46"/>
                      <a:pt x="67" y="46"/>
                    </a:cubicBezTo>
                    <a:cubicBezTo>
                      <a:pt x="65" y="44"/>
                      <a:pt x="62" y="42"/>
                      <a:pt x="60" y="41"/>
                    </a:cubicBezTo>
                    <a:cubicBezTo>
                      <a:pt x="62" y="37"/>
                      <a:pt x="63" y="31"/>
                      <a:pt x="63" y="25"/>
                    </a:cubicBezTo>
                    <a:cubicBezTo>
                      <a:pt x="63" y="14"/>
                      <a:pt x="59" y="4"/>
                      <a:pt x="52" y="1"/>
                    </a:cubicBezTo>
                    <a:cubicBezTo>
                      <a:pt x="51" y="1"/>
                      <a:pt x="49" y="0"/>
                      <a:pt x="47" y="0"/>
                    </a:cubicBezTo>
                    <a:cubicBezTo>
                      <a:pt x="38" y="0"/>
                      <a:pt x="32" y="11"/>
                      <a:pt x="32" y="25"/>
                    </a:cubicBezTo>
                    <a:cubicBezTo>
                      <a:pt x="32" y="30"/>
                      <a:pt x="33" y="35"/>
                      <a:pt x="34" y="39"/>
                    </a:cubicBezTo>
                    <a:cubicBezTo>
                      <a:pt x="31" y="41"/>
                      <a:pt x="27" y="43"/>
                      <a:pt x="24" y="46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0" y="70"/>
                      <a:pt x="0" y="89"/>
                      <a:pt x="12" y="101"/>
                    </a:cubicBezTo>
                    <a:cubicBezTo>
                      <a:pt x="82" y="172"/>
                      <a:pt x="82" y="172"/>
                      <a:pt x="82" y="172"/>
                    </a:cubicBezTo>
                    <a:cubicBezTo>
                      <a:pt x="85" y="174"/>
                      <a:pt x="88" y="176"/>
                      <a:pt x="91" y="178"/>
                    </a:cubicBezTo>
                    <a:cubicBezTo>
                      <a:pt x="102" y="183"/>
                      <a:pt x="115" y="181"/>
                      <a:pt x="125" y="172"/>
                    </a:cubicBezTo>
                    <a:cubicBezTo>
                      <a:pt x="137" y="159"/>
                      <a:pt x="137" y="159"/>
                      <a:pt x="137" y="159"/>
                    </a:cubicBezTo>
                    <a:cubicBezTo>
                      <a:pt x="149" y="147"/>
                      <a:pt x="149" y="128"/>
                      <a:pt x="137" y="117"/>
                    </a:cubicBezTo>
                    <a:close/>
                    <a:moveTo>
                      <a:pt x="47" y="14"/>
                    </a:moveTo>
                    <a:cubicBezTo>
                      <a:pt x="49" y="16"/>
                      <a:pt x="50" y="19"/>
                      <a:pt x="50" y="25"/>
                    </a:cubicBezTo>
                    <a:cubicBezTo>
                      <a:pt x="50" y="31"/>
                      <a:pt x="49" y="34"/>
                      <a:pt x="47" y="36"/>
                    </a:cubicBezTo>
                    <a:cubicBezTo>
                      <a:pt x="46" y="34"/>
                      <a:pt x="45" y="31"/>
                      <a:pt x="45" y="25"/>
                    </a:cubicBezTo>
                    <a:cubicBezTo>
                      <a:pt x="45" y="19"/>
                      <a:pt x="46" y="16"/>
                      <a:pt x="47" y="14"/>
                    </a:cubicBezTo>
                    <a:close/>
                    <a:moveTo>
                      <a:pt x="128" y="150"/>
                    </a:moveTo>
                    <a:cubicBezTo>
                      <a:pt x="115" y="162"/>
                      <a:pt x="115" y="162"/>
                      <a:pt x="115" y="162"/>
                    </a:cubicBezTo>
                    <a:cubicBezTo>
                      <a:pt x="110" y="167"/>
                      <a:pt x="103" y="169"/>
                      <a:pt x="96" y="166"/>
                    </a:cubicBezTo>
                    <a:cubicBezTo>
                      <a:pt x="95" y="165"/>
                      <a:pt x="93" y="164"/>
                      <a:pt x="92" y="162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18" y="88"/>
                      <a:pt x="16" y="84"/>
                      <a:pt x="16" y="80"/>
                    </a:cubicBezTo>
                    <a:cubicBezTo>
                      <a:pt x="16" y="75"/>
                      <a:pt x="18" y="71"/>
                      <a:pt x="21" y="6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9" y="50"/>
                      <a:pt x="46" y="49"/>
                      <a:pt x="52" y="52"/>
                    </a:cubicBezTo>
                    <a:cubicBezTo>
                      <a:pt x="54" y="53"/>
                      <a:pt x="56" y="54"/>
                      <a:pt x="57" y="55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31" y="129"/>
                      <a:pt x="133" y="133"/>
                      <a:pt x="133" y="138"/>
                    </a:cubicBezTo>
                    <a:cubicBezTo>
                      <a:pt x="133" y="142"/>
                      <a:pt x="131" y="146"/>
                      <a:pt x="128" y="1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cxnSp>
          <p:nvCxnSpPr>
            <p:cNvPr id="18" name="23">
              <a:extLst>
                <a:ext uri="{FF2B5EF4-FFF2-40B4-BE49-F238E27FC236}">
                  <a16:creationId xmlns:a16="http://schemas.microsoft.com/office/drawing/2014/main" id="{96ACF930-EC64-4FBC-8DEE-B0EFF8709D75}"/>
                </a:ext>
              </a:extLst>
            </p:cNvPr>
            <p:cNvCxnSpPr/>
            <p:nvPr/>
          </p:nvCxnSpPr>
          <p:spPr>
            <a:xfrm flipV="1">
              <a:off x="1293373" y="-168900"/>
              <a:ext cx="0" cy="137358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749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PHẠM DUYÊN 1 - 9Slide.vn">
            <a:extLst>
              <a:ext uri="{FF2B5EF4-FFF2-40B4-BE49-F238E27FC236}">
                <a16:creationId xmlns:a16="http://schemas.microsoft.com/office/drawing/2014/main" id="{8EF9B3CE-735C-452A-8A12-5E64CD1388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69"/>
          <a:stretch/>
        </p:blipFill>
        <p:spPr>
          <a:xfrm>
            <a:off x="-12700" y="-12700"/>
            <a:ext cx="12217399" cy="6896100"/>
          </a:xfrm>
          <a:prstGeom prst="rect">
            <a:avLst/>
          </a:prstGeom>
          <a:solidFill>
            <a:srgbClr val="D85154"/>
          </a:solidFill>
        </p:spPr>
      </p:pic>
      <p:sp>
        <p:nvSpPr>
          <p:cNvPr id="198" name="PHẠM DUYÊN 2 - 9Slide.vn">
            <a:extLst>
              <a:ext uri="{FF2B5EF4-FFF2-40B4-BE49-F238E27FC236}">
                <a16:creationId xmlns:a16="http://schemas.microsoft.com/office/drawing/2014/main" id="{582B903E-DFB5-4C99-BD1D-27382D1BC789}"/>
              </a:ext>
            </a:extLst>
          </p:cNvPr>
          <p:cNvSpPr txBox="1"/>
          <p:nvPr userDrawn="1"/>
        </p:nvSpPr>
        <p:spPr>
          <a:xfrm>
            <a:off x="1184408" y="3967662"/>
            <a:ext cx="8826500" cy="2431435"/>
          </a:xfrm>
          <a:prstGeom prst="rect">
            <a:avLst/>
          </a:prstGeom>
          <a:noFill/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1">
                <a:solidFill>
                  <a:schemeClr val="bg1"/>
                </a:solidFill>
                <a:latin typeface="UTM Ambrose" panose="02040603050506020204" pitchFamily="18" charset="0"/>
                <a:ea typeface="微软雅黑" panose="020B0503020204020204" charset="-122"/>
              </a:rPr>
              <a:t>CỦNG</a:t>
            </a:r>
            <a:r>
              <a:rPr lang="en-US" altLang="zh-CN" sz="8000" b="1" baseline="0">
                <a:solidFill>
                  <a:schemeClr val="bg1"/>
                </a:solidFill>
                <a:latin typeface="UTM Ambrose" panose="02040603050506020204" pitchFamily="18" charset="0"/>
                <a:ea typeface="微软雅黑" panose="020B0503020204020204" charset="-122"/>
              </a:rPr>
              <a:t> CỐ</a:t>
            </a:r>
            <a:r>
              <a:rPr lang="en-US" altLang="zh-CN" sz="8000" b="1">
                <a:solidFill>
                  <a:schemeClr val="bg1"/>
                </a:solidFill>
                <a:latin typeface="UTM Ambrose" panose="02040603050506020204" pitchFamily="18" charset="0"/>
                <a:ea typeface="微软雅黑" panose="020B0503020204020204" charset="-122"/>
              </a:rPr>
              <a:t> </a:t>
            </a:r>
          </a:p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>
                <a:solidFill>
                  <a:schemeClr val="bg1"/>
                </a:solidFill>
                <a:latin typeface="UTM Ambrose" panose="02040603050506020204" pitchFamily="18" charset="0"/>
                <a:ea typeface="微软雅黑" panose="020B0503020204020204" charset="-122"/>
              </a:rPr>
              <a:t>BÀI</a:t>
            </a:r>
            <a:r>
              <a:rPr lang="en-US" altLang="zh-CN" sz="7200" b="1" baseline="0">
                <a:solidFill>
                  <a:schemeClr val="bg1"/>
                </a:solidFill>
                <a:latin typeface="UTM Ambrose" panose="02040603050506020204" pitchFamily="18" charset="0"/>
                <a:ea typeface="微软雅黑" panose="020B0503020204020204" charset="-122"/>
              </a:rPr>
              <a:t> HỌC</a:t>
            </a:r>
            <a:endParaRPr lang="en-US" altLang="zh-CN" sz="7200" b="1">
              <a:solidFill>
                <a:schemeClr val="bg1"/>
              </a:solidFill>
              <a:latin typeface="UTM Ambrose" panose="02040603050506020204" pitchFamily="18" charset="0"/>
              <a:ea typeface="微软雅黑" panose="020B0503020204020204" charset="-122"/>
            </a:endParaRPr>
          </a:p>
        </p:txBody>
      </p:sp>
      <p:grpSp>
        <p:nvGrpSpPr>
          <p:cNvPr id="944" name="PHẠM DUYÊN 3 - 9Slide.vn">
            <a:extLst>
              <a:ext uri="{FF2B5EF4-FFF2-40B4-BE49-F238E27FC236}">
                <a16:creationId xmlns:a16="http://schemas.microsoft.com/office/drawing/2014/main" id="{045DF095-CD61-41BA-9BAE-84DD60D4B4FC}"/>
              </a:ext>
            </a:extLst>
          </p:cNvPr>
          <p:cNvGrpSpPr/>
          <p:nvPr userDrawn="1"/>
        </p:nvGrpSpPr>
        <p:grpSpPr>
          <a:xfrm>
            <a:off x="851866" y="-561030"/>
            <a:ext cx="10971425" cy="6894704"/>
            <a:chOff x="851866" y="-561030"/>
            <a:chExt cx="10971425" cy="6894704"/>
          </a:xfrm>
        </p:grpSpPr>
        <p:grpSp>
          <p:nvGrpSpPr>
            <p:cNvPr id="545" name="1290">
              <a:extLst>
                <a:ext uri="{FF2B5EF4-FFF2-40B4-BE49-F238E27FC236}">
                  <a16:creationId xmlns:a16="http://schemas.microsoft.com/office/drawing/2014/main" id="{2EBE3504-9C00-4554-9405-32140C52819C}"/>
                </a:ext>
              </a:extLst>
            </p:cNvPr>
            <p:cNvGrpSpPr/>
            <p:nvPr/>
          </p:nvGrpSpPr>
          <p:grpSpPr bwMode="auto">
            <a:xfrm>
              <a:off x="851866" y="4120329"/>
              <a:ext cx="744855" cy="734695"/>
              <a:chOff x="678701" y="1276352"/>
              <a:chExt cx="745143" cy="734136"/>
            </a:xfrm>
          </p:grpSpPr>
          <p:sp>
            <p:nvSpPr>
              <p:cNvPr id="888" name="Freeform 70">
                <a:extLst>
                  <a:ext uri="{FF2B5EF4-FFF2-40B4-BE49-F238E27FC236}">
                    <a16:creationId xmlns:a16="http://schemas.microsoft.com/office/drawing/2014/main" id="{18F5DE2E-D77C-407E-848A-7F98714DFF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9" name="Freeform 71">
                <a:extLst>
                  <a:ext uri="{FF2B5EF4-FFF2-40B4-BE49-F238E27FC236}">
                    <a16:creationId xmlns:a16="http://schemas.microsoft.com/office/drawing/2014/main" id="{E0C8CAC3-6098-4526-97A6-3B11D01BA3E3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0" name="Freeform 72">
                <a:extLst>
                  <a:ext uri="{FF2B5EF4-FFF2-40B4-BE49-F238E27FC236}">
                    <a16:creationId xmlns:a16="http://schemas.microsoft.com/office/drawing/2014/main" id="{BD30D8C4-9916-4309-B9E9-62E3FF92081A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1" name="Freeform 73">
                <a:extLst>
                  <a:ext uri="{FF2B5EF4-FFF2-40B4-BE49-F238E27FC236}">
                    <a16:creationId xmlns:a16="http://schemas.microsoft.com/office/drawing/2014/main" id="{78E14EC0-142A-4D64-8F11-F887B5C06311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2" name="Freeform 74">
                <a:extLst>
                  <a:ext uri="{FF2B5EF4-FFF2-40B4-BE49-F238E27FC236}">
                    <a16:creationId xmlns:a16="http://schemas.microsoft.com/office/drawing/2014/main" id="{F95116DA-276E-4E68-A2BD-7C0278F8131E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3" name="Freeform 75">
                <a:extLst>
                  <a:ext uri="{FF2B5EF4-FFF2-40B4-BE49-F238E27FC236}">
                    <a16:creationId xmlns:a16="http://schemas.microsoft.com/office/drawing/2014/main" id="{669DCD55-1B97-4CF2-B2DF-23BC3D51907F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4" name="Freeform 76">
                <a:extLst>
                  <a:ext uri="{FF2B5EF4-FFF2-40B4-BE49-F238E27FC236}">
                    <a16:creationId xmlns:a16="http://schemas.microsoft.com/office/drawing/2014/main" id="{6E8A7499-FE9D-4036-BC95-FA23C216C537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5" name="Freeform 77">
                <a:extLst>
                  <a:ext uri="{FF2B5EF4-FFF2-40B4-BE49-F238E27FC236}">
                    <a16:creationId xmlns:a16="http://schemas.microsoft.com/office/drawing/2014/main" id="{09FAB748-22BD-4395-9285-B38B498B31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6" name="Freeform 78">
                <a:extLst>
                  <a:ext uri="{FF2B5EF4-FFF2-40B4-BE49-F238E27FC236}">
                    <a16:creationId xmlns:a16="http://schemas.microsoft.com/office/drawing/2014/main" id="{EB15E7DB-B548-4EC7-B1DF-9C5A7C301194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7" name="Freeform 79">
                <a:extLst>
                  <a:ext uri="{FF2B5EF4-FFF2-40B4-BE49-F238E27FC236}">
                    <a16:creationId xmlns:a16="http://schemas.microsoft.com/office/drawing/2014/main" id="{517E2BD0-2E94-40AA-A90D-609317DD1C8E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8" name="Freeform 80">
                <a:extLst>
                  <a:ext uri="{FF2B5EF4-FFF2-40B4-BE49-F238E27FC236}">
                    <a16:creationId xmlns:a16="http://schemas.microsoft.com/office/drawing/2014/main" id="{E721A841-6ED7-4F65-8373-1B64246AAD63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99" name="Freeform 81">
                <a:extLst>
                  <a:ext uri="{FF2B5EF4-FFF2-40B4-BE49-F238E27FC236}">
                    <a16:creationId xmlns:a16="http://schemas.microsoft.com/office/drawing/2014/main" id="{4EB3CE2D-F88B-42E5-94FD-ADE8440AC691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0" name="Freeform 82">
                <a:extLst>
                  <a:ext uri="{FF2B5EF4-FFF2-40B4-BE49-F238E27FC236}">
                    <a16:creationId xmlns:a16="http://schemas.microsoft.com/office/drawing/2014/main" id="{FFEFA74A-D4D7-49B4-B119-70F9341DF639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1" name="Freeform 83">
                <a:extLst>
                  <a:ext uri="{FF2B5EF4-FFF2-40B4-BE49-F238E27FC236}">
                    <a16:creationId xmlns:a16="http://schemas.microsoft.com/office/drawing/2014/main" id="{3A176694-A941-4A92-8BB0-DEA25246B07D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2" name="Freeform 84">
                <a:extLst>
                  <a:ext uri="{FF2B5EF4-FFF2-40B4-BE49-F238E27FC236}">
                    <a16:creationId xmlns:a16="http://schemas.microsoft.com/office/drawing/2014/main" id="{D720CB84-C292-4094-86F3-2E9EBAD8A9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3" name="Freeform 85">
                <a:extLst>
                  <a:ext uri="{FF2B5EF4-FFF2-40B4-BE49-F238E27FC236}">
                    <a16:creationId xmlns:a16="http://schemas.microsoft.com/office/drawing/2014/main" id="{E5192FE5-FA67-486A-92D4-98997380D7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4" name="Freeform 86">
                <a:extLst>
                  <a:ext uri="{FF2B5EF4-FFF2-40B4-BE49-F238E27FC236}">
                    <a16:creationId xmlns:a16="http://schemas.microsoft.com/office/drawing/2014/main" id="{BDD0952E-300D-4C69-BED5-7D7E84E164C9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5" name="Freeform 87">
                <a:extLst>
                  <a:ext uri="{FF2B5EF4-FFF2-40B4-BE49-F238E27FC236}">
                    <a16:creationId xmlns:a16="http://schemas.microsoft.com/office/drawing/2014/main" id="{4D42AB4D-9D93-4031-B333-537EE4765450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6" name="Freeform 88">
                <a:extLst>
                  <a:ext uri="{FF2B5EF4-FFF2-40B4-BE49-F238E27FC236}">
                    <a16:creationId xmlns:a16="http://schemas.microsoft.com/office/drawing/2014/main" id="{1EBD1F2E-E079-4FA7-BC9A-F817EF8EE3AE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7" name="Freeform 89">
                <a:extLst>
                  <a:ext uri="{FF2B5EF4-FFF2-40B4-BE49-F238E27FC236}">
                    <a16:creationId xmlns:a16="http://schemas.microsoft.com/office/drawing/2014/main" id="{B6B8F649-D713-40C9-AFC3-FBEC641E2C85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8" name="Freeform 90">
                <a:extLst>
                  <a:ext uri="{FF2B5EF4-FFF2-40B4-BE49-F238E27FC236}">
                    <a16:creationId xmlns:a16="http://schemas.microsoft.com/office/drawing/2014/main" id="{0285888B-FEB2-4A1A-A08B-A459D1AA287B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09" name="Freeform 91">
                <a:extLst>
                  <a:ext uri="{FF2B5EF4-FFF2-40B4-BE49-F238E27FC236}">
                    <a16:creationId xmlns:a16="http://schemas.microsoft.com/office/drawing/2014/main" id="{074F2B03-0CC8-4F8E-A53A-AB0E8E3E1784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0" name="Freeform 92">
                <a:extLst>
                  <a:ext uri="{FF2B5EF4-FFF2-40B4-BE49-F238E27FC236}">
                    <a16:creationId xmlns:a16="http://schemas.microsoft.com/office/drawing/2014/main" id="{69A2AB1C-1397-46C0-A68B-DA41789C32D8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1" name="Freeform 93">
                <a:extLst>
                  <a:ext uri="{FF2B5EF4-FFF2-40B4-BE49-F238E27FC236}">
                    <a16:creationId xmlns:a16="http://schemas.microsoft.com/office/drawing/2014/main" id="{3C559919-8D84-42F6-BEA7-EB75B9E865F7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2" name="Freeform 94">
                <a:extLst>
                  <a:ext uri="{FF2B5EF4-FFF2-40B4-BE49-F238E27FC236}">
                    <a16:creationId xmlns:a16="http://schemas.microsoft.com/office/drawing/2014/main" id="{6FE15221-57D2-4713-BACB-F6E4D54829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3" name="Freeform 95">
                <a:extLst>
                  <a:ext uri="{FF2B5EF4-FFF2-40B4-BE49-F238E27FC236}">
                    <a16:creationId xmlns:a16="http://schemas.microsoft.com/office/drawing/2014/main" id="{E5DB9FE7-1EE0-41FC-B0FF-9CFCCB5BC175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4" name="Freeform 96">
                <a:extLst>
                  <a:ext uri="{FF2B5EF4-FFF2-40B4-BE49-F238E27FC236}">
                    <a16:creationId xmlns:a16="http://schemas.microsoft.com/office/drawing/2014/main" id="{8E301652-8FCF-423C-BED8-9011F69C5EC0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5" name="Freeform 97">
                <a:extLst>
                  <a:ext uri="{FF2B5EF4-FFF2-40B4-BE49-F238E27FC236}">
                    <a16:creationId xmlns:a16="http://schemas.microsoft.com/office/drawing/2014/main" id="{2415431D-E90A-48F4-9E81-FC4B68D33F04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6" name="Freeform 98">
                <a:extLst>
                  <a:ext uri="{FF2B5EF4-FFF2-40B4-BE49-F238E27FC236}">
                    <a16:creationId xmlns:a16="http://schemas.microsoft.com/office/drawing/2014/main" id="{433DFFC8-19E5-4BA6-B4D4-1BC19BE60D9B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7" name="Freeform 99">
                <a:extLst>
                  <a:ext uri="{FF2B5EF4-FFF2-40B4-BE49-F238E27FC236}">
                    <a16:creationId xmlns:a16="http://schemas.microsoft.com/office/drawing/2014/main" id="{C91F88E0-3A02-46F6-BB74-33349AC81851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8" name="Freeform 100">
                <a:extLst>
                  <a:ext uri="{FF2B5EF4-FFF2-40B4-BE49-F238E27FC236}">
                    <a16:creationId xmlns:a16="http://schemas.microsoft.com/office/drawing/2014/main" id="{9501346C-53CE-4B61-A345-6D699A383192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19" name="Freeform 101">
                <a:extLst>
                  <a:ext uri="{FF2B5EF4-FFF2-40B4-BE49-F238E27FC236}">
                    <a16:creationId xmlns:a16="http://schemas.microsoft.com/office/drawing/2014/main" id="{0300F525-CA54-4B1E-828D-DE7DF16D58F9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0" name="Freeform 102">
                <a:extLst>
                  <a:ext uri="{FF2B5EF4-FFF2-40B4-BE49-F238E27FC236}">
                    <a16:creationId xmlns:a16="http://schemas.microsoft.com/office/drawing/2014/main" id="{E490BBA6-9BE5-40BF-874F-D670EA947888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1" name="Freeform 103">
                <a:extLst>
                  <a:ext uri="{FF2B5EF4-FFF2-40B4-BE49-F238E27FC236}">
                    <a16:creationId xmlns:a16="http://schemas.microsoft.com/office/drawing/2014/main" id="{311BF769-DF4B-476E-9DE2-30FF39C237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2" name="Freeform 104">
                <a:extLst>
                  <a:ext uri="{FF2B5EF4-FFF2-40B4-BE49-F238E27FC236}">
                    <a16:creationId xmlns:a16="http://schemas.microsoft.com/office/drawing/2014/main" id="{2954785C-DC6B-4882-9C0E-BAF9F72C9321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3" name="Freeform 105">
                <a:extLst>
                  <a:ext uri="{FF2B5EF4-FFF2-40B4-BE49-F238E27FC236}">
                    <a16:creationId xmlns:a16="http://schemas.microsoft.com/office/drawing/2014/main" id="{6BBD69D7-948C-4BE3-ACB4-D21B86D6738C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4" name="Freeform 106">
                <a:extLst>
                  <a:ext uri="{FF2B5EF4-FFF2-40B4-BE49-F238E27FC236}">
                    <a16:creationId xmlns:a16="http://schemas.microsoft.com/office/drawing/2014/main" id="{341483FD-B087-48CA-BFBE-FAE266C576A4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5" name="Freeform 107">
                <a:extLst>
                  <a:ext uri="{FF2B5EF4-FFF2-40B4-BE49-F238E27FC236}">
                    <a16:creationId xmlns:a16="http://schemas.microsoft.com/office/drawing/2014/main" id="{DA22CCBB-26D9-461F-A090-174B463CD6CE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6" name="Freeform 108">
                <a:extLst>
                  <a:ext uri="{FF2B5EF4-FFF2-40B4-BE49-F238E27FC236}">
                    <a16:creationId xmlns:a16="http://schemas.microsoft.com/office/drawing/2014/main" id="{C5664B39-A92B-4117-999D-B7CF87867661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7" name="Freeform 109">
                <a:extLst>
                  <a:ext uri="{FF2B5EF4-FFF2-40B4-BE49-F238E27FC236}">
                    <a16:creationId xmlns:a16="http://schemas.microsoft.com/office/drawing/2014/main" id="{F3A60D98-2091-4672-9CC7-B32CAF8E11D4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8" name="Freeform 110">
                <a:extLst>
                  <a:ext uri="{FF2B5EF4-FFF2-40B4-BE49-F238E27FC236}">
                    <a16:creationId xmlns:a16="http://schemas.microsoft.com/office/drawing/2014/main" id="{E7916587-129E-4D55-8A28-3991C3BA4966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29" name="Freeform 111">
                <a:extLst>
                  <a:ext uri="{FF2B5EF4-FFF2-40B4-BE49-F238E27FC236}">
                    <a16:creationId xmlns:a16="http://schemas.microsoft.com/office/drawing/2014/main" id="{701D2A95-C1AC-47EE-B825-8017959FDFE4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0" name="Freeform 112">
                <a:extLst>
                  <a:ext uri="{FF2B5EF4-FFF2-40B4-BE49-F238E27FC236}">
                    <a16:creationId xmlns:a16="http://schemas.microsoft.com/office/drawing/2014/main" id="{CB06AB8B-5598-4388-AECA-EEEDB0679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1" name="Freeform 113">
                <a:extLst>
                  <a:ext uri="{FF2B5EF4-FFF2-40B4-BE49-F238E27FC236}">
                    <a16:creationId xmlns:a16="http://schemas.microsoft.com/office/drawing/2014/main" id="{607300AD-0255-47C4-AE9A-883F2117B014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2" name="Freeform 114">
                <a:extLst>
                  <a:ext uri="{FF2B5EF4-FFF2-40B4-BE49-F238E27FC236}">
                    <a16:creationId xmlns:a16="http://schemas.microsoft.com/office/drawing/2014/main" id="{18BE7E17-1482-485F-96D8-A9D297795A14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3" name="Freeform 115">
                <a:extLst>
                  <a:ext uri="{FF2B5EF4-FFF2-40B4-BE49-F238E27FC236}">
                    <a16:creationId xmlns:a16="http://schemas.microsoft.com/office/drawing/2014/main" id="{D9C4987D-3C0D-49CD-9347-EABDDBFBDC60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4" name="Freeform 116">
                <a:extLst>
                  <a:ext uri="{FF2B5EF4-FFF2-40B4-BE49-F238E27FC236}">
                    <a16:creationId xmlns:a16="http://schemas.microsoft.com/office/drawing/2014/main" id="{7D951658-BFAA-4741-A835-33896CD04BF5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5" name="Freeform 117">
                <a:extLst>
                  <a:ext uri="{FF2B5EF4-FFF2-40B4-BE49-F238E27FC236}">
                    <a16:creationId xmlns:a16="http://schemas.microsoft.com/office/drawing/2014/main" id="{8B152340-4263-4E1C-AAF4-1C1BAFA7BB5F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6" name="Freeform 118">
                <a:extLst>
                  <a:ext uri="{FF2B5EF4-FFF2-40B4-BE49-F238E27FC236}">
                    <a16:creationId xmlns:a16="http://schemas.microsoft.com/office/drawing/2014/main" id="{FA791C4F-7D88-4A65-969F-BF34DC6C5C18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7" name="Freeform 119">
                <a:extLst>
                  <a:ext uri="{FF2B5EF4-FFF2-40B4-BE49-F238E27FC236}">
                    <a16:creationId xmlns:a16="http://schemas.microsoft.com/office/drawing/2014/main" id="{62D5BEB2-C981-471A-9717-90305DFD7C58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8" name="Freeform 120">
                <a:extLst>
                  <a:ext uri="{FF2B5EF4-FFF2-40B4-BE49-F238E27FC236}">
                    <a16:creationId xmlns:a16="http://schemas.microsoft.com/office/drawing/2014/main" id="{3DD9A3A5-70CC-46AE-A623-307F19217992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39" name="Freeform 121">
                <a:extLst>
                  <a:ext uri="{FF2B5EF4-FFF2-40B4-BE49-F238E27FC236}">
                    <a16:creationId xmlns:a16="http://schemas.microsoft.com/office/drawing/2014/main" id="{000C5B28-CD7C-4944-8596-873DB71D4E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0" name="Freeform 122">
                <a:extLst>
                  <a:ext uri="{FF2B5EF4-FFF2-40B4-BE49-F238E27FC236}">
                    <a16:creationId xmlns:a16="http://schemas.microsoft.com/office/drawing/2014/main" id="{685D673B-1272-4F23-87D5-12E7CF7C77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1" name="Freeform 123">
                <a:extLst>
                  <a:ext uri="{FF2B5EF4-FFF2-40B4-BE49-F238E27FC236}">
                    <a16:creationId xmlns:a16="http://schemas.microsoft.com/office/drawing/2014/main" id="{81897D28-6A93-4C1D-B95D-973BFB71AA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2" name="Freeform 124">
                <a:extLst>
                  <a:ext uri="{FF2B5EF4-FFF2-40B4-BE49-F238E27FC236}">
                    <a16:creationId xmlns:a16="http://schemas.microsoft.com/office/drawing/2014/main" id="{6DB00E8C-EC45-46FB-A469-680A0B60D379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943" name="Freeform 125">
                <a:extLst>
                  <a:ext uri="{FF2B5EF4-FFF2-40B4-BE49-F238E27FC236}">
                    <a16:creationId xmlns:a16="http://schemas.microsoft.com/office/drawing/2014/main" id="{5155D2F5-C7A0-4E40-9679-E05B83317C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546" name="1347">
              <a:extLst>
                <a:ext uri="{FF2B5EF4-FFF2-40B4-BE49-F238E27FC236}">
                  <a16:creationId xmlns:a16="http://schemas.microsoft.com/office/drawing/2014/main" id="{F127B838-C61D-4DAB-9A75-A7BAA084FD92}"/>
                </a:ext>
              </a:extLst>
            </p:cNvPr>
            <p:cNvGrpSpPr/>
            <p:nvPr/>
          </p:nvGrpSpPr>
          <p:grpSpPr bwMode="auto">
            <a:xfrm>
              <a:off x="10786336" y="337656"/>
              <a:ext cx="1036955" cy="1022350"/>
              <a:chOff x="678701" y="1276352"/>
              <a:chExt cx="745143" cy="734136"/>
            </a:xfrm>
          </p:grpSpPr>
          <p:sp>
            <p:nvSpPr>
              <p:cNvPr id="832" name="Freeform 70">
                <a:extLst>
                  <a:ext uri="{FF2B5EF4-FFF2-40B4-BE49-F238E27FC236}">
                    <a16:creationId xmlns:a16="http://schemas.microsoft.com/office/drawing/2014/main" id="{7ED24D41-AB11-400D-8BF0-581E443486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3" name="Freeform 71">
                <a:extLst>
                  <a:ext uri="{FF2B5EF4-FFF2-40B4-BE49-F238E27FC236}">
                    <a16:creationId xmlns:a16="http://schemas.microsoft.com/office/drawing/2014/main" id="{2247758C-5948-4A5E-BC0B-8DA2D909F452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4" name="Freeform 72">
                <a:extLst>
                  <a:ext uri="{FF2B5EF4-FFF2-40B4-BE49-F238E27FC236}">
                    <a16:creationId xmlns:a16="http://schemas.microsoft.com/office/drawing/2014/main" id="{A0EFDB0B-9B84-4987-9136-4E19F66E5E90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5" name="Freeform 73">
                <a:extLst>
                  <a:ext uri="{FF2B5EF4-FFF2-40B4-BE49-F238E27FC236}">
                    <a16:creationId xmlns:a16="http://schemas.microsoft.com/office/drawing/2014/main" id="{910AAA59-133F-4C42-8106-B00DAE16DCC4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6" name="Freeform 74">
                <a:extLst>
                  <a:ext uri="{FF2B5EF4-FFF2-40B4-BE49-F238E27FC236}">
                    <a16:creationId xmlns:a16="http://schemas.microsoft.com/office/drawing/2014/main" id="{1217D863-4511-465D-AC4F-33ECC051A1C1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7" name="Freeform 75">
                <a:extLst>
                  <a:ext uri="{FF2B5EF4-FFF2-40B4-BE49-F238E27FC236}">
                    <a16:creationId xmlns:a16="http://schemas.microsoft.com/office/drawing/2014/main" id="{90AA7E9F-D808-41F7-BEB4-DCD6B1F74F69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8" name="Freeform 76">
                <a:extLst>
                  <a:ext uri="{FF2B5EF4-FFF2-40B4-BE49-F238E27FC236}">
                    <a16:creationId xmlns:a16="http://schemas.microsoft.com/office/drawing/2014/main" id="{7C034214-61F4-4BFA-85B9-52AFC2F9EB00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9" name="Freeform 77">
                <a:extLst>
                  <a:ext uri="{FF2B5EF4-FFF2-40B4-BE49-F238E27FC236}">
                    <a16:creationId xmlns:a16="http://schemas.microsoft.com/office/drawing/2014/main" id="{93BB63D2-EE30-440F-9629-95E5F6D0E4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0" name="Freeform 78">
                <a:extLst>
                  <a:ext uri="{FF2B5EF4-FFF2-40B4-BE49-F238E27FC236}">
                    <a16:creationId xmlns:a16="http://schemas.microsoft.com/office/drawing/2014/main" id="{2069024F-2258-4B3F-B149-992B591F214D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1" name="Freeform 79">
                <a:extLst>
                  <a:ext uri="{FF2B5EF4-FFF2-40B4-BE49-F238E27FC236}">
                    <a16:creationId xmlns:a16="http://schemas.microsoft.com/office/drawing/2014/main" id="{C9A9BC3D-A145-407F-A9C9-89B9492CB263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2" name="Freeform 80">
                <a:extLst>
                  <a:ext uri="{FF2B5EF4-FFF2-40B4-BE49-F238E27FC236}">
                    <a16:creationId xmlns:a16="http://schemas.microsoft.com/office/drawing/2014/main" id="{59632A64-A612-431F-95C7-10B96908CA55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3" name="Freeform 81">
                <a:extLst>
                  <a:ext uri="{FF2B5EF4-FFF2-40B4-BE49-F238E27FC236}">
                    <a16:creationId xmlns:a16="http://schemas.microsoft.com/office/drawing/2014/main" id="{D2088006-4480-4056-B306-FB07ADEE4800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4" name="Freeform 82">
                <a:extLst>
                  <a:ext uri="{FF2B5EF4-FFF2-40B4-BE49-F238E27FC236}">
                    <a16:creationId xmlns:a16="http://schemas.microsoft.com/office/drawing/2014/main" id="{2CF1CCC4-3DD4-4B09-B042-68ABBD0E4F18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5" name="Freeform 83">
                <a:extLst>
                  <a:ext uri="{FF2B5EF4-FFF2-40B4-BE49-F238E27FC236}">
                    <a16:creationId xmlns:a16="http://schemas.microsoft.com/office/drawing/2014/main" id="{473F65A6-90ED-493E-8EF4-0F1DE71F30E9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6" name="Freeform 84">
                <a:extLst>
                  <a:ext uri="{FF2B5EF4-FFF2-40B4-BE49-F238E27FC236}">
                    <a16:creationId xmlns:a16="http://schemas.microsoft.com/office/drawing/2014/main" id="{7A966357-D575-48D2-BEAE-0009C0E328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7" name="Freeform 85">
                <a:extLst>
                  <a:ext uri="{FF2B5EF4-FFF2-40B4-BE49-F238E27FC236}">
                    <a16:creationId xmlns:a16="http://schemas.microsoft.com/office/drawing/2014/main" id="{0B730C5E-1774-4473-83C5-894A36C393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8" name="Freeform 86">
                <a:extLst>
                  <a:ext uri="{FF2B5EF4-FFF2-40B4-BE49-F238E27FC236}">
                    <a16:creationId xmlns:a16="http://schemas.microsoft.com/office/drawing/2014/main" id="{FDFF0FB2-CE74-4B90-B49E-2499A35C1EAD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49" name="Freeform 87">
                <a:extLst>
                  <a:ext uri="{FF2B5EF4-FFF2-40B4-BE49-F238E27FC236}">
                    <a16:creationId xmlns:a16="http://schemas.microsoft.com/office/drawing/2014/main" id="{4BBB9D51-F6A0-4412-A9DC-498FCD6EFDD0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0" name="Freeform 88">
                <a:extLst>
                  <a:ext uri="{FF2B5EF4-FFF2-40B4-BE49-F238E27FC236}">
                    <a16:creationId xmlns:a16="http://schemas.microsoft.com/office/drawing/2014/main" id="{38CF802B-7BFA-4214-8796-CA982CDC8D89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1" name="Freeform 89">
                <a:extLst>
                  <a:ext uri="{FF2B5EF4-FFF2-40B4-BE49-F238E27FC236}">
                    <a16:creationId xmlns:a16="http://schemas.microsoft.com/office/drawing/2014/main" id="{57A05916-E789-41E1-9706-0E8F52FFAFA0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2" name="Freeform 90">
                <a:extLst>
                  <a:ext uri="{FF2B5EF4-FFF2-40B4-BE49-F238E27FC236}">
                    <a16:creationId xmlns:a16="http://schemas.microsoft.com/office/drawing/2014/main" id="{30A950F5-EF1A-4B7F-BE0E-7C079791223D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3" name="Freeform 91">
                <a:extLst>
                  <a:ext uri="{FF2B5EF4-FFF2-40B4-BE49-F238E27FC236}">
                    <a16:creationId xmlns:a16="http://schemas.microsoft.com/office/drawing/2014/main" id="{DB611A2A-8902-4968-8FF5-96BE2CB639EC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4" name="Freeform 92">
                <a:extLst>
                  <a:ext uri="{FF2B5EF4-FFF2-40B4-BE49-F238E27FC236}">
                    <a16:creationId xmlns:a16="http://schemas.microsoft.com/office/drawing/2014/main" id="{97170E99-EB44-46A2-A1ED-92CEB3F9FA4C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5" name="Freeform 93">
                <a:extLst>
                  <a:ext uri="{FF2B5EF4-FFF2-40B4-BE49-F238E27FC236}">
                    <a16:creationId xmlns:a16="http://schemas.microsoft.com/office/drawing/2014/main" id="{BF754280-CFE6-4B28-925B-A668F9FAE5E8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6" name="Freeform 94">
                <a:extLst>
                  <a:ext uri="{FF2B5EF4-FFF2-40B4-BE49-F238E27FC236}">
                    <a16:creationId xmlns:a16="http://schemas.microsoft.com/office/drawing/2014/main" id="{2B803A89-51E4-49CB-9AC6-BD94CA02DF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7" name="Freeform 95">
                <a:extLst>
                  <a:ext uri="{FF2B5EF4-FFF2-40B4-BE49-F238E27FC236}">
                    <a16:creationId xmlns:a16="http://schemas.microsoft.com/office/drawing/2014/main" id="{C1C8686C-0B14-40D6-9BCB-FA38076C9159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8" name="Freeform 96">
                <a:extLst>
                  <a:ext uri="{FF2B5EF4-FFF2-40B4-BE49-F238E27FC236}">
                    <a16:creationId xmlns:a16="http://schemas.microsoft.com/office/drawing/2014/main" id="{25ADDFBA-6C8A-4940-B22C-2DBA8C6108CE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59" name="Freeform 97">
                <a:extLst>
                  <a:ext uri="{FF2B5EF4-FFF2-40B4-BE49-F238E27FC236}">
                    <a16:creationId xmlns:a16="http://schemas.microsoft.com/office/drawing/2014/main" id="{CADADC74-DCE0-4C13-A75B-E9501D4C76E6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0" name="Freeform 98">
                <a:extLst>
                  <a:ext uri="{FF2B5EF4-FFF2-40B4-BE49-F238E27FC236}">
                    <a16:creationId xmlns:a16="http://schemas.microsoft.com/office/drawing/2014/main" id="{249A893F-61CF-4EE3-AC1A-D26205F3CBDB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1" name="Freeform 99">
                <a:extLst>
                  <a:ext uri="{FF2B5EF4-FFF2-40B4-BE49-F238E27FC236}">
                    <a16:creationId xmlns:a16="http://schemas.microsoft.com/office/drawing/2014/main" id="{9E746D4F-ABF5-4416-9E84-B8C119DC9D6E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2" name="Freeform 100">
                <a:extLst>
                  <a:ext uri="{FF2B5EF4-FFF2-40B4-BE49-F238E27FC236}">
                    <a16:creationId xmlns:a16="http://schemas.microsoft.com/office/drawing/2014/main" id="{21276392-2F1B-46DD-9EC0-3C2201E48497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3" name="Freeform 101">
                <a:extLst>
                  <a:ext uri="{FF2B5EF4-FFF2-40B4-BE49-F238E27FC236}">
                    <a16:creationId xmlns:a16="http://schemas.microsoft.com/office/drawing/2014/main" id="{5FADB51C-B291-4AE4-AD15-B2E01D2802AE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4" name="Freeform 102">
                <a:extLst>
                  <a:ext uri="{FF2B5EF4-FFF2-40B4-BE49-F238E27FC236}">
                    <a16:creationId xmlns:a16="http://schemas.microsoft.com/office/drawing/2014/main" id="{2BBC4E7F-436B-4B65-9F84-EF371C697CD4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5" name="Freeform 103">
                <a:extLst>
                  <a:ext uri="{FF2B5EF4-FFF2-40B4-BE49-F238E27FC236}">
                    <a16:creationId xmlns:a16="http://schemas.microsoft.com/office/drawing/2014/main" id="{122AC0E2-978E-40D7-931F-0236F2BC50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6" name="Freeform 104">
                <a:extLst>
                  <a:ext uri="{FF2B5EF4-FFF2-40B4-BE49-F238E27FC236}">
                    <a16:creationId xmlns:a16="http://schemas.microsoft.com/office/drawing/2014/main" id="{15FAE565-F5A6-456C-B326-2518685EA542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7" name="Freeform 105">
                <a:extLst>
                  <a:ext uri="{FF2B5EF4-FFF2-40B4-BE49-F238E27FC236}">
                    <a16:creationId xmlns:a16="http://schemas.microsoft.com/office/drawing/2014/main" id="{E4EC1971-7C3D-4868-BD6C-948ED1A9E5AA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8" name="Freeform 106">
                <a:extLst>
                  <a:ext uri="{FF2B5EF4-FFF2-40B4-BE49-F238E27FC236}">
                    <a16:creationId xmlns:a16="http://schemas.microsoft.com/office/drawing/2014/main" id="{F2D00A0A-DF0C-43FB-B71B-33FE98EF89C6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69" name="Freeform 107">
                <a:extLst>
                  <a:ext uri="{FF2B5EF4-FFF2-40B4-BE49-F238E27FC236}">
                    <a16:creationId xmlns:a16="http://schemas.microsoft.com/office/drawing/2014/main" id="{3AAF976C-F0D7-4676-B5D5-F588C60D41E9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0" name="Freeform 108">
                <a:extLst>
                  <a:ext uri="{FF2B5EF4-FFF2-40B4-BE49-F238E27FC236}">
                    <a16:creationId xmlns:a16="http://schemas.microsoft.com/office/drawing/2014/main" id="{EDA2D898-921C-4369-B461-CDF750206251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1" name="Freeform 109">
                <a:extLst>
                  <a:ext uri="{FF2B5EF4-FFF2-40B4-BE49-F238E27FC236}">
                    <a16:creationId xmlns:a16="http://schemas.microsoft.com/office/drawing/2014/main" id="{DEDD7F70-792E-44BC-9435-AEB3806D8ECC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2" name="Freeform 110">
                <a:extLst>
                  <a:ext uri="{FF2B5EF4-FFF2-40B4-BE49-F238E27FC236}">
                    <a16:creationId xmlns:a16="http://schemas.microsoft.com/office/drawing/2014/main" id="{0C71DDBB-87C2-425F-9308-1801DD7B89A5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3" name="Freeform 111">
                <a:extLst>
                  <a:ext uri="{FF2B5EF4-FFF2-40B4-BE49-F238E27FC236}">
                    <a16:creationId xmlns:a16="http://schemas.microsoft.com/office/drawing/2014/main" id="{6A978CF2-E9B5-4083-94B6-D68CA76028D2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4" name="Freeform 112">
                <a:extLst>
                  <a:ext uri="{FF2B5EF4-FFF2-40B4-BE49-F238E27FC236}">
                    <a16:creationId xmlns:a16="http://schemas.microsoft.com/office/drawing/2014/main" id="{879058A4-D623-4E0B-8D85-24E75E196E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5" name="Freeform 113">
                <a:extLst>
                  <a:ext uri="{FF2B5EF4-FFF2-40B4-BE49-F238E27FC236}">
                    <a16:creationId xmlns:a16="http://schemas.microsoft.com/office/drawing/2014/main" id="{E08683D4-F89F-43B7-8BBE-8FCC6EF0EF3B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6" name="Freeform 114">
                <a:extLst>
                  <a:ext uri="{FF2B5EF4-FFF2-40B4-BE49-F238E27FC236}">
                    <a16:creationId xmlns:a16="http://schemas.microsoft.com/office/drawing/2014/main" id="{9409B632-C433-4353-96A7-463FC444AE8C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7" name="Freeform 115">
                <a:extLst>
                  <a:ext uri="{FF2B5EF4-FFF2-40B4-BE49-F238E27FC236}">
                    <a16:creationId xmlns:a16="http://schemas.microsoft.com/office/drawing/2014/main" id="{1250F30B-B10A-45C1-8B79-5981D58D8741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8" name="Freeform 116">
                <a:extLst>
                  <a:ext uri="{FF2B5EF4-FFF2-40B4-BE49-F238E27FC236}">
                    <a16:creationId xmlns:a16="http://schemas.microsoft.com/office/drawing/2014/main" id="{4D597C0B-56A3-4576-9980-FF796989F991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79" name="Freeform 117">
                <a:extLst>
                  <a:ext uri="{FF2B5EF4-FFF2-40B4-BE49-F238E27FC236}">
                    <a16:creationId xmlns:a16="http://schemas.microsoft.com/office/drawing/2014/main" id="{A7E40B21-1108-4123-85D0-54EE197FAA41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0" name="Freeform 118">
                <a:extLst>
                  <a:ext uri="{FF2B5EF4-FFF2-40B4-BE49-F238E27FC236}">
                    <a16:creationId xmlns:a16="http://schemas.microsoft.com/office/drawing/2014/main" id="{C33023CD-F27D-483E-81FD-978EFEBD20DE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1" name="Freeform 119">
                <a:extLst>
                  <a:ext uri="{FF2B5EF4-FFF2-40B4-BE49-F238E27FC236}">
                    <a16:creationId xmlns:a16="http://schemas.microsoft.com/office/drawing/2014/main" id="{026781EB-889C-44BF-BBEB-AC003FA0264B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2" name="Freeform 120">
                <a:extLst>
                  <a:ext uri="{FF2B5EF4-FFF2-40B4-BE49-F238E27FC236}">
                    <a16:creationId xmlns:a16="http://schemas.microsoft.com/office/drawing/2014/main" id="{C33F60DD-594C-4586-9E1B-0051A577B686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3" name="Freeform 121">
                <a:extLst>
                  <a:ext uri="{FF2B5EF4-FFF2-40B4-BE49-F238E27FC236}">
                    <a16:creationId xmlns:a16="http://schemas.microsoft.com/office/drawing/2014/main" id="{C83769F1-46B6-4A07-9AED-A5CEFD0ECF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4" name="Freeform 122">
                <a:extLst>
                  <a:ext uri="{FF2B5EF4-FFF2-40B4-BE49-F238E27FC236}">
                    <a16:creationId xmlns:a16="http://schemas.microsoft.com/office/drawing/2014/main" id="{90931BAB-C41B-4861-8BE7-8D52A8FC74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5" name="Freeform 123">
                <a:extLst>
                  <a:ext uri="{FF2B5EF4-FFF2-40B4-BE49-F238E27FC236}">
                    <a16:creationId xmlns:a16="http://schemas.microsoft.com/office/drawing/2014/main" id="{CAE309ED-EF89-4DD6-9EC9-BE6C43D07E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6" name="Freeform 124">
                <a:extLst>
                  <a:ext uri="{FF2B5EF4-FFF2-40B4-BE49-F238E27FC236}">
                    <a16:creationId xmlns:a16="http://schemas.microsoft.com/office/drawing/2014/main" id="{FBBACBAF-A69C-4810-B850-C6D6B5259B88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87" name="Freeform 125">
                <a:extLst>
                  <a:ext uri="{FF2B5EF4-FFF2-40B4-BE49-F238E27FC236}">
                    <a16:creationId xmlns:a16="http://schemas.microsoft.com/office/drawing/2014/main" id="{CD124FF2-5C0E-4BC5-A066-A182280D54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547" name="1404">
              <a:extLst>
                <a:ext uri="{FF2B5EF4-FFF2-40B4-BE49-F238E27FC236}">
                  <a16:creationId xmlns:a16="http://schemas.microsoft.com/office/drawing/2014/main" id="{481CAA2A-DEBB-42C1-B9CE-3047F7C3182A}"/>
                </a:ext>
              </a:extLst>
            </p:cNvPr>
            <p:cNvGrpSpPr/>
            <p:nvPr/>
          </p:nvGrpSpPr>
          <p:grpSpPr bwMode="auto">
            <a:xfrm>
              <a:off x="10748154" y="5081497"/>
              <a:ext cx="485775" cy="479425"/>
              <a:chOff x="678701" y="1276352"/>
              <a:chExt cx="745143" cy="734136"/>
            </a:xfrm>
          </p:grpSpPr>
          <p:sp>
            <p:nvSpPr>
              <p:cNvPr id="776" name="Freeform 70">
                <a:extLst>
                  <a:ext uri="{FF2B5EF4-FFF2-40B4-BE49-F238E27FC236}">
                    <a16:creationId xmlns:a16="http://schemas.microsoft.com/office/drawing/2014/main" id="{8B929C08-1BB4-49D4-8B4A-25A3D72F30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7" name="Freeform 71">
                <a:extLst>
                  <a:ext uri="{FF2B5EF4-FFF2-40B4-BE49-F238E27FC236}">
                    <a16:creationId xmlns:a16="http://schemas.microsoft.com/office/drawing/2014/main" id="{AE99C9DA-38C0-44DC-95FD-74857B9D4BC8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8" name="Freeform 72">
                <a:extLst>
                  <a:ext uri="{FF2B5EF4-FFF2-40B4-BE49-F238E27FC236}">
                    <a16:creationId xmlns:a16="http://schemas.microsoft.com/office/drawing/2014/main" id="{B0C8520E-2AC2-4D87-8E0A-273D66ACA11F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9" name="Freeform 73">
                <a:extLst>
                  <a:ext uri="{FF2B5EF4-FFF2-40B4-BE49-F238E27FC236}">
                    <a16:creationId xmlns:a16="http://schemas.microsoft.com/office/drawing/2014/main" id="{05811B59-DC2D-4BC3-A3BF-C8CDADE493C9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0" name="Freeform 74">
                <a:extLst>
                  <a:ext uri="{FF2B5EF4-FFF2-40B4-BE49-F238E27FC236}">
                    <a16:creationId xmlns:a16="http://schemas.microsoft.com/office/drawing/2014/main" id="{4383BE84-8764-4AB8-86EC-FC8ED9869D0D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1" name="Freeform 75">
                <a:extLst>
                  <a:ext uri="{FF2B5EF4-FFF2-40B4-BE49-F238E27FC236}">
                    <a16:creationId xmlns:a16="http://schemas.microsoft.com/office/drawing/2014/main" id="{EB531C2E-B4A5-4D33-AF26-79626E041CE9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2" name="Freeform 76">
                <a:extLst>
                  <a:ext uri="{FF2B5EF4-FFF2-40B4-BE49-F238E27FC236}">
                    <a16:creationId xmlns:a16="http://schemas.microsoft.com/office/drawing/2014/main" id="{A3A78B59-DBD4-4139-BD7E-43E1462B8D74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3" name="Freeform 77">
                <a:extLst>
                  <a:ext uri="{FF2B5EF4-FFF2-40B4-BE49-F238E27FC236}">
                    <a16:creationId xmlns:a16="http://schemas.microsoft.com/office/drawing/2014/main" id="{D661DF21-10D6-4D9A-9563-9B22049A87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4" name="Freeform 78">
                <a:extLst>
                  <a:ext uri="{FF2B5EF4-FFF2-40B4-BE49-F238E27FC236}">
                    <a16:creationId xmlns:a16="http://schemas.microsoft.com/office/drawing/2014/main" id="{6828FCE7-B37F-4014-87D2-84E366EF7B61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5" name="Freeform 79">
                <a:extLst>
                  <a:ext uri="{FF2B5EF4-FFF2-40B4-BE49-F238E27FC236}">
                    <a16:creationId xmlns:a16="http://schemas.microsoft.com/office/drawing/2014/main" id="{1A8372CD-DF10-4461-AD6A-E4282BCA2EC6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6" name="Freeform 80">
                <a:extLst>
                  <a:ext uri="{FF2B5EF4-FFF2-40B4-BE49-F238E27FC236}">
                    <a16:creationId xmlns:a16="http://schemas.microsoft.com/office/drawing/2014/main" id="{EB26258C-EA76-4A1C-BF40-6DF9606C5020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7" name="Freeform 81">
                <a:extLst>
                  <a:ext uri="{FF2B5EF4-FFF2-40B4-BE49-F238E27FC236}">
                    <a16:creationId xmlns:a16="http://schemas.microsoft.com/office/drawing/2014/main" id="{9C326861-57D6-4269-8F72-7BD9E5A42FDF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8" name="Freeform 82">
                <a:extLst>
                  <a:ext uri="{FF2B5EF4-FFF2-40B4-BE49-F238E27FC236}">
                    <a16:creationId xmlns:a16="http://schemas.microsoft.com/office/drawing/2014/main" id="{0963E355-D6FD-4289-B77C-5B1C6C8E1ADE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89" name="Freeform 83">
                <a:extLst>
                  <a:ext uri="{FF2B5EF4-FFF2-40B4-BE49-F238E27FC236}">
                    <a16:creationId xmlns:a16="http://schemas.microsoft.com/office/drawing/2014/main" id="{5672E501-8097-4F06-A077-305EA8AC700E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0" name="Freeform 84">
                <a:extLst>
                  <a:ext uri="{FF2B5EF4-FFF2-40B4-BE49-F238E27FC236}">
                    <a16:creationId xmlns:a16="http://schemas.microsoft.com/office/drawing/2014/main" id="{AF53F5E4-513C-4D66-9629-26407D39AE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1" name="Freeform 85">
                <a:extLst>
                  <a:ext uri="{FF2B5EF4-FFF2-40B4-BE49-F238E27FC236}">
                    <a16:creationId xmlns:a16="http://schemas.microsoft.com/office/drawing/2014/main" id="{0508F6D0-9156-4834-93E5-FEA3B8AB9C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2" name="Freeform 86">
                <a:extLst>
                  <a:ext uri="{FF2B5EF4-FFF2-40B4-BE49-F238E27FC236}">
                    <a16:creationId xmlns:a16="http://schemas.microsoft.com/office/drawing/2014/main" id="{20F86F2F-C0F7-41AA-A957-AD1F508AEF0A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3" name="Freeform 87">
                <a:extLst>
                  <a:ext uri="{FF2B5EF4-FFF2-40B4-BE49-F238E27FC236}">
                    <a16:creationId xmlns:a16="http://schemas.microsoft.com/office/drawing/2014/main" id="{DF78F8BB-E290-4EFE-8730-E4396DBC17FE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4" name="Freeform 88">
                <a:extLst>
                  <a:ext uri="{FF2B5EF4-FFF2-40B4-BE49-F238E27FC236}">
                    <a16:creationId xmlns:a16="http://schemas.microsoft.com/office/drawing/2014/main" id="{4CD7D65A-1D72-4031-B0CC-815F7E20F385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5" name="Freeform 89">
                <a:extLst>
                  <a:ext uri="{FF2B5EF4-FFF2-40B4-BE49-F238E27FC236}">
                    <a16:creationId xmlns:a16="http://schemas.microsoft.com/office/drawing/2014/main" id="{ACD8F070-F85A-452B-A196-6EE07B87601B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6" name="Freeform 90">
                <a:extLst>
                  <a:ext uri="{FF2B5EF4-FFF2-40B4-BE49-F238E27FC236}">
                    <a16:creationId xmlns:a16="http://schemas.microsoft.com/office/drawing/2014/main" id="{EA7238CB-E58B-4B2E-8F28-9E298A101D8A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7" name="Freeform 91">
                <a:extLst>
                  <a:ext uri="{FF2B5EF4-FFF2-40B4-BE49-F238E27FC236}">
                    <a16:creationId xmlns:a16="http://schemas.microsoft.com/office/drawing/2014/main" id="{ECDD1A3A-0C72-4381-AC7E-0616F68266A6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8" name="Freeform 92">
                <a:extLst>
                  <a:ext uri="{FF2B5EF4-FFF2-40B4-BE49-F238E27FC236}">
                    <a16:creationId xmlns:a16="http://schemas.microsoft.com/office/drawing/2014/main" id="{88EC077F-D1FE-4702-AE32-81941A337A8D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99" name="Freeform 93">
                <a:extLst>
                  <a:ext uri="{FF2B5EF4-FFF2-40B4-BE49-F238E27FC236}">
                    <a16:creationId xmlns:a16="http://schemas.microsoft.com/office/drawing/2014/main" id="{9DB9BA47-E148-4076-BADE-126FE6942CBE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0" name="Freeform 94">
                <a:extLst>
                  <a:ext uri="{FF2B5EF4-FFF2-40B4-BE49-F238E27FC236}">
                    <a16:creationId xmlns:a16="http://schemas.microsoft.com/office/drawing/2014/main" id="{262BA9EF-A815-4609-AD77-E333481CBD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1" name="Freeform 95">
                <a:extLst>
                  <a:ext uri="{FF2B5EF4-FFF2-40B4-BE49-F238E27FC236}">
                    <a16:creationId xmlns:a16="http://schemas.microsoft.com/office/drawing/2014/main" id="{79ED18D5-6F1E-450D-901F-05B541015563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2" name="Freeform 96">
                <a:extLst>
                  <a:ext uri="{FF2B5EF4-FFF2-40B4-BE49-F238E27FC236}">
                    <a16:creationId xmlns:a16="http://schemas.microsoft.com/office/drawing/2014/main" id="{986910FD-7CFC-452D-89CF-2200557AF666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3" name="Freeform 97">
                <a:extLst>
                  <a:ext uri="{FF2B5EF4-FFF2-40B4-BE49-F238E27FC236}">
                    <a16:creationId xmlns:a16="http://schemas.microsoft.com/office/drawing/2014/main" id="{4E40E120-23E7-407C-805D-E4CD80BA0E71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4" name="Freeform 98">
                <a:extLst>
                  <a:ext uri="{FF2B5EF4-FFF2-40B4-BE49-F238E27FC236}">
                    <a16:creationId xmlns:a16="http://schemas.microsoft.com/office/drawing/2014/main" id="{493B2D8B-38FA-4868-BF77-D161CD40124D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5" name="Freeform 99">
                <a:extLst>
                  <a:ext uri="{FF2B5EF4-FFF2-40B4-BE49-F238E27FC236}">
                    <a16:creationId xmlns:a16="http://schemas.microsoft.com/office/drawing/2014/main" id="{15C81222-80F0-440C-97C1-4479BBE1C14B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6" name="Freeform 100">
                <a:extLst>
                  <a:ext uri="{FF2B5EF4-FFF2-40B4-BE49-F238E27FC236}">
                    <a16:creationId xmlns:a16="http://schemas.microsoft.com/office/drawing/2014/main" id="{183D0860-8442-47B4-9189-46805E187847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7" name="Freeform 101">
                <a:extLst>
                  <a:ext uri="{FF2B5EF4-FFF2-40B4-BE49-F238E27FC236}">
                    <a16:creationId xmlns:a16="http://schemas.microsoft.com/office/drawing/2014/main" id="{2E8A9682-115D-4321-9E12-BDDC923D5AE2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8" name="Freeform 102">
                <a:extLst>
                  <a:ext uri="{FF2B5EF4-FFF2-40B4-BE49-F238E27FC236}">
                    <a16:creationId xmlns:a16="http://schemas.microsoft.com/office/drawing/2014/main" id="{A42817FC-598E-4E7F-B8A9-B047822D0E51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09" name="Freeform 103">
                <a:extLst>
                  <a:ext uri="{FF2B5EF4-FFF2-40B4-BE49-F238E27FC236}">
                    <a16:creationId xmlns:a16="http://schemas.microsoft.com/office/drawing/2014/main" id="{08675941-20D5-4BF9-B9CF-8A0E997B8C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0" name="Freeform 104">
                <a:extLst>
                  <a:ext uri="{FF2B5EF4-FFF2-40B4-BE49-F238E27FC236}">
                    <a16:creationId xmlns:a16="http://schemas.microsoft.com/office/drawing/2014/main" id="{7E1926CA-C6F2-4B1C-A34C-C39A7F998B33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1" name="Freeform 105">
                <a:extLst>
                  <a:ext uri="{FF2B5EF4-FFF2-40B4-BE49-F238E27FC236}">
                    <a16:creationId xmlns:a16="http://schemas.microsoft.com/office/drawing/2014/main" id="{D1D1A061-7C7E-47BB-AFF3-61218D55AADF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2" name="Freeform 106">
                <a:extLst>
                  <a:ext uri="{FF2B5EF4-FFF2-40B4-BE49-F238E27FC236}">
                    <a16:creationId xmlns:a16="http://schemas.microsoft.com/office/drawing/2014/main" id="{DE0AABEC-8E55-4E67-B435-F88D3948EE4F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3" name="Freeform 107">
                <a:extLst>
                  <a:ext uri="{FF2B5EF4-FFF2-40B4-BE49-F238E27FC236}">
                    <a16:creationId xmlns:a16="http://schemas.microsoft.com/office/drawing/2014/main" id="{E6F89BDC-709E-4757-8C9C-E26BDB829F76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4" name="Freeform 108">
                <a:extLst>
                  <a:ext uri="{FF2B5EF4-FFF2-40B4-BE49-F238E27FC236}">
                    <a16:creationId xmlns:a16="http://schemas.microsoft.com/office/drawing/2014/main" id="{518779AB-B3E1-4BC9-A4BC-178DA7AE6022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5" name="Freeform 109">
                <a:extLst>
                  <a:ext uri="{FF2B5EF4-FFF2-40B4-BE49-F238E27FC236}">
                    <a16:creationId xmlns:a16="http://schemas.microsoft.com/office/drawing/2014/main" id="{BA1AB461-1B41-4688-8C12-279FFEDA223B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6" name="Freeform 110">
                <a:extLst>
                  <a:ext uri="{FF2B5EF4-FFF2-40B4-BE49-F238E27FC236}">
                    <a16:creationId xmlns:a16="http://schemas.microsoft.com/office/drawing/2014/main" id="{CF1A14A0-E013-4C1E-913E-1A84D4AACFCD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7" name="Freeform 111">
                <a:extLst>
                  <a:ext uri="{FF2B5EF4-FFF2-40B4-BE49-F238E27FC236}">
                    <a16:creationId xmlns:a16="http://schemas.microsoft.com/office/drawing/2014/main" id="{B4B58943-B324-4B49-86A0-02CCF7EBA344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8" name="Freeform 112">
                <a:extLst>
                  <a:ext uri="{FF2B5EF4-FFF2-40B4-BE49-F238E27FC236}">
                    <a16:creationId xmlns:a16="http://schemas.microsoft.com/office/drawing/2014/main" id="{4E37E8AD-5AF6-4788-A490-2AEEACCE8C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19" name="Freeform 113">
                <a:extLst>
                  <a:ext uri="{FF2B5EF4-FFF2-40B4-BE49-F238E27FC236}">
                    <a16:creationId xmlns:a16="http://schemas.microsoft.com/office/drawing/2014/main" id="{0761B4EB-CF85-41D4-8E9C-8A63E7BC5842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0" name="Freeform 114">
                <a:extLst>
                  <a:ext uri="{FF2B5EF4-FFF2-40B4-BE49-F238E27FC236}">
                    <a16:creationId xmlns:a16="http://schemas.microsoft.com/office/drawing/2014/main" id="{4712A149-8776-4DF1-BA93-1CC0DAABE192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1" name="Freeform 115">
                <a:extLst>
                  <a:ext uri="{FF2B5EF4-FFF2-40B4-BE49-F238E27FC236}">
                    <a16:creationId xmlns:a16="http://schemas.microsoft.com/office/drawing/2014/main" id="{28C83F32-74CA-4310-A72A-549B63544771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2" name="Freeform 116">
                <a:extLst>
                  <a:ext uri="{FF2B5EF4-FFF2-40B4-BE49-F238E27FC236}">
                    <a16:creationId xmlns:a16="http://schemas.microsoft.com/office/drawing/2014/main" id="{56AB92C8-2D16-46F4-9FD5-C2F75CC4A60D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3" name="Freeform 117">
                <a:extLst>
                  <a:ext uri="{FF2B5EF4-FFF2-40B4-BE49-F238E27FC236}">
                    <a16:creationId xmlns:a16="http://schemas.microsoft.com/office/drawing/2014/main" id="{B8CEC868-DA42-45D2-AE87-0E0B3650606C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4" name="Freeform 118">
                <a:extLst>
                  <a:ext uri="{FF2B5EF4-FFF2-40B4-BE49-F238E27FC236}">
                    <a16:creationId xmlns:a16="http://schemas.microsoft.com/office/drawing/2014/main" id="{44D3B769-F0E6-483C-B115-B0075F8370D2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5" name="Freeform 119">
                <a:extLst>
                  <a:ext uri="{FF2B5EF4-FFF2-40B4-BE49-F238E27FC236}">
                    <a16:creationId xmlns:a16="http://schemas.microsoft.com/office/drawing/2014/main" id="{A4F69BA7-F01F-4AD6-ACBD-0A1C47168345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6" name="Freeform 120">
                <a:extLst>
                  <a:ext uri="{FF2B5EF4-FFF2-40B4-BE49-F238E27FC236}">
                    <a16:creationId xmlns:a16="http://schemas.microsoft.com/office/drawing/2014/main" id="{9BAFE343-6389-4D48-BACA-B00FE1BD2CBA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7" name="Freeform 121">
                <a:extLst>
                  <a:ext uri="{FF2B5EF4-FFF2-40B4-BE49-F238E27FC236}">
                    <a16:creationId xmlns:a16="http://schemas.microsoft.com/office/drawing/2014/main" id="{0BAA492F-8DFD-4D22-BE46-D934A77A86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8" name="Freeform 122">
                <a:extLst>
                  <a:ext uri="{FF2B5EF4-FFF2-40B4-BE49-F238E27FC236}">
                    <a16:creationId xmlns:a16="http://schemas.microsoft.com/office/drawing/2014/main" id="{CEEA4526-4625-4CB6-A9E7-5B9C8E7823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29" name="Freeform 123">
                <a:extLst>
                  <a:ext uri="{FF2B5EF4-FFF2-40B4-BE49-F238E27FC236}">
                    <a16:creationId xmlns:a16="http://schemas.microsoft.com/office/drawing/2014/main" id="{0E648C9B-46DA-40B1-99AC-481058962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0" name="Freeform 124">
                <a:extLst>
                  <a:ext uri="{FF2B5EF4-FFF2-40B4-BE49-F238E27FC236}">
                    <a16:creationId xmlns:a16="http://schemas.microsoft.com/office/drawing/2014/main" id="{C8D695E8-361D-48CB-AC12-C6062FF3C576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831" name="Freeform 125">
                <a:extLst>
                  <a:ext uri="{FF2B5EF4-FFF2-40B4-BE49-F238E27FC236}">
                    <a16:creationId xmlns:a16="http://schemas.microsoft.com/office/drawing/2014/main" id="{FFAC71FD-21A5-4CCB-9452-A2C3EA4DF6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548" name="1461">
              <a:extLst>
                <a:ext uri="{FF2B5EF4-FFF2-40B4-BE49-F238E27FC236}">
                  <a16:creationId xmlns:a16="http://schemas.microsoft.com/office/drawing/2014/main" id="{46CB68FC-EECE-49F1-8786-0FB7A790B8F3}"/>
                </a:ext>
              </a:extLst>
            </p:cNvPr>
            <p:cNvGrpSpPr/>
            <p:nvPr/>
          </p:nvGrpSpPr>
          <p:grpSpPr bwMode="auto">
            <a:xfrm>
              <a:off x="4038600" y="611700"/>
              <a:ext cx="485775" cy="478155"/>
              <a:chOff x="678701" y="1276352"/>
              <a:chExt cx="745143" cy="734136"/>
            </a:xfrm>
          </p:grpSpPr>
          <p:sp>
            <p:nvSpPr>
              <p:cNvPr id="720" name="Freeform 70">
                <a:extLst>
                  <a:ext uri="{FF2B5EF4-FFF2-40B4-BE49-F238E27FC236}">
                    <a16:creationId xmlns:a16="http://schemas.microsoft.com/office/drawing/2014/main" id="{E9AD8222-B3E8-4548-995A-20A8301753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1" name="Freeform 71">
                <a:extLst>
                  <a:ext uri="{FF2B5EF4-FFF2-40B4-BE49-F238E27FC236}">
                    <a16:creationId xmlns:a16="http://schemas.microsoft.com/office/drawing/2014/main" id="{83AB9A1E-681E-416D-8A01-F01F0A2643A8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2" name="Freeform 72">
                <a:extLst>
                  <a:ext uri="{FF2B5EF4-FFF2-40B4-BE49-F238E27FC236}">
                    <a16:creationId xmlns:a16="http://schemas.microsoft.com/office/drawing/2014/main" id="{B2228338-2E7F-4373-AFA6-1762E15E83C7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3" name="Freeform 73">
                <a:extLst>
                  <a:ext uri="{FF2B5EF4-FFF2-40B4-BE49-F238E27FC236}">
                    <a16:creationId xmlns:a16="http://schemas.microsoft.com/office/drawing/2014/main" id="{255A0394-F8E2-4BD9-9F0D-4EEC44AB3875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4" name="Freeform 74">
                <a:extLst>
                  <a:ext uri="{FF2B5EF4-FFF2-40B4-BE49-F238E27FC236}">
                    <a16:creationId xmlns:a16="http://schemas.microsoft.com/office/drawing/2014/main" id="{D97B964D-C5EA-4457-9363-2F84D6E9AE13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5" name="Freeform 75">
                <a:extLst>
                  <a:ext uri="{FF2B5EF4-FFF2-40B4-BE49-F238E27FC236}">
                    <a16:creationId xmlns:a16="http://schemas.microsoft.com/office/drawing/2014/main" id="{D72220B5-E82A-4A71-863C-614D591C7256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6" name="Freeform 76">
                <a:extLst>
                  <a:ext uri="{FF2B5EF4-FFF2-40B4-BE49-F238E27FC236}">
                    <a16:creationId xmlns:a16="http://schemas.microsoft.com/office/drawing/2014/main" id="{038ABF36-8D38-4989-8051-7B1D85C0E73C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7" name="Freeform 77">
                <a:extLst>
                  <a:ext uri="{FF2B5EF4-FFF2-40B4-BE49-F238E27FC236}">
                    <a16:creationId xmlns:a16="http://schemas.microsoft.com/office/drawing/2014/main" id="{00886040-4892-466E-9569-CE4215D164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8" name="Freeform 78">
                <a:extLst>
                  <a:ext uri="{FF2B5EF4-FFF2-40B4-BE49-F238E27FC236}">
                    <a16:creationId xmlns:a16="http://schemas.microsoft.com/office/drawing/2014/main" id="{69B5C535-42FD-4E5D-9B83-432CFAFD78E2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29" name="Freeform 79">
                <a:extLst>
                  <a:ext uri="{FF2B5EF4-FFF2-40B4-BE49-F238E27FC236}">
                    <a16:creationId xmlns:a16="http://schemas.microsoft.com/office/drawing/2014/main" id="{FE307EFB-F9AF-4101-AC33-401EAAC27C73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0" name="Freeform 80">
                <a:extLst>
                  <a:ext uri="{FF2B5EF4-FFF2-40B4-BE49-F238E27FC236}">
                    <a16:creationId xmlns:a16="http://schemas.microsoft.com/office/drawing/2014/main" id="{5373014F-4A68-48FB-A39B-98061EB42590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1" name="Freeform 81">
                <a:extLst>
                  <a:ext uri="{FF2B5EF4-FFF2-40B4-BE49-F238E27FC236}">
                    <a16:creationId xmlns:a16="http://schemas.microsoft.com/office/drawing/2014/main" id="{5187FEB3-915D-4A0E-BBC8-2A7436118E45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2" name="Freeform 82">
                <a:extLst>
                  <a:ext uri="{FF2B5EF4-FFF2-40B4-BE49-F238E27FC236}">
                    <a16:creationId xmlns:a16="http://schemas.microsoft.com/office/drawing/2014/main" id="{55857B3E-AD5A-4932-A20C-A6CEA0678971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3" name="Freeform 83">
                <a:extLst>
                  <a:ext uri="{FF2B5EF4-FFF2-40B4-BE49-F238E27FC236}">
                    <a16:creationId xmlns:a16="http://schemas.microsoft.com/office/drawing/2014/main" id="{3310D2B3-8FD2-4CA0-8839-9866E8C49DA8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4" name="Freeform 84">
                <a:extLst>
                  <a:ext uri="{FF2B5EF4-FFF2-40B4-BE49-F238E27FC236}">
                    <a16:creationId xmlns:a16="http://schemas.microsoft.com/office/drawing/2014/main" id="{917D6267-4912-4196-923D-B9C9591049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5" name="Freeform 85">
                <a:extLst>
                  <a:ext uri="{FF2B5EF4-FFF2-40B4-BE49-F238E27FC236}">
                    <a16:creationId xmlns:a16="http://schemas.microsoft.com/office/drawing/2014/main" id="{45F646AA-E9D6-4E77-A243-AA52CA6C64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6" name="Freeform 86">
                <a:extLst>
                  <a:ext uri="{FF2B5EF4-FFF2-40B4-BE49-F238E27FC236}">
                    <a16:creationId xmlns:a16="http://schemas.microsoft.com/office/drawing/2014/main" id="{3DF88C79-B65C-4B93-BD42-C697A4CB5783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7" name="Freeform 87">
                <a:extLst>
                  <a:ext uri="{FF2B5EF4-FFF2-40B4-BE49-F238E27FC236}">
                    <a16:creationId xmlns:a16="http://schemas.microsoft.com/office/drawing/2014/main" id="{62E64732-628B-453F-9DBE-4470984835DB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8" name="Freeform 88">
                <a:extLst>
                  <a:ext uri="{FF2B5EF4-FFF2-40B4-BE49-F238E27FC236}">
                    <a16:creationId xmlns:a16="http://schemas.microsoft.com/office/drawing/2014/main" id="{5FB3175B-208B-44B1-970A-D0AD9156A703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39" name="Freeform 89">
                <a:extLst>
                  <a:ext uri="{FF2B5EF4-FFF2-40B4-BE49-F238E27FC236}">
                    <a16:creationId xmlns:a16="http://schemas.microsoft.com/office/drawing/2014/main" id="{BCF54C63-8918-4875-A44C-13627C317411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0" name="Freeform 90">
                <a:extLst>
                  <a:ext uri="{FF2B5EF4-FFF2-40B4-BE49-F238E27FC236}">
                    <a16:creationId xmlns:a16="http://schemas.microsoft.com/office/drawing/2014/main" id="{EDF121B7-16ED-429D-8977-DF92C80E016F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1" name="Freeform 91">
                <a:extLst>
                  <a:ext uri="{FF2B5EF4-FFF2-40B4-BE49-F238E27FC236}">
                    <a16:creationId xmlns:a16="http://schemas.microsoft.com/office/drawing/2014/main" id="{2CD344DD-5C8E-4F0D-A30C-9B4636506210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2" name="Freeform 92">
                <a:extLst>
                  <a:ext uri="{FF2B5EF4-FFF2-40B4-BE49-F238E27FC236}">
                    <a16:creationId xmlns:a16="http://schemas.microsoft.com/office/drawing/2014/main" id="{8C185DF2-C49E-4D28-9377-408A95B8893F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3" name="Freeform 93">
                <a:extLst>
                  <a:ext uri="{FF2B5EF4-FFF2-40B4-BE49-F238E27FC236}">
                    <a16:creationId xmlns:a16="http://schemas.microsoft.com/office/drawing/2014/main" id="{C8618EFD-5710-4449-9788-7DBFAB68E397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4" name="Freeform 94">
                <a:extLst>
                  <a:ext uri="{FF2B5EF4-FFF2-40B4-BE49-F238E27FC236}">
                    <a16:creationId xmlns:a16="http://schemas.microsoft.com/office/drawing/2014/main" id="{B0F05A4C-2AA5-44C3-93A4-6330C2FFFB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5" name="Freeform 95">
                <a:extLst>
                  <a:ext uri="{FF2B5EF4-FFF2-40B4-BE49-F238E27FC236}">
                    <a16:creationId xmlns:a16="http://schemas.microsoft.com/office/drawing/2014/main" id="{10F0F37E-5D63-446B-8D8E-08EBE37409D2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6" name="Freeform 96">
                <a:extLst>
                  <a:ext uri="{FF2B5EF4-FFF2-40B4-BE49-F238E27FC236}">
                    <a16:creationId xmlns:a16="http://schemas.microsoft.com/office/drawing/2014/main" id="{FDE4B144-5AF4-43A4-9C7B-449BCBD58DB9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7" name="Freeform 97">
                <a:extLst>
                  <a:ext uri="{FF2B5EF4-FFF2-40B4-BE49-F238E27FC236}">
                    <a16:creationId xmlns:a16="http://schemas.microsoft.com/office/drawing/2014/main" id="{88A6BAB5-A803-4D8C-96C5-DC1D2C8204DE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8" name="Freeform 98">
                <a:extLst>
                  <a:ext uri="{FF2B5EF4-FFF2-40B4-BE49-F238E27FC236}">
                    <a16:creationId xmlns:a16="http://schemas.microsoft.com/office/drawing/2014/main" id="{5DAB4C07-8CCE-42F8-AE60-3B1755589F5B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49" name="Freeform 99">
                <a:extLst>
                  <a:ext uri="{FF2B5EF4-FFF2-40B4-BE49-F238E27FC236}">
                    <a16:creationId xmlns:a16="http://schemas.microsoft.com/office/drawing/2014/main" id="{67DCE52B-3E32-4C50-886B-DDC3B3AF6581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0" name="Freeform 100">
                <a:extLst>
                  <a:ext uri="{FF2B5EF4-FFF2-40B4-BE49-F238E27FC236}">
                    <a16:creationId xmlns:a16="http://schemas.microsoft.com/office/drawing/2014/main" id="{64925BF6-3BF3-4B2D-9A9E-36180F10070B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1" name="Freeform 101">
                <a:extLst>
                  <a:ext uri="{FF2B5EF4-FFF2-40B4-BE49-F238E27FC236}">
                    <a16:creationId xmlns:a16="http://schemas.microsoft.com/office/drawing/2014/main" id="{D27B7334-8841-4ADA-84BB-CED42D80E796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2" name="Freeform 102">
                <a:extLst>
                  <a:ext uri="{FF2B5EF4-FFF2-40B4-BE49-F238E27FC236}">
                    <a16:creationId xmlns:a16="http://schemas.microsoft.com/office/drawing/2014/main" id="{30792E36-29EB-4EF0-98B3-A89039BD592A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3" name="Freeform 103">
                <a:extLst>
                  <a:ext uri="{FF2B5EF4-FFF2-40B4-BE49-F238E27FC236}">
                    <a16:creationId xmlns:a16="http://schemas.microsoft.com/office/drawing/2014/main" id="{BDC65DCF-B601-47F8-B268-074795F48A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4" name="Freeform 104">
                <a:extLst>
                  <a:ext uri="{FF2B5EF4-FFF2-40B4-BE49-F238E27FC236}">
                    <a16:creationId xmlns:a16="http://schemas.microsoft.com/office/drawing/2014/main" id="{5CB0E101-73ED-41A0-9115-372CE7C2F2FF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5" name="Freeform 105">
                <a:extLst>
                  <a:ext uri="{FF2B5EF4-FFF2-40B4-BE49-F238E27FC236}">
                    <a16:creationId xmlns:a16="http://schemas.microsoft.com/office/drawing/2014/main" id="{0A9631A9-A37B-4D91-BD29-1C3ED2156AE6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6" name="Freeform 106">
                <a:extLst>
                  <a:ext uri="{FF2B5EF4-FFF2-40B4-BE49-F238E27FC236}">
                    <a16:creationId xmlns:a16="http://schemas.microsoft.com/office/drawing/2014/main" id="{F4E07528-15E0-4B96-A2CF-C190998ACAAE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7" name="Freeform 107">
                <a:extLst>
                  <a:ext uri="{FF2B5EF4-FFF2-40B4-BE49-F238E27FC236}">
                    <a16:creationId xmlns:a16="http://schemas.microsoft.com/office/drawing/2014/main" id="{48C9A394-8279-460C-A356-8875D17E8724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8" name="Freeform 108">
                <a:extLst>
                  <a:ext uri="{FF2B5EF4-FFF2-40B4-BE49-F238E27FC236}">
                    <a16:creationId xmlns:a16="http://schemas.microsoft.com/office/drawing/2014/main" id="{95CD47BF-7E85-469D-A928-8B34C27829CB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59" name="Freeform 109">
                <a:extLst>
                  <a:ext uri="{FF2B5EF4-FFF2-40B4-BE49-F238E27FC236}">
                    <a16:creationId xmlns:a16="http://schemas.microsoft.com/office/drawing/2014/main" id="{95442F82-AD90-4A9F-9482-77D8F1087E97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0" name="Freeform 110">
                <a:extLst>
                  <a:ext uri="{FF2B5EF4-FFF2-40B4-BE49-F238E27FC236}">
                    <a16:creationId xmlns:a16="http://schemas.microsoft.com/office/drawing/2014/main" id="{C4B334EB-060C-43A0-A38B-46EDF47E99E9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1" name="Freeform 111">
                <a:extLst>
                  <a:ext uri="{FF2B5EF4-FFF2-40B4-BE49-F238E27FC236}">
                    <a16:creationId xmlns:a16="http://schemas.microsoft.com/office/drawing/2014/main" id="{43BB5433-3879-443A-AB8F-CEE50DE8F543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2" name="Freeform 112">
                <a:extLst>
                  <a:ext uri="{FF2B5EF4-FFF2-40B4-BE49-F238E27FC236}">
                    <a16:creationId xmlns:a16="http://schemas.microsoft.com/office/drawing/2014/main" id="{A290308C-CA8C-45AD-A0D3-0D25F03160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3" name="Freeform 113">
                <a:extLst>
                  <a:ext uri="{FF2B5EF4-FFF2-40B4-BE49-F238E27FC236}">
                    <a16:creationId xmlns:a16="http://schemas.microsoft.com/office/drawing/2014/main" id="{D267B960-9CD7-426B-B019-7DBC8129E25D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4" name="Freeform 114">
                <a:extLst>
                  <a:ext uri="{FF2B5EF4-FFF2-40B4-BE49-F238E27FC236}">
                    <a16:creationId xmlns:a16="http://schemas.microsoft.com/office/drawing/2014/main" id="{58F5A4AB-C819-4913-9B36-A13900E1AE48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5" name="Freeform 115">
                <a:extLst>
                  <a:ext uri="{FF2B5EF4-FFF2-40B4-BE49-F238E27FC236}">
                    <a16:creationId xmlns:a16="http://schemas.microsoft.com/office/drawing/2014/main" id="{389037C9-0214-49DC-81C1-A8A12E17D746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6" name="Freeform 116">
                <a:extLst>
                  <a:ext uri="{FF2B5EF4-FFF2-40B4-BE49-F238E27FC236}">
                    <a16:creationId xmlns:a16="http://schemas.microsoft.com/office/drawing/2014/main" id="{E7120D44-F9BC-4A18-A605-62B5D3E42AF5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7" name="Freeform 117">
                <a:extLst>
                  <a:ext uri="{FF2B5EF4-FFF2-40B4-BE49-F238E27FC236}">
                    <a16:creationId xmlns:a16="http://schemas.microsoft.com/office/drawing/2014/main" id="{0CACB663-404A-4F0F-A2E9-7C35AD3C6E73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8" name="Freeform 118">
                <a:extLst>
                  <a:ext uri="{FF2B5EF4-FFF2-40B4-BE49-F238E27FC236}">
                    <a16:creationId xmlns:a16="http://schemas.microsoft.com/office/drawing/2014/main" id="{C2110201-0638-4A5A-83DF-CB6060D62AB6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69" name="Freeform 119">
                <a:extLst>
                  <a:ext uri="{FF2B5EF4-FFF2-40B4-BE49-F238E27FC236}">
                    <a16:creationId xmlns:a16="http://schemas.microsoft.com/office/drawing/2014/main" id="{23BC7191-5B40-4FAF-84F5-D82962C3C813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0" name="Freeform 120">
                <a:extLst>
                  <a:ext uri="{FF2B5EF4-FFF2-40B4-BE49-F238E27FC236}">
                    <a16:creationId xmlns:a16="http://schemas.microsoft.com/office/drawing/2014/main" id="{926E8EF6-26EE-4BAD-9B5E-8A7B72C8F9B1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1" name="Freeform 121">
                <a:extLst>
                  <a:ext uri="{FF2B5EF4-FFF2-40B4-BE49-F238E27FC236}">
                    <a16:creationId xmlns:a16="http://schemas.microsoft.com/office/drawing/2014/main" id="{A675470C-1990-44B5-ABA8-A4AED60AE5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2" name="Freeform 122">
                <a:extLst>
                  <a:ext uri="{FF2B5EF4-FFF2-40B4-BE49-F238E27FC236}">
                    <a16:creationId xmlns:a16="http://schemas.microsoft.com/office/drawing/2014/main" id="{9E0074FD-DA67-418A-A5A9-544A56FCE4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3" name="Freeform 123">
                <a:extLst>
                  <a:ext uri="{FF2B5EF4-FFF2-40B4-BE49-F238E27FC236}">
                    <a16:creationId xmlns:a16="http://schemas.microsoft.com/office/drawing/2014/main" id="{68DC65EF-3D6B-465F-9A71-9737F9FBB9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4" name="Freeform 124">
                <a:extLst>
                  <a:ext uri="{FF2B5EF4-FFF2-40B4-BE49-F238E27FC236}">
                    <a16:creationId xmlns:a16="http://schemas.microsoft.com/office/drawing/2014/main" id="{9BD3E904-E830-4D89-BE48-7B4026200313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75" name="Freeform 125">
                <a:extLst>
                  <a:ext uri="{FF2B5EF4-FFF2-40B4-BE49-F238E27FC236}">
                    <a16:creationId xmlns:a16="http://schemas.microsoft.com/office/drawing/2014/main" id="{DF44CAA8-7C69-4D4D-A3FE-AB2568AB01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549" name="1518">
              <a:extLst>
                <a:ext uri="{FF2B5EF4-FFF2-40B4-BE49-F238E27FC236}">
                  <a16:creationId xmlns:a16="http://schemas.microsoft.com/office/drawing/2014/main" id="{3CDCB381-1C05-4A17-9BAF-79C6FC7FCE86}"/>
                </a:ext>
              </a:extLst>
            </p:cNvPr>
            <p:cNvGrpSpPr/>
            <p:nvPr/>
          </p:nvGrpSpPr>
          <p:grpSpPr bwMode="auto">
            <a:xfrm>
              <a:off x="2505978" y="5855519"/>
              <a:ext cx="485775" cy="478155"/>
              <a:chOff x="678701" y="1276352"/>
              <a:chExt cx="745143" cy="734136"/>
            </a:xfrm>
          </p:grpSpPr>
          <p:sp>
            <p:nvSpPr>
              <p:cNvPr id="664" name="Freeform 70">
                <a:extLst>
                  <a:ext uri="{FF2B5EF4-FFF2-40B4-BE49-F238E27FC236}">
                    <a16:creationId xmlns:a16="http://schemas.microsoft.com/office/drawing/2014/main" id="{06C1B548-0B16-48B0-BF7C-9A28EBC811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5" name="Freeform 71">
                <a:extLst>
                  <a:ext uri="{FF2B5EF4-FFF2-40B4-BE49-F238E27FC236}">
                    <a16:creationId xmlns:a16="http://schemas.microsoft.com/office/drawing/2014/main" id="{56CDD2F2-F06A-4239-976B-A5EAB783796D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6" name="Freeform 72">
                <a:extLst>
                  <a:ext uri="{FF2B5EF4-FFF2-40B4-BE49-F238E27FC236}">
                    <a16:creationId xmlns:a16="http://schemas.microsoft.com/office/drawing/2014/main" id="{0BF59D3A-1685-4E49-AA55-8F8E31AFC880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7" name="Freeform 73">
                <a:extLst>
                  <a:ext uri="{FF2B5EF4-FFF2-40B4-BE49-F238E27FC236}">
                    <a16:creationId xmlns:a16="http://schemas.microsoft.com/office/drawing/2014/main" id="{ACEEFC78-AD06-4700-8493-95D07E1F2232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8" name="Freeform 74">
                <a:extLst>
                  <a:ext uri="{FF2B5EF4-FFF2-40B4-BE49-F238E27FC236}">
                    <a16:creationId xmlns:a16="http://schemas.microsoft.com/office/drawing/2014/main" id="{FFA94CF3-2E17-4E2D-BE23-F38BB2EB61B2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9" name="Freeform 75">
                <a:extLst>
                  <a:ext uri="{FF2B5EF4-FFF2-40B4-BE49-F238E27FC236}">
                    <a16:creationId xmlns:a16="http://schemas.microsoft.com/office/drawing/2014/main" id="{65183C3C-506F-4178-9241-160A3A5B830D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0" name="Freeform 76">
                <a:extLst>
                  <a:ext uri="{FF2B5EF4-FFF2-40B4-BE49-F238E27FC236}">
                    <a16:creationId xmlns:a16="http://schemas.microsoft.com/office/drawing/2014/main" id="{747882EE-9318-4318-AF7F-27F9D137379B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1" name="Freeform 77">
                <a:extLst>
                  <a:ext uri="{FF2B5EF4-FFF2-40B4-BE49-F238E27FC236}">
                    <a16:creationId xmlns:a16="http://schemas.microsoft.com/office/drawing/2014/main" id="{7EBDF93D-01EE-4ADD-B629-F2D7F3CD35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2" name="Freeform 78">
                <a:extLst>
                  <a:ext uri="{FF2B5EF4-FFF2-40B4-BE49-F238E27FC236}">
                    <a16:creationId xmlns:a16="http://schemas.microsoft.com/office/drawing/2014/main" id="{21FDB02C-167B-4BF5-9717-E1C68999215A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3" name="Freeform 79">
                <a:extLst>
                  <a:ext uri="{FF2B5EF4-FFF2-40B4-BE49-F238E27FC236}">
                    <a16:creationId xmlns:a16="http://schemas.microsoft.com/office/drawing/2014/main" id="{550E36D9-534A-4BE0-A497-5CF05902FC2C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4" name="Freeform 80">
                <a:extLst>
                  <a:ext uri="{FF2B5EF4-FFF2-40B4-BE49-F238E27FC236}">
                    <a16:creationId xmlns:a16="http://schemas.microsoft.com/office/drawing/2014/main" id="{581D7962-BE47-4BA7-9777-D1889A270558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5" name="Freeform 81">
                <a:extLst>
                  <a:ext uri="{FF2B5EF4-FFF2-40B4-BE49-F238E27FC236}">
                    <a16:creationId xmlns:a16="http://schemas.microsoft.com/office/drawing/2014/main" id="{992B16C4-45AD-47B8-B576-EF631ADD0887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6" name="Freeform 82">
                <a:extLst>
                  <a:ext uri="{FF2B5EF4-FFF2-40B4-BE49-F238E27FC236}">
                    <a16:creationId xmlns:a16="http://schemas.microsoft.com/office/drawing/2014/main" id="{8F853000-66B0-48A8-B4B9-1D00BA2475B2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7" name="Freeform 83">
                <a:extLst>
                  <a:ext uri="{FF2B5EF4-FFF2-40B4-BE49-F238E27FC236}">
                    <a16:creationId xmlns:a16="http://schemas.microsoft.com/office/drawing/2014/main" id="{29187325-7D3B-4401-91E0-4E6DE12E1091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8" name="Freeform 84">
                <a:extLst>
                  <a:ext uri="{FF2B5EF4-FFF2-40B4-BE49-F238E27FC236}">
                    <a16:creationId xmlns:a16="http://schemas.microsoft.com/office/drawing/2014/main" id="{BD9FA110-AC9F-4752-ACEE-CF6193FD83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79" name="Freeform 85">
                <a:extLst>
                  <a:ext uri="{FF2B5EF4-FFF2-40B4-BE49-F238E27FC236}">
                    <a16:creationId xmlns:a16="http://schemas.microsoft.com/office/drawing/2014/main" id="{F5CB0378-9FAB-4FE6-98C0-FEADF29015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0" name="Freeform 86">
                <a:extLst>
                  <a:ext uri="{FF2B5EF4-FFF2-40B4-BE49-F238E27FC236}">
                    <a16:creationId xmlns:a16="http://schemas.microsoft.com/office/drawing/2014/main" id="{532BD4ED-7F2E-4C19-9915-D192CC6A9546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1" name="Freeform 87">
                <a:extLst>
                  <a:ext uri="{FF2B5EF4-FFF2-40B4-BE49-F238E27FC236}">
                    <a16:creationId xmlns:a16="http://schemas.microsoft.com/office/drawing/2014/main" id="{A16FA395-FD69-4B0D-96BB-03CDE5E6D544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2" name="Freeform 88">
                <a:extLst>
                  <a:ext uri="{FF2B5EF4-FFF2-40B4-BE49-F238E27FC236}">
                    <a16:creationId xmlns:a16="http://schemas.microsoft.com/office/drawing/2014/main" id="{2C9E8D43-F131-4FE1-A92D-690E92A6F252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3" name="Freeform 89">
                <a:extLst>
                  <a:ext uri="{FF2B5EF4-FFF2-40B4-BE49-F238E27FC236}">
                    <a16:creationId xmlns:a16="http://schemas.microsoft.com/office/drawing/2014/main" id="{1BB517F7-5D31-4815-9B7D-FDED8B009B1E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4" name="Freeform 90">
                <a:extLst>
                  <a:ext uri="{FF2B5EF4-FFF2-40B4-BE49-F238E27FC236}">
                    <a16:creationId xmlns:a16="http://schemas.microsoft.com/office/drawing/2014/main" id="{E6F24D5A-0F24-4452-89B7-AD971EC62D2E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5" name="Freeform 91">
                <a:extLst>
                  <a:ext uri="{FF2B5EF4-FFF2-40B4-BE49-F238E27FC236}">
                    <a16:creationId xmlns:a16="http://schemas.microsoft.com/office/drawing/2014/main" id="{C0D031E6-A369-4DF5-BF13-9C97DBECDD23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6" name="Freeform 92">
                <a:extLst>
                  <a:ext uri="{FF2B5EF4-FFF2-40B4-BE49-F238E27FC236}">
                    <a16:creationId xmlns:a16="http://schemas.microsoft.com/office/drawing/2014/main" id="{8C1D37D6-4B4B-4542-BF08-D5912C51560D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7" name="Freeform 93">
                <a:extLst>
                  <a:ext uri="{FF2B5EF4-FFF2-40B4-BE49-F238E27FC236}">
                    <a16:creationId xmlns:a16="http://schemas.microsoft.com/office/drawing/2014/main" id="{BC03D366-079E-4A17-804D-F4E456600B5F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8" name="Freeform 94">
                <a:extLst>
                  <a:ext uri="{FF2B5EF4-FFF2-40B4-BE49-F238E27FC236}">
                    <a16:creationId xmlns:a16="http://schemas.microsoft.com/office/drawing/2014/main" id="{03F223F3-9A19-49C1-9215-0CFBF24656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89" name="Freeform 95">
                <a:extLst>
                  <a:ext uri="{FF2B5EF4-FFF2-40B4-BE49-F238E27FC236}">
                    <a16:creationId xmlns:a16="http://schemas.microsoft.com/office/drawing/2014/main" id="{A374F6E1-EC68-41B0-AC9E-E9AF1D943458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0" name="Freeform 96">
                <a:extLst>
                  <a:ext uri="{FF2B5EF4-FFF2-40B4-BE49-F238E27FC236}">
                    <a16:creationId xmlns:a16="http://schemas.microsoft.com/office/drawing/2014/main" id="{BE33EFF3-2A7E-4FEC-8402-AD5BD51FCC54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1" name="Freeform 97">
                <a:extLst>
                  <a:ext uri="{FF2B5EF4-FFF2-40B4-BE49-F238E27FC236}">
                    <a16:creationId xmlns:a16="http://schemas.microsoft.com/office/drawing/2014/main" id="{CE4175C8-9B0C-42F3-A861-431860638825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2" name="Freeform 98">
                <a:extLst>
                  <a:ext uri="{FF2B5EF4-FFF2-40B4-BE49-F238E27FC236}">
                    <a16:creationId xmlns:a16="http://schemas.microsoft.com/office/drawing/2014/main" id="{E60C1385-B3EC-4C77-929A-63CD789774EC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3" name="Freeform 99">
                <a:extLst>
                  <a:ext uri="{FF2B5EF4-FFF2-40B4-BE49-F238E27FC236}">
                    <a16:creationId xmlns:a16="http://schemas.microsoft.com/office/drawing/2014/main" id="{90DEE250-3149-4C4B-8346-C039738CF458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4" name="Freeform 100">
                <a:extLst>
                  <a:ext uri="{FF2B5EF4-FFF2-40B4-BE49-F238E27FC236}">
                    <a16:creationId xmlns:a16="http://schemas.microsoft.com/office/drawing/2014/main" id="{F4079C10-2019-46A8-8B6C-5223B86529AF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5" name="Freeform 101">
                <a:extLst>
                  <a:ext uri="{FF2B5EF4-FFF2-40B4-BE49-F238E27FC236}">
                    <a16:creationId xmlns:a16="http://schemas.microsoft.com/office/drawing/2014/main" id="{E3CA95AD-8C91-4165-AB8E-B156B01D00D5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6" name="Freeform 102">
                <a:extLst>
                  <a:ext uri="{FF2B5EF4-FFF2-40B4-BE49-F238E27FC236}">
                    <a16:creationId xmlns:a16="http://schemas.microsoft.com/office/drawing/2014/main" id="{33BDE455-1F8C-4F57-B279-8E06003EBC6D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7" name="Freeform 103">
                <a:extLst>
                  <a:ext uri="{FF2B5EF4-FFF2-40B4-BE49-F238E27FC236}">
                    <a16:creationId xmlns:a16="http://schemas.microsoft.com/office/drawing/2014/main" id="{74A833F7-836D-48A7-B686-D5D796B5F0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8" name="Freeform 104">
                <a:extLst>
                  <a:ext uri="{FF2B5EF4-FFF2-40B4-BE49-F238E27FC236}">
                    <a16:creationId xmlns:a16="http://schemas.microsoft.com/office/drawing/2014/main" id="{A4DE0597-C766-49DB-A743-B2D0EAF64279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99" name="Freeform 105">
                <a:extLst>
                  <a:ext uri="{FF2B5EF4-FFF2-40B4-BE49-F238E27FC236}">
                    <a16:creationId xmlns:a16="http://schemas.microsoft.com/office/drawing/2014/main" id="{628EE827-C566-4D99-821B-7FC94288B84E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0" name="Freeform 106">
                <a:extLst>
                  <a:ext uri="{FF2B5EF4-FFF2-40B4-BE49-F238E27FC236}">
                    <a16:creationId xmlns:a16="http://schemas.microsoft.com/office/drawing/2014/main" id="{750CDCDC-C1B1-43BE-A928-332BFEBAF597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1" name="Freeform 107">
                <a:extLst>
                  <a:ext uri="{FF2B5EF4-FFF2-40B4-BE49-F238E27FC236}">
                    <a16:creationId xmlns:a16="http://schemas.microsoft.com/office/drawing/2014/main" id="{867C6104-DFF3-4F4A-83D4-A96DCC8EA368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2" name="Freeform 108">
                <a:extLst>
                  <a:ext uri="{FF2B5EF4-FFF2-40B4-BE49-F238E27FC236}">
                    <a16:creationId xmlns:a16="http://schemas.microsoft.com/office/drawing/2014/main" id="{6206D809-1380-4CFE-8760-5166A5938E6E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3" name="Freeform 109">
                <a:extLst>
                  <a:ext uri="{FF2B5EF4-FFF2-40B4-BE49-F238E27FC236}">
                    <a16:creationId xmlns:a16="http://schemas.microsoft.com/office/drawing/2014/main" id="{1FB88541-915C-45D5-97F3-EFCDBD614A06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4" name="Freeform 110">
                <a:extLst>
                  <a:ext uri="{FF2B5EF4-FFF2-40B4-BE49-F238E27FC236}">
                    <a16:creationId xmlns:a16="http://schemas.microsoft.com/office/drawing/2014/main" id="{B1D8FC3F-A970-4C85-A3DD-2F4296F5EBF2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5" name="Freeform 111">
                <a:extLst>
                  <a:ext uri="{FF2B5EF4-FFF2-40B4-BE49-F238E27FC236}">
                    <a16:creationId xmlns:a16="http://schemas.microsoft.com/office/drawing/2014/main" id="{D0B0084F-3BF5-4E86-B049-87ECF1588765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6" name="Freeform 112">
                <a:extLst>
                  <a:ext uri="{FF2B5EF4-FFF2-40B4-BE49-F238E27FC236}">
                    <a16:creationId xmlns:a16="http://schemas.microsoft.com/office/drawing/2014/main" id="{1D790BD0-0E83-4F62-A888-5900936C96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7" name="Freeform 113">
                <a:extLst>
                  <a:ext uri="{FF2B5EF4-FFF2-40B4-BE49-F238E27FC236}">
                    <a16:creationId xmlns:a16="http://schemas.microsoft.com/office/drawing/2014/main" id="{DC18C12C-9338-4A6E-9A3A-67A980A0AFD3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8" name="Freeform 114">
                <a:extLst>
                  <a:ext uri="{FF2B5EF4-FFF2-40B4-BE49-F238E27FC236}">
                    <a16:creationId xmlns:a16="http://schemas.microsoft.com/office/drawing/2014/main" id="{750378BF-9EF1-49EF-B0B3-BD9D486A4FB2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09" name="Freeform 115">
                <a:extLst>
                  <a:ext uri="{FF2B5EF4-FFF2-40B4-BE49-F238E27FC236}">
                    <a16:creationId xmlns:a16="http://schemas.microsoft.com/office/drawing/2014/main" id="{33890DEB-F4F3-4D89-9818-31F7D2CF3B52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0" name="Freeform 116">
                <a:extLst>
                  <a:ext uri="{FF2B5EF4-FFF2-40B4-BE49-F238E27FC236}">
                    <a16:creationId xmlns:a16="http://schemas.microsoft.com/office/drawing/2014/main" id="{EFA1ACCD-7FFA-4DFB-AE01-C57706179CA7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1" name="Freeform 117">
                <a:extLst>
                  <a:ext uri="{FF2B5EF4-FFF2-40B4-BE49-F238E27FC236}">
                    <a16:creationId xmlns:a16="http://schemas.microsoft.com/office/drawing/2014/main" id="{8C098021-E94D-40CF-9A98-3B06F9813AFD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2" name="Freeform 118">
                <a:extLst>
                  <a:ext uri="{FF2B5EF4-FFF2-40B4-BE49-F238E27FC236}">
                    <a16:creationId xmlns:a16="http://schemas.microsoft.com/office/drawing/2014/main" id="{F94691A2-C698-4CDF-BBD1-5D1DFCBB347F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3" name="Freeform 119">
                <a:extLst>
                  <a:ext uri="{FF2B5EF4-FFF2-40B4-BE49-F238E27FC236}">
                    <a16:creationId xmlns:a16="http://schemas.microsoft.com/office/drawing/2014/main" id="{88606DE8-5F63-4857-8481-8B89BD4385A7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4" name="Freeform 120">
                <a:extLst>
                  <a:ext uri="{FF2B5EF4-FFF2-40B4-BE49-F238E27FC236}">
                    <a16:creationId xmlns:a16="http://schemas.microsoft.com/office/drawing/2014/main" id="{6193C687-84CF-45EA-980E-AB63CA71A44E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5" name="Freeform 121">
                <a:extLst>
                  <a:ext uri="{FF2B5EF4-FFF2-40B4-BE49-F238E27FC236}">
                    <a16:creationId xmlns:a16="http://schemas.microsoft.com/office/drawing/2014/main" id="{7BB0326D-8C4E-40B3-85C0-E87053C8F7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6" name="Freeform 122">
                <a:extLst>
                  <a:ext uri="{FF2B5EF4-FFF2-40B4-BE49-F238E27FC236}">
                    <a16:creationId xmlns:a16="http://schemas.microsoft.com/office/drawing/2014/main" id="{5F0C1174-82DC-487B-97B4-997F383F9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7" name="Freeform 123">
                <a:extLst>
                  <a:ext uri="{FF2B5EF4-FFF2-40B4-BE49-F238E27FC236}">
                    <a16:creationId xmlns:a16="http://schemas.microsoft.com/office/drawing/2014/main" id="{4C267DCA-07C2-472D-8F2A-B5E43F6063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8" name="Freeform 124">
                <a:extLst>
                  <a:ext uri="{FF2B5EF4-FFF2-40B4-BE49-F238E27FC236}">
                    <a16:creationId xmlns:a16="http://schemas.microsoft.com/office/drawing/2014/main" id="{06B61EE7-21EE-4DB1-9BC8-BA64653AA93C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719" name="Freeform 125">
                <a:extLst>
                  <a:ext uri="{FF2B5EF4-FFF2-40B4-BE49-F238E27FC236}">
                    <a16:creationId xmlns:a16="http://schemas.microsoft.com/office/drawing/2014/main" id="{133C2DBE-D765-47AC-B876-64B0221925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550" name="1575">
              <a:extLst>
                <a:ext uri="{FF2B5EF4-FFF2-40B4-BE49-F238E27FC236}">
                  <a16:creationId xmlns:a16="http://schemas.microsoft.com/office/drawing/2014/main" id="{A5B244AD-0FE8-4386-9A38-1138678E756C}"/>
                </a:ext>
              </a:extLst>
            </p:cNvPr>
            <p:cNvGrpSpPr/>
            <p:nvPr/>
          </p:nvGrpSpPr>
          <p:grpSpPr bwMode="auto">
            <a:xfrm>
              <a:off x="1919651" y="-561030"/>
              <a:ext cx="1444625" cy="1424305"/>
              <a:chOff x="678701" y="1276352"/>
              <a:chExt cx="745143" cy="734136"/>
            </a:xfrm>
          </p:grpSpPr>
          <p:sp>
            <p:nvSpPr>
              <p:cNvPr id="608" name="Freeform 70">
                <a:extLst>
                  <a:ext uri="{FF2B5EF4-FFF2-40B4-BE49-F238E27FC236}">
                    <a16:creationId xmlns:a16="http://schemas.microsoft.com/office/drawing/2014/main" id="{23EE4AC0-94FE-44F2-9B8C-6FC9CF17E3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9" name="Freeform 71">
                <a:extLst>
                  <a:ext uri="{FF2B5EF4-FFF2-40B4-BE49-F238E27FC236}">
                    <a16:creationId xmlns:a16="http://schemas.microsoft.com/office/drawing/2014/main" id="{B8B8E3CD-400A-453A-80D8-84B8C2104FEB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0" name="Freeform 72">
                <a:extLst>
                  <a:ext uri="{FF2B5EF4-FFF2-40B4-BE49-F238E27FC236}">
                    <a16:creationId xmlns:a16="http://schemas.microsoft.com/office/drawing/2014/main" id="{AF9D7FB2-FE1C-41CA-9714-E624200A2FB9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1" name="Freeform 73">
                <a:extLst>
                  <a:ext uri="{FF2B5EF4-FFF2-40B4-BE49-F238E27FC236}">
                    <a16:creationId xmlns:a16="http://schemas.microsoft.com/office/drawing/2014/main" id="{A31F10CC-EA5B-4D45-94B2-42D6BC968C59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2" name="Freeform 74">
                <a:extLst>
                  <a:ext uri="{FF2B5EF4-FFF2-40B4-BE49-F238E27FC236}">
                    <a16:creationId xmlns:a16="http://schemas.microsoft.com/office/drawing/2014/main" id="{1ADF1D1E-CB71-41AA-AFBA-180E015AC5BD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3" name="Freeform 75">
                <a:extLst>
                  <a:ext uri="{FF2B5EF4-FFF2-40B4-BE49-F238E27FC236}">
                    <a16:creationId xmlns:a16="http://schemas.microsoft.com/office/drawing/2014/main" id="{537059B9-96D5-4DE8-886F-A495ABD90308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4" name="Freeform 76">
                <a:extLst>
                  <a:ext uri="{FF2B5EF4-FFF2-40B4-BE49-F238E27FC236}">
                    <a16:creationId xmlns:a16="http://schemas.microsoft.com/office/drawing/2014/main" id="{CB5B8C33-B735-4FE2-A963-DEC57799A390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5" name="Freeform 77">
                <a:extLst>
                  <a:ext uri="{FF2B5EF4-FFF2-40B4-BE49-F238E27FC236}">
                    <a16:creationId xmlns:a16="http://schemas.microsoft.com/office/drawing/2014/main" id="{23FA0BA3-08AB-4FAE-923B-B2D9B5353B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6" name="Freeform 78">
                <a:extLst>
                  <a:ext uri="{FF2B5EF4-FFF2-40B4-BE49-F238E27FC236}">
                    <a16:creationId xmlns:a16="http://schemas.microsoft.com/office/drawing/2014/main" id="{5DA104E8-3D19-4936-BDB5-FB97979F1A1E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7" name="Freeform 79">
                <a:extLst>
                  <a:ext uri="{FF2B5EF4-FFF2-40B4-BE49-F238E27FC236}">
                    <a16:creationId xmlns:a16="http://schemas.microsoft.com/office/drawing/2014/main" id="{CF2CF174-E3FE-4DAC-A959-7A756387A086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8" name="Freeform 80">
                <a:extLst>
                  <a:ext uri="{FF2B5EF4-FFF2-40B4-BE49-F238E27FC236}">
                    <a16:creationId xmlns:a16="http://schemas.microsoft.com/office/drawing/2014/main" id="{3C32668C-327D-429F-B880-D6A5E54A84ED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19" name="Freeform 81">
                <a:extLst>
                  <a:ext uri="{FF2B5EF4-FFF2-40B4-BE49-F238E27FC236}">
                    <a16:creationId xmlns:a16="http://schemas.microsoft.com/office/drawing/2014/main" id="{FF29B161-B0DE-43DF-B86C-E1413BB2576D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0" name="Freeform 82">
                <a:extLst>
                  <a:ext uri="{FF2B5EF4-FFF2-40B4-BE49-F238E27FC236}">
                    <a16:creationId xmlns:a16="http://schemas.microsoft.com/office/drawing/2014/main" id="{4D2B12DF-9771-4A24-B639-B93B24753A52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1" name="Freeform 83">
                <a:extLst>
                  <a:ext uri="{FF2B5EF4-FFF2-40B4-BE49-F238E27FC236}">
                    <a16:creationId xmlns:a16="http://schemas.microsoft.com/office/drawing/2014/main" id="{5B3E97AC-6C65-4F6C-A046-2BF1FAA40DE9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2" name="Freeform 84">
                <a:extLst>
                  <a:ext uri="{FF2B5EF4-FFF2-40B4-BE49-F238E27FC236}">
                    <a16:creationId xmlns:a16="http://schemas.microsoft.com/office/drawing/2014/main" id="{C191072F-F8F3-414F-8F6A-CB4C6EA7CE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3" name="Freeform 85">
                <a:extLst>
                  <a:ext uri="{FF2B5EF4-FFF2-40B4-BE49-F238E27FC236}">
                    <a16:creationId xmlns:a16="http://schemas.microsoft.com/office/drawing/2014/main" id="{481A78B7-E880-4E9B-966F-EA14AB4273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4" name="Freeform 86">
                <a:extLst>
                  <a:ext uri="{FF2B5EF4-FFF2-40B4-BE49-F238E27FC236}">
                    <a16:creationId xmlns:a16="http://schemas.microsoft.com/office/drawing/2014/main" id="{8E27CF06-00B5-4CBC-8B5F-076FD6646C0C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5" name="Freeform 87">
                <a:extLst>
                  <a:ext uri="{FF2B5EF4-FFF2-40B4-BE49-F238E27FC236}">
                    <a16:creationId xmlns:a16="http://schemas.microsoft.com/office/drawing/2014/main" id="{BDD322DE-D42E-4F30-B094-773D1E4C7265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6" name="Freeform 88">
                <a:extLst>
                  <a:ext uri="{FF2B5EF4-FFF2-40B4-BE49-F238E27FC236}">
                    <a16:creationId xmlns:a16="http://schemas.microsoft.com/office/drawing/2014/main" id="{D73C9061-CD77-4D2F-BFCC-9EF9D4CD1F6F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7" name="Freeform 89">
                <a:extLst>
                  <a:ext uri="{FF2B5EF4-FFF2-40B4-BE49-F238E27FC236}">
                    <a16:creationId xmlns:a16="http://schemas.microsoft.com/office/drawing/2014/main" id="{3E2A2165-BACA-4425-BE6A-97D3DC7DACA0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8" name="Freeform 90">
                <a:extLst>
                  <a:ext uri="{FF2B5EF4-FFF2-40B4-BE49-F238E27FC236}">
                    <a16:creationId xmlns:a16="http://schemas.microsoft.com/office/drawing/2014/main" id="{1C1203E3-32AB-43EF-8340-8C2BD86B6C03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29" name="Freeform 91">
                <a:extLst>
                  <a:ext uri="{FF2B5EF4-FFF2-40B4-BE49-F238E27FC236}">
                    <a16:creationId xmlns:a16="http://schemas.microsoft.com/office/drawing/2014/main" id="{05E06F1B-F7C5-4B2F-A5CD-D84343FF3664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0" name="Freeform 92">
                <a:extLst>
                  <a:ext uri="{FF2B5EF4-FFF2-40B4-BE49-F238E27FC236}">
                    <a16:creationId xmlns:a16="http://schemas.microsoft.com/office/drawing/2014/main" id="{BC9613B9-646B-44A9-BD0B-64CDA8EA465B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1" name="Freeform 93">
                <a:extLst>
                  <a:ext uri="{FF2B5EF4-FFF2-40B4-BE49-F238E27FC236}">
                    <a16:creationId xmlns:a16="http://schemas.microsoft.com/office/drawing/2014/main" id="{C514FBE7-D15B-4FB5-8C84-7FFD2B2806CF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2" name="Freeform 94">
                <a:extLst>
                  <a:ext uri="{FF2B5EF4-FFF2-40B4-BE49-F238E27FC236}">
                    <a16:creationId xmlns:a16="http://schemas.microsoft.com/office/drawing/2014/main" id="{43E1CC3C-1200-4052-A21C-29EACCCCB6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3" name="Freeform 95">
                <a:extLst>
                  <a:ext uri="{FF2B5EF4-FFF2-40B4-BE49-F238E27FC236}">
                    <a16:creationId xmlns:a16="http://schemas.microsoft.com/office/drawing/2014/main" id="{A101AFA5-0692-459A-89EA-84885EB55F9F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4" name="Freeform 96">
                <a:extLst>
                  <a:ext uri="{FF2B5EF4-FFF2-40B4-BE49-F238E27FC236}">
                    <a16:creationId xmlns:a16="http://schemas.microsoft.com/office/drawing/2014/main" id="{44637A1F-5001-46FA-93D6-CAC08CFF6089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5" name="Freeform 97">
                <a:extLst>
                  <a:ext uri="{FF2B5EF4-FFF2-40B4-BE49-F238E27FC236}">
                    <a16:creationId xmlns:a16="http://schemas.microsoft.com/office/drawing/2014/main" id="{852D1570-CAAC-478F-B164-F6897BF5DF3E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6" name="Freeform 98">
                <a:extLst>
                  <a:ext uri="{FF2B5EF4-FFF2-40B4-BE49-F238E27FC236}">
                    <a16:creationId xmlns:a16="http://schemas.microsoft.com/office/drawing/2014/main" id="{8DE91E81-2398-49D6-A983-A2CF0AFD1DEB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7" name="Freeform 99">
                <a:extLst>
                  <a:ext uri="{FF2B5EF4-FFF2-40B4-BE49-F238E27FC236}">
                    <a16:creationId xmlns:a16="http://schemas.microsoft.com/office/drawing/2014/main" id="{43E995B8-D08B-485D-B0F7-528113E00884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8" name="Freeform 100">
                <a:extLst>
                  <a:ext uri="{FF2B5EF4-FFF2-40B4-BE49-F238E27FC236}">
                    <a16:creationId xmlns:a16="http://schemas.microsoft.com/office/drawing/2014/main" id="{9350FC58-CAD0-4447-AF8B-3530F71A929D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39" name="Freeform 101">
                <a:extLst>
                  <a:ext uri="{FF2B5EF4-FFF2-40B4-BE49-F238E27FC236}">
                    <a16:creationId xmlns:a16="http://schemas.microsoft.com/office/drawing/2014/main" id="{1807787A-FF64-464B-ABEC-F8556FD87B1E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0" name="Freeform 102">
                <a:extLst>
                  <a:ext uri="{FF2B5EF4-FFF2-40B4-BE49-F238E27FC236}">
                    <a16:creationId xmlns:a16="http://schemas.microsoft.com/office/drawing/2014/main" id="{CD20118B-47F2-4357-A36A-517B49E68BEC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1" name="Freeform 103">
                <a:extLst>
                  <a:ext uri="{FF2B5EF4-FFF2-40B4-BE49-F238E27FC236}">
                    <a16:creationId xmlns:a16="http://schemas.microsoft.com/office/drawing/2014/main" id="{B8FA1EB7-DE6E-4F5B-910B-6C567FFA04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2" name="Freeform 104">
                <a:extLst>
                  <a:ext uri="{FF2B5EF4-FFF2-40B4-BE49-F238E27FC236}">
                    <a16:creationId xmlns:a16="http://schemas.microsoft.com/office/drawing/2014/main" id="{97C1B545-04E6-49D6-AE2F-5079273EDAFA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3" name="Freeform 105">
                <a:extLst>
                  <a:ext uri="{FF2B5EF4-FFF2-40B4-BE49-F238E27FC236}">
                    <a16:creationId xmlns:a16="http://schemas.microsoft.com/office/drawing/2014/main" id="{AB4F6AB5-C88F-49C2-81FE-BFD9C5F1EAF5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4" name="Freeform 106">
                <a:extLst>
                  <a:ext uri="{FF2B5EF4-FFF2-40B4-BE49-F238E27FC236}">
                    <a16:creationId xmlns:a16="http://schemas.microsoft.com/office/drawing/2014/main" id="{285FA2E7-385F-4C2D-BE06-E04AC341D48B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5" name="Freeform 107">
                <a:extLst>
                  <a:ext uri="{FF2B5EF4-FFF2-40B4-BE49-F238E27FC236}">
                    <a16:creationId xmlns:a16="http://schemas.microsoft.com/office/drawing/2014/main" id="{47CDE56E-EF52-428C-9843-66CD3843E6A1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6" name="Freeform 108">
                <a:extLst>
                  <a:ext uri="{FF2B5EF4-FFF2-40B4-BE49-F238E27FC236}">
                    <a16:creationId xmlns:a16="http://schemas.microsoft.com/office/drawing/2014/main" id="{2B1598DA-7D38-4FC4-8DEF-55B8698736E4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7" name="Freeform 109">
                <a:extLst>
                  <a:ext uri="{FF2B5EF4-FFF2-40B4-BE49-F238E27FC236}">
                    <a16:creationId xmlns:a16="http://schemas.microsoft.com/office/drawing/2014/main" id="{321D855E-6E34-4295-8EB8-D4C23521922D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8" name="Freeform 110">
                <a:extLst>
                  <a:ext uri="{FF2B5EF4-FFF2-40B4-BE49-F238E27FC236}">
                    <a16:creationId xmlns:a16="http://schemas.microsoft.com/office/drawing/2014/main" id="{DFB9615F-2B9C-4570-AE9E-79AFB11039A5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49" name="Freeform 111">
                <a:extLst>
                  <a:ext uri="{FF2B5EF4-FFF2-40B4-BE49-F238E27FC236}">
                    <a16:creationId xmlns:a16="http://schemas.microsoft.com/office/drawing/2014/main" id="{60C18DBC-0D43-4D19-B0D1-8A76314F0F21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0" name="Freeform 112">
                <a:extLst>
                  <a:ext uri="{FF2B5EF4-FFF2-40B4-BE49-F238E27FC236}">
                    <a16:creationId xmlns:a16="http://schemas.microsoft.com/office/drawing/2014/main" id="{BFFF363A-FC8D-47A6-97C5-8D1E7CB425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1" name="Freeform 113">
                <a:extLst>
                  <a:ext uri="{FF2B5EF4-FFF2-40B4-BE49-F238E27FC236}">
                    <a16:creationId xmlns:a16="http://schemas.microsoft.com/office/drawing/2014/main" id="{A9266D09-E0FE-4C94-890C-5BD119C7273B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2" name="Freeform 114">
                <a:extLst>
                  <a:ext uri="{FF2B5EF4-FFF2-40B4-BE49-F238E27FC236}">
                    <a16:creationId xmlns:a16="http://schemas.microsoft.com/office/drawing/2014/main" id="{A844E61C-EB0E-465A-B1FA-7C6A10E587EC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3" name="Freeform 115">
                <a:extLst>
                  <a:ext uri="{FF2B5EF4-FFF2-40B4-BE49-F238E27FC236}">
                    <a16:creationId xmlns:a16="http://schemas.microsoft.com/office/drawing/2014/main" id="{8D3DD11B-1859-4C1E-B14C-39CD07D09523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4" name="Freeform 116">
                <a:extLst>
                  <a:ext uri="{FF2B5EF4-FFF2-40B4-BE49-F238E27FC236}">
                    <a16:creationId xmlns:a16="http://schemas.microsoft.com/office/drawing/2014/main" id="{10B6288D-E5BE-4F62-8020-1A9257A53EA0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5" name="Freeform 117">
                <a:extLst>
                  <a:ext uri="{FF2B5EF4-FFF2-40B4-BE49-F238E27FC236}">
                    <a16:creationId xmlns:a16="http://schemas.microsoft.com/office/drawing/2014/main" id="{35D7FC44-0A2F-4B48-A7F1-3C2BBD26545B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6" name="Freeform 118">
                <a:extLst>
                  <a:ext uri="{FF2B5EF4-FFF2-40B4-BE49-F238E27FC236}">
                    <a16:creationId xmlns:a16="http://schemas.microsoft.com/office/drawing/2014/main" id="{12B39B92-E057-417A-8431-0CCFCE27945D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7" name="Freeform 119">
                <a:extLst>
                  <a:ext uri="{FF2B5EF4-FFF2-40B4-BE49-F238E27FC236}">
                    <a16:creationId xmlns:a16="http://schemas.microsoft.com/office/drawing/2014/main" id="{E8F835B6-9CE8-4323-921E-C6EA6020DC09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8" name="Freeform 120">
                <a:extLst>
                  <a:ext uri="{FF2B5EF4-FFF2-40B4-BE49-F238E27FC236}">
                    <a16:creationId xmlns:a16="http://schemas.microsoft.com/office/drawing/2014/main" id="{70503F22-335E-4BAB-AD10-901B90802288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59" name="Freeform 121">
                <a:extLst>
                  <a:ext uri="{FF2B5EF4-FFF2-40B4-BE49-F238E27FC236}">
                    <a16:creationId xmlns:a16="http://schemas.microsoft.com/office/drawing/2014/main" id="{A52029D5-801F-441C-B80D-774C631DD8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0" name="Freeform 122">
                <a:extLst>
                  <a:ext uri="{FF2B5EF4-FFF2-40B4-BE49-F238E27FC236}">
                    <a16:creationId xmlns:a16="http://schemas.microsoft.com/office/drawing/2014/main" id="{4192C97B-EAA9-490B-9D81-519D2B5FD7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1" name="Freeform 123">
                <a:extLst>
                  <a:ext uri="{FF2B5EF4-FFF2-40B4-BE49-F238E27FC236}">
                    <a16:creationId xmlns:a16="http://schemas.microsoft.com/office/drawing/2014/main" id="{5CA64929-30D0-4F4C-8274-735771537F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2" name="Freeform 124">
                <a:extLst>
                  <a:ext uri="{FF2B5EF4-FFF2-40B4-BE49-F238E27FC236}">
                    <a16:creationId xmlns:a16="http://schemas.microsoft.com/office/drawing/2014/main" id="{1FC5C6A5-6B7E-4626-80E0-19F5DD1A490D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63" name="Freeform 125">
                <a:extLst>
                  <a:ext uri="{FF2B5EF4-FFF2-40B4-BE49-F238E27FC236}">
                    <a16:creationId xmlns:a16="http://schemas.microsoft.com/office/drawing/2014/main" id="{94968E64-70B8-4803-9BCF-C9AFFA1242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  <p:grpSp>
          <p:nvGrpSpPr>
            <p:cNvPr id="551" name="1632">
              <a:extLst>
                <a:ext uri="{FF2B5EF4-FFF2-40B4-BE49-F238E27FC236}">
                  <a16:creationId xmlns:a16="http://schemas.microsoft.com/office/drawing/2014/main" id="{B76F08A2-090F-4586-ACF2-55306C737515}"/>
                </a:ext>
              </a:extLst>
            </p:cNvPr>
            <p:cNvGrpSpPr/>
            <p:nvPr/>
          </p:nvGrpSpPr>
          <p:grpSpPr bwMode="auto">
            <a:xfrm>
              <a:off x="8429512" y="434298"/>
              <a:ext cx="485775" cy="477520"/>
              <a:chOff x="678701" y="1276352"/>
              <a:chExt cx="745143" cy="734136"/>
            </a:xfrm>
          </p:grpSpPr>
          <p:sp>
            <p:nvSpPr>
              <p:cNvPr id="552" name="Freeform 70">
                <a:extLst>
                  <a:ext uri="{FF2B5EF4-FFF2-40B4-BE49-F238E27FC236}">
                    <a16:creationId xmlns:a16="http://schemas.microsoft.com/office/drawing/2014/main" id="{F0D00622-7251-4A21-A203-07261CE418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69462" y="1399328"/>
                <a:ext cx="157938" cy="497502"/>
              </a:xfrm>
              <a:custGeom>
                <a:avLst/>
                <a:gdLst>
                  <a:gd name="T0" fmla="*/ 136880 w 15"/>
                  <a:gd name="T1" fmla="*/ 444576 h 47"/>
                  <a:gd name="T2" fmla="*/ 126350 w 15"/>
                  <a:gd name="T3" fmla="*/ 455161 h 47"/>
                  <a:gd name="T4" fmla="*/ 136880 w 15"/>
                  <a:gd name="T5" fmla="*/ 497502 h 47"/>
                  <a:gd name="T6" fmla="*/ 147409 w 15"/>
                  <a:gd name="T7" fmla="*/ 486917 h 47"/>
                  <a:gd name="T8" fmla="*/ 157938 w 15"/>
                  <a:gd name="T9" fmla="*/ 486917 h 47"/>
                  <a:gd name="T10" fmla="*/ 157938 w 15"/>
                  <a:gd name="T11" fmla="*/ 486917 h 47"/>
                  <a:gd name="T12" fmla="*/ 147409 w 15"/>
                  <a:gd name="T13" fmla="*/ 455161 h 47"/>
                  <a:gd name="T14" fmla="*/ 136880 w 15"/>
                  <a:gd name="T15" fmla="*/ 444576 h 47"/>
                  <a:gd name="T16" fmla="*/ 126350 w 15"/>
                  <a:gd name="T17" fmla="*/ 391651 h 47"/>
                  <a:gd name="T18" fmla="*/ 105292 w 15"/>
                  <a:gd name="T19" fmla="*/ 402236 h 47"/>
                  <a:gd name="T20" fmla="*/ 115821 w 15"/>
                  <a:gd name="T21" fmla="*/ 433991 h 47"/>
                  <a:gd name="T22" fmla="*/ 115821 w 15"/>
                  <a:gd name="T23" fmla="*/ 423406 h 47"/>
                  <a:gd name="T24" fmla="*/ 126350 w 15"/>
                  <a:gd name="T25" fmla="*/ 423406 h 47"/>
                  <a:gd name="T26" fmla="*/ 126350 w 15"/>
                  <a:gd name="T27" fmla="*/ 423406 h 47"/>
                  <a:gd name="T28" fmla="*/ 136880 w 15"/>
                  <a:gd name="T29" fmla="*/ 423406 h 47"/>
                  <a:gd name="T30" fmla="*/ 136880 w 15"/>
                  <a:gd name="T31" fmla="*/ 423406 h 47"/>
                  <a:gd name="T32" fmla="*/ 126350 w 15"/>
                  <a:gd name="T33" fmla="*/ 391651 h 47"/>
                  <a:gd name="T34" fmla="*/ 105292 w 15"/>
                  <a:gd name="T35" fmla="*/ 328140 h 47"/>
                  <a:gd name="T36" fmla="*/ 94763 w 15"/>
                  <a:gd name="T37" fmla="*/ 328140 h 47"/>
                  <a:gd name="T38" fmla="*/ 105292 w 15"/>
                  <a:gd name="T39" fmla="*/ 370480 h 47"/>
                  <a:gd name="T40" fmla="*/ 126350 w 15"/>
                  <a:gd name="T41" fmla="*/ 370480 h 47"/>
                  <a:gd name="T42" fmla="*/ 115821 w 15"/>
                  <a:gd name="T43" fmla="*/ 328140 h 47"/>
                  <a:gd name="T44" fmla="*/ 105292 w 15"/>
                  <a:gd name="T45" fmla="*/ 328140 h 47"/>
                  <a:gd name="T46" fmla="*/ 73704 w 15"/>
                  <a:gd name="T47" fmla="*/ 275214 h 47"/>
                  <a:gd name="T48" fmla="*/ 73704 w 15"/>
                  <a:gd name="T49" fmla="*/ 275214 h 47"/>
                  <a:gd name="T50" fmla="*/ 84234 w 15"/>
                  <a:gd name="T51" fmla="*/ 306969 h 47"/>
                  <a:gd name="T52" fmla="*/ 84234 w 15"/>
                  <a:gd name="T53" fmla="*/ 306969 h 47"/>
                  <a:gd name="T54" fmla="*/ 73704 w 15"/>
                  <a:gd name="T55" fmla="*/ 275214 h 47"/>
                  <a:gd name="T56" fmla="*/ 52646 w 15"/>
                  <a:gd name="T57" fmla="*/ 190533 h 47"/>
                  <a:gd name="T58" fmla="*/ 63175 w 15"/>
                  <a:gd name="T59" fmla="*/ 222288 h 47"/>
                  <a:gd name="T60" fmla="*/ 63175 w 15"/>
                  <a:gd name="T61" fmla="*/ 222288 h 47"/>
                  <a:gd name="T62" fmla="*/ 52646 w 15"/>
                  <a:gd name="T63" fmla="*/ 190533 h 47"/>
                  <a:gd name="T64" fmla="*/ 52646 w 15"/>
                  <a:gd name="T65" fmla="*/ 190533 h 47"/>
                  <a:gd name="T66" fmla="*/ 52646 w 15"/>
                  <a:gd name="T67" fmla="*/ 116437 h 47"/>
                  <a:gd name="T68" fmla="*/ 31588 w 15"/>
                  <a:gd name="T69" fmla="*/ 116437 h 47"/>
                  <a:gd name="T70" fmla="*/ 42117 w 15"/>
                  <a:gd name="T71" fmla="*/ 158777 h 47"/>
                  <a:gd name="T72" fmla="*/ 52646 w 15"/>
                  <a:gd name="T73" fmla="*/ 158777 h 47"/>
                  <a:gd name="T74" fmla="*/ 63175 w 15"/>
                  <a:gd name="T75" fmla="*/ 158777 h 47"/>
                  <a:gd name="T76" fmla="*/ 52646 w 15"/>
                  <a:gd name="T77" fmla="*/ 116437 h 47"/>
                  <a:gd name="T78" fmla="*/ 21058 w 15"/>
                  <a:gd name="T79" fmla="*/ 95266 h 47"/>
                  <a:gd name="T80" fmla="*/ 21058 w 15"/>
                  <a:gd name="T81" fmla="*/ 95266 h 47"/>
                  <a:gd name="T82" fmla="*/ 31588 w 15"/>
                  <a:gd name="T83" fmla="*/ 95266 h 47"/>
                  <a:gd name="T84" fmla="*/ 31588 w 15"/>
                  <a:gd name="T85" fmla="*/ 95266 h 47"/>
                  <a:gd name="T86" fmla="*/ 21058 w 15"/>
                  <a:gd name="T87" fmla="*/ 95266 h 47"/>
                  <a:gd name="T88" fmla="*/ 21058 w 15"/>
                  <a:gd name="T89" fmla="*/ 95266 h 47"/>
                  <a:gd name="T90" fmla="*/ 42117 w 15"/>
                  <a:gd name="T91" fmla="*/ 84681 h 47"/>
                  <a:gd name="T92" fmla="*/ 42117 w 15"/>
                  <a:gd name="T93" fmla="*/ 84681 h 47"/>
                  <a:gd name="T94" fmla="*/ 42117 w 15"/>
                  <a:gd name="T95" fmla="*/ 95266 h 47"/>
                  <a:gd name="T96" fmla="*/ 42117 w 15"/>
                  <a:gd name="T97" fmla="*/ 95266 h 47"/>
                  <a:gd name="T98" fmla="*/ 42117 w 15"/>
                  <a:gd name="T99" fmla="*/ 84681 h 47"/>
                  <a:gd name="T100" fmla="*/ 21058 w 15"/>
                  <a:gd name="T101" fmla="*/ 0 h 47"/>
                  <a:gd name="T102" fmla="*/ 10529 w 15"/>
                  <a:gd name="T103" fmla="*/ 0 h 47"/>
                  <a:gd name="T104" fmla="*/ 0 w 15"/>
                  <a:gd name="T105" fmla="*/ 0 h 47"/>
                  <a:gd name="T106" fmla="*/ 0 w 15"/>
                  <a:gd name="T107" fmla="*/ 0 h 47"/>
                  <a:gd name="T108" fmla="*/ 10529 w 15"/>
                  <a:gd name="T109" fmla="*/ 63511 h 47"/>
                  <a:gd name="T110" fmla="*/ 31588 w 15"/>
                  <a:gd name="T111" fmla="*/ 74096 h 47"/>
                  <a:gd name="T112" fmla="*/ 31588 w 15"/>
                  <a:gd name="T113" fmla="*/ 52926 h 47"/>
                  <a:gd name="T114" fmla="*/ 21058 w 15"/>
                  <a:gd name="T115" fmla="*/ 0 h 4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5"/>
                  <a:gd name="T175" fmla="*/ 0 h 47"/>
                  <a:gd name="T176" fmla="*/ 15 w 15"/>
                  <a:gd name="T177" fmla="*/ 47 h 4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5" h="47">
                    <a:moveTo>
                      <a:pt x="13" y="42"/>
                    </a:move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4" y="47"/>
                      <a:pt x="14" y="46"/>
                    </a:cubicBezTo>
                    <a:cubicBezTo>
                      <a:pt x="14" y="46"/>
                      <a:pt x="14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2"/>
                      <a:pt x="13" y="42"/>
                      <a:pt x="13" y="42"/>
                    </a:cubicBezTo>
                    <a:moveTo>
                      <a:pt x="12" y="37"/>
                    </a:moveTo>
                    <a:cubicBezTo>
                      <a:pt x="12" y="37"/>
                      <a:pt x="11" y="37"/>
                      <a:pt x="10" y="38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0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1" y="35"/>
                      <a:pt x="12" y="35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7" y="26"/>
                    </a:moveTo>
                    <a:cubicBezTo>
                      <a:pt x="7" y="26"/>
                      <a:pt x="7" y="26"/>
                      <a:pt x="7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5" y="18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3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1"/>
                      <a:pt x="5" y="11"/>
                      <a:pt x="5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3" name="Freeform 71">
                <a:extLst>
                  <a:ext uri="{FF2B5EF4-FFF2-40B4-BE49-F238E27FC236}">
                    <a16:creationId xmlns:a16="http://schemas.microsoft.com/office/drawing/2014/main" id="{1F21B4E8-FC4A-498A-80AD-A9754D3BC296}"/>
                  </a:ext>
                </a:extLst>
              </p:cNvPr>
              <p:cNvSpPr/>
              <p:nvPr/>
            </p:nvSpPr>
            <p:spPr bwMode="auto">
              <a:xfrm rot="-1266989">
                <a:off x="1187505" y="1843877"/>
                <a:ext cx="55279" cy="55279"/>
              </a:xfrm>
              <a:custGeom>
                <a:avLst/>
                <a:gdLst>
                  <a:gd name="T0" fmla="*/ 33167 w 5"/>
                  <a:gd name="T1" fmla="*/ 0 h 5"/>
                  <a:gd name="T2" fmla="*/ 22112 w 5"/>
                  <a:gd name="T3" fmla="*/ 0 h 5"/>
                  <a:gd name="T4" fmla="*/ 11056 w 5"/>
                  <a:gd name="T5" fmla="*/ 11056 h 5"/>
                  <a:gd name="T6" fmla="*/ 11056 w 5"/>
                  <a:gd name="T7" fmla="*/ 33167 h 5"/>
                  <a:gd name="T8" fmla="*/ 33167 w 5"/>
                  <a:gd name="T9" fmla="*/ 55279 h 5"/>
                  <a:gd name="T10" fmla="*/ 33167 w 5"/>
                  <a:gd name="T11" fmla="*/ 55279 h 5"/>
                  <a:gd name="T12" fmla="*/ 55279 w 5"/>
                  <a:gd name="T13" fmla="*/ 22112 h 5"/>
                  <a:gd name="T14" fmla="*/ 33167 w 5"/>
                  <a:gd name="T15" fmla="*/ 0 h 5"/>
                  <a:gd name="T16" fmla="*/ 33167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4" name="Freeform 72">
                <a:extLst>
                  <a:ext uri="{FF2B5EF4-FFF2-40B4-BE49-F238E27FC236}">
                    <a16:creationId xmlns:a16="http://schemas.microsoft.com/office/drawing/2014/main" id="{5451F699-B65C-48AB-9895-CCE31CACF6DF}"/>
                  </a:ext>
                </a:extLst>
              </p:cNvPr>
              <p:cNvSpPr/>
              <p:nvPr/>
            </p:nvSpPr>
            <p:spPr bwMode="auto">
              <a:xfrm rot="-1266989">
                <a:off x="861713" y="1403479"/>
                <a:ext cx="47381" cy="39485"/>
              </a:xfrm>
              <a:custGeom>
                <a:avLst/>
                <a:gdLst>
                  <a:gd name="T0" fmla="*/ 18952 w 5"/>
                  <a:gd name="T1" fmla="*/ 0 h 4"/>
                  <a:gd name="T2" fmla="*/ 18952 w 5"/>
                  <a:gd name="T3" fmla="*/ 0 h 4"/>
                  <a:gd name="T4" fmla="*/ 0 w 5"/>
                  <a:gd name="T5" fmla="*/ 29614 h 4"/>
                  <a:gd name="T6" fmla="*/ 18952 w 5"/>
                  <a:gd name="T7" fmla="*/ 39485 h 4"/>
                  <a:gd name="T8" fmla="*/ 18952 w 5"/>
                  <a:gd name="T9" fmla="*/ 39485 h 4"/>
                  <a:gd name="T10" fmla="*/ 28429 w 5"/>
                  <a:gd name="T11" fmla="*/ 39485 h 4"/>
                  <a:gd name="T12" fmla="*/ 37905 w 5"/>
                  <a:gd name="T13" fmla="*/ 39485 h 4"/>
                  <a:gd name="T14" fmla="*/ 37905 w 5"/>
                  <a:gd name="T15" fmla="*/ 9871 h 4"/>
                  <a:gd name="T16" fmla="*/ 18952 w 5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4"/>
                  <a:gd name="T29" fmla="*/ 5 w 5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5" name="Freeform 73">
                <a:extLst>
                  <a:ext uri="{FF2B5EF4-FFF2-40B4-BE49-F238E27FC236}">
                    <a16:creationId xmlns:a16="http://schemas.microsoft.com/office/drawing/2014/main" id="{BB01A004-8E32-4355-95C4-CBDF51CFFCC2}"/>
                  </a:ext>
                </a:extLst>
              </p:cNvPr>
              <p:cNvSpPr/>
              <p:nvPr/>
            </p:nvSpPr>
            <p:spPr bwMode="auto">
              <a:xfrm rot="-1266989">
                <a:off x="1163950" y="1780678"/>
                <a:ext cx="78968" cy="55279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1281 w 7"/>
                  <a:gd name="T7" fmla="*/ 0 h 5"/>
                  <a:gd name="T8" fmla="*/ 11281 w 7"/>
                  <a:gd name="T9" fmla="*/ 0 h 5"/>
                  <a:gd name="T10" fmla="*/ 11281 w 7"/>
                  <a:gd name="T11" fmla="*/ 11056 h 5"/>
                  <a:gd name="T12" fmla="*/ 11281 w 7"/>
                  <a:gd name="T13" fmla="*/ 22112 h 5"/>
                  <a:gd name="T14" fmla="*/ 22562 w 7"/>
                  <a:gd name="T15" fmla="*/ 33167 h 5"/>
                  <a:gd name="T16" fmla="*/ 67687 w 7"/>
                  <a:gd name="T17" fmla="*/ 55279 h 5"/>
                  <a:gd name="T18" fmla="*/ 67687 w 7"/>
                  <a:gd name="T19" fmla="*/ 55279 h 5"/>
                  <a:gd name="T20" fmla="*/ 78968 w 7"/>
                  <a:gd name="T21" fmla="*/ 44223 h 5"/>
                  <a:gd name="T22" fmla="*/ 78968 w 7"/>
                  <a:gd name="T23" fmla="*/ 33167 h 5"/>
                  <a:gd name="T24" fmla="*/ 11281 w 7"/>
                  <a:gd name="T25" fmla="*/ 0 h 5"/>
                  <a:gd name="T26" fmla="*/ 11281 w 7"/>
                  <a:gd name="T27" fmla="*/ 0 h 5"/>
                  <a:gd name="T28" fmla="*/ 0 w 7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5"/>
                  <a:gd name="T47" fmla="*/ 7 w 7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6" name="Freeform 74">
                <a:extLst>
                  <a:ext uri="{FF2B5EF4-FFF2-40B4-BE49-F238E27FC236}">
                    <a16:creationId xmlns:a16="http://schemas.microsoft.com/office/drawing/2014/main" id="{19DAFADC-0B7A-4579-B4E4-77CBC5239EBD}"/>
                  </a:ext>
                </a:extLst>
              </p:cNvPr>
              <p:cNvSpPr/>
              <p:nvPr/>
            </p:nvSpPr>
            <p:spPr bwMode="auto">
              <a:xfrm rot="-1266989">
                <a:off x="1133336" y="1796688"/>
                <a:ext cx="63174" cy="86866"/>
              </a:xfrm>
              <a:custGeom>
                <a:avLst/>
                <a:gdLst>
                  <a:gd name="T0" fmla="*/ 42116 w 6"/>
                  <a:gd name="T1" fmla="*/ 0 h 8"/>
                  <a:gd name="T2" fmla="*/ 42116 w 6"/>
                  <a:gd name="T3" fmla="*/ 0 h 8"/>
                  <a:gd name="T4" fmla="*/ 31587 w 6"/>
                  <a:gd name="T5" fmla="*/ 0 h 8"/>
                  <a:gd name="T6" fmla="*/ 31587 w 6"/>
                  <a:gd name="T7" fmla="*/ 10858 h 8"/>
                  <a:gd name="T8" fmla="*/ 0 w 6"/>
                  <a:gd name="T9" fmla="*/ 65149 h 8"/>
                  <a:gd name="T10" fmla="*/ 10529 w 6"/>
                  <a:gd name="T11" fmla="*/ 76008 h 8"/>
                  <a:gd name="T12" fmla="*/ 10529 w 6"/>
                  <a:gd name="T13" fmla="*/ 76008 h 8"/>
                  <a:gd name="T14" fmla="*/ 10529 w 6"/>
                  <a:gd name="T15" fmla="*/ 86866 h 8"/>
                  <a:gd name="T16" fmla="*/ 21058 w 6"/>
                  <a:gd name="T17" fmla="*/ 76008 h 8"/>
                  <a:gd name="T18" fmla="*/ 42116 w 6"/>
                  <a:gd name="T19" fmla="*/ 32575 h 8"/>
                  <a:gd name="T20" fmla="*/ 52645 w 6"/>
                  <a:gd name="T21" fmla="*/ 21717 h 8"/>
                  <a:gd name="T22" fmla="*/ 52645 w 6"/>
                  <a:gd name="T23" fmla="*/ 10858 h 8"/>
                  <a:gd name="T24" fmla="*/ 52645 w 6"/>
                  <a:gd name="T25" fmla="*/ 0 h 8"/>
                  <a:gd name="T26" fmla="*/ 52645 w 6"/>
                  <a:gd name="T27" fmla="*/ 0 h 8"/>
                  <a:gd name="T28" fmla="*/ 42116 w 6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8"/>
                  <a:gd name="T47" fmla="*/ 6 w 6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8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7" name="Freeform 75">
                <a:extLst>
                  <a:ext uri="{FF2B5EF4-FFF2-40B4-BE49-F238E27FC236}">
                    <a16:creationId xmlns:a16="http://schemas.microsoft.com/office/drawing/2014/main" id="{1C97CB49-BC76-4ED5-A028-3FA3B4F9DD59}"/>
                  </a:ext>
                </a:extLst>
              </p:cNvPr>
              <p:cNvSpPr/>
              <p:nvPr/>
            </p:nvSpPr>
            <p:spPr bwMode="auto">
              <a:xfrm rot="-1266989">
                <a:off x="931254" y="1427594"/>
                <a:ext cx="55279" cy="86866"/>
              </a:xfrm>
              <a:custGeom>
                <a:avLst/>
                <a:gdLst>
                  <a:gd name="T0" fmla="*/ 33167 w 5"/>
                  <a:gd name="T1" fmla="*/ 0 h 8"/>
                  <a:gd name="T2" fmla="*/ 22112 w 5"/>
                  <a:gd name="T3" fmla="*/ 10858 h 8"/>
                  <a:gd name="T4" fmla="*/ 0 w 5"/>
                  <a:gd name="T5" fmla="*/ 43433 h 8"/>
                  <a:gd name="T6" fmla="*/ 0 w 5"/>
                  <a:gd name="T7" fmla="*/ 65149 h 8"/>
                  <a:gd name="T8" fmla="*/ 11056 w 5"/>
                  <a:gd name="T9" fmla="*/ 65149 h 8"/>
                  <a:gd name="T10" fmla="*/ 11056 w 5"/>
                  <a:gd name="T11" fmla="*/ 65149 h 8"/>
                  <a:gd name="T12" fmla="*/ 11056 w 5"/>
                  <a:gd name="T13" fmla="*/ 86866 h 8"/>
                  <a:gd name="T14" fmla="*/ 0 w 5"/>
                  <a:gd name="T15" fmla="*/ 86866 h 8"/>
                  <a:gd name="T16" fmla="*/ 11056 w 5"/>
                  <a:gd name="T17" fmla="*/ 86866 h 8"/>
                  <a:gd name="T18" fmla="*/ 11056 w 5"/>
                  <a:gd name="T19" fmla="*/ 76008 h 8"/>
                  <a:gd name="T20" fmla="*/ 11056 w 5"/>
                  <a:gd name="T21" fmla="*/ 76008 h 8"/>
                  <a:gd name="T22" fmla="*/ 44223 w 5"/>
                  <a:gd name="T23" fmla="*/ 21717 h 8"/>
                  <a:gd name="T24" fmla="*/ 44223 w 5"/>
                  <a:gd name="T25" fmla="*/ 0 h 8"/>
                  <a:gd name="T26" fmla="*/ 44223 w 5"/>
                  <a:gd name="T27" fmla="*/ 0 h 8"/>
                  <a:gd name="T28" fmla="*/ 33167 w 5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"/>
                  <a:gd name="T46" fmla="*/ 0 h 8"/>
                  <a:gd name="T47" fmla="*/ 5 w 5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" h="8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8" name="Freeform 76">
                <a:extLst>
                  <a:ext uri="{FF2B5EF4-FFF2-40B4-BE49-F238E27FC236}">
                    <a16:creationId xmlns:a16="http://schemas.microsoft.com/office/drawing/2014/main" id="{528C6AD4-4B1E-456D-A228-34B3781B164F}"/>
                  </a:ext>
                </a:extLst>
              </p:cNvPr>
              <p:cNvSpPr/>
              <p:nvPr/>
            </p:nvSpPr>
            <p:spPr bwMode="auto">
              <a:xfrm rot="-1266989">
                <a:off x="869583" y="1478035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0 h 5"/>
                  <a:gd name="T4" fmla="*/ 10858 w 8"/>
                  <a:gd name="T5" fmla="*/ 22112 h 5"/>
                  <a:gd name="T6" fmla="*/ 65149 w 8"/>
                  <a:gd name="T7" fmla="*/ 55279 h 5"/>
                  <a:gd name="T8" fmla="*/ 65149 w 8"/>
                  <a:gd name="T9" fmla="*/ 55279 h 5"/>
                  <a:gd name="T10" fmla="*/ 76008 w 8"/>
                  <a:gd name="T11" fmla="*/ 55279 h 5"/>
                  <a:gd name="T12" fmla="*/ 76008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86866 w 8"/>
                  <a:gd name="T19" fmla="*/ 33167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54291 w 8"/>
                  <a:gd name="T25" fmla="*/ 22112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59" name="Freeform 77">
                <a:extLst>
                  <a:ext uri="{FF2B5EF4-FFF2-40B4-BE49-F238E27FC236}">
                    <a16:creationId xmlns:a16="http://schemas.microsoft.com/office/drawing/2014/main" id="{BCE10D5D-E5D1-43DE-A951-2B72165394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04786" y="1571371"/>
                <a:ext cx="497502" cy="157938"/>
              </a:xfrm>
              <a:custGeom>
                <a:avLst/>
                <a:gdLst>
                  <a:gd name="T0" fmla="*/ 31755 w 47"/>
                  <a:gd name="T1" fmla="*/ 126350 h 15"/>
                  <a:gd name="T2" fmla="*/ 0 w 47"/>
                  <a:gd name="T3" fmla="*/ 136880 h 15"/>
                  <a:gd name="T4" fmla="*/ 0 w 47"/>
                  <a:gd name="T5" fmla="*/ 147409 h 15"/>
                  <a:gd name="T6" fmla="*/ 0 w 47"/>
                  <a:gd name="T7" fmla="*/ 157938 h 15"/>
                  <a:gd name="T8" fmla="*/ 42341 w 47"/>
                  <a:gd name="T9" fmla="*/ 147409 h 15"/>
                  <a:gd name="T10" fmla="*/ 52926 w 47"/>
                  <a:gd name="T11" fmla="*/ 136880 h 15"/>
                  <a:gd name="T12" fmla="*/ 31755 w 47"/>
                  <a:gd name="T13" fmla="*/ 126350 h 15"/>
                  <a:gd name="T14" fmla="*/ 95266 w 47"/>
                  <a:gd name="T15" fmla="*/ 105292 h 15"/>
                  <a:gd name="T16" fmla="*/ 63511 w 47"/>
                  <a:gd name="T17" fmla="*/ 115821 h 15"/>
                  <a:gd name="T18" fmla="*/ 74096 w 47"/>
                  <a:gd name="T19" fmla="*/ 115821 h 15"/>
                  <a:gd name="T20" fmla="*/ 74096 w 47"/>
                  <a:gd name="T21" fmla="*/ 126350 h 15"/>
                  <a:gd name="T22" fmla="*/ 74096 w 47"/>
                  <a:gd name="T23" fmla="*/ 136880 h 15"/>
                  <a:gd name="T24" fmla="*/ 74096 w 47"/>
                  <a:gd name="T25" fmla="*/ 136880 h 15"/>
                  <a:gd name="T26" fmla="*/ 105851 w 47"/>
                  <a:gd name="T27" fmla="*/ 126350 h 15"/>
                  <a:gd name="T28" fmla="*/ 95266 w 47"/>
                  <a:gd name="T29" fmla="*/ 105292 h 15"/>
                  <a:gd name="T30" fmla="*/ 222288 w 47"/>
                  <a:gd name="T31" fmla="*/ 94763 h 15"/>
                  <a:gd name="T32" fmla="*/ 190533 w 47"/>
                  <a:gd name="T33" fmla="*/ 105292 h 15"/>
                  <a:gd name="T34" fmla="*/ 190533 w 47"/>
                  <a:gd name="T35" fmla="*/ 105292 h 15"/>
                  <a:gd name="T36" fmla="*/ 222288 w 47"/>
                  <a:gd name="T37" fmla="*/ 94763 h 15"/>
                  <a:gd name="T38" fmla="*/ 222288 w 47"/>
                  <a:gd name="T39" fmla="*/ 94763 h 15"/>
                  <a:gd name="T40" fmla="*/ 158777 w 47"/>
                  <a:gd name="T41" fmla="*/ 94763 h 15"/>
                  <a:gd name="T42" fmla="*/ 116437 w 47"/>
                  <a:gd name="T43" fmla="*/ 105292 h 15"/>
                  <a:gd name="T44" fmla="*/ 127022 w 47"/>
                  <a:gd name="T45" fmla="*/ 126350 h 15"/>
                  <a:gd name="T46" fmla="*/ 169362 w 47"/>
                  <a:gd name="T47" fmla="*/ 115821 h 15"/>
                  <a:gd name="T48" fmla="*/ 169362 w 47"/>
                  <a:gd name="T49" fmla="*/ 94763 h 15"/>
                  <a:gd name="T50" fmla="*/ 158777 w 47"/>
                  <a:gd name="T51" fmla="*/ 94763 h 15"/>
                  <a:gd name="T52" fmla="*/ 317554 w 47"/>
                  <a:gd name="T53" fmla="*/ 73704 h 15"/>
                  <a:gd name="T54" fmla="*/ 275214 w 47"/>
                  <a:gd name="T55" fmla="*/ 73704 h 15"/>
                  <a:gd name="T56" fmla="*/ 285799 w 47"/>
                  <a:gd name="T57" fmla="*/ 84234 h 15"/>
                  <a:gd name="T58" fmla="*/ 317554 w 47"/>
                  <a:gd name="T59" fmla="*/ 73704 h 15"/>
                  <a:gd name="T60" fmla="*/ 317554 w 47"/>
                  <a:gd name="T61" fmla="*/ 73704 h 15"/>
                  <a:gd name="T62" fmla="*/ 370480 w 47"/>
                  <a:gd name="T63" fmla="*/ 31588 h 15"/>
                  <a:gd name="T64" fmla="*/ 328140 w 47"/>
                  <a:gd name="T65" fmla="*/ 42117 h 15"/>
                  <a:gd name="T66" fmla="*/ 328140 w 47"/>
                  <a:gd name="T67" fmla="*/ 52646 h 15"/>
                  <a:gd name="T68" fmla="*/ 338725 w 47"/>
                  <a:gd name="T69" fmla="*/ 63175 h 15"/>
                  <a:gd name="T70" fmla="*/ 381065 w 47"/>
                  <a:gd name="T71" fmla="*/ 52646 h 15"/>
                  <a:gd name="T72" fmla="*/ 370480 w 47"/>
                  <a:gd name="T73" fmla="*/ 31588 h 15"/>
                  <a:gd name="T74" fmla="*/ 402236 w 47"/>
                  <a:gd name="T75" fmla="*/ 21058 h 15"/>
                  <a:gd name="T76" fmla="*/ 391651 w 47"/>
                  <a:gd name="T77" fmla="*/ 21058 h 15"/>
                  <a:gd name="T78" fmla="*/ 402236 w 47"/>
                  <a:gd name="T79" fmla="*/ 42117 h 15"/>
                  <a:gd name="T80" fmla="*/ 412821 w 47"/>
                  <a:gd name="T81" fmla="*/ 42117 h 15"/>
                  <a:gd name="T82" fmla="*/ 402236 w 47"/>
                  <a:gd name="T83" fmla="*/ 42117 h 15"/>
                  <a:gd name="T84" fmla="*/ 402236 w 47"/>
                  <a:gd name="T85" fmla="*/ 31588 h 15"/>
                  <a:gd name="T86" fmla="*/ 402236 w 47"/>
                  <a:gd name="T87" fmla="*/ 21058 h 15"/>
                  <a:gd name="T88" fmla="*/ 402236 w 47"/>
                  <a:gd name="T89" fmla="*/ 21058 h 15"/>
                  <a:gd name="T90" fmla="*/ 497502 w 47"/>
                  <a:gd name="T91" fmla="*/ 0 h 15"/>
                  <a:gd name="T92" fmla="*/ 433991 w 47"/>
                  <a:gd name="T93" fmla="*/ 10529 h 15"/>
                  <a:gd name="T94" fmla="*/ 423406 w 47"/>
                  <a:gd name="T95" fmla="*/ 31588 h 15"/>
                  <a:gd name="T96" fmla="*/ 444576 w 47"/>
                  <a:gd name="T97" fmla="*/ 31588 h 15"/>
                  <a:gd name="T98" fmla="*/ 497502 w 47"/>
                  <a:gd name="T99" fmla="*/ 21058 h 15"/>
                  <a:gd name="T100" fmla="*/ 497502 w 47"/>
                  <a:gd name="T101" fmla="*/ 10529 h 15"/>
                  <a:gd name="T102" fmla="*/ 497502 w 47"/>
                  <a:gd name="T103" fmla="*/ 0 h 1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"/>
                  <a:gd name="T157" fmla="*/ 0 h 15"/>
                  <a:gd name="T158" fmla="*/ 47 w 47"/>
                  <a:gd name="T159" fmla="*/ 15 h 1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" h="15">
                    <a:moveTo>
                      <a:pt x="3" y="1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1" y="14"/>
                      <a:pt x="1" y="15"/>
                      <a:pt x="0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9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9" y="10"/>
                    </a:cubicBezTo>
                    <a:moveTo>
                      <a:pt x="21" y="9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moveTo>
                      <a:pt x="15" y="9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1"/>
                      <a:pt x="12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30" y="7"/>
                    </a:moveTo>
                    <a:cubicBezTo>
                      <a:pt x="26" y="7"/>
                      <a:pt x="26" y="7"/>
                      <a:pt x="26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moveTo>
                      <a:pt x="35" y="3"/>
                    </a:moveTo>
                    <a:cubicBezTo>
                      <a:pt x="31" y="4"/>
                      <a:pt x="31" y="4"/>
                      <a:pt x="31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4"/>
                      <a:pt x="36" y="4"/>
                      <a:pt x="35" y="3"/>
                    </a:cubicBezTo>
                    <a:moveTo>
                      <a:pt x="38" y="2"/>
                    </a:moveTo>
                    <a:cubicBezTo>
                      <a:pt x="37" y="2"/>
                      <a:pt x="37" y="2"/>
                      <a:pt x="37" y="2"/>
                    </a:cubicBezTo>
                    <a:cubicBezTo>
                      <a:pt x="38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moveTo>
                      <a:pt x="47" y="0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1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0" name="Freeform 78">
                <a:extLst>
                  <a:ext uri="{FF2B5EF4-FFF2-40B4-BE49-F238E27FC236}">
                    <a16:creationId xmlns:a16="http://schemas.microsoft.com/office/drawing/2014/main" id="{4AE2A174-AEB3-46AA-844A-E11D65E25C26}"/>
                  </a:ext>
                </a:extLst>
              </p:cNvPr>
              <p:cNvSpPr/>
              <p:nvPr/>
            </p:nvSpPr>
            <p:spPr bwMode="auto">
              <a:xfrm rot="-1266989">
                <a:off x="802463" y="1789413"/>
                <a:ext cx="55279" cy="55279"/>
              </a:xfrm>
              <a:custGeom>
                <a:avLst/>
                <a:gdLst>
                  <a:gd name="T0" fmla="*/ 22112 w 5"/>
                  <a:gd name="T1" fmla="*/ 0 h 5"/>
                  <a:gd name="T2" fmla="*/ 22112 w 5"/>
                  <a:gd name="T3" fmla="*/ 0 h 5"/>
                  <a:gd name="T4" fmla="*/ 0 w 5"/>
                  <a:gd name="T5" fmla="*/ 33167 h 5"/>
                  <a:gd name="T6" fmla="*/ 22112 w 5"/>
                  <a:gd name="T7" fmla="*/ 55279 h 5"/>
                  <a:gd name="T8" fmla="*/ 33167 w 5"/>
                  <a:gd name="T9" fmla="*/ 55279 h 5"/>
                  <a:gd name="T10" fmla="*/ 44223 w 5"/>
                  <a:gd name="T11" fmla="*/ 33167 h 5"/>
                  <a:gd name="T12" fmla="*/ 44223 w 5"/>
                  <a:gd name="T13" fmla="*/ 22112 h 5"/>
                  <a:gd name="T14" fmla="*/ 44223 w 5"/>
                  <a:gd name="T15" fmla="*/ 11056 h 5"/>
                  <a:gd name="T16" fmla="*/ 22112 w 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"/>
                  <a:gd name="T28" fmla="*/ 0 h 5"/>
                  <a:gd name="T29" fmla="*/ 5 w 5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1" name="Freeform 79">
                <a:extLst>
                  <a:ext uri="{FF2B5EF4-FFF2-40B4-BE49-F238E27FC236}">
                    <a16:creationId xmlns:a16="http://schemas.microsoft.com/office/drawing/2014/main" id="{AD6F9FF5-6AA7-438D-98EF-EF0DB8CB95DB}"/>
                  </a:ext>
                </a:extLst>
              </p:cNvPr>
              <p:cNvSpPr/>
              <p:nvPr/>
            </p:nvSpPr>
            <p:spPr bwMode="auto">
              <a:xfrm rot="-1266989">
                <a:off x="1257233" y="1455990"/>
                <a:ext cx="39485" cy="55279"/>
              </a:xfrm>
              <a:custGeom>
                <a:avLst/>
                <a:gdLst>
                  <a:gd name="T0" fmla="*/ 19743 w 4"/>
                  <a:gd name="T1" fmla="*/ 0 h 5"/>
                  <a:gd name="T2" fmla="*/ 9871 w 4"/>
                  <a:gd name="T3" fmla="*/ 0 h 5"/>
                  <a:gd name="T4" fmla="*/ 0 w 4"/>
                  <a:gd name="T5" fmla="*/ 22112 h 5"/>
                  <a:gd name="T6" fmla="*/ 0 w 4"/>
                  <a:gd name="T7" fmla="*/ 33167 h 5"/>
                  <a:gd name="T8" fmla="*/ 0 w 4"/>
                  <a:gd name="T9" fmla="*/ 44223 h 5"/>
                  <a:gd name="T10" fmla="*/ 19743 w 4"/>
                  <a:gd name="T11" fmla="*/ 55279 h 5"/>
                  <a:gd name="T12" fmla="*/ 29614 w 4"/>
                  <a:gd name="T13" fmla="*/ 44223 h 5"/>
                  <a:gd name="T14" fmla="*/ 39485 w 4"/>
                  <a:gd name="T15" fmla="*/ 22112 h 5"/>
                  <a:gd name="T16" fmla="*/ 19743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5"/>
                  <a:gd name="T29" fmla="*/ 4 w 4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2" name="Freeform 80">
                <a:extLst>
                  <a:ext uri="{FF2B5EF4-FFF2-40B4-BE49-F238E27FC236}">
                    <a16:creationId xmlns:a16="http://schemas.microsoft.com/office/drawing/2014/main" id="{9DA4440B-CF5F-4FDC-AB8A-58050AF4F04C}"/>
                  </a:ext>
                </a:extLst>
              </p:cNvPr>
              <p:cNvSpPr/>
              <p:nvPr/>
            </p:nvSpPr>
            <p:spPr bwMode="auto">
              <a:xfrm rot="-1266989">
                <a:off x="813798" y="1728144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10858 w 8"/>
                  <a:gd name="T3" fmla="*/ 11056 h 5"/>
                  <a:gd name="T4" fmla="*/ 10858 w 8"/>
                  <a:gd name="T5" fmla="*/ 22112 h 5"/>
                  <a:gd name="T6" fmla="*/ 43433 w 8"/>
                  <a:gd name="T7" fmla="*/ 44223 h 5"/>
                  <a:gd name="T8" fmla="*/ 65149 w 8"/>
                  <a:gd name="T9" fmla="*/ 55279 h 5"/>
                  <a:gd name="T10" fmla="*/ 65149 w 8"/>
                  <a:gd name="T11" fmla="*/ 44223 h 5"/>
                  <a:gd name="T12" fmla="*/ 76008 w 8"/>
                  <a:gd name="T13" fmla="*/ 33167 h 5"/>
                  <a:gd name="T14" fmla="*/ 86866 w 8"/>
                  <a:gd name="T15" fmla="*/ 33167 h 5"/>
                  <a:gd name="T16" fmla="*/ 86866 w 8"/>
                  <a:gd name="T17" fmla="*/ 33167 h 5"/>
                  <a:gd name="T18" fmla="*/ 86866 w 8"/>
                  <a:gd name="T19" fmla="*/ 44223 h 5"/>
                  <a:gd name="T20" fmla="*/ 86866 w 8"/>
                  <a:gd name="T21" fmla="*/ 33167 h 5"/>
                  <a:gd name="T22" fmla="*/ 76008 w 8"/>
                  <a:gd name="T23" fmla="*/ 33167 h 5"/>
                  <a:gd name="T24" fmla="*/ 21717 w 8"/>
                  <a:gd name="T25" fmla="*/ 0 h 5"/>
                  <a:gd name="T26" fmla="*/ 21717 w 8"/>
                  <a:gd name="T27" fmla="*/ 0 h 5"/>
                  <a:gd name="T28" fmla="*/ 10858 w 8"/>
                  <a:gd name="T29" fmla="*/ 0 h 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5"/>
                  <a:gd name="T47" fmla="*/ 8 w 8"/>
                  <a:gd name="T48" fmla="*/ 5 h 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3" name="Freeform 81">
                <a:extLst>
                  <a:ext uri="{FF2B5EF4-FFF2-40B4-BE49-F238E27FC236}">
                    <a16:creationId xmlns:a16="http://schemas.microsoft.com/office/drawing/2014/main" id="{0F29AAD0-A202-4458-B1F8-410A144481A9}"/>
                  </a:ext>
                </a:extLst>
              </p:cNvPr>
              <p:cNvSpPr/>
              <p:nvPr/>
            </p:nvSpPr>
            <p:spPr bwMode="auto">
              <a:xfrm rot="-1266989">
                <a:off x="861395" y="1750860"/>
                <a:ext cx="55279" cy="86866"/>
              </a:xfrm>
              <a:custGeom>
                <a:avLst/>
                <a:gdLst>
                  <a:gd name="T0" fmla="*/ 44223 w 5"/>
                  <a:gd name="T1" fmla="*/ 0 h 8"/>
                  <a:gd name="T2" fmla="*/ 33167 w 5"/>
                  <a:gd name="T3" fmla="*/ 10858 h 8"/>
                  <a:gd name="T4" fmla="*/ 33167 w 5"/>
                  <a:gd name="T5" fmla="*/ 21717 h 8"/>
                  <a:gd name="T6" fmla="*/ 22112 w 5"/>
                  <a:gd name="T7" fmla="*/ 32575 h 8"/>
                  <a:gd name="T8" fmla="*/ 0 w 5"/>
                  <a:gd name="T9" fmla="*/ 76008 h 8"/>
                  <a:gd name="T10" fmla="*/ 0 w 5"/>
                  <a:gd name="T11" fmla="*/ 86866 h 8"/>
                  <a:gd name="T12" fmla="*/ 11056 w 5"/>
                  <a:gd name="T13" fmla="*/ 86866 h 8"/>
                  <a:gd name="T14" fmla="*/ 22112 w 5"/>
                  <a:gd name="T15" fmla="*/ 86866 h 8"/>
                  <a:gd name="T16" fmla="*/ 55279 w 5"/>
                  <a:gd name="T17" fmla="*/ 21717 h 8"/>
                  <a:gd name="T18" fmla="*/ 55279 w 5"/>
                  <a:gd name="T19" fmla="*/ 21717 h 8"/>
                  <a:gd name="T20" fmla="*/ 55279 w 5"/>
                  <a:gd name="T21" fmla="*/ 10858 h 8"/>
                  <a:gd name="T22" fmla="*/ 55279 w 5"/>
                  <a:gd name="T23" fmla="*/ 0 h 8"/>
                  <a:gd name="T24" fmla="*/ 55279 w 5"/>
                  <a:gd name="T25" fmla="*/ 0 h 8"/>
                  <a:gd name="T26" fmla="*/ 44223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4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2" y="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4" name="Freeform 82">
                <a:extLst>
                  <a:ext uri="{FF2B5EF4-FFF2-40B4-BE49-F238E27FC236}">
                    <a16:creationId xmlns:a16="http://schemas.microsoft.com/office/drawing/2014/main" id="{DAD040BD-0116-48F2-9DDC-A304650914ED}"/>
                  </a:ext>
                </a:extLst>
              </p:cNvPr>
              <p:cNvSpPr/>
              <p:nvPr/>
            </p:nvSpPr>
            <p:spPr bwMode="auto">
              <a:xfrm rot="-1266989">
                <a:off x="1164037" y="1464389"/>
                <a:ext cx="55279" cy="78968"/>
              </a:xfrm>
              <a:custGeom>
                <a:avLst/>
                <a:gdLst>
                  <a:gd name="T0" fmla="*/ 44223 w 5"/>
                  <a:gd name="T1" fmla="*/ 0 h 7"/>
                  <a:gd name="T2" fmla="*/ 33167 w 5"/>
                  <a:gd name="T3" fmla="*/ 11281 h 7"/>
                  <a:gd name="T4" fmla="*/ 0 w 5"/>
                  <a:gd name="T5" fmla="*/ 67687 h 7"/>
                  <a:gd name="T6" fmla="*/ 0 w 5"/>
                  <a:gd name="T7" fmla="*/ 67687 h 7"/>
                  <a:gd name="T8" fmla="*/ 0 w 5"/>
                  <a:gd name="T9" fmla="*/ 78968 h 7"/>
                  <a:gd name="T10" fmla="*/ 0 w 5"/>
                  <a:gd name="T11" fmla="*/ 78968 h 7"/>
                  <a:gd name="T12" fmla="*/ 11056 w 5"/>
                  <a:gd name="T13" fmla="*/ 67687 h 7"/>
                  <a:gd name="T14" fmla="*/ 22112 w 5"/>
                  <a:gd name="T15" fmla="*/ 67687 h 7"/>
                  <a:gd name="T16" fmla="*/ 22112 w 5"/>
                  <a:gd name="T17" fmla="*/ 78968 h 7"/>
                  <a:gd name="T18" fmla="*/ 33167 w 5"/>
                  <a:gd name="T19" fmla="*/ 56406 h 7"/>
                  <a:gd name="T20" fmla="*/ 55279 w 5"/>
                  <a:gd name="T21" fmla="*/ 22562 h 7"/>
                  <a:gd name="T22" fmla="*/ 55279 w 5"/>
                  <a:gd name="T23" fmla="*/ 0 h 7"/>
                  <a:gd name="T24" fmla="*/ 44223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4" y="0"/>
                    </a:moveTo>
                    <a:cubicBezTo>
                      <a:pt x="4" y="0"/>
                      <a:pt x="3" y="0"/>
                      <a:pt x="3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5" name="Freeform 83">
                <a:extLst>
                  <a:ext uri="{FF2B5EF4-FFF2-40B4-BE49-F238E27FC236}">
                    <a16:creationId xmlns:a16="http://schemas.microsoft.com/office/drawing/2014/main" id="{8D07FAF9-1AC1-45B6-ACAC-95CAB5594345}"/>
                  </a:ext>
                </a:extLst>
              </p:cNvPr>
              <p:cNvSpPr/>
              <p:nvPr/>
            </p:nvSpPr>
            <p:spPr bwMode="auto">
              <a:xfrm rot="-1266989">
                <a:off x="1181468" y="1518426"/>
                <a:ext cx="86866" cy="55279"/>
              </a:xfrm>
              <a:custGeom>
                <a:avLst/>
                <a:gdLst>
                  <a:gd name="T0" fmla="*/ 10858 w 8"/>
                  <a:gd name="T1" fmla="*/ 0 h 5"/>
                  <a:gd name="T2" fmla="*/ 0 w 8"/>
                  <a:gd name="T3" fmla="*/ 11056 h 5"/>
                  <a:gd name="T4" fmla="*/ 0 w 8"/>
                  <a:gd name="T5" fmla="*/ 11056 h 5"/>
                  <a:gd name="T6" fmla="*/ 0 w 8"/>
                  <a:gd name="T7" fmla="*/ 22112 h 5"/>
                  <a:gd name="T8" fmla="*/ 10858 w 8"/>
                  <a:gd name="T9" fmla="*/ 22112 h 5"/>
                  <a:gd name="T10" fmla="*/ 65149 w 8"/>
                  <a:gd name="T11" fmla="*/ 55279 h 5"/>
                  <a:gd name="T12" fmla="*/ 65149 w 8"/>
                  <a:gd name="T13" fmla="*/ 55279 h 5"/>
                  <a:gd name="T14" fmla="*/ 76008 w 8"/>
                  <a:gd name="T15" fmla="*/ 55279 h 5"/>
                  <a:gd name="T16" fmla="*/ 86866 w 8"/>
                  <a:gd name="T17" fmla="*/ 55279 h 5"/>
                  <a:gd name="T18" fmla="*/ 76008 w 8"/>
                  <a:gd name="T19" fmla="*/ 33167 h 5"/>
                  <a:gd name="T20" fmla="*/ 43433 w 8"/>
                  <a:gd name="T21" fmla="*/ 11056 h 5"/>
                  <a:gd name="T22" fmla="*/ 21717 w 8"/>
                  <a:gd name="T23" fmla="*/ 11056 h 5"/>
                  <a:gd name="T24" fmla="*/ 21717 w 8"/>
                  <a:gd name="T25" fmla="*/ 0 h 5"/>
                  <a:gd name="T26" fmla="*/ 10858 w 8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"/>
                  <a:gd name="T43" fmla="*/ 0 h 5"/>
                  <a:gd name="T44" fmla="*/ 8 w 8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6" name="Freeform 84">
                <a:extLst>
                  <a:ext uri="{FF2B5EF4-FFF2-40B4-BE49-F238E27FC236}">
                    <a16:creationId xmlns:a16="http://schemas.microsoft.com/office/drawing/2014/main" id="{C9E864BC-54FC-4B38-B3C8-B2B11C5CC0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3" y="1516625"/>
                <a:ext cx="244803" cy="252699"/>
              </a:xfrm>
              <a:custGeom>
                <a:avLst/>
                <a:gdLst>
                  <a:gd name="T0" fmla="*/ 149011 w 23"/>
                  <a:gd name="T1" fmla="*/ 189524 h 24"/>
                  <a:gd name="T2" fmla="*/ 138367 w 23"/>
                  <a:gd name="T3" fmla="*/ 210583 h 24"/>
                  <a:gd name="T4" fmla="*/ 127723 w 23"/>
                  <a:gd name="T5" fmla="*/ 189524 h 24"/>
                  <a:gd name="T6" fmla="*/ 85149 w 23"/>
                  <a:gd name="T7" fmla="*/ 221112 h 24"/>
                  <a:gd name="T8" fmla="*/ 74505 w 23"/>
                  <a:gd name="T9" fmla="*/ 252699 h 24"/>
                  <a:gd name="T10" fmla="*/ 149011 w 23"/>
                  <a:gd name="T11" fmla="*/ 210583 h 24"/>
                  <a:gd name="T12" fmla="*/ 223516 w 23"/>
                  <a:gd name="T13" fmla="*/ 210583 h 24"/>
                  <a:gd name="T14" fmla="*/ 202229 w 23"/>
                  <a:gd name="T15" fmla="*/ 189524 h 24"/>
                  <a:gd name="T16" fmla="*/ 0 w 23"/>
                  <a:gd name="T17" fmla="*/ 73704 h 24"/>
                  <a:gd name="T18" fmla="*/ 31931 w 23"/>
                  <a:gd name="T19" fmla="*/ 147408 h 24"/>
                  <a:gd name="T20" fmla="*/ 42574 w 23"/>
                  <a:gd name="T21" fmla="*/ 168466 h 24"/>
                  <a:gd name="T22" fmla="*/ 42574 w 23"/>
                  <a:gd name="T23" fmla="*/ 242170 h 24"/>
                  <a:gd name="T24" fmla="*/ 63862 w 23"/>
                  <a:gd name="T25" fmla="*/ 157937 h 24"/>
                  <a:gd name="T26" fmla="*/ 53218 w 23"/>
                  <a:gd name="T27" fmla="*/ 157937 h 24"/>
                  <a:gd name="T28" fmla="*/ 42574 w 23"/>
                  <a:gd name="T29" fmla="*/ 147408 h 24"/>
                  <a:gd name="T30" fmla="*/ 53218 w 23"/>
                  <a:gd name="T31" fmla="*/ 136879 h 24"/>
                  <a:gd name="T32" fmla="*/ 0 w 23"/>
                  <a:gd name="T33" fmla="*/ 73704 h 24"/>
                  <a:gd name="T34" fmla="*/ 180941 w 23"/>
                  <a:gd name="T35" fmla="*/ 42117 h 24"/>
                  <a:gd name="T36" fmla="*/ 191585 w 23"/>
                  <a:gd name="T37" fmla="*/ 94762 h 24"/>
                  <a:gd name="T38" fmla="*/ 202229 w 23"/>
                  <a:gd name="T39" fmla="*/ 105291 h 24"/>
                  <a:gd name="T40" fmla="*/ 191585 w 23"/>
                  <a:gd name="T41" fmla="*/ 126350 h 24"/>
                  <a:gd name="T42" fmla="*/ 212872 w 23"/>
                  <a:gd name="T43" fmla="*/ 168466 h 24"/>
                  <a:gd name="T44" fmla="*/ 244803 w 23"/>
                  <a:gd name="T45" fmla="*/ 178995 h 24"/>
                  <a:gd name="T46" fmla="*/ 202229 w 23"/>
                  <a:gd name="T47" fmla="*/ 105291 h 24"/>
                  <a:gd name="T48" fmla="*/ 202229 w 23"/>
                  <a:gd name="T49" fmla="*/ 21058 h 24"/>
                  <a:gd name="T50" fmla="*/ 170298 w 23"/>
                  <a:gd name="T51" fmla="*/ 0 h 24"/>
                  <a:gd name="T52" fmla="*/ 95792 w 23"/>
                  <a:gd name="T53" fmla="*/ 42117 h 24"/>
                  <a:gd name="T54" fmla="*/ 21287 w 23"/>
                  <a:gd name="T55" fmla="*/ 42117 h 24"/>
                  <a:gd name="T56" fmla="*/ 42574 w 23"/>
                  <a:gd name="T57" fmla="*/ 73704 h 24"/>
                  <a:gd name="T58" fmla="*/ 95792 w 23"/>
                  <a:gd name="T59" fmla="*/ 73704 h 24"/>
                  <a:gd name="T60" fmla="*/ 95792 w 23"/>
                  <a:gd name="T61" fmla="*/ 52646 h 24"/>
                  <a:gd name="T62" fmla="*/ 117080 w 23"/>
                  <a:gd name="T63" fmla="*/ 52646 h 24"/>
                  <a:gd name="T64" fmla="*/ 159654 w 23"/>
                  <a:gd name="T65" fmla="*/ 31587 h 24"/>
                  <a:gd name="T66" fmla="*/ 170298 w 23"/>
                  <a:gd name="T67" fmla="*/ 0 h 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"/>
                  <a:gd name="T103" fmla="*/ 0 h 24"/>
                  <a:gd name="T104" fmla="*/ 23 w 23"/>
                  <a:gd name="T105" fmla="*/ 24 h 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" h="24">
                    <a:moveTo>
                      <a:pt x="14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19"/>
                      <a:pt x="22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4" y="18"/>
                      <a:pt x="14" y="18"/>
                      <a:pt x="14" y="1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19" y="2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9"/>
                      <a:pt x="19" y="10"/>
                      <a:pt x="19" y="10"/>
                    </a:cubicBezTo>
                    <a:cubicBezTo>
                      <a:pt x="19" y="11"/>
                      <a:pt x="19" y="11"/>
                      <a:pt x="18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moveTo>
                      <a:pt x="16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10" y="4"/>
                      <a:pt x="10" y="4"/>
                    </a:cubicBezTo>
                    <a:cubicBezTo>
                      <a:pt x="10" y="4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7" name="Freeform 85">
                <a:extLst>
                  <a:ext uri="{FF2B5EF4-FFF2-40B4-BE49-F238E27FC236}">
                    <a16:creationId xmlns:a16="http://schemas.microsoft.com/office/drawing/2014/main" id="{F5A742DE-D2E9-424E-BEAE-60A2F66FA8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40841" y="1802311"/>
                <a:ext cx="134246" cy="205318"/>
              </a:xfrm>
              <a:custGeom>
                <a:avLst/>
                <a:gdLst>
                  <a:gd name="T0" fmla="*/ 44749 w 12"/>
                  <a:gd name="T1" fmla="*/ 151287 h 19"/>
                  <a:gd name="T2" fmla="*/ 22374 w 12"/>
                  <a:gd name="T3" fmla="*/ 162093 h 19"/>
                  <a:gd name="T4" fmla="*/ 11187 w 12"/>
                  <a:gd name="T5" fmla="*/ 194512 h 19"/>
                  <a:gd name="T6" fmla="*/ 11187 w 12"/>
                  <a:gd name="T7" fmla="*/ 205318 h 19"/>
                  <a:gd name="T8" fmla="*/ 22374 w 12"/>
                  <a:gd name="T9" fmla="*/ 205318 h 19"/>
                  <a:gd name="T10" fmla="*/ 33562 w 12"/>
                  <a:gd name="T11" fmla="*/ 205318 h 19"/>
                  <a:gd name="T12" fmla="*/ 44749 w 12"/>
                  <a:gd name="T13" fmla="*/ 172899 h 19"/>
                  <a:gd name="T14" fmla="*/ 44749 w 12"/>
                  <a:gd name="T15" fmla="*/ 151287 h 19"/>
                  <a:gd name="T16" fmla="*/ 67123 w 12"/>
                  <a:gd name="T17" fmla="*/ 118868 h 19"/>
                  <a:gd name="T18" fmla="*/ 44749 w 12"/>
                  <a:gd name="T19" fmla="*/ 129675 h 19"/>
                  <a:gd name="T20" fmla="*/ 44749 w 12"/>
                  <a:gd name="T21" fmla="*/ 129675 h 19"/>
                  <a:gd name="T22" fmla="*/ 44749 w 12"/>
                  <a:gd name="T23" fmla="*/ 129675 h 19"/>
                  <a:gd name="T24" fmla="*/ 55936 w 12"/>
                  <a:gd name="T25" fmla="*/ 129675 h 19"/>
                  <a:gd name="T26" fmla="*/ 67123 w 12"/>
                  <a:gd name="T27" fmla="*/ 140481 h 19"/>
                  <a:gd name="T28" fmla="*/ 67123 w 12"/>
                  <a:gd name="T29" fmla="*/ 140481 h 19"/>
                  <a:gd name="T30" fmla="*/ 67123 w 12"/>
                  <a:gd name="T31" fmla="*/ 140481 h 19"/>
                  <a:gd name="T32" fmla="*/ 67123 w 12"/>
                  <a:gd name="T33" fmla="*/ 140481 h 19"/>
                  <a:gd name="T34" fmla="*/ 67123 w 12"/>
                  <a:gd name="T35" fmla="*/ 118868 h 19"/>
                  <a:gd name="T36" fmla="*/ 78310 w 12"/>
                  <a:gd name="T37" fmla="*/ 86450 h 19"/>
                  <a:gd name="T38" fmla="*/ 67123 w 12"/>
                  <a:gd name="T39" fmla="*/ 86450 h 19"/>
                  <a:gd name="T40" fmla="*/ 67123 w 12"/>
                  <a:gd name="T41" fmla="*/ 97256 h 19"/>
                  <a:gd name="T42" fmla="*/ 67123 w 12"/>
                  <a:gd name="T43" fmla="*/ 97256 h 19"/>
                  <a:gd name="T44" fmla="*/ 67123 w 12"/>
                  <a:gd name="T45" fmla="*/ 97256 h 19"/>
                  <a:gd name="T46" fmla="*/ 78310 w 12"/>
                  <a:gd name="T47" fmla="*/ 97256 h 19"/>
                  <a:gd name="T48" fmla="*/ 78310 w 12"/>
                  <a:gd name="T49" fmla="*/ 97256 h 19"/>
                  <a:gd name="T50" fmla="*/ 89497 w 12"/>
                  <a:gd name="T51" fmla="*/ 108062 h 19"/>
                  <a:gd name="T52" fmla="*/ 89497 w 12"/>
                  <a:gd name="T53" fmla="*/ 97256 h 19"/>
                  <a:gd name="T54" fmla="*/ 78310 w 12"/>
                  <a:gd name="T55" fmla="*/ 86450 h 19"/>
                  <a:gd name="T56" fmla="*/ 100685 w 12"/>
                  <a:gd name="T57" fmla="*/ 54031 h 19"/>
                  <a:gd name="T58" fmla="*/ 89497 w 12"/>
                  <a:gd name="T59" fmla="*/ 54031 h 19"/>
                  <a:gd name="T60" fmla="*/ 78310 w 12"/>
                  <a:gd name="T61" fmla="*/ 64837 h 19"/>
                  <a:gd name="T62" fmla="*/ 89497 w 12"/>
                  <a:gd name="T63" fmla="*/ 64837 h 19"/>
                  <a:gd name="T64" fmla="*/ 89497 w 12"/>
                  <a:gd name="T65" fmla="*/ 64837 h 19"/>
                  <a:gd name="T66" fmla="*/ 100685 w 12"/>
                  <a:gd name="T67" fmla="*/ 64837 h 19"/>
                  <a:gd name="T68" fmla="*/ 100685 w 12"/>
                  <a:gd name="T69" fmla="*/ 64837 h 19"/>
                  <a:gd name="T70" fmla="*/ 100685 w 12"/>
                  <a:gd name="T71" fmla="*/ 75643 h 19"/>
                  <a:gd name="T72" fmla="*/ 111872 w 12"/>
                  <a:gd name="T73" fmla="*/ 64837 h 19"/>
                  <a:gd name="T74" fmla="*/ 100685 w 12"/>
                  <a:gd name="T75" fmla="*/ 54031 h 19"/>
                  <a:gd name="T76" fmla="*/ 111872 w 12"/>
                  <a:gd name="T77" fmla="*/ 0 h 19"/>
                  <a:gd name="T78" fmla="*/ 100685 w 12"/>
                  <a:gd name="T79" fmla="*/ 32419 h 19"/>
                  <a:gd name="T80" fmla="*/ 111872 w 12"/>
                  <a:gd name="T81" fmla="*/ 21612 h 19"/>
                  <a:gd name="T82" fmla="*/ 111872 w 12"/>
                  <a:gd name="T83" fmla="*/ 21612 h 19"/>
                  <a:gd name="T84" fmla="*/ 123059 w 12"/>
                  <a:gd name="T85" fmla="*/ 32419 h 19"/>
                  <a:gd name="T86" fmla="*/ 123059 w 12"/>
                  <a:gd name="T87" fmla="*/ 32419 h 19"/>
                  <a:gd name="T88" fmla="*/ 123059 w 12"/>
                  <a:gd name="T89" fmla="*/ 43225 h 19"/>
                  <a:gd name="T90" fmla="*/ 134246 w 12"/>
                  <a:gd name="T91" fmla="*/ 10806 h 19"/>
                  <a:gd name="T92" fmla="*/ 134246 w 12"/>
                  <a:gd name="T93" fmla="*/ 10806 h 19"/>
                  <a:gd name="T94" fmla="*/ 134246 w 12"/>
                  <a:gd name="T95" fmla="*/ 10806 h 19"/>
                  <a:gd name="T96" fmla="*/ 123059 w 12"/>
                  <a:gd name="T97" fmla="*/ 10806 h 19"/>
                  <a:gd name="T98" fmla="*/ 123059 w 12"/>
                  <a:gd name="T99" fmla="*/ 10806 h 19"/>
                  <a:gd name="T100" fmla="*/ 111872 w 12"/>
                  <a:gd name="T101" fmla="*/ 0 h 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"/>
                  <a:gd name="T154" fmla="*/ 0 h 19"/>
                  <a:gd name="T155" fmla="*/ 12 w 12"/>
                  <a:gd name="T156" fmla="*/ 19 h 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" h="19">
                    <a:moveTo>
                      <a:pt x="4" y="14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1" y="19"/>
                      <a:pt x="1" y="19"/>
                    </a:cubicBezTo>
                    <a:cubicBezTo>
                      <a:pt x="1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moveTo>
                      <a:pt x="6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7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7" y="8"/>
                    </a:cubicBezTo>
                    <a:moveTo>
                      <a:pt x="9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10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8" name="Freeform 86">
                <a:extLst>
                  <a:ext uri="{FF2B5EF4-FFF2-40B4-BE49-F238E27FC236}">
                    <a16:creationId xmlns:a16="http://schemas.microsoft.com/office/drawing/2014/main" id="{8F703EC2-4FF8-4694-981F-5E098D35F1B5}"/>
                  </a:ext>
                </a:extLst>
              </p:cNvPr>
              <p:cNvSpPr/>
              <p:nvPr/>
            </p:nvSpPr>
            <p:spPr bwMode="auto">
              <a:xfrm rot="-1266989">
                <a:off x="1015251" y="1939416"/>
                <a:ext cx="39485" cy="71072"/>
              </a:xfrm>
              <a:custGeom>
                <a:avLst/>
                <a:gdLst>
                  <a:gd name="T0" fmla="*/ 19743 w 4"/>
                  <a:gd name="T1" fmla="*/ 0 h 7"/>
                  <a:gd name="T2" fmla="*/ 9871 w 4"/>
                  <a:gd name="T3" fmla="*/ 10153 h 7"/>
                  <a:gd name="T4" fmla="*/ 0 w 4"/>
                  <a:gd name="T5" fmla="*/ 10153 h 7"/>
                  <a:gd name="T6" fmla="*/ 0 w 4"/>
                  <a:gd name="T7" fmla="*/ 30459 h 7"/>
                  <a:gd name="T8" fmla="*/ 9871 w 4"/>
                  <a:gd name="T9" fmla="*/ 71072 h 7"/>
                  <a:gd name="T10" fmla="*/ 19743 w 4"/>
                  <a:gd name="T11" fmla="*/ 71072 h 7"/>
                  <a:gd name="T12" fmla="*/ 29614 w 4"/>
                  <a:gd name="T13" fmla="*/ 71072 h 7"/>
                  <a:gd name="T14" fmla="*/ 29614 w 4"/>
                  <a:gd name="T15" fmla="*/ 60919 h 7"/>
                  <a:gd name="T16" fmla="*/ 19743 w 4"/>
                  <a:gd name="T17" fmla="*/ 0 h 7"/>
                  <a:gd name="T18" fmla="*/ 19743 w 4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7"/>
                  <a:gd name="T32" fmla="*/ 4 w 4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7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7"/>
                      <a:pt x="3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69" name="Freeform 87">
                <a:extLst>
                  <a:ext uri="{FF2B5EF4-FFF2-40B4-BE49-F238E27FC236}">
                    <a16:creationId xmlns:a16="http://schemas.microsoft.com/office/drawing/2014/main" id="{44042C6A-D421-43E9-997A-3C42224E0C63}"/>
                  </a:ext>
                </a:extLst>
              </p:cNvPr>
              <p:cNvSpPr/>
              <p:nvPr/>
            </p:nvSpPr>
            <p:spPr bwMode="auto">
              <a:xfrm rot="-1266989">
                <a:off x="929506" y="1942549"/>
                <a:ext cx="102659" cy="47381"/>
              </a:xfrm>
              <a:custGeom>
                <a:avLst/>
                <a:gdLst>
                  <a:gd name="T0" fmla="*/ 91252 w 9"/>
                  <a:gd name="T1" fmla="*/ 0 h 4"/>
                  <a:gd name="T2" fmla="*/ 79846 w 9"/>
                  <a:gd name="T3" fmla="*/ 0 h 4"/>
                  <a:gd name="T4" fmla="*/ 79846 w 9"/>
                  <a:gd name="T5" fmla="*/ 0 h 4"/>
                  <a:gd name="T6" fmla="*/ 11407 w 9"/>
                  <a:gd name="T7" fmla="*/ 23691 h 4"/>
                  <a:gd name="T8" fmla="*/ 0 w 9"/>
                  <a:gd name="T9" fmla="*/ 35536 h 4"/>
                  <a:gd name="T10" fmla="*/ 11407 w 9"/>
                  <a:gd name="T11" fmla="*/ 47381 h 4"/>
                  <a:gd name="T12" fmla="*/ 22813 w 9"/>
                  <a:gd name="T13" fmla="*/ 47381 h 4"/>
                  <a:gd name="T14" fmla="*/ 57033 w 9"/>
                  <a:gd name="T15" fmla="*/ 35536 h 4"/>
                  <a:gd name="T16" fmla="*/ 79846 w 9"/>
                  <a:gd name="T17" fmla="*/ 23691 h 4"/>
                  <a:gd name="T18" fmla="*/ 91252 w 9"/>
                  <a:gd name="T19" fmla="*/ 23691 h 4"/>
                  <a:gd name="T20" fmla="*/ 102659 w 9"/>
                  <a:gd name="T21" fmla="*/ 11845 h 4"/>
                  <a:gd name="T22" fmla="*/ 102659 w 9"/>
                  <a:gd name="T23" fmla="*/ 11845 h 4"/>
                  <a:gd name="T24" fmla="*/ 91252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0" name="Freeform 88">
                <a:extLst>
                  <a:ext uri="{FF2B5EF4-FFF2-40B4-BE49-F238E27FC236}">
                    <a16:creationId xmlns:a16="http://schemas.microsoft.com/office/drawing/2014/main" id="{CD2D28B1-1EB7-401F-A6EC-D16D54D0C5E2}"/>
                  </a:ext>
                </a:extLst>
              </p:cNvPr>
              <p:cNvSpPr/>
              <p:nvPr/>
            </p:nvSpPr>
            <p:spPr bwMode="auto">
              <a:xfrm rot="-1266989">
                <a:off x="1023390" y="1887575"/>
                <a:ext cx="31587" cy="86866"/>
              </a:xfrm>
              <a:custGeom>
                <a:avLst/>
                <a:gdLst>
                  <a:gd name="T0" fmla="*/ 10529 w 3"/>
                  <a:gd name="T1" fmla="*/ 0 h 8"/>
                  <a:gd name="T2" fmla="*/ 10529 w 3"/>
                  <a:gd name="T3" fmla="*/ 21717 h 8"/>
                  <a:gd name="T4" fmla="*/ 0 w 3"/>
                  <a:gd name="T5" fmla="*/ 21717 h 8"/>
                  <a:gd name="T6" fmla="*/ 0 w 3"/>
                  <a:gd name="T7" fmla="*/ 43433 h 8"/>
                  <a:gd name="T8" fmla="*/ 10529 w 3"/>
                  <a:gd name="T9" fmla="*/ 76008 h 8"/>
                  <a:gd name="T10" fmla="*/ 21058 w 3"/>
                  <a:gd name="T11" fmla="*/ 86866 h 8"/>
                  <a:gd name="T12" fmla="*/ 31587 w 3"/>
                  <a:gd name="T13" fmla="*/ 86866 h 8"/>
                  <a:gd name="T14" fmla="*/ 31587 w 3"/>
                  <a:gd name="T15" fmla="*/ 76008 h 8"/>
                  <a:gd name="T16" fmla="*/ 21058 w 3"/>
                  <a:gd name="T17" fmla="*/ 10858 h 8"/>
                  <a:gd name="T18" fmla="*/ 10529 w 3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8"/>
                  <a:gd name="T32" fmla="*/ 3 w 3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8">
                    <a:moveTo>
                      <a:pt x="1" y="0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1" name="Freeform 89">
                <a:extLst>
                  <a:ext uri="{FF2B5EF4-FFF2-40B4-BE49-F238E27FC236}">
                    <a16:creationId xmlns:a16="http://schemas.microsoft.com/office/drawing/2014/main" id="{9E45C67A-D4D6-4CEF-A883-6B88E7D7090A}"/>
                  </a:ext>
                </a:extLst>
              </p:cNvPr>
              <p:cNvSpPr/>
              <p:nvPr/>
            </p:nvSpPr>
            <p:spPr bwMode="auto">
              <a:xfrm rot="-1266989">
                <a:off x="940492" y="190597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73705 w 9"/>
                  <a:gd name="T3" fmla="*/ 0 h 4"/>
                  <a:gd name="T4" fmla="*/ 73705 w 9"/>
                  <a:gd name="T5" fmla="*/ 0 h 4"/>
                  <a:gd name="T6" fmla="*/ 10529 w 9"/>
                  <a:gd name="T7" fmla="*/ 23691 h 4"/>
                  <a:gd name="T8" fmla="*/ 0 w 9"/>
                  <a:gd name="T9" fmla="*/ 35536 h 4"/>
                  <a:gd name="T10" fmla="*/ 10529 w 9"/>
                  <a:gd name="T11" fmla="*/ 47381 h 4"/>
                  <a:gd name="T12" fmla="*/ 10529 w 9"/>
                  <a:gd name="T13" fmla="*/ 47381 h 4"/>
                  <a:gd name="T14" fmla="*/ 52647 w 9"/>
                  <a:gd name="T15" fmla="*/ 35536 h 4"/>
                  <a:gd name="T16" fmla="*/ 73705 w 9"/>
                  <a:gd name="T17" fmla="*/ 23691 h 4"/>
                  <a:gd name="T18" fmla="*/ 84235 w 9"/>
                  <a:gd name="T19" fmla="*/ 23691 h 4"/>
                  <a:gd name="T20" fmla="*/ 84235 w 9"/>
                  <a:gd name="T21" fmla="*/ 0 h 4"/>
                  <a:gd name="T22" fmla="*/ 84235 w 9"/>
                  <a:gd name="T23" fmla="*/ 0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2" name="Freeform 90">
                <a:extLst>
                  <a:ext uri="{FF2B5EF4-FFF2-40B4-BE49-F238E27FC236}">
                    <a16:creationId xmlns:a16="http://schemas.microsoft.com/office/drawing/2014/main" id="{FB021B31-089B-427F-9CAC-084886D31652}"/>
                  </a:ext>
                </a:extLst>
              </p:cNvPr>
              <p:cNvSpPr/>
              <p:nvPr/>
            </p:nvSpPr>
            <p:spPr bwMode="auto">
              <a:xfrm rot="-1266989">
                <a:off x="1019112" y="1853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3" name="Freeform 91">
                <a:extLst>
                  <a:ext uri="{FF2B5EF4-FFF2-40B4-BE49-F238E27FC236}">
                    <a16:creationId xmlns:a16="http://schemas.microsoft.com/office/drawing/2014/main" id="{E6446E74-401E-4C24-88E2-CA41D4DCD621}"/>
                  </a:ext>
                </a:extLst>
              </p:cNvPr>
              <p:cNvSpPr/>
              <p:nvPr/>
            </p:nvSpPr>
            <p:spPr bwMode="auto">
              <a:xfrm rot="-1266989">
                <a:off x="948630" y="1869921"/>
                <a:ext cx="86866" cy="31587"/>
              </a:xfrm>
              <a:custGeom>
                <a:avLst/>
                <a:gdLst>
                  <a:gd name="T0" fmla="*/ 76008 w 8"/>
                  <a:gd name="T1" fmla="*/ 0 h 3"/>
                  <a:gd name="T2" fmla="*/ 76008 w 8"/>
                  <a:gd name="T3" fmla="*/ 0 h 3"/>
                  <a:gd name="T4" fmla="*/ 65149 w 8"/>
                  <a:gd name="T5" fmla="*/ 0 h 3"/>
                  <a:gd name="T6" fmla="*/ 10858 w 8"/>
                  <a:gd name="T7" fmla="*/ 10529 h 3"/>
                  <a:gd name="T8" fmla="*/ 0 w 8"/>
                  <a:gd name="T9" fmla="*/ 31587 h 3"/>
                  <a:gd name="T10" fmla="*/ 0 w 8"/>
                  <a:gd name="T11" fmla="*/ 31587 h 3"/>
                  <a:gd name="T12" fmla="*/ 10858 w 8"/>
                  <a:gd name="T13" fmla="*/ 31587 h 3"/>
                  <a:gd name="T14" fmla="*/ 54291 w 8"/>
                  <a:gd name="T15" fmla="*/ 21058 h 3"/>
                  <a:gd name="T16" fmla="*/ 65149 w 8"/>
                  <a:gd name="T17" fmla="*/ 21058 h 3"/>
                  <a:gd name="T18" fmla="*/ 76008 w 8"/>
                  <a:gd name="T19" fmla="*/ 21058 h 3"/>
                  <a:gd name="T20" fmla="*/ 86866 w 8"/>
                  <a:gd name="T21" fmla="*/ 0 h 3"/>
                  <a:gd name="T22" fmla="*/ 86866 w 8"/>
                  <a:gd name="T23" fmla="*/ 0 h 3"/>
                  <a:gd name="T24" fmla="*/ 76008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4" name="Freeform 92">
                <a:extLst>
                  <a:ext uri="{FF2B5EF4-FFF2-40B4-BE49-F238E27FC236}">
                    <a16:creationId xmlns:a16="http://schemas.microsoft.com/office/drawing/2014/main" id="{109A7E89-F3CF-4E1A-86B0-07D4275C5D88}"/>
                  </a:ext>
                </a:extLst>
              </p:cNvPr>
              <p:cNvSpPr/>
              <p:nvPr/>
            </p:nvSpPr>
            <p:spPr bwMode="auto">
              <a:xfrm rot="-1266989">
                <a:off x="1029831" y="1815839"/>
                <a:ext cx="39485" cy="86866"/>
              </a:xfrm>
              <a:custGeom>
                <a:avLst/>
                <a:gdLst>
                  <a:gd name="T0" fmla="*/ 19743 w 4"/>
                  <a:gd name="T1" fmla="*/ 0 h 8"/>
                  <a:gd name="T2" fmla="*/ 9871 w 4"/>
                  <a:gd name="T3" fmla="*/ 21717 h 8"/>
                  <a:gd name="T4" fmla="*/ 0 w 4"/>
                  <a:gd name="T5" fmla="*/ 21717 h 8"/>
                  <a:gd name="T6" fmla="*/ 9871 w 4"/>
                  <a:gd name="T7" fmla="*/ 32575 h 8"/>
                  <a:gd name="T8" fmla="*/ 19743 w 4"/>
                  <a:gd name="T9" fmla="*/ 76008 h 8"/>
                  <a:gd name="T10" fmla="*/ 19743 w 4"/>
                  <a:gd name="T11" fmla="*/ 86866 h 8"/>
                  <a:gd name="T12" fmla="*/ 29614 w 4"/>
                  <a:gd name="T13" fmla="*/ 86866 h 8"/>
                  <a:gd name="T14" fmla="*/ 39485 w 4"/>
                  <a:gd name="T15" fmla="*/ 76008 h 8"/>
                  <a:gd name="T16" fmla="*/ 19743 w 4"/>
                  <a:gd name="T17" fmla="*/ 10858 h 8"/>
                  <a:gd name="T18" fmla="*/ 19743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5" name="Freeform 93">
                <a:extLst>
                  <a:ext uri="{FF2B5EF4-FFF2-40B4-BE49-F238E27FC236}">
                    <a16:creationId xmlns:a16="http://schemas.microsoft.com/office/drawing/2014/main" id="{0929FEA3-DAA5-4BDF-8A72-B2FBD4186B1A}"/>
                  </a:ext>
                </a:extLst>
              </p:cNvPr>
              <p:cNvSpPr/>
              <p:nvPr/>
            </p:nvSpPr>
            <p:spPr bwMode="auto">
              <a:xfrm rot="-1266989">
                <a:off x="942931" y="1828556"/>
                <a:ext cx="94764" cy="39485"/>
              </a:xfrm>
              <a:custGeom>
                <a:avLst/>
                <a:gdLst>
                  <a:gd name="T0" fmla="*/ 84235 w 9"/>
                  <a:gd name="T1" fmla="*/ 0 h 4"/>
                  <a:gd name="T2" fmla="*/ 84235 w 9"/>
                  <a:gd name="T3" fmla="*/ 0 h 4"/>
                  <a:gd name="T4" fmla="*/ 73705 w 9"/>
                  <a:gd name="T5" fmla="*/ 9871 h 4"/>
                  <a:gd name="T6" fmla="*/ 10529 w 9"/>
                  <a:gd name="T7" fmla="*/ 19743 h 4"/>
                  <a:gd name="T8" fmla="*/ 10529 w 9"/>
                  <a:gd name="T9" fmla="*/ 39485 h 4"/>
                  <a:gd name="T10" fmla="*/ 10529 w 9"/>
                  <a:gd name="T11" fmla="*/ 39485 h 4"/>
                  <a:gd name="T12" fmla="*/ 21059 w 9"/>
                  <a:gd name="T13" fmla="*/ 39485 h 4"/>
                  <a:gd name="T14" fmla="*/ 63176 w 9"/>
                  <a:gd name="T15" fmla="*/ 29614 h 4"/>
                  <a:gd name="T16" fmla="*/ 73705 w 9"/>
                  <a:gd name="T17" fmla="*/ 29614 h 4"/>
                  <a:gd name="T18" fmla="*/ 84235 w 9"/>
                  <a:gd name="T19" fmla="*/ 29614 h 4"/>
                  <a:gd name="T20" fmla="*/ 94764 w 9"/>
                  <a:gd name="T21" fmla="*/ 9871 h 4"/>
                  <a:gd name="T22" fmla="*/ 94764 w 9"/>
                  <a:gd name="T23" fmla="*/ 9871 h 4"/>
                  <a:gd name="T24" fmla="*/ 8423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6" name="Freeform 94">
                <a:extLst>
                  <a:ext uri="{FF2B5EF4-FFF2-40B4-BE49-F238E27FC236}">
                    <a16:creationId xmlns:a16="http://schemas.microsoft.com/office/drawing/2014/main" id="{B2072E74-FB7E-49A2-86A9-F2DCABBDE0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210868" y="1613739"/>
                <a:ext cx="205318" cy="126351"/>
              </a:xfrm>
              <a:custGeom>
                <a:avLst/>
                <a:gdLst>
                  <a:gd name="T0" fmla="*/ 162093 w 19"/>
                  <a:gd name="T1" fmla="*/ 84234 h 12"/>
                  <a:gd name="T2" fmla="*/ 151287 w 19"/>
                  <a:gd name="T3" fmla="*/ 94763 h 12"/>
                  <a:gd name="T4" fmla="*/ 151287 w 19"/>
                  <a:gd name="T5" fmla="*/ 105293 h 12"/>
                  <a:gd name="T6" fmla="*/ 183706 w 19"/>
                  <a:gd name="T7" fmla="*/ 126351 h 12"/>
                  <a:gd name="T8" fmla="*/ 194512 w 19"/>
                  <a:gd name="T9" fmla="*/ 126351 h 12"/>
                  <a:gd name="T10" fmla="*/ 205318 w 19"/>
                  <a:gd name="T11" fmla="*/ 115822 h 12"/>
                  <a:gd name="T12" fmla="*/ 194512 w 19"/>
                  <a:gd name="T13" fmla="*/ 105293 h 12"/>
                  <a:gd name="T14" fmla="*/ 162093 w 19"/>
                  <a:gd name="T15" fmla="*/ 84234 h 12"/>
                  <a:gd name="T16" fmla="*/ 129675 w 19"/>
                  <a:gd name="T17" fmla="*/ 73705 h 12"/>
                  <a:gd name="T18" fmla="*/ 118868 w 19"/>
                  <a:gd name="T19" fmla="*/ 73705 h 12"/>
                  <a:gd name="T20" fmla="*/ 118868 w 19"/>
                  <a:gd name="T21" fmla="*/ 84234 h 12"/>
                  <a:gd name="T22" fmla="*/ 118868 w 19"/>
                  <a:gd name="T23" fmla="*/ 94763 h 12"/>
                  <a:gd name="T24" fmla="*/ 118868 w 19"/>
                  <a:gd name="T25" fmla="*/ 84234 h 12"/>
                  <a:gd name="T26" fmla="*/ 118868 w 19"/>
                  <a:gd name="T27" fmla="*/ 84234 h 12"/>
                  <a:gd name="T28" fmla="*/ 129675 w 19"/>
                  <a:gd name="T29" fmla="*/ 73705 h 12"/>
                  <a:gd name="T30" fmla="*/ 129675 w 19"/>
                  <a:gd name="T31" fmla="*/ 73705 h 12"/>
                  <a:gd name="T32" fmla="*/ 129675 w 19"/>
                  <a:gd name="T33" fmla="*/ 73705 h 12"/>
                  <a:gd name="T34" fmla="*/ 129675 w 19"/>
                  <a:gd name="T35" fmla="*/ 73705 h 12"/>
                  <a:gd name="T36" fmla="*/ 97256 w 19"/>
                  <a:gd name="T37" fmla="*/ 52646 h 12"/>
                  <a:gd name="T38" fmla="*/ 75643 w 19"/>
                  <a:gd name="T39" fmla="*/ 52646 h 12"/>
                  <a:gd name="T40" fmla="*/ 86450 w 19"/>
                  <a:gd name="T41" fmla="*/ 73705 h 12"/>
                  <a:gd name="T42" fmla="*/ 86450 w 19"/>
                  <a:gd name="T43" fmla="*/ 73705 h 12"/>
                  <a:gd name="T44" fmla="*/ 86450 w 19"/>
                  <a:gd name="T45" fmla="*/ 73705 h 12"/>
                  <a:gd name="T46" fmla="*/ 86450 w 19"/>
                  <a:gd name="T47" fmla="*/ 63176 h 12"/>
                  <a:gd name="T48" fmla="*/ 97256 w 19"/>
                  <a:gd name="T49" fmla="*/ 52646 h 12"/>
                  <a:gd name="T50" fmla="*/ 97256 w 19"/>
                  <a:gd name="T51" fmla="*/ 52646 h 12"/>
                  <a:gd name="T52" fmla="*/ 97256 w 19"/>
                  <a:gd name="T53" fmla="*/ 52646 h 12"/>
                  <a:gd name="T54" fmla="*/ 97256 w 19"/>
                  <a:gd name="T55" fmla="*/ 52646 h 12"/>
                  <a:gd name="T56" fmla="*/ 64837 w 19"/>
                  <a:gd name="T57" fmla="*/ 31588 h 12"/>
                  <a:gd name="T58" fmla="*/ 43225 w 19"/>
                  <a:gd name="T59" fmla="*/ 31588 h 12"/>
                  <a:gd name="T60" fmla="*/ 54031 w 19"/>
                  <a:gd name="T61" fmla="*/ 52646 h 12"/>
                  <a:gd name="T62" fmla="*/ 54031 w 19"/>
                  <a:gd name="T63" fmla="*/ 52646 h 12"/>
                  <a:gd name="T64" fmla="*/ 54031 w 19"/>
                  <a:gd name="T65" fmla="*/ 52646 h 12"/>
                  <a:gd name="T66" fmla="*/ 54031 w 19"/>
                  <a:gd name="T67" fmla="*/ 42117 h 12"/>
                  <a:gd name="T68" fmla="*/ 64837 w 19"/>
                  <a:gd name="T69" fmla="*/ 31588 h 12"/>
                  <a:gd name="T70" fmla="*/ 64837 w 19"/>
                  <a:gd name="T71" fmla="*/ 31588 h 12"/>
                  <a:gd name="T72" fmla="*/ 64837 w 19"/>
                  <a:gd name="T73" fmla="*/ 31588 h 12"/>
                  <a:gd name="T74" fmla="*/ 64837 w 19"/>
                  <a:gd name="T75" fmla="*/ 31588 h 12"/>
                  <a:gd name="T76" fmla="*/ 10806 w 19"/>
                  <a:gd name="T77" fmla="*/ 0 h 12"/>
                  <a:gd name="T78" fmla="*/ 0 w 19"/>
                  <a:gd name="T79" fmla="*/ 10529 h 12"/>
                  <a:gd name="T80" fmla="*/ 0 w 19"/>
                  <a:gd name="T81" fmla="*/ 21059 h 12"/>
                  <a:gd name="T82" fmla="*/ 21612 w 19"/>
                  <a:gd name="T83" fmla="*/ 31588 h 12"/>
                  <a:gd name="T84" fmla="*/ 21612 w 19"/>
                  <a:gd name="T85" fmla="*/ 31588 h 12"/>
                  <a:gd name="T86" fmla="*/ 21612 w 19"/>
                  <a:gd name="T87" fmla="*/ 31588 h 12"/>
                  <a:gd name="T88" fmla="*/ 32419 w 19"/>
                  <a:gd name="T89" fmla="*/ 21059 h 12"/>
                  <a:gd name="T90" fmla="*/ 32419 w 19"/>
                  <a:gd name="T91" fmla="*/ 21059 h 12"/>
                  <a:gd name="T92" fmla="*/ 32419 w 19"/>
                  <a:gd name="T93" fmla="*/ 21059 h 12"/>
                  <a:gd name="T94" fmla="*/ 10806 w 19"/>
                  <a:gd name="T95" fmla="*/ 0 h 1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12"/>
                  <a:gd name="T146" fmla="*/ 19 w 19"/>
                  <a:gd name="T147" fmla="*/ 12 h 1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12">
                    <a:moveTo>
                      <a:pt x="15" y="8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1"/>
                      <a:pt x="19" y="10"/>
                      <a:pt x="18" y="10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9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6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7" name="Freeform 95">
                <a:extLst>
                  <a:ext uri="{FF2B5EF4-FFF2-40B4-BE49-F238E27FC236}">
                    <a16:creationId xmlns:a16="http://schemas.microsoft.com/office/drawing/2014/main" id="{5730DCB5-16CC-43F3-A304-C844B46AA39F}"/>
                  </a:ext>
                </a:extLst>
              </p:cNvPr>
              <p:cNvSpPr/>
              <p:nvPr/>
            </p:nvSpPr>
            <p:spPr bwMode="auto">
              <a:xfrm rot="-1266989">
                <a:off x="1336978" y="1644037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19743 h 4"/>
                  <a:gd name="T6" fmla="*/ 0 w 8"/>
                  <a:gd name="T7" fmla="*/ 19743 h 4"/>
                  <a:gd name="T8" fmla="*/ 0 w 8"/>
                  <a:gd name="T9" fmla="*/ 19743 h 4"/>
                  <a:gd name="T10" fmla="*/ 10858 w 8"/>
                  <a:gd name="T11" fmla="*/ 29614 h 4"/>
                  <a:gd name="T12" fmla="*/ 21717 w 8"/>
                  <a:gd name="T13" fmla="*/ 39485 h 4"/>
                  <a:gd name="T14" fmla="*/ 32575 w 8"/>
                  <a:gd name="T15" fmla="*/ 29614 h 4"/>
                  <a:gd name="T16" fmla="*/ 76008 w 8"/>
                  <a:gd name="T17" fmla="*/ 19743 h 4"/>
                  <a:gd name="T18" fmla="*/ 86866 w 8"/>
                  <a:gd name="T19" fmla="*/ 9871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8" name="Freeform 96">
                <a:extLst>
                  <a:ext uri="{FF2B5EF4-FFF2-40B4-BE49-F238E27FC236}">
                    <a16:creationId xmlns:a16="http://schemas.microsoft.com/office/drawing/2014/main" id="{93BF9A1F-10B9-4FA0-AB97-217732054445}"/>
                  </a:ext>
                </a:extLst>
              </p:cNvPr>
              <p:cNvSpPr/>
              <p:nvPr/>
            </p:nvSpPr>
            <p:spPr bwMode="auto">
              <a:xfrm rot="-1266989">
                <a:off x="1346849" y="1676192"/>
                <a:ext cx="39485" cy="78968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9871 h 8"/>
                  <a:gd name="T8" fmla="*/ 0 w 4"/>
                  <a:gd name="T9" fmla="*/ 9871 h 8"/>
                  <a:gd name="T10" fmla="*/ 0 w 4"/>
                  <a:gd name="T11" fmla="*/ 9871 h 8"/>
                  <a:gd name="T12" fmla="*/ 0 w 4"/>
                  <a:gd name="T13" fmla="*/ 19742 h 8"/>
                  <a:gd name="T14" fmla="*/ 19743 w 4"/>
                  <a:gd name="T15" fmla="*/ 78968 h 8"/>
                  <a:gd name="T16" fmla="*/ 29614 w 4"/>
                  <a:gd name="T17" fmla="*/ 78968 h 8"/>
                  <a:gd name="T18" fmla="*/ 29614 w 4"/>
                  <a:gd name="T19" fmla="*/ 78968 h 8"/>
                  <a:gd name="T20" fmla="*/ 39485 w 4"/>
                  <a:gd name="T21" fmla="*/ 69097 h 8"/>
                  <a:gd name="T22" fmla="*/ 29614 w 4"/>
                  <a:gd name="T23" fmla="*/ 29613 h 8"/>
                  <a:gd name="T24" fmla="*/ 29614 w 4"/>
                  <a:gd name="T25" fmla="*/ 19742 h 8"/>
                  <a:gd name="T26" fmla="*/ 19743 w 4"/>
                  <a:gd name="T27" fmla="*/ 9871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79" name="Freeform 97">
                <a:extLst>
                  <a:ext uri="{FF2B5EF4-FFF2-40B4-BE49-F238E27FC236}">
                    <a16:creationId xmlns:a16="http://schemas.microsoft.com/office/drawing/2014/main" id="{9CDFE842-76B2-45EA-8B6B-8CC833D4FC64}"/>
                  </a:ext>
                </a:extLst>
              </p:cNvPr>
              <p:cNvSpPr/>
              <p:nvPr/>
            </p:nvSpPr>
            <p:spPr bwMode="auto">
              <a:xfrm rot="-1266989">
                <a:off x="1300400" y="1633053"/>
                <a:ext cx="86866" cy="47381"/>
              </a:xfrm>
              <a:custGeom>
                <a:avLst/>
                <a:gdLst>
                  <a:gd name="T0" fmla="*/ 76008 w 8"/>
                  <a:gd name="T1" fmla="*/ 0 h 4"/>
                  <a:gd name="T2" fmla="*/ 65149 w 8"/>
                  <a:gd name="T3" fmla="*/ 0 h 4"/>
                  <a:gd name="T4" fmla="*/ 0 w 8"/>
                  <a:gd name="T5" fmla="*/ 23691 h 4"/>
                  <a:gd name="T6" fmla="*/ 0 w 8"/>
                  <a:gd name="T7" fmla="*/ 23691 h 4"/>
                  <a:gd name="T8" fmla="*/ 0 w 8"/>
                  <a:gd name="T9" fmla="*/ 23691 h 4"/>
                  <a:gd name="T10" fmla="*/ 10858 w 8"/>
                  <a:gd name="T11" fmla="*/ 35536 h 4"/>
                  <a:gd name="T12" fmla="*/ 21717 w 8"/>
                  <a:gd name="T13" fmla="*/ 47381 h 4"/>
                  <a:gd name="T14" fmla="*/ 32575 w 8"/>
                  <a:gd name="T15" fmla="*/ 47381 h 4"/>
                  <a:gd name="T16" fmla="*/ 76008 w 8"/>
                  <a:gd name="T17" fmla="*/ 23691 h 4"/>
                  <a:gd name="T18" fmla="*/ 86866 w 8"/>
                  <a:gd name="T19" fmla="*/ 11845 h 4"/>
                  <a:gd name="T20" fmla="*/ 76008 w 8"/>
                  <a:gd name="T21" fmla="*/ 0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4"/>
                  <a:gd name="T35" fmla="*/ 8 w 8"/>
                  <a:gd name="T36" fmla="*/ 4 h 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0" name="Freeform 98">
                <a:extLst>
                  <a:ext uri="{FF2B5EF4-FFF2-40B4-BE49-F238E27FC236}">
                    <a16:creationId xmlns:a16="http://schemas.microsoft.com/office/drawing/2014/main" id="{367D12B8-59C3-459A-8A2F-11567C85364A}"/>
                  </a:ext>
                </a:extLst>
              </p:cNvPr>
              <p:cNvSpPr/>
              <p:nvPr/>
            </p:nvSpPr>
            <p:spPr bwMode="auto">
              <a:xfrm rot="-1266989">
                <a:off x="1311693" y="1664941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73705 h 9"/>
                  <a:gd name="T22" fmla="*/ 29614 w 4"/>
                  <a:gd name="T23" fmla="*/ 31588 h 9"/>
                  <a:gd name="T24" fmla="*/ 29614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1" name="Freeform 99">
                <a:extLst>
                  <a:ext uri="{FF2B5EF4-FFF2-40B4-BE49-F238E27FC236}">
                    <a16:creationId xmlns:a16="http://schemas.microsoft.com/office/drawing/2014/main" id="{AB31F0B4-097C-43C5-9DB6-1A0921806E57}"/>
                  </a:ext>
                </a:extLst>
              </p:cNvPr>
              <p:cNvSpPr/>
              <p:nvPr/>
            </p:nvSpPr>
            <p:spPr bwMode="auto">
              <a:xfrm rot="-1266989">
                <a:off x="1265242" y="1637597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65149 w 8"/>
                  <a:gd name="T3" fmla="*/ 0 h 3"/>
                  <a:gd name="T4" fmla="*/ 0 w 8"/>
                  <a:gd name="T5" fmla="*/ 10529 h 3"/>
                  <a:gd name="T6" fmla="*/ 0 w 8"/>
                  <a:gd name="T7" fmla="*/ 10529 h 3"/>
                  <a:gd name="T8" fmla="*/ 0 w 8"/>
                  <a:gd name="T9" fmla="*/ 10529 h 3"/>
                  <a:gd name="T10" fmla="*/ 10858 w 8"/>
                  <a:gd name="T11" fmla="*/ 21058 h 3"/>
                  <a:gd name="T12" fmla="*/ 10858 w 8"/>
                  <a:gd name="T13" fmla="*/ 31587 h 3"/>
                  <a:gd name="T14" fmla="*/ 32575 w 8"/>
                  <a:gd name="T15" fmla="*/ 31587 h 3"/>
                  <a:gd name="T16" fmla="*/ 76008 w 8"/>
                  <a:gd name="T17" fmla="*/ 21058 h 3"/>
                  <a:gd name="T18" fmla="*/ 76008 w 8"/>
                  <a:gd name="T19" fmla="*/ 0 h 3"/>
                  <a:gd name="T20" fmla="*/ 65149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3"/>
                  <a:gd name="T35" fmla="*/ 8 w 8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2" name="Freeform 100">
                <a:extLst>
                  <a:ext uri="{FF2B5EF4-FFF2-40B4-BE49-F238E27FC236}">
                    <a16:creationId xmlns:a16="http://schemas.microsoft.com/office/drawing/2014/main" id="{947321C9-8607-4DE3-B083-9F7B8ED238F9}"/>
                  </a:ext>
                </a:extLst>
              </p:cNvPr>
              <p:cNvSpPr/>
              <p:nvPr/>
            </p:nvSpPr>
            <p:spPr bwMode="auto">
              <a:xfrm rot="-1266989">
                <a:off x="1273693" y="1654222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9871 w 4"/>
                  <a:gd name="T5" fmla="*/ 0 h 9"/>
                  <a:gd name="T6" fmla="*/ 0 w 4"/>
                  <a:gd name="T7" fmla="*/ 10529 h 9"/>
                  <a:gd name="T8" fmla="*/ 0 w 4"/>
                  <a:gd name="T9" fmla="*/ 21059 h 9"/>
                  <a:gd name="T10" fmla="*/ 0 w 4"/>
                  <a:gd name="T11" fmla="*/ 21059 h 9"/>
                  <a:gd name="T12" fmla="*/ 0 w 4"/>
                  <a:gd name="T13" fmla="*/ 21059 h 9"/>
                  <a:gd name="T14" fmla="*/ 19743 w 4"/>
                  <a:gd name="T15" fmla="*/ 84235 h 9"/>
                  <a:gd name="T16" fmla="*/ 19743 w 4"/>
                  <a:gd name="T17" fmla="*/ 94764 h 9"/>
                  <a:gd name="T18" fmla="*/ 29614 w 4"/>
                  <a:gd name="T19" fmla="*/ 94764 h 9"/>
                  <a:gd name="T20" fmla="*/ 39485 w 4"/>
                  <a:gd name="T21" fmla="*/ 84235 h 9"/>
                  <a:gd name="T22" fmla="*/ 29614 w 4"/>
                  <a:gd name="T23" fmla="*/ 42117 h 9"/>
                  <a:gd name="T24" fmla="*/ 19743 w 4"/>
                  <a:gd name="T25" fmla="*/ 21059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3" name="Freeform 101">
                <a:extLst>
                  <a:ext uri="{FF2B5EF4-FFF2-40B4-BE49-F238E27FC236}">
                    <a16:creationId xmlns:a16="http://schemas.microsoft.com/office/drawing/2014/main" id="{617FEF9B-FAE3-44BE-B330-3B44B2B3CFA0}"/>
                  </a:ext>
                </a:extLst>
              </p:cNvPr>
              <p:cNvSpPr/>
              <p:nvPr/>
            </p:nvSpPr>
            <p:spPr bwMode="auto">
              <a:xfrm rot="-1266989">
                <a:off x="1227506" y="1628301"/>
                <a:ext cx="78968" cy="31587"/>
              </a:xfrm>
              <a:custGeom>
                <a:avLst/>
                <a:gdLst>
                  <a:gd name="T0" fmla="*/ 67687 w 7"/>
                  <a:gd name="T1" fmla="*/ 0 h 3"/>
                  <a:gd name="T2" fmla="*/ 67687 w 7"/>
                  <a:gd name="T3" fmla="*/ 0 h 3"/>
                  <a:gd name="T4" fmla="*/ 0 w 7"/>
                  <a:gd name="T5" fmla="*/ 21058 h 3"/>
                  <a:gd name="T6" fmla="*/ 0 w 7"/>
                  <a:gd name="T7" fmla="*/ 21058 h 3"/>
                  <a:gd name="T8" fmla="*/ 0 w 7"/>
                  <a:gd name="T9" fmla="*/ 21058 h 3"/>
                  <a:gd name="T10" fmla="*/ 11281 w 7"/>
                  <a:gd name="T11" fmla="*/ 21058 h 3"/>
                  <a:gd name="T12" fmla="*/ 11281 w 7"/>
                  <a:gd name="T13" fmla="*/ 31587 h 3"/>
                  <a:gd name="T14" fmla="*/ 33843 w 7"/>
                  <a:gd name="T15" fmla="*/ 31587 h 3"/>
                  <a:gd name="T16" fmla="*/ 67687 w 7"/>
                  <a:gd name="T17" fmla="*/ 21058 h 3"/>
                  <a:gd name="T18" fmla="*/ 78968 w 7"/>
                  <a:gd name="T19" fmla="*/ 10529 h 3"/>
                  <a:gd name="T20" fmla="*/ 67687 w 7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"/>
                  <a:gd name="T35" fmla="*/ 7 w 7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4" name="Freeform 102">
                <a:extLst>
                  <a:ext uri="{FF2B5EF4-FFF2-40B4-BE49-F238E27FC236}">
                    <a16:creationId xmlns:a16="http://schemas.microsoft.com/office/drawing/2014/main" id="{88487B05-A1C3-46CE-8C8E-D0DE46CA2E5A}"/>
                  </a:ext>
                </a:extLst>
              </p:cNvPr>
              <p:cNvSpPr/>
              <p:nvPr/>
            </p:nvSpPr>
            <p:spPr bwMode="auto">
              <a:xfrm rot="-1266989">
                <a:off x="1239959" y="1658500"/>
                <a:ext cx="39485" cy="86866"/>
              </a:xfrm>
              <a:custGeom>
                <a:avLst/>
                <a:gdLst>
                  <a:gd name="T0" fmla="*/ 9871 w 4"/>
                  <a:gd name="T1" fmla="*/ 0 h 8"/>
                  <a:gd name="T2" fmla="*/ 9871 w 4"/>
                  <a:gd name="T3" fmla="*/ 0 h 8"/>
                  <a:gd name="T4" fmla="*/ 9871 w 4"/>
                  <a:gd name="T5" fmla="*/ 0 h 8"/>
                  <a:gd name="T6" fmla="*/ 0 w 4"/>
                  <a:gd name="T7" fmla="*/ 10858 h 8"/>
                  <a:gd name="T8" fmla="*/ 0 w 4"/>
                  <a:gd name="T9" fmla="*/ 10858 h 8"/>
                  <a:gd name="T10" fmla="*/ 0 w 4"/>
                  <a:gd name="T11" fmla="*/ 10858 h 8"/>
                  <a:gd name="T12" fmla="*/ 0 w 4"/>
                  <a:gd name="T13" fmla="*/ 10858 h 8"/>
                  <a:gd name="T14" fmla="*/ 19743 w 4"/>
                  <a:gd name="T15" fmla="*/ 76008 h 8"/>
                  <a:gd name="T16" fmla="*/ 19743 w 4"/>
                  <a:gd name="T17" fmla="*/ 86866 h 8"/>
                  <a:gd name="T18" fmla="*/ 29614 w 4"/>
                  <a:gd name="T19" fmla="*/ 86866 h 8"/>
                  <a:gd name="T20" fmla="*/ 39485 w 4"/>
                  <a:gd name="T21" fmla="*/ 76008 h 8"/>
                  <a:gd name="T22" fmla="*/ 29614 w 4"/>
                  <a:gd name="T23" fmla="*/ 32575 h 8"/>
                  <a:gd name="T24" fmla="*/ 19743 w 4"/>
                  <a:gd name="T25" fmla="*/ 10858 h 8"/>
                  <a:gd name="T26" fmla="*/ 19743 w 4"/>
                  <a:gd name="T27" fmla="*/ 0 h 8"/>
                  <a:gd name="T28" fmla="*/ 9871 w 4"/>
                  <a:gd name="T29" fmla="*/ 0 h 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8"/>
                  <a:gd name="T47" fmla="*/ 4 w 4"/>
                  <a:gd name="T48" fmla="*/ 8 h 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5" name="Freeform 103">
                <a:extLst>
                  <a:ext uri="{FF2B5EF4-FFF2-40B4-BE49-F238E27FC236}">
                    <a16:creationId xmlns:a16="http://schemas.microsoft.com/office/drawing/2014/main" id="{B4795EA7-1FEF-4725-8E5F-BBC1F82FD7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26563" y="1279740"/>
                <a:ext cx="126351" cy="205318"/>
              </a:xfrm>
              <a:custGeom>
                <a:avLst/>
                <a:gdLst>
                  <a:gd name="T0" fmla="*/ 10529 w 12"/>
                  <a:gd name="T1" fmla="*/ 172899 h 19"/>
                  <a:gd name="T2" fmla="*/ 0 w 12"/>
                  <a:gd name="T3" fmla="*/ 194512 h 19"/>
                  <a:gd name="T4" fmla="*/ 10529 w 12"/>
                  <a:gd name="T5" fmla="*/ 194512 h 19"/>
                  <a:gd name="T6" fmla="*/ 21059 w 12"/>
                  <a:gd name="T7" fmla="*/ 205318 h 19"/>
                  <a:gd name="T8" fmla="*/ 31588 w 12"/>
                  <a:gd name="T9" fmla="*/ 183706 h 19"/>
                  <a:gd name="T10" fmla="*/ 21059 w 12"/>
                  <a:gd name="T11" fmla="*/ 183706 h 19"/>
                  <a:gd name="T12" fmla="*/ 21059 w 12"/>
                  <a:gd name="T13" fmla="*/ 183706 h 19"/>
                  <a:gd name="T14" fmla="*/ 21059 w 12"/>
                  <a:gd name="T15" fmla="*/ 183706 h 19"/>
                  <a:gd name="T16" fmla="*/ 10529 w 12"/>
                  <a:gd name="T17" fmla="*/ 172899 h 19"/>
                  <a:gd name="T18" fmla="*/ 10529 w 12"/>
                  <a:gd name="T19" fmla="*/ 172899 h 19"/>
                  <a:gd name="T20" fmla="*/ 31588 w 12"/>
                  <a:gd name="T21" fmla="*/ 140481 h 19"/>
                  <a:gd name="T22" fmla="*/ 21059 w 12"/>
                  <a:gd name="T23" fmla="*/ 140481 h 19"/>
                  <a:gd name="T24" fmla="*/ 31588 w 12"/>
                  <a:gd name="T25" fmla="*/ 151287 h 19"/>
                  <a:gd name="T26" fmla="*/ 42117 w 12"/>
                  <a:gd name="T27" fmla="*/ 151287 h 19"/>
                  <a:gd name="T28" fmla="*/ 52646 w 12"/>
                  <a:gd name="T29" fmla="*/ 151287 h 19"/>
                  <a:gd name="T30" fmla="*/ 42117 w 12"/>
                  <a:gd name="T31" fmla="*/ 151287 h 19"/>
                  <a:gd name="T32" fmla="*/ 42117 w 12"/>
                  <a:gd name="T33" fmla="*/ 151287 h 19"/>
                  <a:gd name="T34" fmla="*/ 31588 w 12"/>
                  <a:gd name="T35" fmla="*/ 151287 h 19"/>
                  <a:gd name="T36" fmla="*/ 31588 w 12"/>
                  <a:gd name="T37" fmla="*/ 140481 h 19"/>
                  <a:gd name="T38" fmla="*/ 31588 w 12"/>
                  <a:gd name="T39" fmla="*/ 140481 h 19"/>
                  <a:gd name="T40" fmla="*/ 42117 w 12"/>
                  <a:gd name="T41" fmla="*/ 97256 h 19"/>
                  <a:gd name="T42" fmla="*/ 42117 w 12"/>
                  <a:gd name="T43" fmla="*/ 108062 h 19"/>
                  <a:gd name="T44" fmla="*/ 52646 w 12"/>
                  <a:gd name="T45" fmla="*/ 118868 h 19"/>
                  <a:gd name="T46" fmla="*/ 63176 w 12"/>
                  <a:gd name="T47" fmla="*/ 118868 h 19"/>
                  <a:gd name="T48" fmla="*/ 63176 w 12"/>
                  <a:gd name="T49" fmla="*/ 108062 h 19"/>
                  <a:gd name="T50" fmla="*/ 63176 w 12"/>
                  <a:gd name="T51" fmla="*/ 118868 h 19"/>
                  <a:gd name="T52" fmla="*/ 63176 w 12"/>
                  <a:gd name="T53" fmla="*/ 118868 h 19"/>
                  <a:gd name="T54" fmla="*/ 52646 w 12"/>
                  <a:gd name="T55" fmla="*/ 108062 h 19"/>
                  <a:gd name="T56" fmla="*/ 52646 w 12"/>
                  <a:gd name="T57" fmla="*/ 108062 h 19"/>
                  <a:gd name="T58" fmla="*/ 42117 w 12"/>
                  <a:gd name="T59" fmla="*/ 97256 h 19"/>
                  <a:gd name="T60" fmla="*/ 63176 w 12"/>
                  <a:gd name="T61" fmla="*/ 64837 h 19"/>
                  <a:gd name="T62" fmla="*/ 63176 w 12"/>
                  <a:gd name="T63" fmla="*/ 75643 h 19"/>
                  <a:gd name="T64" fmla="*/ 63176 w 12"/>
                  <a:gd name="T65" fmla="*/ 86450 h 19"/>
                  <a:gd name="T66" fmla="*/ 84234 w 12"/>
                  <a:gd name="T67" fmla="*/ 86450 h 19"/>
                  <a:gd name="T68" fmla="*/ 84234 w 12"/>
                  <a:gd name="T69" fmla="*/ 75643 h 19"/>
                  <a:gd name="T70" fmla="*/ 84234 w 12"/>
                  <a:gd name="T71" fmla="*/ 75643 h 19"/>
                  <a:gd name="T72" fmla="*/ 84234 w 12"/>
                  <a:gd name="T73" fmla="*/ 75643 h 19"/>
                  <a:gd name="T74" fmla="*/ 73705 w 12"/>
                  <a:gd name="T75" fmla="*/ 75643 h 19"/>
                  <a:gd name="T76" fmla="*/ 63176 w 12"/>
                  <a:gd name="T77" fmla="*/ 75643 h 19"/>
                  <a:gd name="T78" fmla="*/ 63176 w 12"/>
                  <a:gd name="T79" fmla="*/ 75643 h 19"/>
                  <a:gd name="T80" fmla="*/ 63176 w 12"/>
                  <a:gd name="T81" fmla="*/ 64837 h 19"/>
                  <a:gd name="T82" fmla="*/ 105293 w 12"/>
                  <a:gd name="T83" fmla="*/ 0 h 19"/>
                  <a:gd name="T84" fmla="*/ 94763 w 12"/>
                  <a:gd name="T85" fmla="*/ 0 h 19"/>
                  <a:gd name="T86" fmla="*/ 84234 w 12"/>
                  <a:gd name="T87" fmla="*/ 32419 h 19"/>
                  <a:gd name="T88" fmla="*/ 84234 w 12"/>
                  <a:gd name="T89" fmla="*/ 54031 h 19"/>
                  <a:gd name="T90" fmla="*/ 105293 w 12"/>
                  <a:gd name="T91" fmla="*/ 54031 h 19"/>
                  <a:gd name="T92" fmla="*/ 115822 w 12"/>
                  <a:gd name="T93" fmla="*/ 21612 h 19"/>
                  <a:gd name="T94" fmla="*/ 115822 w 12"/>
                  <a:gd name="T95" fmla="*/ 0 h 19"/>
                  <a:gd name="T96" fmla="*/ 105293 w 12"/>
                  <a:gd name="T97" fmla="*/ 0 h 1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"/>
                  <a:gd name="T148" fmla="*/ 0 h 19"/>
                  <a:gd name="T149" fmla="*/ 12 w 12"/>
                  <a:gd name="T150" fmla="*/ 19 h 1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" h="19">
                    <a:moveTo>
                      <a:pt x="1" y="16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1" y="18"/>
                    </a:cubicBezTo>
                    <a:cubicBezTo>
                      <a:pt x="1" y="18"/>
                      <a:pt x="1" y="19"/>
                      <a:pt x="2" y="1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3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4" y="9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6" y="6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6" name="Freeform 104">
                <a:extLst>
                  <a:ext uri="{FF2B5EF4-FFF2-40B4-BE49-F238E27FC236}">
                    <a16:creationId xmlns:a16="http://schemas.microsoft.com/office/drawing/2014/main" id="{606EB2AD-39E5-4223-8BBE-A3A5938A6F47}"/>
                  </a:ext>
                </a:extLst>
              </p:cNvPr>
              <p:cNvSpPr/>
              <p:nvPr/>
            </p:nvSpPr>
            <p:spPr bwMode="auto">
              <a:xfrm rot="-1266989">
                <a:off x="1041864" y="1276352"/>
                <a:ext cx="47381" cy="86866"/>
              </a:xfrm>
              <a:custGeom>
                <a:avLst/>
                <a:gdLst>
                  <a:gd name="T0" fmla="*/ 23691 w 4"/>
                  <a:gd name="T1" fmla="*/ 0 h 8"/>
                  <a:gd name="T2" fmla="*/ 11845 w 4"/>
                  <a:gd name="T3" fmla="*/ 0 h 8"/>
                  <a:gd name="T4" fmla="*/ 11845 w 4"/>
                  <a:gd name="T5" fmla="*/ 10858 h 8"/>
                  <a:gd name="T6" fmla="*/ 23691 w 4"/>
                  <a:gd name="T7" fmla="*/ 76008 h 8"/>
                  <a:gd name="T8" fmla="*/ 23691 w 4"/>
                  <a:gd name="T9" fmla="*/ 86866 h 8"/>
                  <a:gd name="T10" fmla="*/ 35536 w 4"/>
                  <a:gd name="T11" fmla="*/ 65149 h 8"/>
                  <a:gd name="T12" fmla="*/ 47381 w 4"/>
                  <a:gd name="T13" fmla="*/ 65149 h 8"/>
                  <a:gd name="T14" fmla="*/ 47381 w 4"/>
                  <a:gd name="T15" fmla="*/ 43433 h 8"/>
                  <a:gd name="T16" fmla="*/ 35536 w 4"/>
                  <a:gd name="T17" fmla="*/ 10858 h 8"/>
                  <a:gd name="T18" fmla="*/ 23691 w 4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8"/>
                  <a:gd name="T32" fmla="*/ 4 w 4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8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7" name="Freeform 105">
                <a:extLst>
                  <a:ext uri="{FF2B5EF4-FFF2-40B4-BE49-F238E27FC236}">
                    <a16:creationId xmlns:a16="http://schemas.microsoft.com/office/drawing/2014/main" id="{DF8B7B2C-4871-48EE-8F18-1C45F32AF16F}"/>
                  </a:ext>
                </a:extLst>
              </p:cNvPr>
              <p:cNvSpPr/>
              <p:nvPr/>
            </p:nvSpPr>
            <p:spPr bwMode="auto">
              <a:xfrm rot="-1266989">
                <a:off x="1069487" y="1297441"/>
                <a:ext cx="94764" cy="47381"/>
              </a:xfrm>
              <a:custGeom>
                <a:avLst/>
                <a:gdLst>
                  <a:gd name="T0" fmla="*/ 84235 w 9"/>
                  <a:gd name="T1" fmla="*/ 0 h 4"/>
                  <a:gd name="T2" fmla="*/ 73705 w 9"/>
                  <a:gd name="T3" fmla="*/ 0 h 4"/>
                  <a:gd name="T4" fmla="*/ 42117 w 9"/>
                  <a:gd name="T5" fmla="*/ 23691 h 4"/>
                  <a:gd name="T6" fmla="*/ 21059 w 9"/>
                  <a:gd name="T7" fmla="*/ 23691 h 4"/>
                  <a:gd name="T8" fmla="*/ 10529 w 9"/>
                  <a:gd name="T9" fmla="*/ 23691 h 4"/>
                  <a:gd name="T10" fmla="*/ 0 w 9"/>
                  <a:gd name="T11" fmla="*/ 47381 h 4"/>
                  <a:gd name="T12" fmla="*/ 0 w 9"/>
                  <a:gd name="T13" fmla="*/ 47381 h 4"/>
                  <a:gd name="T14" fmla="*/ 0 w 9"/>
                  <a:gd name="T15" fmla="*/ 47381 h 4"/>
                  <a:gd name="T16" fmla="*/ 10529 w 9"/>
                  <a:gd name="T17" fmla="*/ 47381 h 4"/>
                  <a:gd name="T18" fmla="*/ 21059 w 9"/>
                  <a:gd name="T19" fmla="*/ 47381 h 4"/>
                  <a:gd name="T20" fmla="*/ 21059 w 9"/>
                  <a:gd name="T21" fmla="*/ 47381 h 4"/>
                  <a:gd name="T22" fmla="*/ 84235 w 9"/>
                  <a:gd name="T23" fmla="*/ 35536 h 4"/>
                  <a:gd name="T24" fmla="*/ 94764 w 9"/>
                  <a:gd name="T25" fmla="*/ 11845 h 4"/>
                  <a:gd name="T26" fmla="*/ 84235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4"/>
                  <a:gd name="T44" fmla="*/ 9 w 9"/>
                  <a:gd name="T45" fmla="*/ 4 h 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8" name="Freeform 106">
                <a:extLst>
                  <a:ext uri="{FF2B5EF4-FFF2-40B4-BE49-F238E27FC236}">
                    <a16:creationId xmlns:a16="http://schemas.microsoft.com/office/drawing/2014/main" id="{E39FE9F7-3450-436A-BA5E-768633E8DE82}"/>
                  </a:ext>
                </a:extLst>
              </p:cNvPr>
              <p:cNvSpPr/>
              <p:nvPr/>
            </p:nvSpPr>
            <p:spPr bwMode="auto">
              <a:xfrm rot="-1266989">
                <a:off x="1047832" y="1311243"/>
                <a:ext cx="31587" cy="94764"/>
              </a:xfrm>
              <a:custGeom>
                <a:avLst/>
                <a:gdLst>
                  <a:gd name="T0" fmla="*/ 10529 w 3"/>
                  <a:gd name="T1" fmla="*/ 0 h 9"/>
                  <a:gd name="T2" fmla="*/ 10529 w 3"/>
                  <a:gd name="T3" fmla="*/ 0 h 9"/>
                  <a:gd name="T4" fmla="*/ 0 w 3"/>
                  <a:gd name="T5" fmla="*/ 10529 h 9"/>
                  <a:gd name="T6" fmla="*/ 10529 w 3"/>
                  <a:gd name="T7" fmla="*/ 73705 h 9"/>
                  <a:gd name="T8" fmla="*/ 21058 w 3"/>
                  <a:gd name="T9" fmla="*/ 84235 h 9"/>
                  <a:gd name="T10" fmla="*/ 21058 w 3"/>
                  <a:gd name="T11" fmla="*/ 84235 h 9"/>
                  <a:gd name="T12" fmla="*/ 31587 w 3"/>
                  <a:gd name="T13" fmla="*/ 94764 h 9"/>
                  <a:gd name="T14" fmla="*/ 31587 w 3"/>
                  <a:gd name="T15" fmla="*/ 94764 h 9"/>
                  <a:gd name="T16" fmla="*/ 21058 w 3"/>
                  <a:gd name="T17" fmla="*/ 84235 h 9"/>
                  <a:gd name="T18" fmla="*/ 21058 w 3"/>
                  <a:gd name="T19" fmla="*/ 84235 h 9"/>
                  <a:gd name="T20" fmla="*/ 21058 w 3"/>
                  <a:gd name="T21" fmla="*/ 63176 h 9"/>
                  <a:gd name="T22" fmla="*/ 31587 w 3"/>
                  <a:gd name="T23" fmla="*/ 63176 h 9"/>
                  <a:gd name="T24" fmla="*/ 31587 w 3"/>
                  <a:gd name="T25" fmla="*/ 52647 h 9"/>
                  <a:gd name="T26" fmla="*/ 21058 w 3"/>
                  <a:gd name="T27" fmla="*/ 10529 h 9"/>
                  <a:gd name="T28" fmla="*/ 10529 w 3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"/>
                  <a:gd name="T46" fmla="*/ 0 h 9"/>
                  <a:gd name="T47" fmla="*/ 3 w 3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89" name="Freeform 107">
                <a:extLst>
                  <a:ext uri="{FF2B5EF4-FFF2-40B4-BE49-F238E27FC236}">
                    <a16:creationId xmlns:a16="http://schemas.microsoft.com/office/drawing/2014/main" id="{608A2A4C-33FB-47E0-A25E-63B3312226E2}"/>
                  </a:ext>
                </a:extLst>
              </p:cNvPr>
              <p:cNvSpPr/>
              <p:nvPr/>
            </p:nvSpPr>
            <p:spPr bwMode="auto">
              <a:xfrm rot="-1266989">
                <a:off x="1062768" y="1349018"/>
                <a:ext cx="102659" cy="39485"/>
              </a:xfrm>
              <a:custGeom>
                <a:avLst/>
                <a:gdLst>
                  <a:gd name="T0" fmla="*/ 91252 w 9"/>
                  <a:gd name="T1" fmla="*/ 0 h 4"/>
                  <a:gd name="T2" fmla="*/ 91252 w 9"/>
                  <a:gd name="T3" fmla="*/ 0 h 4"/>
                  <a:gd name="T4" fmla="*/ 45626 w 9"/>
                  <a:gd name="T5" fmla="*/ 9871 h 4"/>
                  <a:gd name="T6" fmla="*/ 22813 w 9"/>
                  <a:gd name="T7" fmla="*/ 9871 h 4"/>
                  <a:gd name="T8" fmla="*/ 11407 w 9"/>
                  <a:gd name="T9" fmla="*/ 9871 h 4"/>
                  <a:gd name="T10" fmla="*/ 11407 w 9"/>
                  <a:gd name="T11" fmla="*/ 29614 h 4"/>
                  <a:gd name="T12" fmla="*/ 11407 w 9"/>
                  <a:gd name="T13" fmla="*/ 29614 h 4"/>
                  <a:gd name="T14" fmla="*/ 22813 w 9"/>
                  <a:gd name="T15" fmla="*/ 39485 h 4"/>
                  <a:gd name="T16" fmla="*/ 22813 w 9"/>
                  <a:gd name="T17" fmla="*/ 29614 h 4"/>
                  <a:gd name="T18" fmla="*/ 91252 w 9"/>
                  <a:gd name="T19" fmla="*/ 19743 h 4"/>
                  <a:gd name="T20" fmla="*/ 102659 w 9"/>
                  <a:gd name="T21" fmla="*/ 0 h 4"/>
                  <a:gd name="T22" fmla="*/ 91252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0" name="Freeform 108">
                <a:extLst>
                  <a:ext uri="{FF2B5EF4-FFF2-40B4-BE49-F238E27FC236}">
                    <a16:creationId xmlns:a16="http://schemas.microsoft.com/office/drawing/2014/main" id="{2FB23EEC-24C1-47A3-961C-79D689906591}"/>
                  </a:ext>
                </a:extLst>
              </p:cNvPr>
              <p:cNvSpPr/>
              <p:nvPr/>
            </p:nvSpPr>
            <p:spPr bwMode="auto">
              <a:xfrm rot="-1266989">
                <a:off x="1036580" y="1346399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23691 w 4"/>
                  <a:gd name="T7" fmla="*/ 84235 h 9"/>
                  <a:gd name="T8" fmla="*/ 23691 w 4"/>
                  <a:gd name="T9" fmla="*/ 84235 h 9"/>
                  <a:gd name="T10" fmla="*/ 23691 w 4"/>
                  <a:gd name="T11" fmla="*/ 94764 h 9"/>
                  <a:gd name="T12" fmla="*/ 35536 w 4"/>
                  <a:gd name="T13" fmla="*/ 94764 h 9"/>
                  <a:gd name="T14" fmla="*/ 35536 w 4"/>
                  <a:gd name="T15" fmla="*/ 94764 h 9"/>
                  <a:gd name="T16" fmla="*/ 23691 w 4"/>
                  <a:gd name="T17" fmla="*/ 94764 h 9"/>
                  <a:gd name="T18" fmla="*/ 23691 w 4"/>
                  <a:gd name="T19" fmla="*/ 84235 h 9"/>
                  <a:gd name="T20" fmla="*/ 35536 w 4"/>
                  <a:gd name="T21" fmla="*/ 73705 h 9"/>
                  <a:gd name="T22" fmla="*/ 47381 w 4"/>
                  <a:gd name="T23" fmla="*/ 63176 h 9"/>
                  <a:gd name="T24" fmla="*/ 35536 w 4"/>
                  <a:gd name="T25" fmla="*/ 52647 h 9"/>
                  <a:gd name="T26" fmla="*/ 23691 w 4"/>
                  <a:gd name="T27" fmla="*/ 10529 h 9"/>
                  <a:gd name="T28" fmla="*/ 11845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1" name="Freeform 109">
                <a:extLst>
                  <a:ext uri="{FF2B5EF4-FFF2-40B4-BE49-F238E27FC236}">
                    <a16:creationId xmlns:a16="http://schemas.microsoft.com/office/drawing/2014/main" id="{6888CCC9-865E-4BFB-9A9F-E61140BC37A9}"/>
                  </a:ext>
                </a:extLst>
              </p:cNvPr>
              <p:cNvSpPr/>
              <p:nvPr/>
            </p:nvSpPr>
            <p:spPr bwMode="auto">
              <a:xfrm rot="-1266989">
                <a:off x="1067313" y="1384174"/>
                <a:ext cx="86866" cy="39485"/>
              </a:xfrm>
              <a:custGeom>
                <a:avLst/>
                <a:gdLst>
                  <a:gd name="T0" fmla="*/ 76008 w 8"/>
                  <a:gd name="T1" fmla="*/ 0 h 4"/>
                  <a:gd name="T2" fmla="*/ 76008 w 8"/>
                  <a:gd name="T3" fmla="*/ 0 h 4"/>
                  <a:gd name="T4" fmla="*/ 32575 w 8"/>
                  <a:gd name="T5" fmla="*/ 9871 h 4"/>
                  <a:gd name="T6" fmla="*/ 21717 w 8"/>
                  <a:gd name="T7" fmla="*/ 9871 h 4"/>
                  <a:gd name="T8" fmla="*/ 10858 w 8"/>
                  <a:gd name="T9" fmla="*/ 19743 h 4"/>
                  <a:gd name="T10" fmla="*/ 0 w 8"/>
                  <a:gd name="T11" fmla="*/ 29614 h 4"/>
                  <a:gd name="T12" fmla="*/ 0 w 8"/>
                  <a:gd name="T13" fmla="*/ 39485 h 4"/>
                  <a:gd name="T14" fmla="*/ 10858 w 8"/>
                  <a:gd name="T15" fmla="*/ 39485 h 4"/>
                  <a:gd name="T16" fmla="*/ 21717 w 8"/>
                  <a:gd name="T17" fmla="*/ 39485 h 4"/>
                  <a:gd name="T18" fmla="*/ 76008 w 8"/>
                  <a:gd name="T19" fmla="*/ 19743 h 4"/>
                  <a:gd name="T20" fmla="*/ 86866 w 8"/>
                  <a:gd name="T21" fmla="*/ 9871 h 4"/>
                  <a:gd name="T22" fmla="*/ 76008 w 8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4"/>
                  <a:gd name="T38" fmla="*/ 8 w 8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2" name="Freeform 110">
                <a:extLst>
                  <a:ext uri="{FF2B5EF4-FFF2-40B4-BE49-F238E27FC236}">
                    <a16:creationId xmlns:a16="http://schemas.microsoft.com/office/drawing/2014/main" id="{E7C3DB9B-8A55-4DFB-8CE6-08BA0075D176}"/>
                  </a:ext>
                </a:extLst>
              </p:cNvPr>
              <p:cNvSpPr/>
              <p:nvPr/>
            </p:nvSpPr>
            <p:spPr bwMode="auto">
              <a:xfrm rot="-1266989">
                <a:off x="1033492" y="1382977"/>
                <a:ext cx="39485" cy="94764"/>
              </a:xfrm>
              <a:custGeom>
                <a:avLst/>
                <a:gdLst>
                  <a:gd name="T0" fmla="*/ 9871 w 4"/>
                  <a:gd name="T1" fmla="*/ 0 h 9"/>
                  <a:gd name="T2" fmla="*/ 9871 w 4"/>
                  <a:gd name="T3" fmla="*/ 0 h 9"/>
                  <a:gd name="T4" fmla="*/ 0 w 4"/>
                  <a:gd name="T5" fmla="*/ 21059 h 9"/>
                  <a:gd name="T6" fmla="*/ 19743 w 4"/>
                  <a:gd name="T7" fmla="*/ 84235 h 9"/>
                  <a:gd name="T8" fmla="*/ 19743 w 4"/>
                  <a:gd name="T9" fmla="*/ 84235 h 9"/>
                  <a:gd name="T10" fmla="*/ 29614 w 4"/>
                  <a:gd name="T11" fmla="*/ 94764 h 9"/>
                  <a:gd name="T12" fmla="*/ 29614 w 4"/>
                  <a:gd name="T13" fmla="*/ 94764 h 9"/>
                  <a:gd name="T14" fmla="*/ 29614 w 4"/>
                  <a:gd name="T15" fmla="*/ 94764 h 9"/>
                  <a:gd name="T16" fmla="*/ 29614 w 4"/>
                  <a:gd name="T17" fmla="*/ 94764 h 9"/>
                  <a:gd name="T18" fmla="*/ 19743 w 4"/>
                  <a:gd name="T19" fmla="*/ 84235 h 9"/>
                  <a:gd name="T20" fmla="*/ 29614 w 4"/>
                  <a:gd name="T21" fmla="*/ 73705 h 9"/>
                  <a:gd name="T22" fmla="*/ 39485 w 4"/>
                  <a:gd name="T23" fmla="*/ 63176 h 9"/>
                  <a:gd name="T24" fmla="*/ 29614 w 4"/>
                  <a:gd name="T25" fmla="*/ 52647 h 9"/>
                  <a:gd name="T26" fmla="*/ 19743 w 4"/>
                  <a:gd name="T27" fmla="*/ 10529 h 9"/>
                  <a:gd name="T28" fmla="*/ 9871 w 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"/>
                  <a:gd name="T46" fmla="*/ 0 h 9"/>
                  <a:gd name="T47" fmla="*/ 4 w 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3" name="Freeform 111">
                <a:extLst>
                  <a:ext uri="{FF2B5EF4-FFF2-40B4-BE49-F238E27FC236}">
                    <a16:creationId xmlns:a16="http://schemas.microsoft.com/office/drawing/2014/main" id="{0E68A338-78AF-401D-BB20-5ED92121BF78}"/>
                  </a:ext>
                </a:extLst>
              </p:cNvPr>
              <p:cNvSpPr/>
              <p:nvPr/>
            </p:nvSpPr>
            <p:spPr bwMode="auto">
              <a:xfrm rot="-1266989">
                <a:off x="1056062" y="1419330"/>
                <a:ext cx="102659" cy="39485"/>
              </a:xfrm>
              <a:custGeom>
                <a:avLst/>
                <a:gdLst>
                  <a:gd name="T0" fmla="*/ 79846 w 9"/>
                  <a:gd name="T1" fmla="*/ 0 h 4"/>
                  <a:gd name="T2" fmla="*/ 79846 w 9"/>
                  <a:gd name="T3" fmla="*/ 0 h 4"/>
                  <a:gd name="T4" fmla="*/ 34220 w 9"/>
                  <a:gd name="T5" fmla="*/ 9871 h 4"/>
                  <a:gd name="T6" fmla="*/ 22813 w 9"/>
                  <a:gd name="T7" fmla="*/ 9871 h 4"/>
                  <a:gd name="T8" fmla="*/ 11407 w 9"/>
                  <a:gd name="T9" fmla="*/ 19743 h 4"/>
                  <a:gd name="T10" fmla="*/ 0 w 9"/>
                  <a:gd name="T11" fmla="*/ 29614 h 4"/>
                  <a:gd name="T12" fmla="*/ 11407 w 9"/>
                  <a:gd name="T13" fmla="*/ 39485 h 4"/>
                  <a:gd name="T14" fmla="*/ 11407 w 9"/>
                  <a:gd name="T15" fmla="*/ 39485 h 4"/>
                  <a:gd name="T16" fmla="*/ 22813 w 9"/>
                  <a:gd name="T17" fmla="*/ 39485 h 4"/>
                  <a:gd name="T18" fmla="*/ 91252 w 9"/>
                  <a:gd name="T19" fmla="*/ 19743 h 4"/>
                  <a:gd name="T20" fmla="*/ 91252 w 9"/>
                  <a:gd name="T21" fmla="*/ 9871 h 4"/>
                  <a:gd name="T22" fmla="*/ 79846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4"/>
                  <a:gd name="T38" fmla="*/ 9 w 9"/>
                  <a:gd name="T39" fmla="*/ 4 h 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8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4" name="Freeform 112">
                <a:extLst>
                  <a:ext uri="{FF2B5EF4-FFF2-40B4-BE49-F238E27FC236}">
                    <a16:creationId xmlns:a16="http://schemas.microsoft.com/office/drawing/2014/main" id="{B5F6DBDB-CA23-4513-8E15-7D57773473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685200" y="1545859"/>
                <a:ext cx="205318" cy="126351"/>
              </a:xfrm>
              <a:custGeom>
                <a:avLst/>
                <a:gdLst>
                  <a:gd name="T0" fmla="*/ 183706 w 19"/>
                  <a:gd name="T1" fmla="*/ 94763 h 12"/>
                  <a:gd name="T2" fmla="*/ 183706 w 19"/>
                  <a:gd name="T3" fmla="*/ 94763 h 12"/>
                  <a:gd name="T4" fmla="*/ 183706 w 19"/>
                  <a:gd name="T5" fmla="*/ 105293 h 12"/>
                  <a:gd name="T6" fmla="*/ 172899 w 19"/>
                  <a:gd name="T7" fmla="*/ 115822 h 12"/>
                  <a:gd name="T8" fmla="*/ 172899 w 19"/>
                  <a:gd name="T9" fmla="*/ 115822 h 12"/>
                  <a:gd name="T10" fmla="*/ 194512 w 19"/>
                  <a:gd name="T11" fmla="*/ 126351 h 12"/>
                  <a:gd name="T12" fmla="*/ 205318 w 19"/>
                  <a:gd name="T13" fmla="*/ 115822 h 12"/>
                  <a:gd name="T14" fmla="*/ 205318 w 19"/>
                  <a:gd name="T15" fmla="*/ 105293 h 12"/>
                  <a:gd name="T16" fmla="*/ 183706 w 19"/>
                  <a:gd name="T17" fmla="*/ 94763 h 12"/>
                  <a:gd name="T18" fmla="*/ 151287 w 19"/>
                  <a:gd name="T19" fmla="*/ 73705 h 12"/>
                  <a:gd name="T20" fmla="*/ 151287 w 19"/>
                  <a:gd name="T21" fmla="*/ 84234 h 12"/>
                  <a:gd name="T22" fmla="*/ 151287 w 19"/>
                  <a:gd name="T23" fmla="*/ 84234 h 12"/>
                  <a:gd name="T24" fmla="*/ 140481 w 19"/>
                  <a:gd name="T25" fmla="*/ 94763 h 12"/>
                  <a:gd name="T26" fmla="*/ 140481 w 19"/>
                  <a:gd name="T27" fmla="*/ 94763 h 12"/>
                  <a:gd name="T28" fmla="*/ 140481 w 19"/>
                  <a:gd name="T29" fmla="*/ 94763 h 12"/>
                  <a:gd name="T30" fmla="*/ 162093 w 19"/>
                  <a:gd name="T31" fmla="*/ 94763 h 12"/>
                  <a:gd name="T32" fmla="*/ 151287 w 19"/>
                  <a:gd name="T33" fmla="*/ 73705 h 12"/>
                  <a:gd name="T34" fmla="*/ 151287 w 19"/>
                  <a:gd name="T35" fmla="*/ 73705 h 12"/>
                  <a:gd name="T36" fmla="*/ 118868 w 19"/>
                  <a:gd name="T37" fmla="*/ 52646 h 12"/>
                  <a:gd name="T38" fmla="*/ 118868 w 19"/>
                  <a:gd name="T39" fmla="*/ 63176 h 12"/>
                  <a:gd name="T40" fmla="*/ 118868 w 19"/>
                  <a:gd name="T41" fmla="*/ 63176 h 12"/>
                  <a:gd name="T42" fmla="*/ 108062 w 19"/>
                  <a:gd name="T43" fmla="*/ 73705 h 12"/>
                  <a:gd name="T44" fmla="*/ 108062 w 19"/>
                  <a:gd name="T45" fmla="*/ 73705 h 12"/>
                  <a:gd name="T46" fmla="*/ 108062 w 19"/>
                  <a:gd name="T47" fmla="*/ 73705 h 12"/>
                  <a:gd name="T48" fmla="*/ 129675 w 19"/>
                  <a:gd name="T49" fmla="*/ 73705 h 12"/>
                  <a:gd name="T50" fmla="*/ 118868 w 19"/>
                  <a:gd name="T51" fmla="*/ 63176 h 12"/>
                  <a:gd name="T52" fmla="*/ 118868 w 19"/>
                  <a:gd name="T53" fmla="*/ 52646 h 12"/>
                  <a:gd name="T54" fmla="*/ 86450 w 19"/>
                  <a:gd name="T55" fmla="*/ 42117 h 12"/>
                  <a:gd name="T56" fmla="*/ 86450 w 19"/>
                  <a:gd name="T57" fmla="*/ 42117 h 12"/>
                  <a:gd name="T58" fmla="*/ 86450 w 19"/>
                  <a:gd name="T59" fmla="*/ 42117 h 12"/>
                  <a:gd name="T60" fmla="*/ 75643 w 19"/>
                  <a:gd name="T61" fmla="*/ 52646 h 12"/>
                  <a:gd name="T62" fmla="*/ 75643 w 19"/>
                  <a:gd name="T63" fmla="*/ 52646 h 12"/>
                  <a:gd name="T64" fmla="*/ 75643 w 19"/>
                  <a:gd name="T65" fmla="*/ 63176 h 12"/>
                  <a:gd name="T66" fmla="*/ 97256 w 19"/>
                  <a:gd name="T67" fmla="*/ 52646 h 12"/>
                  <a:gd name="T68" fmla="*/ 86450 w 19"/>
                  <a:gd name="T69" fmla="*/ 42117 h 12"/>
                  <a:gd name="T70" fmla="*/ 86450 w 19"/>
                  <a:gd name="T71" fmla="*/ 42117 h 12"/>
                  <a:gd name="T72" fmla="*/ 10806 w 19"/>
                  <a:gd name="T73" fmla="*/ 0 h 12"/>
                  <a:gd name="T74" fmla="*/ 0 w 19"/>
                  <a:gd name="T75" fmla="*/ 10529 h 12"/>
                  <a:gd name="T76" fmla="*/ 10806 w 19"/>
                  <a:gd name="T77" fmla="*/ 21059 h 12"/>
                  <a:gd name="T78" fmla="*/ 43225 w 19"/>
                  <a:gd name="T79" fmla="*/ 42117 h 12"/>
                  <a:gd name="T80" fmla="*/ 54031 w 19"/>
                  <a:gd name="T81" fmla="*/ 42117 h 12"/>
                  <a:gd name="T82" fmla="*/ 54031 w 19"/>
                  <a:gd name="T83" fmla="*/ 21059 h 12"/>
                  <a:gd name="T84" fmla="*/ 21612 w 19"/>
                  <a:gd name="T85" fmla="*/ 0 h 12"/>
                  <a:gd name="T86" fmla="*/ 10806 w 19"/>
                  <a:gd name="T87" fmla="*/ 0 h 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"/>
                  <a:gd name="T133" fmla="*/ 0 h 12"/>
                  <a:gd name="T134" fmla="*/ 19 w 19"/>
                  <a:gd name="T135" fmla="*/ 12 h 1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" h="12">
                    <a:moveTo>
                      <a:pt x="17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7" y="10"/>
                      <a:pt x="17" y="10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14" y="7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1" y="5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moveTo>
                      <a:pt x="8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5" name="Freeform 113">
                <a:extLst>
                  <a:ext uri="{FF2B5EF4-FFF2-40B4-BE49-F238E27FC236}">
                    <a16:creationId xmlns:a16="http://schemas.microsoft.com/office/drawing/2014/main" id="{66378C55-D63A-4FB6-BBC7-61FC962AA1DB}"/>
                  </a:ext>
                </a:extLst>
              </p:cNvPr>
              <p:cNvSpPr/>
              <p:nvPr/>
            </p:nvSpPr>
            <p:spPr bwMode="auto">
              <a:xfrm rot="-1266989">
                <a:off x="678701" y="1608634"/>
                <a:ext cx="94764" cy="31587"/>
              </a:xfrm>
              <a:custGeom>
                <a:avLst/>
                <a:gdLst>
                  <a:gd name="T0" fmla="*/ 63176 w 9"/>
                  <a:gd name="T1" fmla="*/ 0 h 3"/>
                  <a:gd name="T2" fmla="*/ 52647 w 9"/>
                  <a:gd name="T3" fmla="*/ 0 h 3"/>
                  <a:gd name="T4" fmla="*/ 10529 w 9"/>
                  <a:gd name="T5" fmla="*/ 10529 h 3"/>
                  <a:gd name="T6" fmla="*/ 0 w 9"/>
                  <a:gd name="T7" fmla="*/ 21058 h 3"/>
                  <a:gd name="T8" fmla="*/ 10529 w 9"/>
                  <a:gd name="T9" fmla="*/ 31587 h 3"/>
                  <a:gd name="T10" fmla="*/ 21059 w 9"/>
                  <a:gd name="T11" fmla="*/ 31587 h 3"/>
                  <a:gd name="T12" fmla="*/ 84235 w 9"/>
                  <a:gd name="T13" fmla="*/ 10529 h 3"/>
                  <a:gd name="T14" fmla="*/ 84235 w 9"/>
                  <a:gd name="T15" fmla="*/ 10529 h 3"/>
                  <a:gd name="T16" fmla="*/ 94764 w 9"/>
                  <a:gd name="T17" fmla="*/ 0 h 3"/>
                  <a:gd name="T18" fmla="*/ 84235 w 9"/>
                  <a:gd name="T19" fmla="*/ 10529 h 3"/>
                  <a:gd name="T20" fmla="*/ 73705 w 9"/>
                  <a:gd name="T21" fmla="*/ 10529 h 3"/>
                  <a:gd name="T22" fmla="*/ 73705 w 9"/>
                  <a:gd name="T23" fmla="*/ 10529 h 3"/>
                  <a:gd name="T24" fmla="*/ 63176 w 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3"/>
                  <a:gd name="T41" fmla="*/ 9 w 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6" name="Freeform 114">
                <a:extLst>
                  <a:ext uri="{FF2B5EF4-FFF2-40B4-BE49-F238E27FC236}">
                    <a16:creationId xmlns:a16="http://schemas.microsoft.com/office/drawing/2014/main" id="{7F5EACED-22DB-4242-BAAC-9864396F4F23}"/>
                  </a:ext>
                </a:extLst>
              </p:cNvPr>
              <p:cNvSpPr/>
              <p:nvPr/>
            </p:nvSpPr>
            <p:spPr bwMode="auto">
              <a:xfrm rot="-1266989">
                <a:off x="707421" y="1532209"/>
                <a:ext cx="47381" cy="78968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9871 h 8"/>
                  <a:gd name="T6" fmla="*/ 11845 w 4"/>
                  <a:gd name="T7" fmla="*/ 49355 h 8"/>
                  <a:gd name="T8" fmla="*/ 11845 w 4"/>
                  <a:gd name="T9" fmla="*/ 69097 h 8"/>
                  <a:gd name="T10" fmla="*/ 23691 w 4"/>
                  <a:gd name="T11" fmla="*/ 78968 h 8"/>
                  <a:gd name="T12" fmla="*/ 23691 w 4"/>
                  <a:gd name="T13" fmla="*/ 78968 h 8"/>
                  <a:gd name="T14" fmla="*/ 35536 w 4"/>
                  <a:gd name="T15" fmla="*/ 78968 h 8"/>
                  <a:gd name="T16" fmla="*/ 47381 w 4"/>
                  <a:gd name="T17" fmla="*/ 69097 h 8"/>
                  <a:gd name="T18" fmla="*/ 47381 w 4"/>
                  <a:gd name="T19" fmla="*/ 69097 h 8"/>
                  <a:gd name="T20" fmla="*/ 47381 w 4"/>
                  <a:gd name="T21" fmla="*/ 69097 h 8"/>
                  <a:gd name="T22" fmla="*/ 23691 w 4"/>
                  <a:gd name="T23" fmla="*/ 9871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7" name="Freeform 115">
                <a:extLst>
                  <a:ext uri="{FF2B5EF4-FFF2-40B4-BE49-F238E27FC236}">
                    <a16:creationId xmlns:a16="http://schemas.microsoft.com/office/drawing/2014/main" id="{E038D26D-0119-4F30-9A38-21630C8B10C4}"/>
                  </a:ext>
                </a:extLst>
              </p:cNvPr>
              <p:cNvSpPr/>
              <p:nvPr/>
            </p:nvSpPr>
            <p:spPr bwMode="auto">
              <a:xfrm rot="-1266989">
                <a:off x="713857" y="1604089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11845 h 4"/>
                  <a:gd name="T4" fmla="*/ 10529 w 9"/>
                  <a:gd name="T5" fmla="*/ 23691 h 4"/>
                  <a:gd name="T6" fmla="*/ 0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8" name="Freeform 116">
                <a:extLst>
                  <a:ext uri="{FF2B5EF4-FFF2-40B4-BE49-F238E27FC236}">
                    <a16:creationId xmlns:a16="http://schemas.microsoft.com/office/drawing/2014/main" id="{11D16BDC-3D89-48F5-B2FD-9C08A8814919}"/>
                  </a:ext>
                </a:extLst>
              </p:cNvPr>
              <p:cNvSpPr/>
              <p:nvPr/>
            </p:nvSpPr>
            <p:spPr bwMode="auto">
              <a:xfrm rot="-1266989">
                <a:off x="744000" y="1535297"/>
                <a:ext cx="47381" cy="86866"/>
              </a:xfrm>
              <a:custGeom>
                <a:avLst/>
                <a:gdLst>
                  <a:gd name="T0" fmla="*/ 11845 w 4"/>
                  <a:gd name="T1" fmla="*/ 0 h 8"/>
                  <a:gd name="T2" fmla="*/ 11845 w 4"/>
                  <a:gd name="T3" fmla="*/ 0 h 8"/>
                  <a:gd name="T4" fmla="*/ 0 w 4"/>
                  <a:gd name="T5" fmla="*/ 10858 h 8"/>
                  <a:gd name="T6" fmla="*/ 11845 w 4"/>
                  <a:gd name="T7" fmla="*/ 54291 h 8"/>
                  <a:gd name="T8" fmla="*/ 23691 w 4"/>
                  <a:gd name="T9" fmla="*/ 65149 h 8"/>
                  <a:gd name="T10" fmla="*/ 23691 w 4"/>
                  <a:gd name="T11" fmla="*/ 76008 h 8"/>
                  <a:gd name="T12" fmla="*/ 23691 w 4"/>
                  <a:gd name="T13" fmla="*/ 86866 h 8"/>
                  <a:gd name="T14" fmla="*/ 35536 w 4"/>
                  <a:gd name="T15" fmla="*/ 86866 h 8"/>
                  <a:gd name="T16" fmla="*/ 47381 w 4"/>
                  <a:gd name="T17" fmla="*/ 76008 h 8"/>
                  <a:gd name="T18" fmla="*/ 47381 w 4"/>
                  <a:gd name="T19" fmla="*/ 76008 h 8"/>
                  <a:gd name="T20" fmla="*/ 47381 w 4"/>
                  <a:gd name="T21" fmla="*/ 65149 h 8"/>
                  <a:gd name="T22" fmla="*/ 23691 w 4"/>
                  <a:gd name="T23" fmla="*/ 0 h 8"/>
                  <a:gd name="T24" fmla="*/ 11845 w 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8"/>
                  <a:gd name="T41" fmla="*/ 4 w 4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599" name="Freeform 117">
                <a:extLst>
                  <a:ext uri="{FF2B5EF4-FFF2-40B4-BE49-F238E27FC236}">
                    <a16:creationId xmlns:a16="http://schemas.microsoft.com/office/drawing/2014/main" id="{D1606437-00D1-4C04-8A36-031D87C52573}"/>
                  </a:ext>
                </a:extLst>
              </p:cNvPr>
              <p:cNvSpPr/>
              <p:nvPr/>
            </p:nvSpPr>
            <p:spPr bwMode="auto">
              <a:xfrm rot="-1266989">
                <a:off x="751858" y="1614810"/>
                <a:ext cx="94764" cy="47381"/>
              </a:xfrm>
              <a:custGeom>
                <a:avLst/>
                <a:gdLst>
                  <a:gd name="T0" fmla="*/ 73705 w 9"/>
                  <a:gd name="T1" fmla="*/ 0 h 4"/>
                  <a:gd name="T2" fmla="*/ 52647 w 9"/>
                  <a:gd name="T3" fmla="*/ 0 h 4"/>
                  <a:gd name="T4" fmla="*/ 10529 w 9"/>
                  <a:gd name="T5" fmla="*/ 23691 h 4"/>
                  <a:gd name="T6" fmla="*/ 10529 w 9"/>
                  <a:gd name="T7" fmla="*/ 35536 h 4"/>
                  <a:gd name="T8" fmla="*/ 10529 w 9"/>
                  <a:gd name="T9" fmla="*/ 47381 h 4"/>
                  <a:gd name="T10" fmla="*/ 21059 w 9"/>
                  <a:gd name="T11" fmla="*/ 47381 h 4"/>
                  <a:gd name="T12" fmla="*/ 84235 w 9"/>
                  <a:gd name="T13" fmla="*/ 23691 h 4"/>
                  <a:gd name="T14" fmla="*/ 84235 w 9"/>
                  <a:gd name="T15" fmla="*/ 23691 h 4"/>
                  <a:gd name="T16" fmla="*/ 94764 w 9"/>
                  <a:gd name="T17" fmla="*/ 11845 h 4"/>
                  <a:gd name="T18" fmla="*/ 84235 w 9"/>
                  <a:gd name="T19" fmla="*/ 23691 h 4"/>
                  <a:gd name="T20" fmla="*/ 73705 w 9"/>
                  <a:gd name="T21" fmla="*/ 23691 h 4"/>
                  <a:gd name="T22" fmla="*/ 73705 w 9"/>
                  <a:gd name="T23" fmla="*/ 11845 h 4"/>
                  <a:gd name="T24" fmla="*/ 73705 w 9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4"/>
                  <a:gd name="T41" fmla="*/ 9 w 9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4">
                    <a:moveTo>
                      <a:pt x="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0" name="Freeform 118">
                <a:extLst>
                  <a:ext uri="{FF2B5EF4-FFF2-40B4-BE49-F238E27FC236}">
                    <a16:creationId xmlns:a16="http://schemas.microsoft.com/office/drawing/2014/main" id="{4599C18C-37A5-46FD-A8F9-AF76ABB17728}"/>
                  </a:ext>
                </a:extLst>
              </p:cNvPr>
              <p:cNvSpPr/>
              <p:nvPr/>
            </p:nvSpPr>
            <p:spPr bwMode="auto">
              <a:xfrm rot="-1266989">
                <a:off x="780578" y="1538385"/>
                <a:ext cx="47381" cy="94764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1059 h 9"/>
                  <a:gd name="T6" fmla="*/ 11845 w 4"/>
                  <a:gd name="T7" fmla="*/ 63176 h 9"/>
                  <a:gd name="T8" fmla="*/ 23691 w 4"/>
                  <a:gd name="T9" fmla="*/ 73705 h 9"/>
                  <a:gd name="T10" fmla="*/ 23691 w 4"/>
                  <a:gd name="T11" fmla="*/ 84235 h 9"/>
                  <a:gd name="T12" fmla="*/ 23691 w 4"/>
                  <a:gd name="T13" fmla="*/ 94764 h 9"/>
                  <a:gd name="T14" fmla="*/ 35536 w 4"/>
                  <a:gd name="T15" fmla="*/ 94764 h 9"/>
                  <a:gd name="T16" fmla="*/ 47381 w 4"/>
                  <a:gd name="T17" fmla="*/ 84235 h 9"/>
                  <a:gd name="T18" fmla="*/ 47381 w 4"/>
                  <a:gd name="T19" fmla="*/ 84235 h 9"/>
                  <a:gd name="T20" fmla="*/ 47381 w 4"/>
                  <a:gd name="T21" fmla="*/ 73705 h 9"/>
                  <a:gd name="T22" fmla="*/ 23691 w 4"/>
                  <a:gd name="T23" fmla="*/ 10529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1" name="Freeform 119">
                <a:extLst>
                  <a:ext uri="{FF2B5EF4-FFF2-40B4-BE49-F238E27FC236}">
                    <a16:creationId xmlns:a16="http://schemas.microsoft.com/office/drawing/2014/main" id="{00BAF7F1-DD7B-4BE1-AE71-BDCDCA78E9DC}"/>
                  </a:ext>
                </a:extLst>
              </p:cNvPr>
              <p:cNvSpPr/>
              <p:nvPr/>
            </p:nvSpPr>
            <p:spPr bwMode="auto">
              <a:xfrm rot="-1266989">
                <a:off x="794647" y="1624639"/>
                <a:ext cx="86866" cy="31587"/>
              </a:xfrm>
              <a:custGeom>
                <a:avLst/>
                <a:gdLst>
                  <a:gd name="T0" fmla="*/ 65149 w 8"/>
                  <a:gd name="T1" fmla="*/ 0 h 3"/>
                  <a:gd name="T2" fmla="*/ 43433 w 8"/>
                  <a:gd name="T3" fmla="*/ 0 h 3"/>
                  <a:gd name="T4" fmla="*/ 10858 w 8"/>
                  <a:gd name="T5" fmla="*/ 10529 h 3"/>
                  <a:gd name="T6" fmla="*/ 0 w 8"/>
                  <a:gd name="T7" fmla="*/ 31587 h 3"/>
                  <a:gd name="T8" fmla="*/ 0 w 8"/>
                  <a:gd name="T9" fmla="*/ 31587 h 3"/>
                  <a:gd name="T10" fmla="*/ 10858 w 8"/>
                  <a:gd name="T11" fmla="*/ 31587 h 3"/>
                  <a:gd name="T12" fmla="*/ 76008 w 8"/>
                  <a:gd name="T13" fmla="*/ 21058 h 3"/>
                  <a:gd name="T14" fmla="*/ 76008 w 8"/>
                  <a:gd name="T15" fmla="*/ 21058 h 3"/>
                  <a:gd name="T16" fmla="*/ 86866 w 8"/>
                  <a:gd name="T17" fmla="*/ 10529 h 3"/>
                  <a:gd name="T18" fmla="*/ 76008 w 8"/>
                  <a:gd name="T19" fmla="*/ 21058 h 3"/>
                  <a:gd name="T20" fmla="*/ 76008 w 8"/>
                  <a:gd name="T21" fmla="*/ 21058 h 3"/>
                  <a:gd name="T22" fmla="*/ 65149 w 8"/>
                  <a:gd name="T23" fmla="*/ 10529 h 3"/>
                  <a:gd name="T24" fmla="*/ 65149 w 8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3"/>
                  <a:gd name="T41" fmla="*/ 8 w 8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3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2" name="Freeform 120">
                <a:extLst>
                  <a:ext uri="{FF2B5EF4-FFF2-40B4-BE49-F238E27FC236}">
                    <a16:creationId xmlns:a16="http://schemas.microsoft.com/office/drawing/2014/main" id="{C70871C9-932A-4E2C-ACDD-D2E3501AF4DC}"/>
                  </a:ext>
                </a:extLst>
              </p:cNvPr>
              <p:cNvSpPr/>
              <p:nvPr/>
            </p:nvSpPr>
            <p:spPr bwMode="auto">
              <a:xfrm rot="-1266989">
                <a:off x="817156" y="1541473"/>
                <a:ext cx="47381" cy="102659"/>
              </a:xfrm>
              <a:custGeom>
                <a:avLst/>
                <a:gdLst>
                  <a:gd name="T0" fmla="*/ 11845 w 4"/>
                  <a:gd name="T1" fmla="*/ 0 h 9"/>
                  <a:gd name="T2" fmla="*/ 11845 w 4"/>
                  <a:gd name="T3" fmla="*/ 0 h 9"/>
                  <a:gd name="T4" fmla="*/ 0 w 4"/>
                  <a:gd name="T5" fmla="*/ 22813 h 9"/>
                  <a:gd name="T6" fmla="*/ 11845 w 4"/>
                  <a:gd name="T7" fmla="*/ 57033 h 9"/>
                  <a:gd name="T8" fmla="*/ 23691 w 4"/>
                  <a:gd name="T9" fmla="*/ 79846 h 9"/>
                  <a:gd name="T10" fmla="*/ 23691 w 4"/>
                  <a:gd name="T11" fmla="*/ 91252 h 9"/>
                  <a:gd name="T12" fmla="*/ 35536 w 4"/>
                  <a:gd name="T13" fmla="*/ 102659 h 9"/>
                  <a:gd name="T14" fmla="*/ 35536 w 4"/>
                  <a:gd name="T15" fmla="*/ 102659 h 9"/>
                  <a:gd name="T16" fmla="*/ 47381 w 4"/>
                  <a:gd name="T17" fmla="*/ 91252 h 9"/>
                  <a:gd name="T18" fmla="*/ 47381 w 4"/>
                  <a:gd name="T19" fmla="*/ 79846 h 9"/>
                  <a:gd name="T20" fmla="*/ 47381 w 4"/>
                  <a:gd name="T21" fmla="*/ 79846 h 9"/>
                  <a:gd name="T22" fmla="*/ 23691 w 4"/>
                  <a:gd name="T23" fmla="*/ 11407 h 9"/>
                  <a:gd name="T24" fmla="*/ 11845 w 4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9"/>
                  <a:gd name="T41" fmla="*/ 4 w 4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9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3" name="Freeform 121">
                <a:extLst>
                  <a:ext uri="{FF2B5EF4-FFF2-40B4-BE49-F238E27FC236}">
                    <a16:creationId xmlns:a16="http://schemas.microsoft.com/office/drawing/2014/main" id="{6CC4C0C4-A382-46BB-95B6-E0EF1B3841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72308" y="1525148"/>
                <a:ext cx="157938" cy="260597"/>
              </a:xfrm>
              <a:custGeom>
                <a:avLst/>
                <a:gdLst>
                  <a:gd name="T0" fmla="*/ 0 w 15"/>
                  <a:gd name="T1" fmla="*/ 260597 h 24"/>
                  <a:gd name="T2" fmla="*/ 0 w 15"/>
                  <a:gd name="T3" fmla="*/ 260597 h 24"/>
                  <a:gd name="T4" fmla="*/ 10529 w 15"/>
                  <a:gd name="T5" fmla="*/ 260597 h 24"/>
                  <a:gd name="T6" fmla="*/ 10529 w 15"/>
                  <a:gd name="T7" fmla="*/ 260597 h 24"/>
                  <a:gd name="T8" fmla="*/ 0 w 15"/>
                  <a:gd name="T9" fmla="*/ 260597 h 24"/>
                  <a:gd name="T10" fmla="*/ 0 w 15"/>
                  <a:gd name="T11" fmla="*/ 260597 h 24"/>
                  <a:gd name="T12" fmla="*/ 73704 w 15"/>
                  <a:gd name="T13" fmla="*/ 130299 h 24"/>
                  <a:gd name="T14" fmla="*/ 52646 w 15"/>
                  <a:gd name="T15" fmla="*/ 141157 h 24"/>
                  <a:gd name="T16" fmla="*/ 52646 w 15"/>
                  <a:gd name="T17" fmla="*/ 141157 h 24"/>
                  <a:gd name="T18" fmla="*/ 21058 w 15"/>
                  <a:gd name="T19" fmla="*/ 206306 h 24"/>
                  <a:gd name="T20" fmla="*/ 0 w 15"/>
                  <a:gd name="T21" fmla="*/ 238881 h 24"/>
                  <a:gd name="T22" fmla="*/ 10529 w 15"/>
                  <a:gd name="T23" fmla="*/ 238881 h 24"/>
                  <a:gd name="T24" fmla="*/ 21058 w 15"/>
                  <a:gd name="T25" fmla="*/ 249739 h 24"/>
                  <a:gd name="T26" fmla="*/ 42117 w 15"/>
                  <a:gd name="T27" fmla="*/ 217164 h 24"/>
                  <a:gd name="T28" fmla="*/ 73704 w 15"/>
                  <a:gd name="T29" fmla="*/ 152015 h 24"/>
                  <a:gd name="T30" fmla="*/ 73704 w 15"/>
                  <a:gd name="T31" fmla="*/ 152015 h 24"/>
                  <a:gd name="T32" fmla="*/ 73704 w 15"/>
                  <a:gd name="T33" fmla="*/ 130299 h 24"/>
                  <a:gd name="T34" fmla="*/ 136880 w 15"/>
                  <a:gd name="T35" fmla="*/ 0 h 24"/>
                  <a:gd name="T36" fmla="*/ 115821 w 15"/>
                  <a:gd name="T37" fmla="*/ 21716 h 24"/>
                  <a:gd name="T38" fmla="*/ 84234 w 15"/>
                  <a:gd name="T39" fmla="*/ 86866 h 24"/>
                  <a:gd name="T40" fmla="*/ 84234 w 15"/>
                  <a:gd name="T41" fmla="*/ 108582 h 24"/>
                  <a:gd name="T42" fmla="*/ 105292 w 15"/>
                  <a:gd name="T43" fmla="*/ 97724 h 24"/>
                  <a:gd name="T44" fmla="*/ 136880 w 15"/>
                  <a:gd name="T45" fmla="*/ 32575 h 24"/>
                  <a:gd name="T46" fmla="*/ 157938 w 15"/>
                  <a:gd name="T47" fmla="*/ 10858 h 24"/>
                  <a:gd name="T48" fmla="*/ 147409 w 15"/>
                  <a:gd name="T49" fmla="*/ 0 h 24"/>
                  <a:gd name="T50" fmla="*/ 136880 w 15"/>
                  <a:gd name="T51" fmla="*/ 0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5"/>
                  <a:gd name="T79" fmla="*/ 0 h 24"/>
                  <a:gd name="T80" fmla="*/ 15 w 15"/>
                  <a:gd name="T81" fmla="*/ 24 h 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5" h="24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7" y="12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moveTo>
                      <a:pt x="13" y="0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4" name="Freeform 122">
                <a:extLst>
                  <a:ext uri="{FF2B5EF4-FFF2-40B4-BE49-F238E27FC236}">
                    <a16:creationId xmlns:a16="http://schemas.microsoft.com/office/drawing/2014/main" id="{8E17EE1A-3364-4533-86FB-72F71137D1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928292" y="1571901"/>
                <a:ext cx="244803" cy="142144"/>
              </a:xfrm>
              <a:custGeom>
                <a:avLst/>
                <a:gdLst>
                  <a:gd name="T0" fmla="*/ 149011 w 23"/>
                  <a:gd name="T1" fmla="*/ 71072 h 14"/>
                  <a:gd name="T2" fmla="*/ 138367 w 23"/>
                  <a:gd name="T3" fmla="*/ 81225 h 14"/>
                  <a:gd name="T4" fmla="*/ 138367 w 23"/>
                  <a:gd name="T5" fmla="*/ 91378 h 14"/>
                  <a:gd name="T6" fmla="*/ 202229 w 23"/>
                  <a:gd name="T7" fmla="*/ 131991 h 14"/>
                  <a:gd name="T8" fmla="*/ 234159 w 23"/>
                  <a:gd name="T9" fmla="*/ 142144 h 14"/>
                  <a:gd name="T10" fmla="*/ 234159 w 23"/>
                  <a:gd name="T11" fmla="*/ 131991 h 14"/>
                  <a:gd name="T12" fmla="*/ 244803 w 23"/>
                  <a:gd name="T13" fmla="*/ 121838 h 14"/>
                  <a:gd name="T14" fmla="*/ 212872 w 23"/>
                  <a:gd name="T15" fmla="*/ 111685 h 14"/>
                  <a:gd name="T16" fmla="*/ 159654 w 23"/>
                  <a:gd name="T17" fmla="*/ 81225 h 14"/>
                  <a:gd name="T18" fmla="*/ 149011 w 23"/>
                  <a:gd name="T19" fmla="*/ 71072 h 14"/>
                  <a:gd name="T20" fmla="*/ 10644 w 23"/>
                  <a:gd name="T21" fmla="*/ 0 h 14"/>
                  <a:gd name="T22" fmla="*/ 10644 w 23"/>
                  <a:gd name="T23" fmla="*/ 10153 h 14"/>
                  <a:gd name="T24" fmla="*/ 0 w 23"/>
                  <a:gd name="T25" fmla="*/ 20306 h 14"/>
                  <a:gd name="T26" fmla="*/ 31931 w 23"/>
                  <a:gd name="T27" fmla="*/ 40613 h 14"/>
                  <a:gd name="T28" fmla="*/ 95792 w 23"/>
                  <a:gd name="T29" fmla="*/ 71072 h 14"/>
                  <a:gd name="T30" fmla="*/ 106436 w 23"/>
                  <a:gd name="T31" fmla="*/ 60919 h 14"/>
                  <a:gd name="T32" fmla="*/ 106436 w 23"/>
                  <a:gd name="T33" fmla="*/ 50766 h 14"/>
                  <a:gd name="T34" fmla="*/ 106436 w 23"/>
                  <a:gd name="T35" fmla="*/ 50766 h 14"/>
                  <a:gd name="T36" fmla="*/ 42574 w 23"/>
                  <a:gd name="T37" fmla="*/ 20306 h 14"/>
                  <a:gd name="T38" fmla="*/ 10644 w 23"/>
                  <a:gd name="T39" fmla="*/ 0 h 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14"/>
                  <a:gd name="T62" fmla="*/ 23 w 23"/>
                  <a:gd name="T63" fmla="*/ 14 h 1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14">
                    <a:moveTo>
                      <a:pt x="14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3"/>
                    </a:cubicBezTo>
                    <a:cubicBezTo>
                      <a:pt x="23" y="13"/>
                      <a:pt x="23" y="13"/>
                      <a:pt x="23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5" name="Freeform 123">
                <a:extLst>
                  <a:ext uri="{FF2B5EF4-FFF2-40B4-BE49-F238E27FC236}">
                    <a16:creationId xmlns:a16="http://schemas.microsoft.com/office/drawing/2014/main" id="{0DCC82EC-BEFC-400D-866D-0DD65A5CAE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1015158" y="1556107"/>
                <a:ext cx="71072" cy="173731"/>
              </a:xfrm>
              <a:custGeom>
                <a:avLst/>
                <a:gdLst>
                  <a:gd name="T0" fmla="*/ 50766 w 7"/>
                  <a:gd name="T1" fmla="*/ 97724 h 16"/>
                  <a:gd name="T2" fmla="*/ 30459 w 7"/>
                  <a:gd name="T3" fmla="*/ 97724 h 16"/>
                  <a:gd name="T4" fmla="*/ 30459 w 7"/>
                  <a:gd name="T5" fmla="*/ 119440 h 16"/>
                  <a:gd name="T6" fmla="*/ 40613 w 7"/>
                  <a:gd name="T7" fmla="*/ 152015 h 16"/>
                  <a:gd name="T8" fmla="*/ 40613 w 7"/>
                  <a:gd name="T9" fmla="*/ 162873 h 16"/>
                  <a:gd name="T10" fmla="*/ 50766 w 7"/>
                  <a:gd name="T11" fmla="*/ 173731 h 16"/>
                  <a:gd name="T12" fmla="*/ 60919 w 7"/>
                  <a:gd name="T13" fmla="*/ 173731 h 16"/>
                  <a:gd name="T14" fmla="*/ 60919 w 7"/>
                  <a:gd name="T15" fmla="*/ 152015 h 16"/>
                  <a:gd name="T16" fmla="*/ 60919 w 7"/>
                  <a:gd name="T17" fmla="*/ 152015 h 16"/>
                  <a:gd name="T18" fmla="*/ 50766 w 7"/>
                  <a:gd name="T19" fmla="*/ 108582 h 16"/>
                  <a:gd name="T20" fmla="*/ 50766 w 7"/>
                  <a:gd name="T21" fmla="*/ 97724 h 16"/>
                  <a:gd name="T22" fmla="*/ 20306 w 7"/>
                  <a:gd name="T23" fmla="*/ 0 h 16"/>
                  <a:gd name="T24" fmla="*/ 10153 w 7"/>
                  <a:gd name="T25" fmla="*/ 10858 h 16"/>
                  <a:gd name="T26" fmla="*/ 10153 w 7"/>
                  <a:gd name="T27" fmla="*/ 21716 h 16"/>
                  <a:gd name="T28" fmla="*/ 10153 w 7"/>
                  <a:gd name="T29" fmla="*/ 32575 h 16"/>
                  <a:gd name="T30" fmla="*/ 20306 w 7"/>
                  <a:gd name="T31" fmla="*/ 65149 h 16"/>
                  <a:gd name="T32" fmla="*/ 20306 w 7"/>
                  <a:gd name="T33" fmla="*/ 76007 h 16"/>
                  <a:gd name="T34" fmla="*/ 40613 w 7"/>
                  <a:gd name="T35" fmla="*/ 76007 h 16"/>
                  <a:gd name="T36" fmla="*/ 40613 w 7"/>
                  <a:gd name="T37" fmla="*/ 54291 h 16"/>
                  <a:gd name="T38" fmla="*/ 30459 w 7"/>
                  <a:gd name="T39" fmla="*/ 21716 h 16"/>
                  <a:gd name="T40" fmla="*/ 30459 w 7"/>
                  <a:gd name="T41" fmla="*/ 10858 h 16"/>
                  <a:gd name="T42" fmla="*/ 20306 w 7"/>
                  <a:gd name="T43" fmla="*/ 0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"/>
                  <a:gd name="T67" fmla="*/ 0 h 16"/>
                  <a:gd name="T68" fmla="*/ 7 w 7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" h="16">
                    <a:moveTo>
                      <a:pt x="5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5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6" name="Freeform 124">
                <a:extLst>
                  <a:ext uri="{FF2B5EF4-FFF2-40B4-BE49-F238E27FC236}">
                    <a16:creationId xmlns:a16="http://schemas.microsoft.com/office/drawing/2014/main" id="{E0B4B890-2A99-4493-A0A0-68109D8267C9}"/>
                  </a:ext>
                </a:extLst>
              </p:cNvPr>
              <p:cNvSpPr/>
              <p:nvPr/>
            </p:nvSpPr>
            <p:spPr bwMode="auto">
              <a:xfrm rot="-1266989">
                <a:off x="968040" y="1612809"/>
                <a:ext cx="157938" cy="63174"/>
              </a:xfrm>
              <a:custGeom>
                <a:avLst/>
                <a:gdLst>
                  <a:gd name="T0" fmla="*/ 147409 w 15"/>
                  <a:gd name="T1" fmla="*/ 0 h 6"/>
                  <a:gd name="T2" fmla="*/ 147409 w 15"/>
                  <a:gd name="T3" fmla="*/ 0 h 6"/>
                  <a:gd name="T4" fmla="*/ 136880 w 15"/>
                  <a:gd name="T5" fmla="*/ 0 h 6"/>
                  <a:gd name="T6" fmla="*/ 105292 w 15"/>
                  <a:gd name="T7" fmla="*/ 10529 h 6"/>
                  <a:gd name="T8" fmla="*/ 84234 w 15"/>
                  <a:gd name="T9" fmla="*/ 21058 h 6"/>
                  <a:gd name="T10" fmla="*/ 63175 w 15"/>
                  <a:gd name="T11" fmla="*/ 21058 h 6"/>
                  <a:gd name="T12" fmla="*/ 52646 w 15"/>
                  <a:gd name="T13" fmla="*/ 31587 h 6"/>
                  <a:gd name="T14" fmla="*/ 10529 w 15"/>
                  <a:gd name="T15" fmla="*/ 42116 h 6"/>
                  <a:gd name="T16" fmla="*/ 10529 w 15"/>
                  <a:gd name="T17" fmla="*/ 42116 h 6"/>
                  <a:gd name="T18" fmla="*/ 0 w 15"/>
                  <a:gd name="T19" fmla="*/ 52645 h 6"/>
                  <a:gd name="T20" fmla="*/ 0 w 15"/>
                  <a:gd name="T21" fmla="*/ 63174 h 6"/>
                  <a:gd name="T22" fmla="*/ 10529 w 15"/>
                  <a:gd name="T23" fmla="*/ 63174 h 6"/>
                  <a:gd name="T24" fmla="*/ 21058 w 15"/>
                  <a:gd name="T25" fmla="*/ 63174 h 6"/>
                  <a:gd name="T26" fmla="*/ 52646 w 15"/>
                  <a:gd name="T27" fmla="*/ 52645 h 6"/>
                  <a:gd name="T28" fmla="*/ 73704 w 15"/>
                  <a:gd name="T29" fmla="*/ 42116 h 6"/>
                  <a:gd name="T30" fmla="*/ 94763 w 15"/>
                  <a:gd name="T31" fmla="*/ 42116 h 6"/>
                  <a:gd name="T32" fmla="*/ 105292 w 15"/>
                  <a:gd name="T33" fmla="*/ 31587 h 6"/>
                  <a:gd name="T34" fmla="*/ 147409 w 15"/>
                  <a:gd name="T35" fmla="*/ 31587 h 6"/>
                  <a:gd name="T36" fmla="*/ 147409 w 15"/>
                  <a:gd name="T37" fmla="*/ 21058 h 6"/>
                  <a:gd name="T38" fmla="*/ 157938 w 15"/>
                  <a:gd name="T39" fmla="*/ 10529 h 6"/>
                  <a:gd name="T40" fmla="*/ 147409 w 15"/>
                  <a:gd name="T41" fmla="*/ 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6"/>
                  <a:gd name="T65" fmla="*/ 15 w 15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6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5" y="0"/>
                      <a:pt x="14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  <p:sp>
            <p:nvSpPr>
              <p:cNvPr id="607" name="Freeform 125">
                <a:extLst>
                  <a:ext uri="{FF2B5EF4-FFF2-40B4-BE49-F238E27FC236}">
                    <a16:creationId xmlns:a16="http://schemas.microsoft.com/office/drawing/2014/main" id="{7D9F5681-5509-48D2-AFE1-66E34DEAF3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-1266989">
                <a:off x="888807" y="1485036"/>
                <a:ext cx="323771" cy="315876"/>
              </a:xfrm>
              <a:custGeom>
                <a:avLst/>
                <a:gdLst>
                  <a:gd name="T0" fmla="*/ 135775 w 31"/>
                  <a:gd name="T1" fmla="*/ 31588 h 30"/>
                  <a:gd name="T2" fmla="*/ 167108 w 31"/>
                  <a:gd name="T3" fmla="*/ 31588 h 30"/>
                  <a:gd name="T4" fmla="*/ 208885 w 31"/>
                  <a:gd name="T5" fmla="*/ 31588 h 30"/>
                  <a:gd name="T6" fmla="*/ 219329 w 31"/>
                  <a:gd name="T7" fmla="*/ 42117 h 30"/>
                  <a:gd name="T8" fmla="*/ 229773 w 31"/>
                  <a:gd name="T9" fmla="*/ 42117 h 30"/>
                  <a:gd name="T10" fmla="*/ 240217 w 31"/>
                  <a:gd name="T11" fmla="*/ 52646 h 30"/>
                  <a:gd name="T12" fmla="*/ 240217 w 31"/>
                  <a:gd name="T13" fmla="*/ 52646 h 30"/>
                  <a:gd name="T14" fmla="*/ 281994 w 31"/>
                  <a:gd name="T15" fmla="*/ 115821 h 30"/>
                  <a:gd name="T16" fmla="*/ 292438 w 31"/>
                  <a:gd name="T17" fmla="*/ 136880 h 30"/>
                  <a:gd name="T18" fmla="*/ 281994 w 31"/>
                  <a:gd name="T19" fmla="*/ 210584 h 30"/>
                  <a:gd name="T20" fmla="*/ 281994 w 31"/>
                  <a:gd name="T21" fmla="*/ 210584 h 30"/>
                  <a:gd name="T22" fmla="*/ 271550 w 31"/>
                  <a:gd name="T23" fmla="*/ 221113 h 30"/>
                  <a:gd name="T24" fmla="*/ 271550 w 31"/>
                  <a:gd name="T25" fmla="*/ 231642 h 30"/>
                  <a:gd name="T26" fmla="*/ 261106 w 31"/>
                  <a:gd name="T27" fmla="*/ 242172 h 30"/>
                  <a:gd name="T28" fmla="*/ 208885 w 31"/>
                  <a:gd name="T29" fmla="*/ 284288 h 30"/>
                  <a:gd name="T30" fmla="*/ 187996 w 31"/>
                  <a:gd name="T31" fmla="*/ 284288 h 30"/>
                  <a:gd name="T32" fmla="*/ 156663 w 31"/>
                  <a:gd name="T33" fmla="*/ 294818 h 30"/>
                  <a:gd name="T34" fmla="*/ 114886 w 31"/>
                  <a:gd name="T35" fmla="*/ 284288 h 30"/>
                  <a:gd name="T36" fmla="*/ 104442 w 31"/>
                  <a:gd name="T37" fmla="*/ 284288 h 30"/>
                  <a:gd name="T38" fmla="*/ 93998 w 31"/>
                  <a:gd name="T39" fmla="*/ 273759 h 30"/>
                  <a:gd name="T40" fmla="*/ 83554 w 31"/>
                  <a:gd name="T41" fmla="*/ 273759 h 30"/>
                  <a:gd name="T42" fmla="*/ 83554 w 31"/>
                  <a:gd name="T43" fmla="*/ 263230 h 30"/>
                  <a:gd name="T44" fmla="*/ 41777 w 31"/>
                  <a:gd name="T45" fmla="*/ 210584 h 30"/>
                  <a:gd name="T46" fmla="*/ 31333 w 31"/>
                  <a:gd name="T47" fmla="*/ 189526 h 30"/>
                  <a:gd name="T48" fmla="*/ 41777 w 31"/>
                  <a:gd name="T49" fmla="*/ 115821 h 30"/>
                  <a:gd name="T50" fmla="*/ 41777 w 31"/>
                  <a:gd name="T51" fmla="*/ 105292 h 30"/>
                  <a:gd name="T52" fmla="*/ 52221 w 31"/>
                  <a:gd name="T53" fmla="*/ 94763 h 30"/>
                  <a:gd name="T54" fmla="*/ 52221 w 31"/>
                  <a:gd name="T55" fmla="*/ 84234 h 30"/>
                  <a:gd name="T56" fmla="*/ 62665 w 31"/>
                  <a:gd name="T57" fmla="*/ 73704 h 30"/>
                  <a:gd name="T58" fmla="*/ 114886 w 31"/>
                  <a:gd name="T59" fmla="*/ 31588 h 30"/>
                  <a:gd name="T60" fmla="*/ 135775 w 31"/>
                  <a:gd name="T61" fmla="*/ 31588 h 30"/>
                  <a:gd name="T62" fmla="*/ 167108 w 31"/>
                  <a:gd name="T63" fmla="*/ 0 h 30"/>
                  <a:gd name="T64" fmla="*/ 125331 w 31"/>
                  <a:gd name="T65" fmla="*/ 10529 h 30"/>
                  <a:gd name="T66" fmla="*/ 125331 w 31"/>
                  <a:gd name="T67" fmla="*/ 10529 h 30"/>
                  <a:gd name="T68" fmla="*/ 114886 w 31"/>
                  <a:gd name="T69" fmla="*/ 10529 h 30"/>
                  <a:gd name="T70" fmla="*/ 114886 w 31"/>
                  <a:gd name="T71" fmla="*/ 10529 h 30"/>
                  <a:gd name="T72" fmla="*/ 104442 w 31"/>
                  <a:gd name="T73" fmla="*/ 10529 h 30"/>
                  <a:gd name="T74" fmla="*/ 31333 w 31"/>
                  <a:gd name="T75" fmla="*/ 73704 h 30"/>
                  <a:gd name="T76" fmla="*/ 31333 w 31"/>
                  <a:gd name="T77" fmla="*/ 84234 h 30"/>
                  <a:gd name="T78" fmla="*/ 20888 w 31"/>
                  <a:gd name="T79" fmla="*/ 94763 h 30"/>
                  <a:gd name="T80" fmla="*/ 10444 w 31"/>
                  <a:gd name="T81" fmla="*/ 189526 h 30"/>
                  <a:gd name="T82" fmla="*/ 20888 w 31"/>
                  <a:gd name="T83" fmla="*/ 210584 h 30"/>
                  <a:gd name="T84" fmla="*/ 73110 w 31"/>
                  <a:gd name="T85" fmla="*/ 284288 h 30"/>
                  <a:gd name="T86" fmla="*/ 83554 w 31"/>
                  <a:gd name="T87" fmla="*/ 294818 h 30"/>
                  <a:gd name="T88" fmla="*/ 83554 w 31"/>
                  <a:gd name="T89" fmla="*/ 294818 h 30"/>
                  <a:gd name="T90" fmla="*/ 93998 w 31"/>
                  <a:gd name="T91" fmla="*/ 294818 h 30"/>
                  <a:gd name="T92" fmla="*/ 93998 w 31"/>
                  <a:gd name="T93" fmla="*/ 294818 h 30"/>
                  <a:gd name="T94" fmla="*/ 156663 w 31"/>
                  <a:gd name="T95" fmla="*/ 315876 h 30"/>
                  <a:gd name="T96" fmla="*/ 187996 w 31"/>
                  <a:gd name="T97" fmla="*/ 315876 h 30"/>
                  <a:gd name="T98" fmla="*/ 208885 w 31"/>
                  <a:gd name="T99" fmla="*/ 305347 h 30"/>
                  <a:gd name="T100" fmla="*/ 292438 w 31"/>
                  <a:gd name="T101" fmla="*/ 242172 h 30"/>
                  <a:gd name="T102" fmla="*/ 292438 w 31"/>
                  <a:gd name="T103" fmla="*/ 231642 h 30"/>
                  <a:gd name="T104" fmla="*/ 302883 w 31"/>
                  <a:gd name="T105" fmla="*/ 221113 h 30"/>
                  <a:gd name="T106" fmla="*/ 313327 w 31"/>
                  <a:gd name="T107" fmla="*/ 126350 h 30"/>
                  <a:gd name="T108" fmla="*/ 302883 w 31"/>
                  <a:gd name="T109" fmla="*/ 105292 h 30"/>
                  <a:gd name="T110" fmla="*/ 250661 w 31"/>
                  <a:gd name="T111" fmla="*/ 31588 h 30"/>
                  <a:gd name="T112" fmla="*/ 240217 w 31"/>
                  <a:gd name="T113" fmla="*/ 21058 h 30"/>
                  <a:gd name="T114" fmla="*/ 229773 w 31"/>
                  <a:gd name="T115" fmla="*/ 21058 h 30"/>
                  <a:gd name="T116" fmla="*/ 167108 w 31"/>
                  <a:gd name="T117" fmla="*/ 0 h 3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30"/>
                  <a:gd name="T179" fmla="*/ 31 w 31"/>
                  <a:gd name="T180" fmla="*/ 30 h 3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30">
                    <a:moveTo>
                      <a:pt x="13" y="3"/>
                    </a:move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18" y="3"/>
                      <a:pt x="20" y="3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7"/>
                      <a:pt x="27" y="9"/>
                      <a:pt x="27" y="11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5"/>
                      <a:pt x="28" y="17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6" y="21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5" y="23"/>
                    </a:cubicBezTo>
                    <a:cubicBezTo>
                      <a:pt x="24" y="25"/>
                      <a:pt x="22" y="26"/>
                      <a:pt x="20" y="27"/>
                    </a:cubicBezTo>
                    <a:cubicBezTo>
                      <a:pt x="19" y="27"/>
                      <a:pt x="18" y="27"/>
                      <a:pt x="18" y="27"/>
                    </a:cubicBezTo>
                    <a:cubicBezTo>
                      <a:pt x="17" y="28"/>
                      <a:pt x="16" y="28"/>
                      <a:pt x="15" y="28"/>
                    </a:cubicBezTo>
                    <a:cubicBezTo>
                      <a:pt x="14" y="28"/>
                      <a:pt x="13" y="27"/>
                      <a:pt x="11" y="27"/>
                    </a:cubicBezTo>
                    <a:cubicBezTo>
                      <a:pt x="11" y="27"/>
                      <a:pt x="11" y="27"/>
                      <a:pt x="10" y="27"/>
                    </a:cubicBezTo>
                    <a:cubicBezTo>
                      <a:pt x="10" y="26"/>
                      <a:pt x="10" y="26"/>
                      <a:pt x="9" y="26"/>
                    </a:cubicBezTo>
                    <a:cubicBezTo>
                      <a:pt x="9" y="26"/>
                      <a:pt x="9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4"/>
                      <a:pt x="5" y="22"/>
                      <a:pt x="4" y="20"/>
                    </a:cubicBezTo>
                    <a:cubicBezTo>
                      <a:pt x="4" y="19"/>
                      <a:pt x="3" y="18"/>
                      <a:pt x="3" y="18"/>
                    </a:cubicBezTo>
                    <a:cubicBezTo>
                      <a:pt x="3" y="15"/>
                      <a:pt x="3" y="13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9"/>
                      <a:pt x="5" y="9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7"/>
                    </a:cubicBezTo>
                    <a:cubicBezTo>
                      <a:pt x="7" y="6"/>
                      <a:pt x="9" y="4"/>
                      <a:pt x="11" y="3"/>
                    </a:cubicBezTo>
                    <a:cubicBezTo>
                      <a:pt x="12" y="3"/>
                      <a:pt x="12" y="3"/>
                      <a:pt x="13" y="3"/>
                    </a:cubicBezTo>
                    <a:moveTo>
                      <a:pt x="16" y="0"/>
                    </a:moveTo>
                    <a:cubicBezTo>
                      <a:pt x="14" y="0"/>
                      <a:pt x="13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2"/>
                      <a:pt x="5" y="4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12"/>
                      <a:pt x="0" y="15"/>
                      <a:pt x="1" y="18"/>
                    </a:cubicBezTo>
                    <a:cubicBezTo>
                      <a:pt x="1" y="19"/>
                      <a:pt x="2" y="20"/>
                      <a:pt x="2" y="20"/>
                    </a:cubicBezTo>
                    <a:cubicBezTo>
                      <a:pt x="3" y="23"/>
                      <a:pt x="5" y="26"/>
                      <a:pt x="7" y="27"/>
                    </a:cubicBezTo>
                    <a:cubicBezTo>
                      <a:pt x="7" y="27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1" y="29"/>
                      <a:pt x="13" y="30"/>
                      <a:pt x="15" y="30"/>
                    </a:cubicBezTo>
                    <a:cubicBezTo>
                      <a:pt x="16" y="30"/>
                      <a:pt x="17" y="30"/>
                      <a:pt x="18" y="30"/>
                    </a:cubicBezTo>
                    <a:cubicBezTo>
                      <a:pt x="19" y="29"/>
                      <a:pt x="20" y="29"/>
                      <a:pt x="20" y="29"/>
                    </a:cubicBezTo>
                    <a:cubicBezTo>
                      <a:pt x="23" y="28"/>
                      <a:pt x="26" y="26"/>
                      <a:pt x="28" y="23"/>
                    </a:cubicBezTo>
                    <a:cubicBezTo>
                      <a:pt x="28" y="23"/>
                      <a:pt x="28" y="23"/>
                      <a:pt x="28" y="22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30" y="19"/>
                      <a:pt x="31" y="15"/>
                      <a:pt x="30" y="12"/>
                    </a:cubicBezTo>
                    <a:cubicBezTo>
                      <a:pt x="30" y="12"/>
                      <a:pt x="30" y="11"/>
                      <a:pt x="29" y="10"/>
                    </a:cubicBezTo>
                    <a:cubicBezTo>
                      <a:pt x="28" y="7"/>
                      <a:pt x="26" y="5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0" y="1"/>
                      <a:pt x="18" y="0"/>
                      <a:pt x="16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>
                  <a:latin typeface="Calibri" panose="020F050202020403020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8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PHẠM DUYÊN 1 - 9Slide.vn">
            <a:extLst>
              <a:ext uri="{FF2B5EF4-FFF2-40B4-BE49-F238E27FC236}">
                <a16:creationId xmlns:a16="http://schemas.microsoft.com/office/drawing/2014/main" id="{41E2AFD0-A029-4C30-A78E-03636A735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1"/>
          <a:stretch/>
        </p:blipFill>
        <p:spPr>
          <a:xfrm>
            <a:off x="0" y="-12700"/>
            <a:ext cx="12204699" cy="6896100"/>
          </a:xfrm>
          <a:prstGeom prst="rect">
            <a:avLst/>
          </a:prstGeom>
        </p:spPr>
      </p:pic>
      <p:sp>
        <p:nvSpPr>
          <p:cNvPr id="544" name="PHẠM DUYÊN 2 - 9Slide.vn">
            <a:extLst>
              <a:ext uri="{FF2B5EF4-FFF2-40B4-BE49-F238E27FC236}">
                <a16:creationId xmlns:a16="http://schemas.microsoft.com/office/drawing/2014/main" id="{3A329493-178D-443F-9B52-6A071DADEB25}"/>
              </a:ext>
            </a:extLst>
          </p:cNvPr>
          <p:cNvSpPr/>
          <p:nvPr userDrawn="1"/>
        </p:nvSpPr>
        <p:spPr>
          <a:xfrm>
            <a:off x="219075" y="141383"/>
            <a:ext cx="11753850" cy="6575235"/>
          </a:xfrm>
          <a:prstGeom prst="rect">
            <a:avLst/>
          </a:prstGeom>
          <a:solidFill>
            <a:schemeClr val="bg1"/>
          </a:solidFill>
          <a:ln w="152400">
            <a:solidFill>
              <a:srgbClr val="FD8668">
                <a:alpha val="57000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6" name="PHẠM DUYÊN 3 - 9Slide.vn">
            <a:extLst>
              <a:ext uri="{FF2B5EF4-FFF2-40B4-BE49-F238E27FC236}">
                <a16:creationId xmlns:a16="http://schemas.microsoft.com/office/drawing/2014/main" id="{ED16EAB3-88AE-42A0-92BF-FBA0C17104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71234"/>
            <a:ext cx="787400" cy="787400"/>
          </a:xfrm>
          <a:prstGeom prst="rect">
            <a:avLst/>
          </a:prstGeom>
        </p:spPr>
      </p:pic>
      <p:pic>
        <p:nvPicPr>
          <p:cNvPr id="547" name="PHẠM DUYÊN 4 - 9Slide.vn">
            <a:extLst>
              <a:ext uri="{FF2B5EF4-FFF2-40B4-BE49-F238E27FC236}">
                <a16:creationId xmlns:a16="http://schemas.microsoft.com/office/drawing/2014/main" id="{2BE73D20-0482-4F6C-BE06-94CE27786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2" r="48252" b="32128"/>
          <a:stretch/>
        </p:blipFill>
        <p:spPr>
          <a:xfrm>
            <a:off x="10058400" y="5067007"/>
            <a:ext cx="2025236" cy="16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PHẠM DUYÊN 1 - 9Slide.vn">
            <a:extLst>
              <a:ext uri="{FF2B5EF4-FFF2-40B4-BE49-F238E27FC236}">
                <a16:creationId xmlns:a16="http://schemas.microsoft.com/office/drawing/2014/main" id="{41E2AFD0-A029-4C30-A78E-03636A735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1"/>
          <a:stretch/>
        </p:blipFill>
        <p:spPr>
          <a:xfrm>
            <a:off x="0" y="-12700"/>
            <a:ext cx="12204699" cy="6896100"/>
          </a:xfrm>
          <a:prstGeom prst="rect">
            <a:avLst/>
          </a:prstGeom>
        </p:spPr>
      </p:pic>
      <p:sp>
        <p:nvSpPr>
          <p:cNvPr id="544" name="PHẠM DUYÊN 2 - 9Slide.vn">
            <a:extLst>
              <a:ext uri="{FF2B5EF4-FFF2-40B4-BE49-F238E27FC236}">
                <a16:creationId xmlns:a16="http://schemas.microsoft.com/office/drawing/2014/main" id="{3A329493-178D-443F-9B52-6A071DADEB25}"/>
              </a:ext>
            </a:extLst>
          </p:cNvPr>
          <p:cNvSpPr/>
          <p:nvPr userDrawn="1"/>
        </p:nvSpPr>
        <p:spPr>
          <a:xfrm>
            <a:off x="219075" y="141383"/>
            <a:ext cx="11753850" cy="6575235"/>
          </a:xfrm>
          <a:prstGeom prst="rect">
            <a:avLst/>
          </a:prstGeom>
          <a:solidFill>
            <a:schemeClr val="bg1"/>
          </a:solidFill>
          <a:ln w="152400">
            <a:solidFill>
              <a:srgbClr val="FD8668">
                <a:alpha val="57000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6" name="PHẠM DUYÊN 3 - 9Slide.vn">
            <a:extLst>
              <a:ext uri="{FF2B5EF4-FFF2-40B4-BE49-F238E27FC236}">
                <a16:creationId xmlns:a16="http://schemas.microsoft.com/office/drawing/2014/main" id="{ED16EAB3-88AE-42A0-92BF-FBA0C17104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71234"/>
            <a:ext cx="7874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PHẠM DUYÊN 1 - 9Slide.vn">
            <a:extLst>
              <a:ext uri="{FF2B5EF4-FFF2-40B4-BE49-F238E27FC236}">
                <a16:creationId xmlns:a16="http://schemas.microsoft.com/office/drawing/2014/main" id="{41E2AFD0-A029-4C30-A78E-03636A735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1"/>
          <a:stretch/>
        </p:blipFill>
        <p:spPr>
          <a:xfrm>
            <a:off x="0" y="-12700"/>
            <a:ext cx="12204699" cy="6896100"/>
          </a:xfrm>
          <a:prstGeom prst="rect">
            <a:avLst/>
          </a:prstGeom>
        </p:spPr>
      </p:pic>
      <p:sp>
        <p:nvSpPr>
          <p:cNvPr id="544" name="PHẠM DUYÊN 2 - 9Slide.vn">
            <a:extLst>
              <a:ext uri="{FF2B5EF4-FFF2-40B4-BE49-F238E27FC236}">
                <a16:creationId xmlns:a16="http://schemas.microsoft.com/office/drawing/2014/main" id="{3A329493-178D-443F-9B52-6A071DADEB25}"/>
              </a:ext>
            </a:extLst>
          </p:cNvPr>
          <p:cNvSpPr/>
          <p:nvPr userDrawn="1"/>
        </p:nvSpPr>
        <p:spPr>
          <a:xfrm>
            <a:off x="219075" y="141383"/>
            <a:ext cx="11753850" cy="6575235"/>
          </a:xfrm>
          <a:prstGeom prst="rect">
            <a:avLst/>
          </a:prstGeom>
          <a:solidFill>
            <a:schemeClr val="bg1"/>
          </a:solidFill>
          <a:ln w="152400">
            <a:solidFill>
              <a:srgbClr val="FD8668">
                <a:alpha val="57000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B8A11DFE-A8D5-76A0-49A9-0A38AE103E56}"/>
              </a:ext>
            </a:extLst>
          </p:cNvPr>
          <p:cNvSpPr txBox="1"/>
          <p:nvPr userDrawn="1"/>
        </p:nvSpPr>
        <p:spPr>
          <a:xfrm>
            <a:off x="152400" y="2057400"/>
            <a:ext cx="716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200">
                <a:ln w="9525">
                  <a:solidFill>
                    <a:srgbClr val="55251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Ôn tập phép cộng, phép trừ</a:t>
            </a:r>
            <a:br>
              <a:rPr lang="en-US" sz="4400" b="1" spc="200">
                <a:ln w="9525">
                  <a:solidFill>
                    <a:srgbClr val="55251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</a:br>
            <a:r>
              <a:rPr lang="en-US" sz="4400" b="1" spc="200">
                <a:ln w="9525">
                  <a:solidFill>
                    <a:srgbClr val="55251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trong phạm vi 10</a:t>
            </a:r>
            <a:endParaRPr lang="en-US" sz="4400" b="1" spc="200" dirty="0">
              <a:ln w="9525">
                <a:solidFill>
                  <a:srgbClr val="552512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#9Slide05 Lobster" panose="02000506000000020003" pitchFamily="2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4ECA742D-46A4-EBD0-9410-DE73740E8DA0}"/>
              </a:ext>
            </a:extLst>
          </p:cNvPr>
          <p:cNvSpPr txBox="1"/>
          <p:nvPr userDrawn="1"/>
        </p:nvSpPr>
        <p:spPr>
          <a:xfrm>
            <a:off x="2667000" y="457200"/>
            <a:ext cx="2398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000">
                <a:solidFill>
                  <a:srgbClr val="FDEF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L Hagin Caps Medium" panose="02000000000000000000" pitchFamily="50" charset="0"/>
                <a:cs typeface="#9Slide05 Bodega Script" pitchFamily="2" charset="0"/>
                <a:sym typeface="+mn-lt"/>
              </a:rPr>
              <a:t>bài 18</a:t>
            </a:r>
            <a:endParaRPr kumimoji="1" lang="zh-CN" altLang="en-US" sz="8000" dirty="0">
              <a:solidFill>
                <a:srgbClr val="FDEF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L Hagin Caps Medium" panose="02000000000000000000" pitchFamily="50" charset="0"/>
              <a:cs typeface="#9Slide05 Bodega Script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001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47FC79-1BDB-927E-A55B-3490BAD1A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F46-26C2-4C22-9688-B6AB9A0D799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5E6878-1568-44A5-918F-E6297820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BD826-7E2B-6882-5C4A-781F414F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3CBCB-5D70-4460-90D1-5CD7D3872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F385A33-2D9D-3416-5AED-4F6C97D1CFD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6D9109-3D83-401D-9B41-A1C12181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BF8B4-F3A4-437D-BF22-94101E657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08679-D875-4D99-BB9E-2FC4BB809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0F46-26C2-4C22-9688-B6AB9A0D799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CCA05-0521-41E3-BAEE-0B87D9E4B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6CB72-3939-4939-B61F-B753733FE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3CBCB-5D70-4460-90D1-5CD7D3872449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HẠM DUYÊN">
            <a:extLst>
              <a:ext uri="{FF2B5EF4-FFF2-40B4-BE49-F238E27FC236}">
                <a16:creationId xmlns:a16="http://schemas.microsoft.com/office/drawing/2014/main" id="{B7E2D502-50ED-4063-A087-E8F2968F606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391F9E-5C68-42D7-95EB-381327E6D0D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827644-9B64-493B-A5A5-D10DF42F0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64267F-7484-499C-9BE3-D1B8FD1F334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63" r:id="rId7"/>
    <p:sldLayoutId id="2147483661" r:id="rId8"/>
    <p:sldLayoutId id="2147483662" r:id="rId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5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PHẠM DUYÊN 1 - 9Slide.vn">
            <a:extLst>
              <a:ext uri="{FF2B5EF4-FFF2-40B4-BE49-F238E27FC236}">
                <a16:creationId xmlns:a16="http://schemas.microsoft.com/office/drawing/2014/main" id="{0AA9B240-9505-3415-E5A6-223DD02153C8}"/>
              </a:ext>
            </a:extLst>
          </p:cNvPr>
          <p:cNvGrpSpPr/>
          <p:nvPr/>
        </p:nvGrpSpPr>
        <p:grpSpPr>
          <a:xfrm>
            <a:off x="3565893" y="1762216"/>
            <a:ext cx="2161080" cy="2022602"/>
            <a:chOff x="3565893" y="1762216"/>
            <a:chExt cx="2161080" cy="202260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F714C47-AC3F-ADC9-10C4-77B7B6520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98" t="2291" r="2363" b="4534"/>
            <a:stretch>
              <a:fillRect/>
            </a:stretch>
          </p:blipFill>
          <p:spPr>
            <a:xfrm>
              <a:off x="3565893" y="1762216"/>
              <a:ext cx="2161080" cy="2022602"/>
            </a:xfrm>
            <a:custGeom>
              <a:avLst/>
              <a:gdLst>
                <a:gd name="connsiteX0" fmla="*/ 0 w 4588989"/>
                <a:gd name="connsiteY0" fmla="*/ 0 h 4294935"/>
                <a:gd name="connsiteX1" fmla="*/ 4588989 w 4588989"/>
                <a:gd name="connsiteY1" fmla="*/ 0 h 4294935"/>
                <a:gd name="connsiteX2" fmla="*/ 4588989 w 4588989"/>
                <a:gd name="connsiteY2" fmla="*/ 4294935 h 4294935"/>
                <a:gd name="connsiteX3" fmla="*/ 0 w 4588989"/>
                <a:gd name="connsiteY3" fmla="*/ 4294935 h 4294935"/>
                <a:gd name="connsiteX4" fmla="*/ 0 w 4588989"/>
                <a:gd name="connsiteY4" fmla="*/ 0 h 429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989" h="4294935">
                  <a:moveTo>
                    <a:pt x="0" y="0"/>
                  </a:moveTo>
                  <a:lnTo>
                    <a:pt x="4588989" y="0"/>
                  </a:lnTo>
                  <a:lnTo>
                    <a:pt x="4588989" y="4294935"/>
                  </a:lnTo>
                  <a:lnTo>
                    <a:pt x="0" y="429493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A35BE1F-C307-A22C-195D-98BA8D8ED48D}"/>
                </a:ext>
              </a:extLst>
            </p:cNvPr>
            <p:cNvSpPr/>
            <p:nvPr/>
          </p:nvSpPr>
          <p:spPr>
            <a:xfrm>
              <a:off x="4214795" y="2290496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PHẠM DUYÊN 2 - 9Slide.vn">
            <a:extLst>
              <a:ext uri="{FF2B5EF4-FFF2-40B4-BE49-F238E27FC236}">
                <a16:creationId xmlns:a16="http://schemas.microsoft.com/office/drawing/2014/main" id="{DD52D186-6E3C-AC94-7F9D-3F27695BC363}"/>
              </a:ext>
            </a:extLst>
          </p:cNvPr>
          <p:cNvGrpSpPr/>
          <p:nvPr/>
        </p:nvGrpSpPr>
        <p:grpSpPr>
          <a:xfrm>
            <a:off x="6651293" y="1762216"/>
            <a:ext cx="2072340" cy="2022602"/>
            <a:chOff x="6651293" y="1762216"/>
            <a:chExt cx="2072340" cy="202260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19E6931-6579-A639-E198-BE755E578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" t="652" r="62813" b="4211"/>
            <a:stretch>
              <a:fillRect/>
            </a:stretch>
          </p:blipFill>
          <p:spPr>
            <a:xfrm>
              <a:off x="6651293" y="1762216"/>
              <a:ext cx="2072340" cy="2022602"/>
            </a:xfrm>
            <a:custGeom>
              <a:avLst/>
              <a:gdLst>
                <a:gd name="connsiteX0" fmla="*/ 0 w 4400550"/>
                <a:gd name="connsiteY0" fmla="*/ 0 h 4294935"/>
                <a:gd name="connsiteX1" fmla="*/ 4400550 w 4400550"/>
                <a:gd name="connsiteY1" fmla="*/ 0 h 4294935"/>
                <a:gd name="connsiteX2" fmla="*/ 4400550 w 4400550"/>
                <a:gd name="connsiteY2" fmla="*/ 4294935 h 4294935"/>
                <a:gd name="connsiteX3" fmla="*/ 0 w 4400550"/>
                <a:gd name="connsiteY3" fmla="*/ 4294935 h 4294935"/>
                <a:gd name="connsiteX4" fmla="*/ 0 w 4400550"/>
                <a:gd name="connsiteY4" fmla="*/ 0 h 429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0550" h="4294935">
                  <a:moveTo>
                    <a:pt x="0" y="0"/>
                  </a:moveTo>
                  <a:lnTo>
                    <a:pt x="4400550" y="0"/>
                  </a:lnTo>
                  <a:lnTo>
                    <a:pt x="4400550" y="4294935"/>
                  </a:lnTo>
                  <a:lnTo>
                    <a:pt x="0" y="429493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0061192-E864-C853-E790-98DAE0775231}"/>
                </a:ext>
              </a:extLst>
            </p:cNvPr>
            <p:cNvSpPr/>
            <p:nvPr/>
          </p:nvSpPr>
          <p:spPr>
            <a:xfrm>
              <a:off x="7145029" y="2240391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3 - 9Slide.vn">
            <a:extLst>
              <a:ext uri="{FF2B5EF4-FFF2-40B4-BE49-F238E27FC236}">
                <a16:creationId xmlns:a16="http://schemas.microsoft.com/office/drawing/2014/main" id="{94EABCF0-ABEE-77E2-83FD-13ACF94D8533}"/>
              </a:ext>
            </a:extLst>
          </p:cNvPr>
          <p:cNvGrpSpPr/>
          <p:nvPr/>
        </p:nvGrpSpPr>
        <p:grpSpPr>
          <a:xfrm>
            <a:off x="9646725" y="1762216"/>
            <a:ext cx="2062398" cy="2022600"/>
            <a:chOff x="9646725" y="1762216"/>
            <a:chExt cx="2062398" cy="20226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7A6C8CC-8229-0EBB-CAE6-750317533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73" t="652" r="1406" b="4211"/>
            <a:stretch>
              <a:fillRect/>
            </a:stretch>
          </p:blipFill>
          <p:spPr>
            <a:xfrm>
              <a:off x="9646725" y="1762216"/>
              <a:ext cx="2062398" cy="2022600"/>
            </a:xfrm>
            <a:custGeom>
              <a:avLst/>
              <a:gdLst>
                <a:gd name="connsiteX0" fmla="*/ 0 w 4379439"/>
                <a:gd name="connsiteY0" fmla="*/ 0 h 4294935"/>
                <a:gd name="connsiteX1" fmla="*/ 4379439 w 4379439"/>
                <a:gd name="connsiteY1" fmla="*/ 0 h 4294935"/>
                <a:gd name="connsiteX2" fmla="*/ 4379439 w 4379439"/>
                <a:gd name="connsiteY2" fmla="*/ 4294935 h 4294935"/>
                <a:gd name="connsiteX3" fmla="*/ 0 w 4379439"/>
                <a:gd name="connsiteY3" fmla="*/ 4294935 h 4294935"/>
                <a:gd name="connsiteX4" fmla="*/ 0 w 4379439"/>
                <a:gd name="connsiteY4" fmla="*/ 0 h 429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439" h="4294935">
                  <a:moveTo>
                    <a:pt x="0" y="0"/>
                  </a:moveTo>
                  <a:lnTo>
                    <a:pt x="4379439" y="0"/>
                  </a:lnTo>
                  <a:lnTo>
                    <a:pt x="4379439" y="4294935"/>
                  </a:lnTo>
                  <a:lnTo>
                    <a:pt x="0" y="429493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E302D56-4DA2-1B3B-0297-6F3111CE4282}"/>
                </a:ext>
              </a:extLst>
            </p:cNvPr>
            <p:cNvSpPr/>
            <p:nvPr/>
          </p:nvSpPr>
          <p:spPr>
            <a:xfrm>
              <a:off x="10220043" y="2236006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PHẠM DUYÊN 4 - 9Slide.vn">
            <a:extLst>
              <a:ext uri="{FF2B5EF4-FFF2-40B4-BE49-F238E27FC236}">
                <a16:creationId xmlns:a16="http://schemas.microsoft.com/office/drawing/2014/main" id="{1A23EC46-B89C-90A7-0AD5-3CFB9824FB21}"/>
              </a:ext>
            </a:extLst>
          </p:cNvPr>
          <p:cNvGrpSpPr/>
          <p:nvPr/>
        </p:nvGrpSpPr>
        <p:grpSpPr>
          <a:xfrm>
            <a:off x="2126634" y="4216400"/>
            <a:ext cx="2079180" cy="2040114"/>
            <a:chOff x="2126634" y="4216400"/>
            <a:chExt cx="2079180" cy="204011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0910A-43EE-7D32-8AC0-A7BAA4EE9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634" y="4216400"/>
              <a:ext cx="2079180" cy="2040114"/>
            </a:xfrm>
            <a:prstGeom prst="rect">
              <a:avLst/>
            </a:prstGeom>
          </p:spPr>
        </p:pic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4222402-9728-0385-8258-8E5CD6F7BFFF}"/>
                </a:ext>
              </a:extLst>
            </p:cNvPr>
            <p:cNvSpPr/>
            <p:nvPr/>
          </p:nvSpPr>
          <p:spPr>
            <a:xfrm>
              <a:off x="2641031" y="4672653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PHẠM DUYÊN 5 - 9Slide.vn">
            <a:extLst>
              <a:ext uri="{FF2B5EF4-FFF2-40B4-BE49-F238E27FC236}">
                <a16:creationId xmlns:a16="http://schemas.microsoft.com/office/drawing/2014/main" id="{E6735303-B389-E153-0E6F-1FC66DAAE06A}"/>
              </a:ext>
            </a:extLst>
          </p:cNvPr>
          <p:cNvGrpSpPr/>
          <p:nvPr/>
        </p:nvGrpSpPr>
        <p:grpSpPr>
          <a:xfrm>
            <a:off x="5140916" y="4216182"/>
            <a:ext cx="2101088" cy="2022602"/>
            <a:chOff x="5140916" y="4216182"/>
            <a:chExt cx="2101088" cy="202260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C1F7FE7-4F8E-C54A-C524-31733C7C6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61" t="3679" r="1045" b="4091"/>
            <a:stretch>
              <a:fillRect/>
            </a:stretch>
          </p:blipFill>
          <p:spPr>
            <a:xfrm>
              <a:off x="5140916" y="4216182"/>
              <a:ext cx="2101088" cy="2022602"/>
            </a:xfrm>
            <a:custGeom>
              <a:avLst/>
              <a:gdLst>
                <a:gd name="connsiteX0" fmla="*/ 0 w 4461598"/>
                <a:gd name="connsiteY0" fmla="*/ 0 h 4294935"/>
                <a:gd name="connsiteX1" fmla="*/ 4461598 w 4461598"/>
                <a:gd name="connsiteY1" fmla="*/ 0 h 4294935"/>
                <a:gd name="connsiteX2" fmla="*/ 4461598 w 4461598"/>
                <a:gd name="connsiteY2" fmla="*/ 4294935 h 4294935"/>
                <a:gd name="connsiteX3" fmla="*/ 0 w 4461598"/>
                <a:gd name="connsiteY3" fmla="*/ 4294935 h 4294935"/>
                <a:gd name="connsiteX4" fmla="*/ 0 w 4461598"/>
                <a:gd name="connsiteY4" fmla="*/ 0 h 429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1598" h="4294935">
                  <a:moveTo>
                    <a:pt x="0" y="0"/>
                  </a:moveTo>
                  <a:lnTo>
                    <a:pt x="4461598" y="0"/>
                  </a:lnTo>
                  <a:lnTo>
                    <a:pt x="4461598" y="4294935"/>
                  </a:lnTo>
                  <a:lnTo>
                    <a:pt x="0" y="429493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C90D721-991C-9D7E-EFE1-E9F4450C218D}"/>
                </a:ext>
              </a:extLst>
            </p:cNvPr>
            <p:cNvSpPr/>
            <p:nvPr/>
          </p:nvSpPr>
          <p:spPr>
            <a:xfrm>
              <a:off x="5739217" y="4715854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PHẠM DUYÊN 6 - 9Slide.vn">
            <a:extLst>
              <a:ext uri="{FF2B5EF4-FFF2-40B4-BE49-F238E27FC236}">
                <a16:creationId xmlns:a16="http://schemas.microsoft.com/office/drawing/2014/main" id="{10EA4A95-9FB9-E3B3-8CA9-6F9D3BB3BC79}"/>
              </a:ext>
            </a:extLst>
          </p:cNvPr>
          <p:cNvGrpSpPr/>
          <p:nvPr/>
        </p:nvGrpSpPr>
        <p:grpSpPr>
          <a:xfrm>
            <a:off x="8176239" y="4216182"/>
            <a:ext cx="2009542" cy="2022602"/>
            <a:chOff x="8176239" y="4216182"/>
            <a:chExt cx="2009542" cy="202260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2C3C635-385C-205E-6729-E65E1EFE2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" t="3679" r="63389" b="4091"/>
            <a:stretch>
              <a:fillRect/>
            </a:stretch>
          </p:blipFill>
          <p:spPr>
            <a:xfrm>
              <a:off x="8176239" y="4216182"/>
              <a:ext cx="2009542" cy="2022602"/>
            </a:xfrm>
            <a:custGeom>
              <a:avLst/>
              <a:gdLst>
                <a:gd name="connsiteX0" fmla="*/ 0 w 4267200"/>
                <a:gd name="connsiteY0" fmla="*/ 0 h 4294935"/>
                <a:gd name="connsiteX1" fmla="*/ 4267200 w 4267200"/>
                <a:gd name="connsiteY1" fmla="*/ 0 h 4294935"/>
                <a:gd name="connsiteX2" fmla="*/ 4267200 w 4267200"/>
                <a:gd name="connsiteY2" fmla="*/ 4294935 h 4294935"/>
                <a:gd name="connsiteX3" fmla="*/ 0 w 4267200"/>
                <a:gd name="connsiteY3" fmla="*/ 4294935 h 4294935"/>
                <a:gd name="connsiteX4" fmla="*/ 0 w 4267200"/>
                <a:gd name="connsiteY4" fmla="*/ 0 h 429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7200" h="4294935">
                  <a:moveTo>
                    <a:pt x="0" y="0"/>
                  </a:moveTo>
                  <a:lnTo>
                    <a:pt x="4267200" y="0"/>
                  </a:lnTo>
                  <a:lnTo>
                    <a:pt x="4267200" y="4294935"/>
                  </a:lnTo>
                  <a:lnTo>
                    <a:pt x="0" y="429493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154923B-E797-69EF-9A25-FBAC0A421C49}"/>
                </a:ext>
              </a:extLst>
            </p:cNvPr>
            <p:cNvSpPr/>
            <p:nvPr/>
          </p:nvSpPr>
          <p:spPr>
            <a:xfrm>
              <a:off x="8599626" y="4739461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PHẠM DUYÊN 7 - 9Slide.vn">
            <a:extLst>
              <a:ext uri="{FF2B5EF4-FFF2-40B4-BE49-F238E27FC236}">
                <a16:creationId xmlns:a16="http://schemas.microsoft.com/office/drawing/2014/main" id="{819E76E9-24FD-E013-7F98-369B1E04D9D9}"/>
              </a:ext>
            </a:extLst>
          </p:cNvPr>
          <p:cNvGrpSpPr/>
          <p:nvPr/>
        </p:nvGrpSpPr>
        <p:grpSpPr>
          <a:xfrm>
            <a:off x="479388" y="1762216"/>
            <a:ext cx="2161080" cy="2022602"/>
            <a:chOff x="479388" y="1762216"/>
            <a:chExt cx="2161080" cy="202260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0FBF116-F7F4-17D3-BE79-022FF693E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" t="2291" r="60313" b="4534"/>
            <a:stretch>
              <a:fillRect/>
            </a:stretch>
          </p:blipFill>
          <p:spPr>
            <a:xfrm>
              <a:off x="479388" y="1762216"/>
              <a:ext cx="2161080" cy="2022602"/>
            </a:xfrm>
            <a:custGeom>
              <a:avLst/>
              <a:gdLst>
                <a:gd name="connsiteX0" fmla="*/ 0 w 4588989"/>
                <a:gd name="connsiteY0" fmla="*/ 0 h 4294935"/>
                <a:gd name="connsiteX1" fmla="*/ 4588989 w 4588989"/>
                <a:gd name="connsiteY1" fmla="*/ 0 h 4294935"/>
                <a:gd name="connsiteX2" fmla="*/ 4588989 w 4588989"/>
                <a:gd name="connsiteY2" fmla="*/ 4294935 h 4294935"/>
                <a:gd name="connsiteX3" fmla="*/ 0 w 4588989"/>
                <a:gd name="connsiteY3" fmla="*/ 4294935 h 4294935"/>
                <a:gd name="connsiteX4" fmla="*/ 0 w 4588989"/>
                <a:gd name="connsiteY4" fmla="*/ 0 h 429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989" h="4294935">
                  <a:moveTo>
                    <a:pt x="0" y="0"/>
                  </a:moveTo>
                  <a:lnTo>
                    <a:pt x="4588989" y="0"/>
                  </a:lnTo>
                  <a:lnTo>
                    <a:pt x="4588989" y="4294935"/>
                  </a:lnTo>
                  <a:lnTo>
                    <a:pt x="0" y="429493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50BC0FE-F6BD-0858-7C98-0A6F8AFEDC25}"/>
                </a:ext>
              </a:extLst>
            </p:cNvPr>
            <p:cNvSpPr/>
            <p:nvPr/>
          </p:nvSpPr>
          <p:spPr>
            <a:xfrm>
              <a:off x="1087491" y="2338437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80C74FED-C885-8BF4-1C7B-66D810760CAE}"/>
              </a:ext>
            </a:extLst>
          </p:cNvPr>
          <p:cNvGrpSpPr/>
          <p:nvPr/>
        </p:nvGrpSpPr>
        <p:grpSpPr>
          <a:xfrm>
            <a:off x="701512" y="303484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7B424AE-C05F-6198-2C6E-BEC0152595E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628C932-B649-A709-90C4-E6737FC2A298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3FA2E3C-CA80-64AD-19ED-1DA845BEF21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9DC4729-6C00-A6FB-531E-F98A25E2ADD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9 - 9Slide.vn">
            <a:extLst>
              <a:ext uri="{FF2B5EF4-FFF2-40B4-BE49-F238E27FC236}">
                <a16:creationId xmlns:a16="http://schemas.microsoft.com/office/drawing/2014/main" id="{77889D1D-14C2-203E-3D6E-DD55C3212BB5}"/>
              </a:ext>
            </a:extLst>
          </p:cNvPr>
          <p:cNvSpPr txBox="1"/>
          <p:nvPr/>
        </p:nvSpPr>
        <p:spPr>
          <a:xfrm>
            <a:off x="1506094" y="297490"/>
            <a:ext cx="9619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bông hoa nào ghi phép tính có kết quả bằng 5?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5" name="PHẠM DUYÊN 10 - 9Slide.vn">
            <a:extLst>
              <a:ext uri="{FF2B5EF4-FFF2-40B4-BE49-F238E27FC236}">
                <a16:creationId xmlns:a16="http://schemas.microsoft.com/office/drawing/2014/main" id="{86C66442-8F77-A680-6577-1C287A5E6D66}"/>
              </a:ext>
            </a:extLst>
          </p:cNvPr>
          <p:cNvGrpSpPr/>
          <p:nvPr/>
        </p:nvGrpSpPr>
        <p:grpSpPr>
          <a:xfrm>
            <a:off x="1007730" y="2329717"/>
            <a:ext cx="1184940" cy="1009650"/>
            <a:chOff x="968375" y="2130425"/>
            <a:chExt cx="1184940" cy="100965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05E7EAA-4873-C118-75D8-F878CDE4F78F}"/>
                </a:ext>
              </a:extLst>
            </p:cNvPr>
            <p:cNvSpPr/>
            <p:nvPr/>
          </p:nvSpPr>
          <p:spPr>
            <a:xfrm>
              <a:off x="1069975" y="2130425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87C2E7-BB5C-71AD-0448-D8AA710D03C5}"/>
                </a:ext>
              </a:extLst>
            </p:cNvPr>
            <p:cNvSpPr txBox="1"/>
            <p:nvPr/>
          </p:nvSpPr>
          <p:spPr>
            <a:xfrm>
              <a:off x="968375" y="2378075"/>
              <a:ext cx="1184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10 – 6</a:t>
              </a:r>
            </a:p>
          </p:txBody>
        </p:sp>
      </p:grpSp>
      <p:grpSp>
        <p:nvGrpSpPr>
          <p:cNvPr id="46" name="PHẠM DUYÊN 11 - 9Slide.vn">
            <a:extLst>
              <a:ext uri="{FF2B5EF4-FFF2-40B4-BE49-F238E27FC236}">
                <a16:creationId xmlns:a16="http://schemas.microsoft.com/office/drawing/2014/main" id="{A15E3873-F12F-29A9-4AE6-9CD87F7AA1BA}"/>
              </a:ext>
            </a:extLst>
          </p:cNvPr>
          <p:cNvGrpSpPr/>
          <p:nvPr/>
        </p:nvGrpSpPr>
        <p:grpSpPr>
          <a:xfrm>
            <a:off x="4203188" y="2294792"/>
            <a:ext cx="1010058" cy="1009650"/>
            <a:chOff x="1069975" y="2130425"/>
            <a:chExt cx="1010058" cy="100965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6F86672-F242-A22C-45B2-4AE1365F3A76}"/>
                </a:ext>
              </a:extLst>
            </p:cNvPr>
            <p:cNvSpPr/>
            <p:nvPr/>
          </p:nvSpPr>
          <p:spPr>
            <a:xfrm>
              <a:off x="1069975" y="2130425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95FEB84-D5E4-6E09-9A59-424D01C3C76A}"/>
                </a:ext>
              </a:extLst>
            </p:cNvPr>
            <p:cNvSpPr txBox="1"/>
            <p:nvPr/>
          </p:nvSpPr>
          <p:spPr>
            <a:xfrm>
              <a:off x="1085850" y="2362200"/>
              <a:ext cx="9941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2 + 4</a:t>
              </a:r>
            </a:p>
          </p:txBody>
        </p:sp>
      </p:grpSp>
      <p:grpSp>
        <p:nvGrpSpPr>
          <p:cNvPr id="49" name="PHẠM DUYÊN 12 - 9Slide.vn">
            <a:extLst>
              <a:ext uri="{FF2B5EF4-FFF2-40B4-BE49-F238E27FC236}">
                <a16:creationId xmlns:a16="http://schemas.microsoft.com/office/drawing/2014/main" id="{42C4F983-483E-89E3-6DD1-F4A80130162D}"/>
              </a:ext>
            </a:extLst>
          </p:cNvPr>
          <p:cNvGrpSpPr/>
          <p:nvPr/>
        </p:nvGrpSpPr>
        <p:grpSpPr>
          <a:xfrm>
            <a:off x="7136888" y="2233832"/>
            <a:ext cx="1010058" cy="1009650"/>
            <a:chOff x="1069975" y="2130425"/>
            <a:chExt cx="1010058" cy="100965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AA10529-E195-6022-B47C-F298332571D8}"/>
                </a:ext>
              </a:extLst>
            </p:cNvPr>
            <p:cNvSpPr/>
            <p:nvPr/>
          </p:nvSpPr>
          <p:spPr>
            <a:xfrm>
              <a:off x="1069975" y="2130425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EC0117A-3F41-F15F-3795-D9E3FF6E3E53}"/>
                </a:ext>
              </a:extLst>
            </p:cNvPr>
            <p:cNvSpPr txBox="1"/>
            <p:nvPr/>
          </p:nvSpPr>
          <p:spPr>
            <a:xfrm>
              <a:off x="1085850" y="2362200"/>
              <a:ext cx="9941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3 + 2</a:t>
              </a:r>
            </a:p>
          </p:txBody>
        </p:sp>
      </p:grpSp>
      <p:grpSp>
        <p:nvGrpSpPr>
          <p:cNvPr id="52" name="PHẠM DUYÊN 13 - 9Slide.vn">
            <a:extLst>
              <a:ext uri="{FF2B5EF4-FFF2-40B4-BE49-F238E27FC236}">
                <a16:creationId xmlns:a16="http://schemas.microsoft.com/office/drawing/2014/main" id="{287D2046-FA64-630B-27E4-ADC97075EF55}"/>
              </a:ext>
            </a:extLst>
          </p:cNvPr>
          <p:cNvGrpSpPr/>
          <p:nvPr/>
        </p:nvGrpSpPr>
        <p:grpSpPr>
          <a:xfrm>
            <a:off x="10178534" y="2194834"/>
            <a:ext cx="1079580" cy="1079580"/>
            <a:chOff x="1069975" y="2130425"/>
            <a:chExt cx="1009650" cy="100965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E855DCB-3070-0AFD-4F60-9F93D93A5CEA}"/>
                </a:ext>
              </a:extLst>
            </p:cNvPr>
            <p:cNvSpPr/>
            <p:nvPr/>
          </p:nvSpPr>
          <p:spPr>
            <a:xfrm>
              <a:off x="1069975" y="2130425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A55A87B-6A8B-171A-AFBC-4AB534D7C00B}"/>
                </a:ext>
              </a:extLst>
            </p:cNvPr>
            <p:cNvSpPr txBox="1"/>
            <p:nvPr/>
          </p:nvSpPr>
          <p:spPr>
            <a:xfrm>
              <a:off x="1085850" y="2362200"/>
              <a:ext cx="920790" cy="489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7 – 4</a:t>
              </a:r>
            </a:p>
          </p:txBody>
        </p:sp>
      </p:grpSp>
      <p:grpSp>
        <p:nvGrpSpPr>
          <p:cNvPr id="55" name="PHẠM DUYÊN 14 - 9Slide.vn">
            <a:extLst>
              <a:ext uri="{FF2B5EF4-FFF2-40B4-BE49-F238E27FC236}">
                <a16:creationId xmlns:a16="http://schemas.microsoft.com/office/drawing/2014/main" id="{A66AFBC6-8811-9AD7-321C-8C5C0774A6BE}"/>
              </a:ext>
            </a:extLst>
          </p:cNvPr>
          <p:cNvGrpSpPr/>
          <p:nvPr/>
        </p:nvGrpSpPr>
        <p:grpSpPr>
          <a:xfrm>
            <a:off x="8616434" y="4734156"/>
            <a:ext cx="1079580" cy="1079580"/>
            <a:chOff x="1069975" y="2130425"/>
            <a:chExt cx="1009650" cy="100965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BAEC38E-9364-3B37-78E2-8A26CB24F650}"/>
                </a:ext>
              </a:extLst>
            </p:cNvPr>
            <p:cNvSpPr/>
            <p:nvPr/>
          </p:nvSpPr>
          <p:spPr>
            <a:xfrm>
              <a:off x="1069975" y="2130425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D65C54-E2DE-243A-441C-8535AFA50F79}"/>
                </a:ext>
              </a:extLst>
            </p:cNvPr>
            <p:cNvSpPr txBox="1"/>
            <p:nvPr/>
          </p:nvSpPr>
          <p:spPr>
            <a:xfrm>
              <a:off x="1085850" y="2362200"/>
              <a:ext cx="920790" cy="489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8 – 2</a:t>
              </a:r>
            </a:p>
          </p:txBody>
        </p:sp>
      </p:grpSp>
      <p:grpSp>
        <p:nvGrpSpPr>
          <p:cNvPr id="58" name="PHẠM DUYÊN 15 - 9Slide.vn">
            <a:extLst>
              <a:ext uri="{FF2B5EF4-FFF2-40B4-BE49-F238E27FC236}">
                <a16:creationId xmlns:a16="http://schemas.microsoft.com/office/drawing/2014/main" id="{D7EE0E63-DCCF-9695-9AB8-85E6EA7E8C4C}"/>
              </a:ext>
            </a:extLst>
          </p:cNvPr>
          <p:cNvGrpSpPr/>
          <p:nvPr/>
        </p:nvGrpSpPr>
        <p:grpSpPr>
          <a:xfrm>
            <a:off x="5703372" y="4702406"/>
            <a:ext cx="1079580" cy="1079580"/>
            <a:chOff x="1069975" y="2130425"/>
            <a:chExt cx="1009650" cy="100965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22C3215-31ED-65BC-F0CC-F7FF86B19FA1}"/>
                </a:ext>
              </a:extLst>
            </p:cNvPr>
            <p:cNvSpPr/>
            <p:nvPr/>
          </p:nvSpPr>
          <p:spPr>
            <a:xfrm>
              <a:off x="1069975" y="2130425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AF59AE8-0740-2B1B-42C0-CA71676BAAA9}"/>
                </a:ext>
              </a:extLst>
            </p:cNvPr>
            <p:cNvSpPr txBox="1"/>
            <p:nvPr/>
          </p:nvSpPr>
          <p:spPr>
            <a:xfrm>
              <a:off x="1085850" y="2362200"/>
              <a:ext cx="920790" cy="489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5 – 0</a:t>
              </a:r>
            </a:p>
          </p:txBody>
        </p:sp>
      </p:grpSp>
      <p:grpSp>
        <p:nvGrpSpPr>
          <p:cNvPr id="61" name="PHẠM DUYÊN 16 - 9Slide.vn">
            <a:extLst>
              <a:ext uri="{FF2B5EF4-FFF2-40B4-BE49-F238E27FC236}">
                <a16:creationId xmlns:a16="http://schemas.microsoft.com/office/drawing/2014/main" id="{F344E289-E0D1-0EBE-FA99-2BB897F44D12}"/>
              </a:ext>
            </a:extLst>
          </p:cNvPr>
          <p:cNvGrpSpPr/>
          <p:nvPr/>
        </p:nvGrpSpPr>
        <p:grpSpPr>
          <a:xfrm>
            <a:off x="2609652" y="4641446"/>
            <a:ext cx="1079580" cy="1079580"/>
            <a:chOff x="1069975" y="2130425"/>
            <a:chExt cx="1009650" cy="100965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4B24591-3A5B-9DBC-9DF9-62FAB21874D5}"/>
                </a:ext>
              </a:extLst>
            </p:cNvPr>
            <p:cNvSpPr/>
            <p:nvPr/>
          </p:nvSpPr>
          <p:spPr>
            <a:xfrm>
              <a:off x="1069975" y="2130425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EC8C8A1-B066-1F49-1C61-8B8BA69DA70F}"/>
                </a:ext>
              </a:extLst>
            </p:cNvPr>
            <p:cNvSpPr txBox="1"/>
            <p:nvPr/>
          </p:nvSpPr>
          <p:spPr>
            <a:xfrm>
              <a:off x="1085850" y="2362200"/>
              <a:ext cx="929785" cy="489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4 + 1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99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6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6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6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6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6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6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6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PHẠM DUYÊN 1 - 9Slide.vn">
            <a:extLst>
              <a:ext uri="{FF2B5EF4-FFF2-40B4-BE49-F238E27FC236}">
                <a16:creationId xmlns:a16="http://schemas.microsoft.com/office/drawing/2014/main" id="{0AA9B240-9505-3415-E5A6-223DD02153C8}"/>
              </a:ext>
            </a:extLst>
          </p:cNvPr>
          <p:cNvGrpSpPr/>
          <p:nvPr/>
        </p:nvGrpSpPr>
        <p:grpSpPr>
          <a:xfrm>
            <a:off x="3543705" y="341495"/>
            <a:ext cx="2161080" cy="2022602"/>
            <a:chOff x="3565893" y="1762216"/>
            <a:chExt cx="2161080" cy="202260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F714C47-AC3F-ADC9-10C4-77B7B6520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98" t="2291" r="2363" b="4534"/>
            <a:stretch>
              <a:fillRect/>
            </a:stretch>
          </p:blipFill>
          <p:spPr>
            <a:xfrm>
              <a:off x="3565893" y="1762216"/>
              <a:ext cx="2161080" cy="2022602"/>
            </a:xfrm>
            <a:custGeom>
              <a:avLst/>
              <a:gdLst>
                <a:gd name="connsiteX0" fmla="*/ 0 w 4588989"/>
                <a:gd name="connsiteY0" fmla="*/ 0 h 4294935"/>
                <a:gd name="connsiteX1" fmla="*/ 4588989 w 4588989"/>
                <a:gd name="connsiteY1" fmla="*/ 0 h 4294935"/>
                <a:gd name="connsiteX2" fmla="*/ 4588989 w 4588989"/>
                <a:gd name="connsiteY2" fmla="*/ 4294935 h 4294935"/>
                <a:gd name="connsiteX3" fmla="*/ 0 w 4588989"/>
                <a:gd name="connsiteY3" fmla="*/ 4294935 h 4294935"/>
                <a:gd name="connsiteX4" fmla="*/ 0 w 4588989"/>
                <a:gd name="connsiteY4" fmla="*/ 0 h 429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989" h="4294935">
                  <a:moveTo>
                    <a:pt x="0" y="0"/>
                  </a:moveTo>
                  <a:lnTo>
                    <a:pt x="4588989" y="0"/>
                  </a:lnTo>
                  <a:lnTo>
                    <a:pt x="4588989" y="4294935"/>
                  </a:lnTo>
                  <a:lnTo>
                    <a:pt x="0" y="429493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A35BE1F-C307-A22C-195D-98BA8D8ED48D}"/>
                </a:ext>
              </a:extLst>
            </p:cNvPr>
            <p:cNvSpPr/>
            <p:nvPr/>
          </p:nvSpPr>
          <p:spPr>
            <a:xfrm>
              <a:off x="4214795" y="2290496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PHẠM DUYÊN 2 - 9Slide.vn">
            <a:extLst>
              <a:ext uri="{FF2B5EF4-FFF2-40B4-BE49-F238E27FC236}">
                <a16:creationId xmlns:a16="http://schemas.microsoft.com/office/drawing/2014/main" id="{DD52D186-6E3C-AC94-7F9D-3F27695BC363}"/>
              </a:ext>
            </a:extLst>
          </p:cNvPr>
          <p:cNvGrpSpPr/>
          <p:nvPr/>
        </p:nvGrpSpPr>
        <p:grpSpPr>
          <a:xfrm>
            <a:off x="6629105" y="341495"/>
            <a:ext cx="2072340" cy="2022602"/>
            <a:chOff x="6651293" y="1762216"/>
            <a:chExt cx="2072340" cy="202260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19E6931-6579-A639-E198-BE755E578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" t="652" r="62813" b="4211"/>
            <a:stretch>
              <a:fillRect/>
            </a:stretch>
          </p:blipFill>
          <p:spPr>
            <a:xfrm>
              <a:off x="6651293" y="1762216"/>
              <a:ext cx="2072340" cy="2022602"/>
            </a:xfrm>
            <a:custGeom>
              <a:avLst/>
              <a:gdLst>
                <a:gd name="connsiteX0" fmla="*/ 0 w 4400550"/>
                <a:gd name="connsiteY0" fmla="*/ 0 h 4294935"/>
                <a:gd name="connsiteX1" fmla="*/ 4400550 w 4400550"/>
                <a:gd name="connsiteY1" fmla="*/ 0 h 4294935"/>
                <a:gd name="connsiteX2" fmla="*/ 4400550 w 4400550"/>
                <a:gd name="connsiteY2" fmla="*/ 4294935 h 4294935"/>
                <a:gd name="connsiteX3" fmla="*/ 0 w 4400550"/>
                <a:gd name="connsiteY3" fmla="*/ 4294935 h 4294935"/>
                <a:gd name="connsiteX4" fmla="*/ 0 w 4400550"/>
                <a:gd name="connsiteY4" fmla="*/ 0 h 429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00550" h="4294935">
                  <a:moveTo>
                    <a:pt x="0" y="0"/>
                  </a:moveTo>
                  <a:lnTo>
                    <a:pt x="4400550" y="0"/>
                  </a:lnTo>
                  <a:lnTo>
                    <a:pt x="4400550" y="4294935"/>
                  </a:lnTo>
                  <a:lnTo>
                    <a:pt x="0" y="429493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0061192-E864-C853-E790-98DAE0775231}"/>
                </a:ext>
              </a:extLst>
            </p:cNvPr>
            <p:cNvSpPr/>
            <p:nvPr/>
          </p:nvSpPr>
          <p:spPr>
            <a:xfrm>
              <a:off x="7145029" y="2240391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3 - 9Slide.vn">
            <a:extLst>
              <a:ext uri="{FF2B5EF4-FFF2-40B4-BE49-F238E27FC236}">
                <a16:creationId xmlns:a16="http://schemas.microsoft.com/office/drawing/2014/main" id="{94EABCF0-ABEE-77E2-83FD-13ACF94D8533}"/>
              </a:ext>
            </a:extLst>
          </p:cNvPr>
          <p:cNvGrpSpPr/>
          <p:nvPr/>
        </p:nvGrpSpPr>
        <p:grpSpPr>
          <a:xfrm>
            <a:off x="9624537" y="341495"/>
            <a:ext cx="2062398" cy="2022600"/>
            <a:chOff x="9646725" y="1762216"/>
            <a:chExt cx="2062398" cy="20226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7A6C8CC-8229-0EBB-CAE6-750317533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73" t="652" r="1406" b="4211"/>
            <a:stretch>
              <a:fillRect/>
            </a:stretch>
          </p:blipFill>
          <p:spPr>
            <a:xfrm>
              <a:off x="9646725" y="1762216"/>
              <a:ext cx="2062398" cy="2022600"/>
            </a:xfrm>
            <a:custGeom>
              <a:avLst/>
              <a:gdLst>
                <a:gd name="connsiteX0" fmla="*/ 0 w 4379439"/>
                <a:gd name="connsiteY0" fmla="*/ 0 h 4294935"/>
                <a:gd name="connsiteX1" fmla="*/ 4379439 w 4379439"/>
                <a:gd name="connsiteY1" fmla="*/ 0 h 4294935"/>
                <a:gd name="connsiteX2" fmla="*/ 4379439 w 4379439"/>
                <a:gd name="connsiteY2" fmla="*/ 4294935 h 4294935"/>
                <a:gd name="connsiteX3" fmla="*/ 0 w 4379439"/>
                <a:gd name="connsiteY3" fmla="*/ 4294935 h 4294935"/>
                <a:gd name="connsiteX4" fmla="*/ 0 w 4379439"/>
                <a:gd name="connsiteY4" fmla="*/ 0 h 429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439" h="4294935">
                  <a:moveTo>
                    <a:pt x="0" y="0"/>
                  </a:moveTo>
                  <a:lnTo>
                    <a:pt x="4379439" y="0"/>
                  </a:lnTo>
                  <a:lnTo>
                    <a:pt x="4379439" y="4294935"/>
                  </a:lnTo>
                  <a:lnTo>
                    <a:pt x="0" y="429493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E302D56-4DA2-1B3B-0297-6F3111CE4282}"/>
                </a:ext>
              </a:extLst>
            </p:cNvPr>
            <p:cNvSpPr/>
            <p:nvPr/>
          </p:nvSpPr>
          <p:spPr>
            <a:xfrm>
              <a:off x="10220043" y="2236006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PHẠM DUYÊN 4 - 9Slide.vn">
            <a:extLst>
              <a:ext uri="{FF2B5EF4-FFF2-40B4-BE49-F238E27FC236}">
                <a16:creationId xmlns:a16="http://schemas.microsoft.com/office/drawing/2014/main" id="{1A23EC46-B89C-90A7-0AD5-3CFB9824FB21}"/>
              </a:ext>
            </a:extLst>
          </p:cNvPr>
          <p:cNvGrpSpPr/>
          <p:nvPr/>
        </p:nvGrpSpPr>
        <p:grpSpPr>
          <a:xfrm>
            <a:off x="1912838" y="4476391"/>
            <a:ext cx="2079180" cy="2040114"/>
            <a:chOff x="2126634" y="4216400"/>
            <a:chExt cx="2079180" cy="204011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0910A-43EE-7D32-8AC0-A7BAA4EE9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634" y="4216400"/>
              <a:ext cx="2079180" cy="2040114"/>
            </a:xfrm>
            <a:prstGeom prst="rect">
              <a:avLst/>
            </a:prstGeom>
          </p:spPr>
        </p:pic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4222402-9728-0385-8258-8E5CD6F7BFFF}"/>
                </a:ext>
              </a:extLst>
            </p:cNvPr>
            <p:cNvSpPr/>
            <p:nvPr/>
          </p:nvSpPr>
          <p:spPr>
            <a:xfrm>
              <a:off x="2641031" y="4672653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PHẠM DUYÊN 5 - 9Slide.vn">
            <a:extLst>
              <a:ext uri="{FF2B5EF4-FFF2-40B4-BE49-F238E27FC236}">
                <a16:creationId xmlns:a16="http://schemas.microsoft.com/office/drawing/2014/main" id="{E6735303-B389-E153-0E6F-1FC66DAAE06A}"/>
              </a:ext>
            </a:extLst>
          </p:cNvPr>
          <p:cNvGrpSpPr/>
          <p:nvPr/>
        </p:nvGrpSpPr>
        <p:grpSpPr>
          <a:xfrm>
            <a:off x="4927120" y="4476173"/>
            <a:ext cx="2101088" cy="2022602"/>
            <a:chOff x="5140916" y="4216182"/>
            <a:chExt cx="2101088" cy="202260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C1F7FE7-4F8E-C54A-C524-31733C7C6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61" t="3679" r="1045" b="4091"/>
            <a:stretch>
              <a:fillRect/>
            </a:stretch>
          </p:blipFill>
          <p:spPr>
            <a:xfrm>
              <a:off x="5140916" y="4216182"/>
              <a:ext cx="2101088" cy="2022602"/>
            </a:xfrm>
            <a:custGeom>
              <a:avLst/>
              <a:gdLst>
                <a:gd name="connsiteX0" fmla="*/ 0 w 4461598"/>
                <a:gd name="connsiteY0" fmla="*/ 0 h 4294935"/>
                <a:gd name="connsiteX1" fmla="*/ 4461598 w 4461598"/>
                <a:gd name="connsiteY1" fmla="*/ 0 h 4294935"/>
                <a:gd name="connsiteX2" fmla="*/ 4461598 w 4461598"/>
                <a:gd name="connsiteY2" fmla="*/ 4294935 h 4294935"/>
                <a:gd name="connsiteX3" fmla="*/ 0 w 4461598"/>
                <a:gd name="connsiteY3" fmla="*/ 4294935 h 4294935"/>
                <a:gd name="connsiteX4" fmla="*/ 0 w 4461598"/>
                <a:gd name="connsiteY4" fmla="*/ 0 h 429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1598" h="4294935">
                  <a:moveTo>
                    <a:pt x="0" y="0"/>
                  </a:moveTo>
                  <a:lnTo>
                    <a:pt x="4461598" y="0"/>
                  </a:lnTo>
                  <a:lnTo>
                    <a:pt x="4461598" y="4294935"/>
                  </a:lnTo>
                  <a:lnTo>
                    <a:pt x="0" y="429493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C90D721-991C-9D7E-EFE1-E9F4450C218D}"/>
                </a:ext>
              </a:extLst>
            </p:cNvPr>
            <p:cNvSpPr/>
            <p:nvPr/>
          </p:nvSpPr>
          <p:spPr>
            <a:xfrm>
              <a:off x="5739217" y="4715854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PHẠM DUYÊN 6 - 9Slide.vn">
            <a:extLst>
              <a:ext uri="{FF2B5EF4-FFF2-40B4-BE49-F238E27FC236}">
                <a16:creationId xmlns:a16="http://schemas.microsoft.com/office/drawing/2014/main" id="{10EA4A95-9FB9-E3B3-8CA9-6F9D3BB3BC79}"/>
              </a:ext>
            </a:extLst>
          </p:cNvPr>
          <p:cNvGrpSpPr/>
          <p:nvPr/>
        </p:nvGrpSpPr>
        <p:grpSpPr>
          <a:xfrm>
            <a:off x="8201258" y="4454398"/>
            <a:ext cx="2009542" cy="2022602"/>
            <a:chOff x="8176239" y="4216182"/>
            <a:chExt cx="2009542" cy="202260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2C3C635-385C-205E-6729-E65E1EFE2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" t="3679" r="63389" b="4091"/>
            <a:stretch>
              <a:fillRect/>
            </a:stretch>
          </p:blipFill>
          <p:spPr>
            <a:xfrm>
              <a:off x="8176239" y="4216182"/>
              <a:ext cx="2009542" cy="2022602"/>
            </a:xfrm>
            <a:custGeom>
              <a:avLst/>
              <a:gdLst>
                <a:gd name="connsiteX0" fmla="*/ 0 w 4267200"/>
                <a:gd name="connsiteY0" fmla="*/ 0 h 4294935"/>
                <a:gd name="connsiteX1" fmla="*/ 4267200 w 4267200"/>
                <a:gd name="connsiteY1" fmla="*/ 0 h 4294935"/>
                <a:gd name="connsiteX2" fmla="*/ 4267200 w 4267200"/>
                <a:gd name="connsiteY2" fmla="*/ 4294935 h 4294935"/>
                <a:gd name="connsiteX3" fmla="*/ 0 w 4267200"/>
                <a:gd name="connsiteY3" fmla="*/ 4294935 h 4294935"/>
                <a:gd name="connsiteX4" fmla="*/ 0 w 4267200"/>
                <a:gd name="connsiteY4" fmla="*/ 0 h 429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7200" h="4294935">
                  <a:moveTo>
                    <a:pt x="0" y="0"/>
                  </a:moveTo>
                  <a:lnTo>
                    <a:pt x="4267200" y="0"/>
                  </a:lnTo>
                  <a:lnTo>
                    <a:pt x="4267200" y="4294935"/>
                  </a:lnTo>
                  <a:lnTo>
                    <a:pt x="0" y="429493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154923B-E797-69EF-9A25-FBAC0A421C49}"/>
                </a:ext>
              </a:extLst>
            </p:cNvPr>
            <p:cNvSpPr/>
            <p:nvPr/>
          </p:nvSpPr>
          <p:spPr>
            <a:xfrm>
              <a:off x="8599626" y="4739461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PHẠM DUYÊN 7 - 9Slide.vn">
            <a:extLst>
              <a:ext uri="{FF2B5EF4-FFF2-40B4-BE49-F238E27FC236}">
                <a16:creationId xmlns:a16="http://schemas.microsoft.com/office/drawing/2014/main" id="{819E76E9-24FD-E013-7F98-369B1E04D9D9}"/>
              </a:ext>
            </a:extLst>
          </p:cNvPr>
          <p:cNvGrpSpPr/>
          <p:nvPr/>
        </p:nvGrpSpPr>
        <p:grpSpPr>
          <a:xfrm>
            <a:off x="457200" y="341495"/>
            <a:ext cx="2161080" cy="2022602"/>
            <a:chOff x="479388" y="1762216"/>
            <a:chExt cx="2161080" cy="202260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0FBF116-F7F4-17D3-BE79-022FF693E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" t="2291" r="60313" b="4534"/>
            <a:stretch>
              <a:fillRect/>
            </a:stretch>
          </p:blipFill>
          <p:spPr>
            <a:xfrm>
              <a:off x="479388" y="1762216"/>
              <a:ext cx="2161080" cy="2022602"/>
            </a:xfrm>
            <a:custGeom>
              <a:avLst/>
              <a:gdLst>
                <a:gd name="connsiteX0" fmla="*/ 0 w 4588989"/>
                <a:gd name="connsiteY0" fmla="*/ 0 h 4294935"/>
                <a:gd name="connsiteX1" fmla="*/ 4588989 w 4588989"/>
                <a:gd name="connsiteY1" fmla="*/ 0 h 4294935"/>
                <a:gd name="connsiteX2" fmla="*/ 4588989 w 4588989"/>
                <a:gd name="connsiteY2" fmla="*/ 4294935 h 4294935"/>
                <a:gd name="connsiteX3" fmla="*/ 0 w 4588989"/>
                <a:gd name="connsiteY3" fmla="*/ 4294935 h 4294935"/>
                <a:gd name="connsiteX4" fmla="*/ 0 w 4588989"/>
                <a:gd name="connsiteY4" fmla="*/ 0 h 429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8989" h="4294935">
                  <a:moveTo>
                    <a:pt x="0" y="0"/>
                  </a:moveTo>
                  <a:lnTo>
                    <a:pt x="4588989" y="0"/>
                  </a:lnTo>
                  <a:lnTo>
                    <a:pt x="4588989" y="4294935"/>
                  </a:lnTo>
                  <a:lnTo>
                    <a:pt x="0" y="4294935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50BC0FE-F6BD-0858-7C98-0A6F8AFEDC25}"/>
                </a:ext>
              </a:extLst>
            </p:cNvPr>
            <p:cNvSpPr/>
            <p:nvPr/>
          </p:nvSpPr>
          <p:spPr>
            <a:xfrm>
              <a:off x="1087491" y="2338437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PHẠM DUYÊN 8 - 9Slide.vn">
            <a:extLst>
              <a:ext uri="{FF2B5EF4-FFF2-40B4-BE49-F238E27FC236}">
                <a16:creationId xmlns:a16="http://schemas.microsoft.com/office/drawing/2014/main" id="{86C66442-8F77-A680-6577-1C287A5E6D66}"/>
              </a:ext>
            </a:extLst>
          </p:cNvPr>
          <p:cNvGrpSpPr/>
          <p:nvPr/>
        </p:nvGrpSpPr>
        <p:grpSpPr>
          <a:xfrm>
            <a:off x="957551" y="918327"/>
            <a:ext cx="1184940" cy="1009650"/>
            <a:chOff x="968375" y="2130425"/>
            <a:chExt cx="1184940" cy="100965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05E7EAA-4873-C118-75D8-F878CDE4F78F}"/>
                </a:ext>
              </a:extLst>
            </p:cNvPr>
            <p:cNvSpPr/>
            <p:nvPr/>
          </p:nvSpPr>
          <p:spPr>
            <a:xfrm>
              <a:off x="1069975" y="2130425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87C2E7-BB5C-71AD-0448-D8AA710D03C5}"/>
                </a:ext>
              </a:extLst>
            </p:cNvPr>
            <p:cNvSpPr txBox="1"/>
            <p:nvPr/>
          </p:nvSpPr>
          <p:spPr>
            <a:xfrm>
              <a:off x="968375" y="2378075"/>
              <a:ext cx="1184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10 – 6</a:t>
              </a:r>
            </a:p>
          </p:txBody>
        </p:sp>
      </p:grpSp>
      <p:grpSp>
        <p:nvGrpSpPr>
          <p:cNvPr id="46" name="PHẠM DUYÊN 9 - 9Slide.vn">
            <a:extLst>
              <a:ext uri="{FF2B5EF4-FFF2-40B4-BE49-F238E27FC236}">
                <a16:creationId xmlns:a16="http://schemas.microsoft.com/office/drawing/2014/main" id="{A15E3873-F12F-29A9-4AE6-9CD87F7AA1BA}"/>
              </a:ext>
            </a:extLst>
          </p:cNvPr>
          <p:cNvGrpSpPr/>
          <p:nvPr/>
        </p:nvGrpSpPr>
        <p:grpSpPr>
          <a:xfrm>
            <a:off x="4181000" y="874071"/>
            <a:ext cx="1010058" cy="1009650"/>
            <a:chOff x="1069975" y="2130425"/>
            <a:chExt cx="1010058" cy="100965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6F86672-F242-A22C-45B2-4AE1365F3A76}"/>
                </a:ext>
              </a:extLst>
            </p:cNvPr>
            <p:cNvSpPr/>
            <p:nvPr/>
          </p:nvSpPr>
          <p:spPr>
            <a:xfrm>
              <a:off x="1069975" y="2130425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95FEB84-D5E4-6E09-9A59-424D01C3C76A}"/>
                </a:ext>
              </a:extLst>
            </p:cNvPr>
            <p:cNvSpPr txBox="1"/>
            <p:nvPr/>
          </p:nvSpPr>
          <p:spPr>
            <a:xfrm>
              <a:off x="1085850" y="2362200"/>
              <a:ext cx="9941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2 + 4</a:t>
              </a:r>
            </a:p>
          </p:txBody>
        </p:sp>
      </p:grpSp>
      <p:grpSp>
        <p:nvGrpSpPr>
          <p:cNvPr id="49" name="PHẠM DUYÊN 10 - 9Slide.vn">
            <a:extLst>
              <a:ext uri="{FF2B5EF4-FFF2-40B4-BE49-F238E27FC236}">
                <a16:creationId xmlns:a16="http://schemas.microsoft.com/office/drawing/2014/main" id="{42C4F983-483E-89E3-6DD1-F4A80130162D}"/>
              </a:ext>
            </a:extLst>
          </p:cNvPr>
          <p:cNvGrpSpPr/>
          <p:nvPr/>
        </p:nvGrpSpPr>
        <p:grpSpPr>
          <a:xfrm>
            <a:off x="7114700" y="813111"/>
            <a:ext cx="1010058" cy="1009650"/>
            <a:chOff x="1069975" y="2130425"/>
            <a:chExt cx="1010058" cy="100965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AA10529-E195-6022-B47C-F298332571D8}"/>
                </a:ext>
              </a:extLst>
            </p:cNvPr>
            <p:cNvSpPr/>
            <p:nvPr/>
          </p:nvSpPr>
          <p:spPr>
            <a:xfrm>
              <a:off x="1069975" y="2130425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EC0117A-3F41-F15F-3795-D9E3FF6E3E53}"/>
                </a:ext>
              </a:extLst>
            </p:cNvPr>
            <p:cNvSpPr txBox="1"/>
            <p:nvPr/>
          </p:nvSpPr>
          <p:spPr>
            <a:xfrm>
              <a:off x="1085850" y="2362200"/>
              <a:ext cx="9941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3 + 2</a:t>
              </a:r>
            </a:p>
          </p:txBody>
        </p:sp>
      </p:grpSp>
      <p:grpSp>
        <p:nvGrpSpPr>
          <p:cNvPr id="52" name="PHẠM DUYÊN 11 - 9Slide.vn">
            <a:extLst>
              <a:ext uri="{FF2B5EF4-FFF2-40B4-BE49-F238E27FC236}">
                <a16:creationId xmlns:a16="http://schemas.microsoft.com/office/drawing/2014/main" id="{287D2046-FA64-630B-27E4-ADC97075EF55}"/>
              </a:ext>
            </a:extLst>
          </p:cNvPr>
          <p:cNvGrpSpPr/>
          <p:nvPr/>
        </p:nvGrpSpPr>
        <p:grpSpPr>
          <a:xfrm>
            <a:off x="10156346" y="774113"/>
            <a:ext cx="1079580" cy="1079580"/>
            <a:chOff x="1069975" y="2130425"/>
            <a:chExt cx="1009650" cy="100965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E855DCB-3070-0AFD-4F60-9F93D93A5CEA}"/>
                </a:ext>
              </a:extLst>
            </p:cNvPr>
            <p:cNvSpPr/>
            <p:nvPr/>
          </p:nvSpPr>
          <p:spPr>
            <a:xfrm>
              <a:off x="1069975" y="2130425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A55A87B-6A8B-171A-AFBC-4AB534D7C00B}"/>
                </a:ext>
              </a:extLst>
            </p:cNvPr>
            <p:cNvSpPr txBox="1"/>
            <p:nvPr/>
          </p:nvSpPr>
          <p:spPr>
            <a:xfrm>
              <a:off x="1085850" y="2362200"/>
              <a:ext cx="920790" cy="489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7 – 4</a:t>
              </a:r>
            </a:p>
          </p:txBody>
        </p:sp>
      </p:grpSp>
      <p:grpSp>
        <p:nvGrpSpPr>
          <p:cNvPr id="55" name="PHẠM DUYÊN 12 - 9Slide.vn">
            <a:extLst>
              <a:ext uri="{FF2B5EF4-FFF2-40B4-BE49-F238E27FC236}">
                <a16:creationId xmlns:a16="http://schemas.microsoft.com/office/drawing/2014/main" id="{A66AFBC6-8811-9AD7-321C-8C5C0774A6BE}"/>
              </a:ext>
            </a:extLst>
          </p:cNvPr>
          <p:cNvGrpSpPr/>
          <p:nvPr/>
        </p:nvGrpSpPr>
        <p:grpSpPr>
          <a:xfrm>
            <a:off x="8582263" y="4935240"/>
            <a:ext cx="1079580" cy="1079580"/>
            <a:chOff x="1069975" y="2130425"/>
            <a:chExt cx="1009650" cy="100965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BAEC38E-9364-3B37-78E2-8A26CB24F650}"/>
                </a:ext>
              </a:extLst>
            </p:cNvPr>
            <p:cNvSpPr/>
            <p:nvPr/>
          </p:nvSpPr>
          <p:spPr>
            <a:xfrm>
              <a:off x="1069975" y="2130425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D65C54-E2DE-243A-441C-8535AFA50F79}"/>
                </a:ext>
              </a:extLst>
            </p:cNvPr>
            <p:cNvSpPr txBox="1"/>
            <p:nvPr/>
          </p:nvSpPr>
          <p:spPr>
            <a:xfrm>
              <a:off x="1085850" y="2305736"/>
              <a:ext cx="920790" cy="489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8 – 2</a:t>
              </a:r>
            </a:p>
          </p:txBody>
        </p:sp>
      </p:grpSp>
      <p:grpSp>
        <p:nvGrpSpPr>
          <p:cNvPr id="58" name="PHẠM DUYÊN 13 - 9Slide.vn">
            <a:extLst>
              <a:ext uri="{FF2B5EF4-FFF2-40B4-BE49-F238E27FC236}">
                <a16:creationId xmlns:a16="http://schemas.microsoft.com/office/drawing/2014/main" id="{D7EE0E63-DCCF-9695-9AB8-85E6EA7E8C4C}"/>
              </a:ext>
            </a:extLst>
          </p:cNvPr>
          <p:cNvGrpSpPr/>
          <p:nvPr/>
        </p:nvGrpSpPr>
        <p:grpSpPr>
          <a:xfrm>
            <a:off x="5489576" y="4962397"/>
            <a:ext cx="1079580" cy="1079580"/>
            <a:chOff x="1069975" y="2130425"/>
            <a:chExt cx="1009650" cy="100965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22C3215-31ED-65BC-F0CC-F7FF86B19FA1}"/>
                </a:ext>
              </a:extLst>
            </p:cNvPr>
            <p:cNvSpPr/>
            <p:nvPr/>
          </p:nvSpPr>
          <p:spPr>
            <a:xfrm>
              <a:off x="1069975" y="2130425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AF59AE8-0740-2B1B-42C0-CA71676BAAA9}"/>
                </a:ext>
              </a:extLst>
            </p:cNvPr>
            <p:cNvSpPr txBox="1"/>
            <p:nvPr/>
          </p:nvSpPr>
          <p:spPr>
            <a:xfrm>
              <a:off x="1143913" y="2362200"/>
              <a:ext cx="920790" cy="489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5 – 0</a:t>
              </a:r>
            </a:p>
          </p:txBody>
        </p:sp>
      </p:grpSp>
      <p:grpSp>
        <p:nvGrpSpPr>
          <p:cNvPr id="61" name="PHẠM DUYÊN 14 - 9Slide.vn">
            <a:extLst>
              <a:ext uri="{FF2B5EF4-FFF2-40B4-BE49-F238E27FC236}">
                <a16:creationId xmlns:a16="http://schemas.microsoft.com/office/drawing/2014/main" id="{F344E289-E0D1-0EBE-FA99-2BB897F44D12}"/>
              </a:ext>
            </a:extLst>
          </p:cNvPr>
          <p:cNvGrpSpPr/>
          <p:nvPr/>
        </p:nvGrpSpPr>
        <p:grpSpPr>
          <a:xfrm>
            <a:off x="2395856" y="4901437"/>
            <a:ext cx="1079580" cy="1079580"/>
            <a:chOff x="1069975" y="2130425"/>
            <a:chExt cx="1009650" cy="100965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4B24591-3A5B-9DBC-9DF9-62FAB21874D5}"/>
                </a:ext>
              </a:extLst>
            </p:cNvPr>
            <p:cNvSpPr/>
            <p:nvPr/>
          </p:nvSpPr>
          <p:spPr>
            <a:xfrm>
              <a:off x="1069975" y="2130425"/>
              <a:ext cx="1009650" cy="1009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EC8C8A1-B066-1F49-1C61-8B8BA69DA70F}"/>
                </a:ext>
              </a:extLst>
            </p:cNvPr>
            <p:cNvSpPr txBox="1"/>
            <p:nvPr/>
          </p:nvSpPr>
          <p:spPr>
            <a:xfrm>
              <a:off x="1085850" y="2401961"/>
              <a:ext cx="929785" cy="489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4 + 1</a:t>
              </a:r>
            </a:p>
          </p:txBody>
        </p:sp>
      </p:grpSp>
      <p:grpSp>
        <p:nvGrpSpPr>
          <p:cNvPr id="8" name="PHẠM DUYÊN 15 - 9Slide.vn">
            <a:extLst>
              <a:ext uri="{FF2B5EF4-FFF2-40B4-BE49-F238E27FC236}">
                <a16:creationId xmlns:a16="http://schemas.microsoft.com/office/drawing/2014/main" id="{A7997F74-70F4-1D6F-DAAB-F3048B020A42}"/>
              </a:ext>
            </a:extLst>
          </p:cNvPr>
          <p:cNvGrpSpPr/>
          <p:nvPr/>
        </p:nvGrpSpPr>
        <p:grpSpPr>
          <a:xfrm>
            <a:off x="4883335" y="2895600"/>
            <a:ext cx="2383550" cy="1007840"/>
            <a:chOff x="2740096" y="3047185"/>
            <a:chExt cx="1302293" cy="1100747"/>
          </a:xfrm>
        </p:grpSpPr>
        <p:grpSp>
          <p:nvGrpSpPr>
            <p:cNvPr id="9" name="10">
              <a:extLst>
                <a:ext uri="{FF2B5EF4-FFF2-40B4-BE49-F238E27FC236}">
                  <a16:creationId xmlns:a16="http://schemas.microsoft.com/office/drawing/2014/main" id="{83B60B05-3358-235A-FF4B-E58F62BCDC89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1" name="12">
                <a:extLst>
                  <a:ext uri="{FF2B5EF4-FFF2-40B4-BE49-F238E27FC236}">
                    <a16:creationId xmlns:a16="http://schemas.microsoft.com/office/drawing/2014/main" id="{9C39A031-B564-15A1-064C-51CE98D7FFFF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13">
                <a:extLst>
                  <a:ext uri="{FF2B5EF4-FFF2-40B4-BE49-F238E27FC236}">
                    <a16:creationId xmlns:a16="http://schemas.microsoft.com/office/drawing/2014/main" id="{0C38D142-3E2D-398C-30AF-5ADE7CE1C180}"/>
                  </a:ext>
                </a:extLst>
              </p:cNvPr>
              <p:cNvSpPr/>
              <p:nvPr/>
            </p:nvSpPr>
            <p:spPr>
              <a:xfrm>
                <a:off x="5569406" y="2031104"/>
                <a:ext cx="1564803" cy="1258530"/>
              </a:xfrm>
              <a:prstGeom prst="roundRect">
                <a:avLst/>
              </a:prstGeom>
              <a:solidFill>
                <a:srgbClr val="DC4C3B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E752E6DD-6A81-F5F7-D297-40426C717A9A}"/>
                </a:ext>
              </a:extLst>
            </p:cNvPr>
            <p:cNvSpPr txBox="1"/>
            <p:nvPr/>
          </p:nvSpPr>
          <p:spPr>
            <a:xfrm>
              <a:off x="2814638" y="3068062"/>
              <a:ext cx="1154305" cy="7558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54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n-US" sz="5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13" name="PHẠM DUYÊN 16 - 9Slide.vn">
            <a:extLst>
              <a:ext uri="{FF2B5EF4-FFF2-40B4-BE49-F238E27FC236}">
                <a16:creationId xmlns:a16="http://schemas.microsoft.com/office/drawing/2014/main" id="{54D286F3-19F3-5B6B-1472-6D7EDDC11503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6075110" y="2091165"/>
            <a:ext cx="1085754" cy="804435"/>
          </a:xfrm>
          <a:prstGeom prst="straightConnector1">
            <a:avLst/>
          </a:prstGeom>
          <a:ln w="3810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17 - 9Slide.vn">
            <a:extLst>
              <a:ext uri="{FF2B5EF4-FFF2-40B4-BE49-F238E27FC236}">
                <a16:creationId xmlns:a16="http://schemas.microsoft.com/office/drawing/2014/main" id="{EEA8F5B9-3A8C-7F76-AB0D-EEE7DBAEA6F2}"/>
              </a:ext>
            </a:extLst>
          </p:cNvPr>
          <p:cNvCxnSpPr>
            <a:cxnSpLocks/>
          </p:cNvCxnSpPr>
          <p:nvPr/>
        </p:nvCxnSpPr>
        <p:spPr>
          <a:xfrm flipV="1">
            <a:off x="3506815" y="3884326"/>
            <a:ext cx="1429327" cy="782987"/>
          </a:xfrm>
          <a:prstGeom prst="straightConnector1">
            <a:avLst/>
          </a:prstGeom>
          <a:ln w="3810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HẠM DUYÊN 18 - 9Slide.vn">
            <a:extLst>
              <a:ext uri="{FF2B5EF4-FFF2-40B4-BE49-F238E27FC236}">
                <a16:creationId xmlns:a16="http://schemas.microsoft.com/office/drawing/2014/main" id="{1645DF35-482D-762D-5D59-925F1CA1E7E7}"/>
              </a:ext>
            </a:extLst>
          </p:cNvPr>
          <p:cNvCxnSpPr>
            <a:cxnSpLocks/>
          </p:cNvCxnSpPr>
          <p:nvPr/>
        </p:nvCxnSpPr>
        <p:spPr>
          <a:xfrm flipV="1">
            <a:off x="6075110" y="3914775"/>
            <a:ext cx="1840" cy="680751"/>
          </a:xfrm>
          <a:prstGeom prst="straightConnector1">
            <a:avLst/>
          </a:prstGeom>
          <a:ln w="3810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HẠM DUYÊN 19 - 9Slide.vn">
            <a:extLst>
              <a:ext uri="{FF2B5EF4-FFF2-40B4-BE49-F238E27FC236}">
                <a16:creationId xmlns:a16="http://schemas.microsoft.com/office/drawing/2014/main" id="{21442BE2-E9A7-0665-3EAC-DB0AAFA7CE8D}"/>
              </a:ext>
            </a:extLst>
          </p:cNvPr>
          <p:cNvSpPr/>
          <p:nvPr/>
        </p:nvSpPr>
        <p:spPr>
          <a:xfrm>
            <a:off x="1377649" y="1649848"/>
            <a:ext cx="404498" cy="404498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288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sz="2800" b="1" dirty="0">
              <a:solidFill>
                <a:srgbClr val="288F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HẠM DUYÊN 20 - 9Slide.vn">
            <a:extLst>
              <a:ext uri="{FF2B5EF4-FFF2-40B4-BE49-F238E27FC236}">
                <a16:creationId xmlns:a16="http://schemas.microsoft.com/office/drawing/2014/main" id="{1393C046-8CA4-D284-3BB4-4B94EEE13E82}"/>
              </a:ext>
            </a:extLst>
          </p:cNvPr>
          <p:cNvSpPr/>
          <p:nvPr/>
        </p:nvSpPr>
        <p:spPr>
          <a:xfrm>
            <a:off x="4492543" y="1600200"/>
            <a:ext cx="404498" cy="404498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288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GB" sz="2800" b="1" dirty="0">
              <a:solidFill>
                <a:srgbClr val="288F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HẠM DUYÊN 21 - 9Slide.vn">
            <a:extLst>
              <a:ext uri="{FF2B5EF4-FFF2-40B4-BE49-F238E27FC236}">
                <a16:creationId xmlns:a16="http://schemas.microsoft.com/office/drawing/2014/main" id="{63734764-DD22-281F-1243-FD172E912677}"/>
              </a:ext>
            </a:extLst>
          </p:cNvPr>
          <p:cNvSpPr/>
          <p:nvPr/>
        </p:nvSpPr>
        <p:spPr>
          <a:xfrm>
            <a:off x="7417276" y="1524000"/>
            <a:ext cx="404498" cy="404498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288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2800" b="1" dirty="0">
              <a:solidFill>
                <a:srgbClr val="288F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HẠM DUYÊN 22 - 9Slide.vn">
            <a:extLst>
              <a:ext uri="{FF2B5EF4-FFF2-40B4-BE49-F238E27FC236}">
                <a16:creationId xmlns:a16="http://schemas.microsoft.com/office/drawing/2014/main" id="{D7227930-0E02-7E38-5A55-5004BF0401BF}"/>
              </a:ext>
            </a:extLst>
          </p:cNvPr>
          <p:cNvSpPr/>
          <p:nvPr/>
        </p:nvSpPr>
        <p:spPr>
          <a:xfrm>
            <a:off x="10453487" y="1500502"/>
            <a:ext cx="404498" cy="404498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288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2800" b="1" dirty="0">
              <a:solidFill>
                <a:srgbClr val="288F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HẠM DUYÊN 23 - 9Slide.vn">
            <a:extLst>
              <a:ext uri="{FF2B5EF4-FFF2-40B4-BE49-F238E27FC236}">
                <a16:creationId xmlns:a16="http://schemas.microsoft.com/office/drawing/2014/main" id="{0C85537C-2768-A87E-A7AC-8B16E1A210A5}"/>
              </a:ext>
            </a:extLst>
          </p:cNvPr>
          <p:cNvSpPr/>
          <p:nvPr/>
        </p:nvSpPr>
        <p:spPr>
          <a:xfrm>
            <a:off x="2713506" y="5646460"/>
            <a:ext cx="404498" cy="404498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288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2800" b="1" dirty="0">
              <a:solidFill>
                <a:srgbClr val="288F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HẠM DUYÊN 24 - 9Slide.vn">
            <a:extLst>
              <a:ext uri="{FF2B5EF4-FFF2-40B4-BE49-F238E27FC236}">
                <a16:creationId xmlns:a16="http://schemas.microsoft.com/office/drawing/2014/main" id="{A9263A9E-D77F-21CA-DAC2-53D65DED315F}"/>
              </a:ext>
            </a:extLst>
          </p:cNvPr>
          <p:cNvSpPr/>
          <p:nvPr/>
        </p:nvSpPr>
        <p:spPr>
          <a:xfrm>
            <a:off x="5843902" y="5646460"/>
            <a:ext cx="404498" cy="404498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288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2800" b="1" dirty="0">
              <a:solidFill>
                <a:srgbClr val="288F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HẠM DUYÊN 25 - 9Slide.vn">
            <a:extLst>
              <a:ext uri="{FF2B5EF4-FFF2-40B4-BE49-F238E27FC236}">
                <a16:creationId xmlns:a16="http://schemas.microsoft.com/office/drawing/2014/main" id="{01ACF23A-DC5E-6470-CA6C-D3DE452647FC}"/>
              </a:ext>
            </a:extLst>
          </p:cNvPr>
          <p:cNvSpPr/>
          <p:nvPr/>
        </p:nvSpPr>
        <p:spPr>
          <a:xfrm>
            <a:off x="8945479" y="5638800"/>
            <a:ext cx="404498" cy="404498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288F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GB" sz="2800" b="1" dirty="0">
              <a:solidFill>
                <a:srgbClr val="288F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453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6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6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6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6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6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6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6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FF2CDFA7-AFC1-255F-6A97-AB238FBAF969}"/>
              </a:ext>
            </a:extLst>
          </p:cNvPr>
          <p:cNvGrpSpPr/>
          <p:nvPr/>
        </p:nvGrpSpPr>
        <p:grpSpPr>
          <a:xfrm>
            <a:off x="524230" y="378129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7E551FB-BB26-503C-CD82-6A3EB45849C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0DE21C4-F1BD-F230-6F8A-2450152CF6A8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CC10084-6EB9-2CEA-C585-AD0CBC8F41C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273592-4C40-29BC-17C8-AF3FECF2E1C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751C8E71-4AEB-8D62-2AAD-6A1A88D3DB71}"/>
              </a:ext>
            </a:extLst>
          </p:cNvPr>
          <p:cNvSpPr txBox="1"/>
          <p:nvPr/>
        </p:nvSpPr>
        <p:spPr>
          <a:xfrm>
            <a:off x="1328812" y="372135"/>
            <a:ext cx="1033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Từ các số dưới đây và các dấu </a:t>
            </a:r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em có thể lập được các phép tính đúng nào?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PHẠM DUYÊN 3 - 9Slide.vn">
            <a:extLst>
              <a:ext uri="{FF2B5EF4-FFF2-40B4-BE49-F238E27FC236}">
                <a16:creationId xmlns:a16="http://schemas.microsoft.com/office/drawing/2014/main" id="{550A65DD-68D1-9FA0-D3C1-D762D14D5C6A}"/>
              </a:ext>
            </a:extLst>
          </p:cNvPr>
          <p:cNvGrpSpPr/>
          <p:nvPr/>
        </p:nvGrpSpPr>
        <p:grpSpPr>
          <a:xfrm>
            <a:off x="1371600" y="1600200"/>
            <a:ext cx="2083837" cy="2121159"/>
            <a:chOff x="1886353" y="2738535"/>
            <a:chExt cx="2083837" cy="21211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27D4A2-73BA-FE21-FB4A-5D7E90DE9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9" t="41561" r="74672" b="6238"/>
            <a:stretch>
              <a:fillRect/>
            </a:stretch>
          </p:blipFill>
          <p:spPr>
            <a:xfrm>
              <a:off x="1886353" y="2738535"/>
              <a:ext cx="2083837" cy="2121159"/>
            </a:xfrm>
            <a:custGeom>
              <a:avLst/>
              <a:gdLst>
                <a:gd name="connsiteX0" fmla="*/ 347313 w 2083837"/>
                <a:gd name="connsiteY0" fmla="*/ 0 h 2121159"/>
                <a:gd name="connsiteX1" fmla="*/ 1736524 w 2083837"/>
                <a:gd name="connsiteY1" fmla="*/ 0 h 2121159"/>
                <a:gd name="connsiteX2" fmla="*/ 2083837 w 2083837"/>
                <a:gd name="connsiteY2" fmla="*/ 347313 h 2121159"/>
                <a:gd name="connsiteX3" fmla="*/ 2083837 w 2083837"/>
                <a:gd name="connsiteY3" fmla="*/ 1773846 h 2121159"/>
                <a:gd name="connsiteX4" fmla="*/ 1736524 w 2083837"/>
                <a:gd name="connsiteY4" fmla="*/ 2121159 h 2121159"/>
                <a:gd name="connsiteX5" fmla="*/ 347313 w 2083837"/>
                <a:gd name="connsiteY5" fmla="*/ 2121159 h 2121159"/>
                <a:gd name="connsiteX6" fmla="*/ 0 w 2083837"/>
                <a:gd name="connsiteY6" fmla="*/ 1773846 h 2121159"/>
                <a:gd name="connsiteX7" fmla="*/ 0 w 2083837"/>
                <a:gd name="connsiteY7" fmla="*/ 347313 h 2121159"/>
                <a:gd name="connsiteX8" fmla="*/ 347313 w 2083837"/>
                <a:gd name="connsiteY8" fmla="*/ 0 h 212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3837" h="2121159">
                  <a:moveTo>
                    <a:pt x="347313" y="0"/>
                  </a:moveTo>
                  <a:lnTo>
                    <a:pt x="1736524" y="0"/>
                  </a:lnTo>
                  <a:cubicBezTo>
                    <a:pt x="1928340" y="0"/>
                    <a:pt x="2083837" y="155497"/>
                    <a:pt x="2083837" y="347313"/>
                  </a:cubicBezTo>
                  <a:lnTo>
                    <a:pt x="2083837" y="1773846"/>
                  </a:lnTo>
                  <a:cubicBezTo>
                    <a:pt x="2083837" y="1965662"/>
                    <a:pt x="1928340" y="2121159"/>
                    <a:pt x="1736524" y="2121159"/>
                  </a:cubicBezTo>
                  <a:lnTo>
                    <a:pt x="347313" y="2121159"/>
                  </a:lnTo>
                  <a:cubicBezTo>
                    <a:pt x="155497" y="2121159"/>
                    <a:pt x="0" y="1965662"/>
                    <a:pt x="0" y="1773846"/>
                  </a:cubicBezTo>
                  <a:lnTo>
                    <a:pt x="0" y="347313"/>
                  </a:lnTo>
                  <a:cubicBezTo>
                    <a:pt x="0" y="155497"/>
                    <a:pt x="155497" y="0"/>
                    <a:pt x="347313" y="0"/>
                  </a:cubicBezTo>
                  <a:close/>
                </a:path>
              </a:pathLst>
            </a:cu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C280EEC-C6C8-7147-C69E-7A097F484423}"/>
                </a:ext>
              </a:extLst>
            </p:cNvPr>
            <p:cNvGrpSpPr/>
            <p:nvPr/>
          </p:nvGrpSpPr>
          <p:grpSpPr>
            <a:xfrm>
              <a:off x="2279136" y="3162330"/>
              <a:ext cx="1255359" cy="1255358"/>
              <a:chOff x="1126848" y="2238098"/>
              <a:chExt cx="794306" cy="794305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85660E1-59BA-8ED0-FA21-7C3082E02A44}"/>
                  </a:ext>
                </a:extLst>
              </p:cNvPr>
              <p:cNvSpPr/>
              <p:nvPr/>
            </p:nvSpPr>
            <p:spPr>
              <a:xfrm>
                <a:off x="1126848" y="2238098"/>
                <a:ext cx="794306" cy="794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CA52B28-9C17-399D-860F-2F574E75A64F}"/>
                  </a:ext>
                </a:extLst>
              </p:cNvPr>
              <p:cNvSpPr txBox="1"/>
              <p:nvPr/>
            </p:nvSpPr>
            <p:spPr>
              <a:xfrm>
                <a:off x="1352134" y="2356497"/>
                <a:ext cx="383081" cy="590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32" name="PHẠM DUYÊN 4 - 9Slide.vn">
            <a:extLst>
              <a:ext uri="{FF2B5EF4-FFF2-40B4-BE49-F238E27FC236}">
                <a16:creationId xmlns:a16="http://schemas.microsoft.com/office/drawing/2014/main" id="{7753E3B5-FC16-1F54-D7AE-84C9B93B93F0}"/>
              </a:ext>
            </a:extLst>
          </p:cNvPr>
          <p:cNvGrpSpPr/>
          <p:nvPr/>
        </p:nvGrpSpPr>
        <p:grpSpPr>
          <a:xfrm>
            <a:off x="3765416" y="1600200"/>
            <a:ext cx="2083837" cy="2121159"/>
            <a:chOff x="3764931" y="2416629"/>
            <a:chExt cx="2083837" cy="212115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B78B80B-0239-499E-557A-08FD76C58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94" t="4899" r="51467" b="42901"/>
            <a:stretch>
              <a:fillRect/>
            </a:stretch>
          </p:blipFill>
          <p:spPr>
            <a:xfrm>
              <a:off x="3764931" y="2416629"/>
              <a:ext cx="2083837" cy="2121159"/>
            </a:xfrm>
            <a:custGeom>
              <a:avLst/>
              <a:gdLst>
                <a:gd name="connsiteX0" fmla="*/ 347313 w 2083837"/>
                <a:gd name="connsiteY0" fmla="*/ 0 h 2121159"/>
                <a:gd name="connsiteX1" fmla="*/ 1736524 w 2083837"/>
                <a:gd name="connsiteY1" fmla="*/ 0 h 2121159"/>
                <a:gd name="connsiteX2" fmla="*/ 2083837 w 2083837"/>
                <a:gd name="connsiteY2" fmla="*/ 347313 h 2121159"/>
                <a:gd name="connsiteX3" fmla="*/ 2083837 w 2083837"/>
                <a:gd name="connsiteY3" fmla="*/ 1773846 h 2121159"/>
                <a:gd name="connsiteX4" fmla="*/ 1736524 w 2083837"/>
                <a:gd name="connsiteY4" fmla="*/ 2121159 h 2121159"/>
                <a:gd name="connsiteX5" fmla="*/ 347313 w 2083837"/>
                <a:gd name="connsiteY5" fmla="*/ 2121159 h 2121159"/>
                <a:gd name="connsiteX6" fmla="*/ 0 w 2083837"/>
                <a:gd name="connsiteY6" fmla="*/ 1773846 h 2121159"/>
                <a:gd name="connsiteX7" fmla="*/ 0 w 2083837"/>
                <a:gd name="connsiteY7" fmla="*/ 347313 h 2121159"/>
                <a:gd name="connsiteX8" fmla="*/ 347313 w 2083837"/>
                <a:gd name="connsiteY8" fmla="*/ 0 h 212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3837" h="2121159">
                  <a:moveTo>
                    <a:pt x="347313" y="0"/>
                  </a:moveTo>
                  <a:lnTo>
                    <a:pt x="1736524" y="0"/>
                  </a:lnTo>
                  <a:cubicBezTo>
                    <a:pt x="1928340" y="0"/>
                    <a:pt x="2083837" y="155497"/>
                    <a:pt x="2083837" y="347313"/>
                  </a:cubicBezTo>
                  <a:lnTo>
                    <a:pt x="2083837" y="1773846"/>
                  </a:lnTo>
                  <a:cubicBezTo>
                    <a:pt x="2083837" y="1965662"/>
                    <a:pt x="1928340" y="2121159"/>
                    <a:pt x="1736524" y="2121159"/>
                  </a:cubicBezTo>
                  <a:lnTo>
                    <a:pt x="347313" y="2121159"/>
                  </a:lnTo>
                  <a:cubicBezTo>
                    <a:pt x="155497" y="2121159"/>
                    <a:pt x="0" y="1965662"/>
                    <a:pt x="0" y="1773846"/>
                  </a:cubicBezTo>
                  <a:lnTo>
                    <a:pt x="0" y="347313"/>
                  </a:lnTo>
                  <a:cubicBezTo>
                    <a:pt x="0" y="155497"/>
                    <a:pt x="155497" y="0"/>
                    <a:pt x="347313" y="0"/>
                  </a:cubicBezTo>
                  <a:close/>
                </a:path>
              </a:pathLst>
            </a:cu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B368D4-2A5D-AB5C-5E66-784D7AB91125}"/>
                </a:ext>
              </a:extLst>
            </p:cNvPr>
            <p:cNvGrpSpPr/>
            <p:nvPr/>
          </p:nvGrpSpPr>
          <p:grpSpPr>
            <a:xfrm>
              <a:off x="4184136" y="2819430"/>
              <a:ext cx="1255359" cy="1255358"/>
              <a:chOff x="1126848" y="2238098"/>
              <a:chExt cx="794306" cy="794305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0F8F2A4-2C34-AEF6-A217-3C1B2E47BCFF}"/>
                  </a:ext>
                </a:extLst>
              </p:cNvPr>
              <p:cNvSpPr/>
              <p:nvPr/>
            </p:nvSpPr>
            <p:spPr>
              <a:xfrm>
                <a:off x="1126848" y="2238098"/>
                <a:ext cx="794306" cy="794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7E5B9D6-993D-035A-CD5C-0A7A58622B9F}"/>
                  </a:ext>
                </a:extLst>
              </p:cNvPr>
              <p:cNvSpPr txBox="1"/>
              <p:nvPr/>
            </p:nvSpPr>
            <p:spPr>
              <a:xfrm>
                <a:off x="1383754" y="2368946"/>
                <a:ext cx="315642" cy="486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</p:grpSp>
      <p:grpSp>
        <p:nvGrpSpPr>
          <p:cNvPr id="33" name="PHẠM DUYÊN 5 - 9Slide.vn">
            <a:extLst>
              <a:ext uri="{FF2B5EF4-FFF2-40B4-BE49-F238E27FC236}">
                <a16:creationId xmlns:a16="http://schemas.microsoft.com/office/drawing/2014/main" id="{386E54C7-DCD8-AC85-3DFB-49B71EBFB8A6}"/>
              </a:ext>
            </a:extLst>
          </p:cNvPr>
          <p:cNvGrpSpPr/>
          <p:nvPr/>
        </p:nvGrpSpPr>
        <p:grpSpPr>
          <a:xfrm>
            <a:off x="6159232" y="1600200"/>
            <a:ext cx="2083837" cy="2121159"/>
            <a:chOff x="6629400" y="2937005"/>
            <a:chExt cx="2083837" cy="21211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901B534-904D-FC31-FA87-A569D989F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58" t="40566" r="29204" b="7233"/>
            <a:stretch>
              <a:fillRect/>
            </a:stretch>
          </p:blipFill>
          <p:spPr>
            <a:xfrm>
              <a:off x="6629400" y="2937005"/>
              <a:ext cx="2083837" cy="2121159"/>
            </a:xfrm>
            <a:custGeom>
              <a:avLst/>
              <a:gdLst>
                <a:gd name="connsiteX0" fmla="*/ 347313 w 2083837"/>
                <a:gd name="connsiteY0" fmla="*/ 0 h 2121159"/>
                <a:gd name="connsiteX1" fmla="*/ 1736524 w 2083837"/>
                <a:gd name="connsiteY1" fmla="*/ 0 h 2121159"/>
                <a:gd name="connsiteX2" fmla="*/ 2083837 w 2083837"/>
                <a:gd name="connsiteY2" fmla="*/ 347313 h 2121159"/>
                <a:gd name="connsiteX3" fmla="*/ 2083837 w 2083837"/>
                <a:gd name="connsiteY3" fmla="*/ 1773846 h 2121159"/>
                <a:gd name="connsiteX4" fmla="*/ 1736524 w 2083837"/>
                <a:gd name="connsiteY4" fmla="*/ 2121159 h 2121159"/>
                <a:gd name="connsiteX5" fmla="*/ 347313 w 2083837"/>
                <a:gd name="connsiteY5" fmla="*/ 2121159 h 2121159"/>
                <a:gd name="connsiteX6" fmla="*/ 0 w 2083837"/>
                <a:gd name="connsiteY6" fmla="*/ 1773846 h 2121159"/>
                <a:gd name="connsiteX7" fmla="*/ 0 w 2083837"/>
                <a:gd name="connsiteY7" fmla="*/ 347313 h 2121159"/>
                <a:gd name="connsiteX8" fmla="*/ 347313 w 2083837"/>
                <a:gd name="connsiteY8" fmla="*/ 0 h 212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3837" h="2121159">
                  <a:moveTo>
                    <a:pt x="347313" y="0"/>
                  </a:moveTo>
                  <a:lnTo>
                    <a:pt x="1736524" y="0"/>
                  </a:lnTo>
                  <a:cubicBezTo>
                    <a:pt x="1928340" y="0"/>
                    <a:pt x="2083837" y="155497"/>
                    <a:pt x="2083837" y="347313"/>
                  </a:cubicBezTo>
                  <a:lnTo>
                    <a:pt x="2083837" y="1773846"/>
                  </a:lnTo>
                  <a:cubicBezTo>
                    <a:pt x="2083837" y="1965662"/>
                    <a:pt x="1928340" y="2121159"/>
                    <a:pt x="1736524" y="2121159"/>
                  </a:cubicBezTo>
                  <a:lnTo>
                    <a:pt x="347313" y="2121159"/>
                  </a:lnTo>
                  <a:cubicBezTo>
                    <a:pt x="155497" y="2121159"/>
                    <a:pt x="0" y="1965662"/>
                    <a:pt x="0" y="1773846"/>
                  </a:cubicBezTo>
                  <a:lnTo>
                    <a:pt x="0" y="347313"/>
                  </a:lnTo>
                  <a:cubicBezTo>
                    <a:pt x="0" y="155497"/>
                    <a:pt x="155497" y="0"/>
                    <a:pt x="347313" y="0"/>
                  </a:cubicBezTo>
                  <a:close/>
                </a:path>
              </a:pathLst>
            </a:cu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266623F-5812-3B59-E4D1-6B56A4406D74}"/>
                </a:ext>
              </a:extLst>
            </p:cNvPr>
            <p:cNvGrpSpPr/>
            <p:nvPr/>
          </p:nvGrpSpPr>
          <p:grpSpPr>
            <a:xfrm>
              <a:off x="7105136" y="3403630"/>
              <a:ext cx="1255359" cy="1255358"/>
              <a:chOff x="1126848" y="2238098"/>
              <a:chExt cx="794306" cy="79430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A75A4DE-08D3-D189-F8D7-7F3907F0534F}"/>
                  </a:ext>
                </a:extLst>
              </p:cNvPr>
              <p:cNvSpPr/>
              <p:nvPr/>
            </p:nvSpPr>
            <p:spPr>
              <a:xfrm>
                <a:off x="1126848" y="2238098"/>
                <a:ext cx="794306" cy="794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267486E-69FD-51BC-21CC-59427DC5326F}"/>
                  </a:ext>
                </a:extLst>
              </p:cNvPr>
              <p:cNvSpPr txBox="1"/>
              <p:nvPr/>
            </p:nvSpPr>
            <p:spPr>
              <a:xfrm>
                <a:off x="1352134" y="2356497"/>
                <a:ext cx="315642" cy="486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34" name="PHẠM DUYÊN 6 - 9Slide.vn">
            <a:extLst>
              <a:ext uri="{FF2B5EF4-FFF2-40B4-BE49-F238E27FC236}">
                <a16:creationId xmlns:a16="http://schemas.microsoft.com/office/drawing/2014/main" id="{4EB7458D-7AA0-2C4D-6C4C-C7EB8B9E1A28}"/>
              </a:ext>
            </a:extLst>
          </p:cNvPr>
          <p:cNvGrpSpPr/>
          <p:nvPr/>
        </p:nvGrpSpPr>
        <p:grpSpPr>
          <a:xfrm>
            <a:off x="8553047" y="1600200"/>
            <a:ext cx="2083837" cy="2121159"/>
            <a:chOff x="9067800" y="2743200"/>
            <a:chExt cx="2083837" cy="212115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308DA41-5DB3-6877-2AB5-22BA0EF5D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79" t="703" r="4082" b="47096"/>
            <a:stretch>
              <a:fillRect/>
            </a:stretch>
          </p:blipFill>
          <p:spPr>
            <a:xfrm>
              <a:off x="9067800" y="2743200"/>
              <a:ext cx="2083837" cy="2121159"/>
            </a:xfrm>
            <a:custGeom>
              <a:avLst/>
              <a:gdLst>
                <a:gd name="connsiteX0" fmla="*/ 347313 w 2083837"/>
                <a:gd name="connsiteY0" fmla="*/ 0 h 2121159"/>
                <a:gd name="connsiteX1" fmla="*/ 1736524 w 2083837"/>
                <a:gd name="connsiteY1" fmla="*/ 0 h 2121159"/>
                <a:gd name="connsiteX2" fmla="*/ 2083837 w 2083837"/>
                <a:gd name="connsiteY2" fmla="*/ 347313 h 2121159"/>
                <a:gd name="connsiteX3" fmla="*/ 2083837 w 2083837"/>
                <a:gd name="connsiteY3" fmla="*/ 1773846 h 2121159"/>
                <a:gd name="connsiteX4" fmla="*/ 1736524 w 2083837"/>
                <a:gd name="connsiteY4" fmla="*/ 2121159 h 2121159"/>
                <a:gd name="connsiteX5" fmla="*/ 347313 w 2083837"/>
                <a:gd name="connsiteY5" fmla="*/ 2121159 h 2121159"/>
                <a:gd name="connsiteX6" fmla="*/ 0 w 2083837"/>
                <a:gd name="connsiteY6" fmla="*/ 1773846 h 2121159"/>
                <a:gd name="connsiteX7" fmla="*/ 0 w 2083837"/>
                <a:gd name="connsiteY7" fmla="*/ 347313 h 2121159"/>
                <a:gd name="connsiteX8" fmla="*/ 347313 w 2083837"/>
                <a:gd name="connsiteY8" fmla="*/ 0 h 212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3837" h="2121159">
                  <a:moveTo>
                    <a:pt x="347313" y="0"/>
                  </a:moveTo>
                  <a:lnTo>
                    <a:pt x="1736524" y="0"/>
                  </a:lnTo>
                  <a:cubicBezTo>
                    <a:pt x="1928340" y="0"/>
                    <a:pt x="2083837" y="155497"/>
                    <a:pt x="2083837" y="347313"/>
                  </a:cubicBezTo>
                  <a:lnTo>
                    <a:pt x="2083837" y="1773846"/>
                  </a:lnTo>
                  <a:cubicBezTo>
                    <a:pt x="2083837" y="1965662"/>
                    <a:pt x="1928340" y="2121159"/>
                    <a:pt x="1736524" y="2121159"/>
                  </a:cubicBezTo>
                  <a:lnTo>
                    <a:pt x="347313" y="2121159"/>
                  </a:lnTo>
                  <a:cubicBezTo>
                    <a:pt x="155497" y="2121159"/>
                    <a:pt x="0" y="1965662"/>
                    <a:pt x="0" y="1773846"/>
                  </a:cubicBezTo>
                  <a:lnTo>
                    <a:pt x="0" y="347313"/>
                  </a:lnTo>
                  <a:cubicBezTo>
                    <a:pt x="0" y="155497"/>
                    <a:pt x="155497" y="0"/>
                    <a:pt x="347313" y="0"/>
                  </a:cubicBezTo>
                  <a:close/>
                </a:path>
              </a:pathLst>
            </a:cu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79A55BE-691B-FDBA-FF15-8A3023CBC657}"/>
                </a:ext>
              </a:extLst>
            </p:cNvPr>
            <p:cNvGrpSpPr/>
            <p:nvPr/>
          </p:nvGrpSpPr>
          <p:grpSpPr>
            <a:xfrm>
              <a:off x="9492736" y="3225830"/>
              <a:ext cx="1255359" cy="1255358"/>
              <a:chOff x="1126848" y="2238098"/>
              <a:chExt cx="794306" cy="794305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D6C56E2-A33C-13FC-DEA0-93A4232A2CFA}"/>
                  </a:ext>
                </a:extLst>
              </p:cNvPr>
              <p:cNvSpPr/>
              <p:nvPr/>
            </p:nvSpPr>
            <p:spPr>
              <a:xfrm>
                <a:off x="1126848" y="2238098"/>
                <a:ext cx="794306" cy="794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14E282-AAFD-E3B9-77B2-02E9B13B50EF}"/>
                  </a:ext>
                </a:extLst>
              </p:cNvPr>
              <p:cNvSpPr txBox="1"/>
              <p:nvPr/>
            </p:nvSpPr>
            <p:spPr>
              <a:xfrm>
                <a:off x="1352134" y="2356497"/>
                <a:ext cx="315642" cy="486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</p:grpSp>
      <p:sp>
        <p:nvSpPr>
          <p:cNvPr id="35" name="PHẠM DUYÊN 7 - 9Slide.vn">
            <a:extLst>
              <a:ext uri="{FF2B5EF4-FFF2-40B4-BE49-F238E27FC236}">
                <a16:creationId xmlns:a16="http://schemas.microsoft.com/office/drawing/2014/main" id="{EDEF6357-8E0B-A9E0-26E2-BA48CB6CDDA2}"/>
              </a:ext>
            </a:extLst>
          </p:cNvPr>
          <p:cNvSpPr/>
          <p:nvPr/>
        </p:nvSpPr>
        <p:spPr>
          <a:xfrm>
            <a:off x="266700" y="3908483"/>
            <a:ext cx="11658600" cy="2797117"/>
          </a:xfrm>
          <a:prstGeom prst="rect">
            <a:avLst/>
          </a:prstGeom>
          <a:solidFill>
            <a:srgbClr val="FEB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PHẠM DUYÊN 8 - 9Slide.vn">
            <a:extLst>
              <a:ext uri="{FF2B5EF4-FFF2-40B4-BE49-F238E27FC236}">
                <a16:creationId xmlns:a16="http://schemas.microsoft.com/office/drawing/2014/main" id="{ABFCEBB1-6972-5CB0-A043-AC01727633CA}"/>
              </a:ext>
            </a:extLst>
          </p:cNvPr>
          <p:cNvGrpSpPr/>
          <p:nvPr/>
        </p:nvGrpSpPr>
        <p:grpSpPr>
          <a:xfrm>
            <a:off x="628140" y="4312770"/>
            <a:ext cx="824296" cy="851966"/>
            <a:chOff x="7632352" y="2667660"/>
            <a:chExt cx="405942" cy="419570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6834993A-2DDB-F905-55DE-02D84F3CBA3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2E9E96DB-E9A6-F2A9-AA59-61440FAEDC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9" name="PHẠM DUYÊN 9 - 9Slide.vn">
            <a:extLst>
              <a:ext uri="{FF2B5EF4-FFF2-40B4-BE49-F238E27FC236}">
                <a16:creationId xmlns:a16="http://schemas.microsoft.com/office/drawing/2014/main" id="{FDF0BF91-B2FC-031A-7F33-AE3767CE7126}"/>
              </a:ext>
            </a:extLst>
          </p:cNvPr>
          <p:cNvGrpSpPr/>
          <p:nvPr/>
        </p:nvGrpSpPr>
        <p:grpSpPr>
          <a:xfrm>
            <a:off x="630634" y="4311164"/>
            <a:ext cx="824292" cy="851958"/>
            <a:chOff x="7632352" y="2667663"/>
            <a:chExt cx="405942" cy="419567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BC2B447F-F948-F4C5-8314-ECE36E6B94B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8CC980BA-B392-313F-6F1D-B027316581F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PHẠM DUYÊN 10 - 9Slide.vn">
            <a:extLst>
              <a:ext uri="{FF2B5EF4-FFF2-40B4-BE49-F238E27FC236}">
                <a16:creationId xmlns:a16="http://schemas.microsoft.com/office/drawing/2014/main" id="{BA1FAD84-87EE-D25C-D78A-F63881FDF4A9}"/>
              </a:ext>
            </a:extLst>
          </p:cNvPr>
          <p:cNvGrpSpPr/>
          <p:nvPr/>
        </p:nvGrpSpPr>
        <p:grpSpPr>
          <a:xfrm>
            <a:off x="2600565" y="4312770"/>
            <a:ext cx="824296" cy="851966"/>
            <a:chOff x="7632352" y="2667660"/>
            <a:chExt cx="405942" cy="419570"/>
          </a:xfrm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F885FA35-1141-3132-D6F8-8E7F1CC25D6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07A7FB71-285F-D8F1-56ED-70157AB93979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5" name="PHẠM DUYÊN 11 - 9Slide.vn">
            <a:extLst>
              <a:ext uri="{FF2B5EF4-FFF2-40B4-BE49-F238E27FC236}">
                <a16:creationId xmlns:a16="http://schemas.microsoft.com/office/drawing/2014/main" id="{F8AB89C5-D351-D36C-1802-E2189F3BAD24}"/>
              </a:ext>
            </a:extLst>
          </p:cNvPr>
          <p:cNvGrpSpPr/>
          <p:nvPr/>
        </p:nvGrpSpPr>
        <p:grpSpPr>
          <a:xfrm>
            <a:off x="2600567" y="4312710"/>
            <a:ext cx="824292" cy="851958"/>
            <a:chOff x="7632352" y="2667663"/>
            <a:chExt cx="405942" cy="419567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E34BE428-323F-AE9E-2025-4776419B15A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063FA498-8712-27BF-EC58-E53EED54867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48" name="PHẠM DUYÊN 12 - 9Slide.vn">
            <a:extLst>
              <a:ext uri="{FF2B5EF4-FFF2-40B4-BE49-F238E27FC236}">
                <a16:creationId xmlns:a16="http://schemas.microsoft.com/office/drawing/2014/main" id="{AEEF7AA9-C131-D48D-3310-768DA6D4463C}"/>
              </a:ext>
            </a:extLst>
          </p:cNvPr>
          <p:cNvGrpSpPr/>
          <p:nvPr/>
        </p:nvGrpSpPr>
        <p:grpSpPr>
          <a:xfrm>
            <a:off x="4114800" y="4312776"/>
            <a:ext cx="824294" cy="851960"/>
            <a:chOff x="7632352" y="2667662"/>
            <a:chExt cx="405942" cy="419568"/>
          </a:xfrm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id="{AEF033BE-EF20-6358-0092-5059FAFA0C8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30C3500C-66A2-0010-8D4F-8F6EBC87EA5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1" name="PHẠM DUYÊN 13 - 9Slide.vn">
            <a:extLst>
              <a:ext uri="{FF2B5EF4-FFF2-40B4-BE49-F238E27FC236}">
                <a16:creationId xmlns:a16="http://schemas.microsoft.com/office/drawing/2014/main" id="{42A433A1-D1DE-EFFF-2D30-B119D1C4A57B}"/>
              </a:ext>
            </a:extLst>
          </p:cNvPr>
          <p:cNvGrpSpPr/>
          <p:nvPr/>
        </p:nvGrpSpPr>
        <p:grpSpPr>
          <a:xfrm>
            <a:off x="4115887" y="4337175"/>
            <a:ext cx="824294" cy="828588"/>
            <a:chOff x="7632352" y="2679172"/>
            <a:chExt cx="405942" cy="408058"/>
          </a:xfrm>
        </p:grpSpPr>
        <p:sp>
          <p:nvSpPr>
            <p:cNvPr id="52" name="Rounded Rectangle 3">
              <a:extLst>
                <a:ext uri="{FF2B5EF4-FFF2-40B4-BE49-F238E27FC236}">
                  <a16:creationId xmlns:a16="http://schemas.microsoft.com/office/drawing/2014/main" id="{C15F96BA-7796-DAA3-9F92-17C3CD86756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6F8B89A3-FA64-112C-AA07-750B584A20FC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54" name="PHẠM DUYÊN 14 - 9Slide.vn">
            <a:extLst>
              <a:ext uri="{FF2B5EF4-FFF2-40B4-BE49-F238E27FC236}">
                <a16:creationId xmlns:a16="http://schemas.microsoft.com/office/drawing/2014/main" id="{039DCCA9-EF59-BE4A-2C81-70EEF1051B9F}"/>
              </a:ext>
            </a:extLst>
          </p:cNvPr>
          <p:cNvSpPr txBox="1">
            <a:spLocks/>
          </p:cNvSpPr>
          <p:nvPr/>
        </p:nvSpPr>
        <p:spPr>
          <a:xfrm>
            <a:off x="3536447" y="4324424"/>
            <a:ext cx="479590" cy="801900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2C0B7B32-1664-CE25-1A9B-33CBC6B8CE62}"/>
              </a:ext>
            </a:extLst>
          </p:cNvPr>
          <p:cNvGrpSpPr/>
          <p:nvPr/>
        </p:nvGrpSpPr>
        <p:grpSpPr>
          <a:xfrm>
            <a:off x="1600200" y="4329642"/>
            <a:ext cx="824292" cy="851958"/>
            <a:chOff x="7632352" y="2667663"/>
            <a:chExt cx="405942" cy="419567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FAEAF462-048A-D87E-30D4-8ACE8A1390F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3A5E731C-9956-1DD0-1A97-914F1D7E154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9DC81285-E3B6-49EF-461B-A7321652183B}"/>
              </a:ext>
            </a:extLst>
          </p:cNvPr>
          <p:cNvSpPr txBox="1">
            <a:spLocks/>
          </p:cNvSpPr>
          <p:nvPr/>
        </p:nvSpPr>
        <p:spPr>
          <a:xfrm>
            <a:off x="1771650" y="4325725"/>
            <a:ext cx="479590" cy="801900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128" name="PHẠM DUYÊN 17 - 9Slide.vn">
            <a:extLst>
              <a:ext uri="{FF2B5EF4-FFF2-40B4-BE49-F238E27FC236}">
                <a16:creationId xmlns:a16="http://schemas.microsoft.com/office/drawing/2014/main" id="{A0D7BC81-9DEB-40B3-E158-EBEA0EC51ED8}"/>
              </a:ext>
            </a:extLst>
          </p:cNvPr>
          <p:cNvGrpSpPr/>
          <p:nvPr/>
        </p:nvGrpSpPr>
        <p:grpSpPr>
          <a:xfrm>
            <a:off x="628140" y="5418453"/>
            <a:ext cx="824296" cy="851966"/>
            <a:chOff x="7632352" y="2667660"/>
            <a:chExt cx="405942" cy="419570"/>
          </a:xfrm>
        </p:grpSpPr>
        <p:sp>
          <p:nvSpPr>
            <p:cNvPr id="129" name="Rounded Rectangle 3">
              <a:extLst>
                <a:ext uri="{FF2B5EF4-FFF2-40B4-BE49-F238E27FC236}">
                  <a16:creationId xmlns:a16="http://schemas.microsoft.com/office/drawing/2014/main" id="{0B19229C-138B-E0CE-1997-3885ABC0791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Content Placeholder 2">
              <a:extLst>
                <a:ext uri="{FF2B5EF4-FFF2-40B4-BE49-F238E27FC236}">
                  <a16:creationId xmlns:a16="http://schemas.microsoft.com/office/drawing/2014/main" id="{415CA97A-D125-01D9-874A-D9DC42DEA69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1" name="PHẠM DUYÊN 18 - 9Slide.vn">
            <a:extLst>
              <a:ext uri="{FF2B5EF4-FFF2-40B4-BE49-F238E27FC236}">
                <a16:creationId xmlns:a16="http://schemas.microsoft.com/office/drawing/2014/main" id="{A9AB5349-76DD-64A1-5074-E24E08EC9084}"/>
              </a:ext>
            </a:extLst>
          </p:cNvPr>
          <p:cNvGrpSpPr/>
          <p:nvPr/>
        </p:nvGrpSpPr>
        <p:grpSpPr>
          <a:xfrm>
            <a:off x="630634" y="5416847"/>
            <a:ext cx="824292" cy="851958"/>
            <a:chOff x="7632352" y="2667663"/>
            <a:chExt cx="405942" cy="419567"/>
          </a:xfrm>
        </p:grpSpPr>
        <p:sp>
          <p:nvSpPr>
            <p:cNvPr id="132" name="Rounded Rectangle 3">
              <a:extLst>
                <a:ext uri="{FF2B5EF4-FFF2-40B4-BE49-F238E27FC236}">
                  <a16:creationId xmlns:a16="http://schemas.microsoft.com/office/drawing/2014/main" id="{2A384D93-137C-2B43-86A1-C98E5FD9CF0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Content Placeholder 2">
              <a:extLst>
                <a:ext uri="{FF2B5EF4-FFF2-40B4-BE49-F238E27FC236}">
                  <a16:creationId xmlns:a16="http://schemas.microsoft.com/office/drawing/2014/main" id="{7B330CC8-18E7-532F-1F6B-205CAD0352C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4" name="PHẠM DUYÊN 19 - 9Slide.vn">
            <a:extLst>
              <a:ext uri="{FF2B5EF4-FFF2-40B4-BE49-F238E27FC236}">
                <a16:creationId xmlns:a16="http://schemas.microsoft.com/office/drawing/2014/main" id="{C8FEE3FF-50DB-35BD-C041-28E892771DBE}"/>
              </a:ext>
            </a:extLst>
          </p:cNvPr>
          <p:cNvGrpSpPr/>
          <p:nvPr/>
        </p:nvGrpSpPr>
        <p:grpSpPr>
          <a:xfrm>
            <a:off x="2600565" y="5418453"/>
            <a:ext cx="824296" cy="851966"/>
            <a:chOff x="7632352" y="2667660"/>
            <a:chExt cx="405942" cy="419570"/>
          </a:xfrm>
        </p:grpSpPr>
        <p:sp>
          <p:nvSpPr>
            <p:cNvPr id="135" name="Rounded Rectangle 3">
              <a:extLst>
                <a:ext uri="{FF2B5EF4-FFF2-40B4-BE49-F238E27FC236}">
                  <a16:creationId xmlns:a16="http://schemas.microsoft.com/office/drawing/2014/main" id="{10A3432A-840F-9ABB-B404-B1B32990B62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Content Placeholder 2">
              <a:extLst>
                <a:ext uri="{FF2B5EF4-FFF2-40B4-BE49-F238E27FC236}">
                  <a16:creationId xmlns:a16="http://schemas.microsoft.com/office/drawing/2014/main" id="{803CF967-6773-C1C5-3E70-80E93155256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7" name="PHẠM DUYÊN 20 - 9Slide.vn">
            <a:extLst>
              <a:ext uri="{FF2B5EF4-FFF2-40B4-BE49-F238E27FC236}">
                <a16:creationId xmlns:a16="http://schemas.microsoft.com/office/drawing/2014/main" id="{5F095578-677C-21D8-2B0E-4A55919C5A09}"/>
              </a:ext>
            </a:extLst>
          </p:cNvPr>
          <p:cNvGrpSpPr/>
          <p:nvPr/>
        </p:nvGrpSpPr>
        <p:grpSpPr>
          <a:xfrm>
            <a:off x="2600567" y="5418393"/>
            <a:ext cx="824292" cy="851958"/>
            <a:chOff x="7632352" y="2667663"/>
            <a:chExt cx="405942" cy="419567"/>
          </a:xfrm>
        </p:grpSpPr>
        <p:sp>
          <p:nvSpPr>
            <p:cNvPr id="138" name="Rounded Rectangle 3">
              <a:extLst>
                <a:ext uri="{FF2B5EF4-FFF2-40B4-BE49-F238E27FC236}">
                  <a16:creationId xmlns:a16="http://schemas.microsoft.com/office/drawing/2014/main" id="{0D3094E3-F891-C9BD-C5D2-B936118FE35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Content Placeholder 2">
              <a:extLst>
                <a:ext uri="{FF2B5EF4-FFF2-40B4-BE49-F238E27FC236}">
                  <a16:creationId xmlns:a16="http://schemas.microsoft.com/office/drawing/2014/main" id="{2F5AAB41-B7B9-1350-A526-AA2F0D5FE89C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40" name="PHẠM DUYÊN 21 - 9Slide.vn">
            <a:extLst>
              <a:ext uri="{FF2B5EF4-FFF2-40B4-BE49-F238E27FC236}">
                <a16:creationId xmlns:a16="http://schemas.microsoft.com/office/drawing/2014/main" id="{73E9C662-CB31-AFDE-7F3B-053FC53B7BDE}"/>
              </a:ext>
            </a:extLst>
          </p:cNvPr>
          <p:cNvGrpSpPr/>
          <p:nvPr/>
        </p:nvGrpSpPr>
        <p:grpSpPr>
          <a:xfrm>
            <a:off x="4114800" y="5418459"/>
            <a:ext cx="824294" cy="851960"/>
            <a:chOff x="7632352" y="2667662"/>
            <a:chExt cx="405942" cy="419568"/>
          </a:xfrm>
        </p:grpSpPr>
        <p:sp>
          <p:nvSpPr>
            <p:cNvPr id="141" name="Rounded Rectangle 3">
              <a:extLst>
                <a:ext uri="{FF2B5EF4-FFF2-40B4-BE49-F238E27FC236}">
                  <a16:creationId xmlns:a16="http://schemas.microsoft.com/office/drawing/2014/main" id="{1E96E198-CBFC-77EA-1BAF-C043CC70806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7CB9776E-9135-5EEF-9514-86E282DC7753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43" name="PHẠM DUYÊN 22 - 9Slide.vn">
            <a:extLst>
              <a:ext uri="{FF2B5EF4-FFF2-40B4-BE49-F238E27FC236}">
                <a16:creationId xmlns:a16="http://schemas.microsoft.com/office/drawing/2014/main" id="{509B43CB-6EAB-C700-92F3-C462ABA4C364}"/>
              </a:ext>
            </a:extLst>
          </p:cNvPr>
          <p:cNvGrpSpPr/>
          <p:nvPr/>
        </p:nvGrpSpPr>
        <p:grpSpPr>
          <a:xfrm>
            <a:off x="4115887" y="5442858"/>
            <a:ext cx="824294" cy="828588"/>
            <a:chOff x="7632352" y="2679172"/>
            <a:chExt cx="405942" cy="408058"/>
          </a:xfrm>
        </p:grpSpPr>
        <p:sp>
          <p:nvSpPr>
            <p:cNvPr id="144" name="Rounded Rectangle 3">
              <a:extLst>
                <a:ext uri="{FF2B5EF4-FFF2-40B4-BE49-F238E27FC236}">
                  <a16:creationId xmlns:a16="http://schemas.microsoft.com/office/drawing/2014/main" id="{11963CAD-6B62-1749-A06D-905B15E69C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27D5AEBE-AE82-B864-DFC5-D53F8E90E69E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146" name="PHẠM DUYÊN 23 - 9Slide.vn">
            <a:extLst>
              <a:ext uri="{FF2B5EF4-FFF2-40B4-BE49-F238E27FC236}">
                <a16:creationId xmlns:a16="http://schemas.microsoft.com/office/drawing/2014/main" id="{D5D5FB3B-1916-3337-B6ED-4C22CB99BB05}"/>
              </a:ext>
            </a:extLst>
          </p:cNvPr>
          <p:cNvSpPr txBox="1">
            <a:spLocks/>
          </p:cNvSpPr>
          <p:nvPr/>
        </p:nvSpPr>
        <p:spPr>
          <a:xfrm>
            <a:off x="3536447" y="5430107"/>
            <a:ext cx="479590" cy="801900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147" name="PHẠM DUYÊN 24 - 9Slide.vn">
            <a:extLst>
              <a:ext uri="{FF2B5EF4-FFF2-40B4-BE49-F238E27FC236}">
                <a16:creationId xmlns:a16="http://schemas.microsoft.com/office/drawing/2014/main" id="{515547BC-ED81-8E0F-5282-76F458F4D22A}"/>
              </a:ext>
            </a:extLst>
          </p:cNvPr>
          <p:cNvGrpSpPr/>
          <p:nvPr/>
        </p:nvGrpSpPr>
        <p:grpSpPr>
          <a:xfrm>
            <a:off x="1600200" y="5435325"/>
            <a:ext cx="824292" cy="851958"/>
            <a:chOff x="7632352" y="2667663"/>
            <a:chExt cx="405942" cy="419567"/>
          </a:xfrm>
        </p:grpSpPr>
        <p:sp>
          <p:nvSpPr>
            <p:cNvPr id="148" name="Rounded Rectangle 3">
              <a:extLst>
                <a:ext uri="{FF2B5EF4-FFF2-40B4-BE49-F238E27FC236}">
                  <a16:creationId xmlns:a16="http://schemas.microsoft.com/office/drawing/2014/main" id="{0C28D2C5-F99F-F813-2984-A8F651647AA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Content Placeholder 2">
              <a:extLst>
                <a:ext uri="{FF2B5EF4-FFF2-40B4-BE49-F238E27FC236}">
                  <a16:creationId xmlns:a16="http://schemas.microsoft.com/office/drawing/2014/main" id="{462AB31C-19A8-29B0-F983-7D732A608EEC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0" name="PHẠM DUYÊN 25 - 9Slide.vn">
            <a:extLst>
              <a:ext uri="{FF2B5EF4-FFF2-40B4-BE49-F238E27FC236}">
                <a16:creationId xmlns:a16="http://schemas.microsoft.com/office/drawing/2014/main" id="{6617EEB0-4F12-550C-67DA-237C3694F554}"/>
              </a:ext>
            </a:extLst>
          </p:cNvPr>
          <p:cNvSpPr txBox="1">
            <a:spLocks/>
          </p:cNvSpPr>
          <p:nvPr/>
        </p:nvSpPr>
        <p:spPr>
          <a:xfrm>
            <a:off x="1771650" y="5446500"/>
            <a:ext cx="479590" cy="801900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174" name="PHẠM DUYÊN 26 - 9Slide.vn">
            <a:extLst>
              <a:ext uri="{FF2B5EF4-FFF2-40B4-BE49-F238E27FC236}">
                <a16:creationId xmlns:a16="http://schemas.microsoft.com/office/drawing/2014/main" id="{9244A2B2-2EAF-DBF8-52D0-A58801423C9B}"/>
              </a:ext>
            </a:extLst>
          </p:cNvPr>
          <p:cNvGrpSpPr/>
          <p:nvPr/>
        </p:nvGrpSpPr>
        <p:grpSpPr>
          <a:xfrm>
            <a:off x="7275683" y="4312770"/>
            <a:ext cx="824296" cy="851966"/>
            <a:chOff x="7632352" y="2667660"/>
            <a:chExt cx="405942" cy="419570"/>
          </a:xfrm>
        </p:grpSpPr>
        <p:sp>
          <p:nvSpPr>
            <p:cNvPr id="175" name="Rounded Rectangle 3">
              <a:extLst>
                <a:ext uri="{FF2B5EF4-FFF2-40B4-BE49-F238E27FC236}">
                  <a16:creationId xmlns:a16="http://schemas.microsoft.com/office/drawing/2014/main" id="{B136C08C-B8C3-2EB9-F472-7A25B37EDF5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CF50585F-8532-5D11-DF97-5AED958593E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7" name="PHẠM DUYÊN 27 - 9Slide.vn">
            <a:extLst>
              <a:ext uri="{FF2B5EF4-FFF2-40B4-BE49-F238E27FC236}">
                <a16:creationId xmlns:a16="http://schemas.microsoft.com/office/drawing/2014/main" id="{3D0B4FEB-E83B-1BED-424E-D8E16F1009A9}"/>
              </a:ext>
            </a:extLst>
          </p:cNvPr>
          <p:cNvGrpSpPr/>
          <p:nvPr/>
        </p:nvGrpSpPr>
        <p:grpSpPr>
          <a:xfrm>
            <a:off x="7278177" y="4311164"/>
            <a:ext cx="824292" cy="851958"/>
            <a:chOff x="7632352" y="2667663"/>
            <a:chExt cx="405942" cy="419567"/>
          </a:xfrm>
        </p:grpSpPr>
        <p:sp>
          <p:nvSpPr>
            <p:cNvPr id="178" name="Rounded Rectangle 3">
              <a:extLst>
                <a:ext uri="{FF2B5EF4-FFF2-40B4-BE49-F238E27FC236}">
                  <a16:creationId xmlns:a16="http://schemas.microsoft.com/office/drawing/2014/main" id="{DC1B561C-28BA-2602-5A44-4333781384D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Content Placeholder 2">
              <a:extLst>
                <a:ext uri="{FF2B5EF4-FFF2-40B4-BE49-F238E27FC236}">
                  <a16:creationId xmlns:a16="http://schemas.microsoft.com/office/drawing/2014/main" id="{3428A813-D6BB-3B2D-F825-BFD0AA403C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0" name="PHẠM DUYÊN 28 - 9Slide.vn">
            <a:extLst>
              <a:ext uri="{FF2B5EF4-FFF2-40B4-BE49-F238E27FC236}">
                <a16:creationId xmlns:a16="http://schemas.microsoft.com/office/drawing/2014/main" id="{0AC34656-5185-ED07-7A11-302A16CCC7D0}"/>
              </a:ext>
            </a:extLst>
          </p:cNvPr>
          <p:cNvGrpSpPr/>
          <p:nvPr/>
        </p:nvGrpSpPr>
        <p:grpSpPr>
          <a:xfrm>
            <a:off x="9248108" y="4312770"/>
            <a:ext cx="824296" cy="851966"/>
            <a:chOff x="7632352" y="2667660"/>
            <a:chExt cx="405942" cy="419570"/>
          </a:xfrm>
        </p:grpSpPr>
        <p:sp>
          <p:nvSpPr>
            <p:cNvPr id="181" name="Rounded Rectangle 3">
              <a:extLst>
                <a:ext uri="{FF2B5EF4-FFF2-40B4-BE49-F238E27FC236}">
                  <a16:creationId xmlns:a16="http://schemas.microsoft.com/office/drawing/2014/main" id="{47B53253-2C76-BA89-1594-362F6A09C42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id="{9534AA76-5579-32C3-07FB-345C5A0897B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83" name="PHẠM DUYÊN 29 - 9Slide.vn">
            <a:extLst>
              <a:ext uri="{FF2B5EF4-FFF2-40B4-BE49-F238E27FC236}">
                <a16:creationId xmlns:a16="http://schemas.microsoft.com/office/drawing/2014/main" id="{7AC31F1D-4AD3-82D9-AA59-DE08D6F123C5}"/>
              </a:ext>
            </a:extLst>
          </p:cNvPr>
          <p:cNvGrpSpPr/>
          <p:nvPr/>
        </p:nvGrpSpPr>
        <p:grpSpPr>
          <a:xfrm>
            <a:off x="9248110" y="4312710"/>
            <a:ext cx="824292" cy="851958"/>
            <a:chOff x="7632352" y="2667663"/>
            <a:chExt cx="405942" cy="419567"/>
          </a:xfrm>
        </p:grpSpPr>
        <p:sp>
          <p:nvSpPr>
            <p:cNvPr id="184" name="Rounded Rectangle 3">
              <a:extLst>
                <a:ext uri="{FF2B5EF4-FFF2-40B4-BE49-F238E27FC236}">
                  <a16:creationId xmlns:a16="http://schemas.microsoft.com/office/drawing/2014/main" id="{305F080C-E84F-3470-797A-45FEB08559C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id="{D2C74714-27A0-1DB6-3412-6F619F5EC39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6" name="PHẠM DUYÊN 30 - 9Slide.vn">
            <a:extLst>
              <a:ext uri="{FF2B5EF4-FFF2-40B4-BE49-F238E27FC236}">
                <a16:creationId xmlns:a16="http://schemas.microsoft.com/office/drawing/2014/main" id="{D1BC8DAE-9C3B-2FED-137A-56080415A9E3}"/>
              </a:ext>
            </a:extLst>
          </p:cNvPr>
          <p:cNvGrpSpPr/>
          <p:nvPr/>
        </p:nvGrpSpPr>
        <p:grpSpPr>
          <a:xfrm>
            <a:off x="10762343" y="4312776"/>
            <a:ext cx="824294" cy="851960"/>
            <a:chOff x="7632352" y="2667662"/>
            <a:chExt cx="405942" cy="419568"/>
          </a:xfrm>
        </p:grpSpPr>
        <p:sp>
          <p:nvSpPr>
            <p:cNvPr id="187" name="Rounded Rectangle 3">
              <a:extLst>
                <a:ext uri="{FF2B5EF4-FFF2-40B4-BE49-F238E27FC236}">
                  <a16:creationId xmlns:a16="http://schemas.microsoft.com/office/drawing/2014/main" id="{5A18EEF9-A419-E853-89C1-2F84C54A4DD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Content Placeholder 2">
              <a:extLst>
                <a:ext uri="{FF2B5EF4-FFF2-40B4-BE49-F238E27FC236}">
                  <a16:creationId xmlns:a16="http://schemas.microsoft.com/office/drawing/2014/main" id="{E057CC3C-D7F9-40AD-25C9-1D51C69D531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89" name="PHẠM DUYÊN 31 - 9Slide.vn">
            <a:extLst>
              <a:ext uri="{FF2B5EF4-FFF2-40B4-BE49-F238E27FC236}">
                <a16:creationId xmlns:a16="http://schemas.microsoft.com/office/drawing/2014/main" id="{8BAF2F53-6C57-5F5D-6CCB-99CF07D71414}"/>
              </a:ext>
            </a:extLst>
          </p:cNvPr>
          <p:cNvGrpSpPr/>
          <p:nvPr/>
        </p:nvGrpSpPr>
        <p:grpSpPr>
          <a:xfrm>
            <a:off x="10763430" y="4337175"/>
            <a:ext cx="824294" cy="828588"/>
            <a:chOff x="7632352" y="2679172"/>
            <a:chExt cx="405942" cy="408058"/>
          </a:xfrm>
        </p:grpSpPr>
        <p:sp>
          <p:nvSpPr>
            <p:cNvPr id="190" name="Rounded Rectangle 3">
              <a:extLst>
                <a:ext uri="{FF2B5EF4-FFF2-40B4-BE49-F238E27FC236}">
                  <a16:creationId xmlns:a16="http://schemas.microsoft.com/office/drawing/2014/main" id="{2BB678D9-C9CA-20E5-04BA-235FEA21E7C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17124317-190F-B76D-C1B7-E5657D5AADE1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192" name="PHẠM DUYÊN 32 - 9Slide.vn">
            <a:extLst>
              <a:ext uri="{FF2B5EF4-FFF2-40B4-BE49-F238E27FC236}">
                <a16:creationId xmlns:a16="http://schemas.microsoft.com/office/drawing/2014/main" id="{45CDB399-3A70-F705-45A6-1176865AD862}"/>
              </a:ext>
            </a:extLst>
          </p:cNvPr>
          <p:cNvSpPr txBox="1">
            <a:spLocks/>
          </p:cNvSpPr>
          <p:nvPr/>
        </p:nvSpPr>
        <p:spPr>
          <a:xfrm>
            <a:off x="10183990" y="4324424"/>
            <a:ext cx="479590" cy="801900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193" name="PHẠM DUYÊN 33 - 9Slide.vn">
            <a:extLst>
              <a:ext uri="{FF2B5EF4-FFF2-40B4-BE49-F238E27FC236}">
                <a16:creationId xmlns:a16="http://schemas.microsoft.com/office/drawing/2014/main" id="{12BA35A4-9A93-198C-C400-11A571256658}"/>
              </a:ext>
            </a:extLst>
          </p:cNvPr>
          <p:cNvGrpSpPr/>
          <p:nvPr/>
        </p:nvGrpSpPr>
        <p:grpSpPr>
          <a:xfrm>
            <a:off x="8247743" y="4329642"/>
            <a:ext cx="824292" cy="851958"/>
            <a:chOff x="7632352" y="2667663"/>
            <a:chExt cx="405942" cy="419567"/>
          </a:xfrm>
        </p:grpSpPr>
        <p:sp>
          <p:nvSpPr>
            <p:cNvPr id="194" name="Rounded Rectangle 3">
              <a:extLst>
                <a:ext uri="{FF2B5EF4-FFF2-40B4-BE49-F238E27FC236}">
                  <a16:creationId xmlns:a16="http://schemas.microsoft.com/office/drawing/2014/main" id="{F2369F04-BD99-61C0-371D-4AABC7FEF8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EDE15F34-8D57-6295-683B-71B852DDCA0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6" name="PHẠM DUYÊN 34 - 9Slide.vn">
            <a:extLst>
              <a:ext uri="{FF2B5EF4-FFF2-40B4-BE49-F238E27FC236}">
                <a16:creationId xmlns:a16="http://schemas.microsoft.com/office/drawing/2014/main" id="{48E26D8D-A983-8EB1-4814-AE88EB9475D8}"/>
              </a:ext>
            </a:extLst>
          </p:cNvPr>
          <p:cNvSpPr txBox="1">
            <a:spLocks/>
          </p:cNvSpPr>
          <p:nvPr/>
        </p:nvSpPr>
        <p:spPr>
          <a:xfrm>
            <a:off x="8442470" y="4270890"/>
            <a:ext cx="479590" cy="801900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grpSp>
        <p:nvGrpSpPr>
          <p:cNvPr id="197" name="PHẠM DUYÊN 35 - 9Slide.vn">
            <a:extLst>
              <a:ext uri="{FF2B5EF4-FFF2-40B4-BE49-F238E27FC236}">
                <a16:creationId xmlns:a16="http://schemas.microsoft.com/office/drawing/2014/main" id="{BA0D9027-8F05-F346-D7D4-3570001269A2}"/>
              </a:ext>
            </a:extLst>
          </p:cNvPr>
          <p:cNvGrpSpPr/>
          <p:nvPr/>
        </p:nvGrpSpPr>
        <p:grpSpPr>
          <a:xfrm>
            <a:off x="7275683" y="5418453"/>
            <a:ext cx="824296" cy="851966"/>
            <a:chOff x="7632352" y="2667660"/>
            <a:chExt cx="405942" cy="419570"/>
          </a:xfrm>
        </p:grpSpPr>
        <p:sp>
          <p:nvSpPr>
            <p:cNvPr id="198" name="Rounded Rectangle 3">
              <a:extLst>
                <a:ext uri="{FF2B5EF4-FFF2-40B4-BE49-F238E27FC236}">
                  <a16:creationId xmlns:a16="http://schemas.microsoft.com/office/drawing/2014/main" id="{C61B949A-D988-ED3A-CD83-39ECB75790F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Content Placeholder 2">
              <a:extLst>
                <a:ext uri="{FF2B5EF4-FFF2-40B4-BE49-F238E27FC236}">
                  <a16:creationId xmlns:a16="http://schemas.microsoft.com/office/drawing/2014/main" id="{31B07C5E-1403-337A-3DCF-6A5A8B1043C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0" name="PHẠM DUYÊN 36 - 9Slide.vn">
            <a:extLst>
              <a:ext uri="{FF2B5EF4-FFF2-40B4-BE49-F238E27FC236}">
                <a16:creationId xmlns:a16="http://schemas.microsoft.com/office/drawing/2014/main" id="{85F920AF-56C2-3F3C-AE18-1FF6CFC3E089}"/>
              </a:ext>
            </a:extLst>
          </p:cNvPr>
          <p:cNvGrpSpPr/>
          <p:nvPr/>
        </p:nvGrpSpPr>
        <p:grpSpPr>
          <a:xfrm>
            <a:off x="7278177" y="5416847"/>
            <a:ext cx="824292" cy="851958"/>
            <a:chOff x="7632352" y="2667663"/>
            <a:chExt cx="405942" cy="419567"/>
          </a:xfrm>
        </p:grpSpPr>
        <p:sp>
          <p:nvSpPr>
            <p:cNvPr id="201" name="Rounded Rectangle 3">
              <a:extLst>
                <a:ext uri="{FF2B5EF4-FFF2-40B4-BE49-F238E27FC236}">
                  <a16:creationId xmlns:a16="http://schemas.microsoft.com/office/drawing/2014/main" id="{DD918DE5-EC53-5DD6-4A59-573223371BB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Content Placeholder 2">
              <a:extLst>
                <a:ext uri="{FF2B5EF4-FFF2-40B4-BE49-F238E27FC236}">
                  <a16:creationId xmlns:a16="http://schemas.microsoft.com/office/drawing/2014/main" id="{EFD7E7F6-6634-1DEC-E347-2313EC0E178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3" name="PHẠM DUYÊN 37 - 9Slide.vn">
            <a:extLst>
              <a:ext uri="{FF2B5EF4-FFF2-40B4-BE49-F238E27FC236}">
                <a16:creationId xmlns:a16="http://schemas.microsoft.com/office/drawing/2014/main" id="{917E5593-16D5-DEE7-9923-D49ABDA836CB}"/>
              </a:ext>
            </a:extLst>
          </p:cNvPr>
          <p:cNvGrpSpPr/>
          <p:nvPr/>
        </p:nvGrpSpPr>
        <p:grpSpPr>
          <a:xfrm>
            <a:off x="9248108" y="5418453"/>
            <a:ext cx="824296" cy="851966"/>
            <a:chOff x="7632352" y="2667660"/>
            <a:chExt cx="405942" cy="419570"/>
          </a:xfrm>
        </p:grpSpPr>
        <p:sp>
          <p:nvSpPr>
            <p:cNvPr id="204" name="Rounded Rectangle 3">
              <a:extLst>
                <a:ext uri="{FF2B5EF4-FFF2-40B4-BE49-F238E27FC236}">
                  <a16:creationId xmlns:a16="http://schemas.microsoft.com/office/drawing/2014/main" id="{47CD824A-DCC2-CC4E-6C90-5A45AE2221F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Content Placeholder 2">
              <a:extLst>
                <a:ext uri="{FF2B5EF4-FFF2-40B4-BE49-F238E27FC236}">
                  <a16:creationId xmlns:a16="http://schemas.microsoft.com/office/drawing/2014/main" id="{C75BB27F-75B1-EB1F-1F76-41BC8BF9941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6" name="PHẠM DUYÊN 38 - 9Slide.vn">
            <a:extLst>
              <a:ext uri="{FF2B5EF4-FFF2-40B4-BE49-F238E27FC236}">
                <a16:creationId xmlns:a16="http://schemas.microsoft.com/office/drawing/2014/main" id="{EF9F0BA9-5AC1-0898-B6D9-3CEF5A0D0E08}"/>
              </a:ext>
            </a:extLst>
          </p:cNvPr>
          <p:cNvGrpSpPr/>
          <p:nvPr/>
        </p:nvGrpSpPr>
        <p:grpSpPr>
          <a:xfrm>
            <a:off x="9248110" y="5418393"/>
            <a:ext cx="824292" cy="851958"/>
            <a:chOff x="7632352" y="2667663"/>
            <a:chExt cx="405942" cy="419567"/>
          </a:xfrm>
        </p:grpSpPr>
        <p:sp>
          <p:nvSpPr>
            <p:cNvPr id="207" name="Rounded Rectangle 3">
              <a:extLst>
                <a:ext uri="{FF2B5EF4-FFF2-40B4-BE49-F238E27FC236}">
                  <a16:creationId xmlns:a16="http://schemas.microsoft.com/office/drawing/2014/main" id="{5CE11BD5-56E8-4592-5A5E-2013BB2476F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Content Placeholder 2">
              <a:extLst>
                <a:ext uri="{FF2B5EF4-FFF2-40B4-BE49-F238E27FC236}">
                  <a16:creationId xmlns:a16="http://schemas.microsoft.com/office/drawing/2014/main" id="{6551A73F-A5DF-0150-6CF9-FD0E8BD4A46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09" name="PHẠM DUYÊN 39 - 9Slide.vn">
            <a:extLst>
              <a:ext uri="{FF2B5EF4-FFF2-40B4-BE49-F238E27FC236}">
                <a16:creationId xmlns:a16="http://schemas.microsoft.com/office/drawing/2014/main" id="{EB77CE78-62AD-3EE3-0BC6-5EA87642D367}"/>
              </a:ext>
            </a:extLst>
          </p:cNvPr>
          <p:cNvGrpSpPr/>
          <p:nvPr/>
        </p:nvGrpSpPr>
        <p:grpSpPr>
          <a:xfrm>
            <a:off x="10762343" y="5418459"/>
            <a:ext cx="824294" cy="851960"/>
            <a:chOff x="7632352" y="2667662"/>
            <a:chExt cx="405942" cy="419568"/>
          </a:xfrm>
        </p:grpSpPr>
        <p:sp>
          <p:nvSpPr>
            <p:cNvPr id="210" name="Rounded Rectangle 3">
              <a:extLst>
                <a:ext uri="{FF2B5EF4-FFF2-40B4-BE49-F238E27FC236}">
                  <a16:creationId xmlns:a16="http://schemas.microsoft.com/office/drawing/2014/main" id="{DB9D57CE-F99E-6401-9134-7A935DF5DA8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Content Placeholder 2">
              <a:extLst>
                <a:ext uri="{FF2B5EF4-FFF2-40B4-BE49-F238E27FC236}">
                  <a16:creationId xmlns:a16="http://schemas.microsoft.com/office/drawing/2014/main" id="{A4A9FC4C-4FEF-8353-EBBF-BAAA40031B9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12" name="PHẠM DUYÊN 40 - 9Slide.vn">
            <a:extLst>
              <a:ext uri="{FF2B5EF4-FFF2-40B4-BE49-F238E27FC236}">
                <a16:creationId xmlns:a16="http://schemas.microsoft.com/office/drawing/2014/main" id="{DB540D33-33C5-1545-7418-877A1E6D986E}"/>
              </a:ext>
            </a:extLst>
          </p:cNvPr>
          <p:cNvGrpSpPr/>
          <p:nvPr/>
        </p:nvGrpSpPr>
        <p:grpSpPr>
          <a:xfrm>
            <a:off x="10763430" y="5442858"/>
            <a:ext cx="824294" cy="828588"/>
            <a:chOff x="7632352" y="2679172"/>
            <a:chExt cx="405942" cy="408058"/>
          </a:xfrm>
        </p:grpSpPr>
        <p:sp>
          <p:nvSpPr>
            <p:cNvPr id="213" name="Rounded Rectangle 3">
              <a:extLst>
                <a:ext uri="{FF2B5EF4-FFF2-40B4-BE49-F238E27FC236}">
                  <a16:creationId xmlns:a16="http://schemas.microsoft.com/office/drawing/2014/main" id="{7CF34C04-46D7-A1C4-9403-FB7B906C768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Content Placeholder 2">
              <a:extLst>
                <a:ext uri="{FF2B5EF4-FFF2-40B4-BE49-F238E27FC236}">
                  <a16:creationId xmlns:a16="http://schemas.microsoft.com/office/drawing/2014/main" id="{4F7FBC44-C6B7-147A-48C7-C6A53FED51DC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15" name="PHẠM DUYÊN 41 - 9Slide.vn">
            <a:extLst>
              <a:ext uri="{FF2B5EF4-FFF2-40B4-BE49-F238E27FC236}">
                <a16:creationId xmlns:a16="http://schemas.microsoft.com/office/drawing/2014/main" id="{641E70DE-1363-9F0E-DC87-6B6614B5BCE0}"/>
              </a:ext>
            </a:extLst>
          </p:cNvPr>
          <p:cNvSpPr txBox="1">
            <a:spLocks/>
          </p:cNvSpPr>
          <p:nvPr/>
        </p:nvSpPr>
        <p:spPr>
          <a:xfrm>
            <a:off x="10183990" y="5430107"/>
            <a:ext cx="479590" cy="801900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216" name="PHẠM DUYÊN 42 - 9Slide.vn">
            <a:extLst>
              <a:ext uri="{FF2B5EF4-FFF2-40B4-BE49-F238E27FC236}">
                <a16:creationId xmlns:a16="http://schemas.microsoft.com/office/drawing/2014/main" id="{06FA7877-F210-C29E-0735-73BC11924EF2}"/>
              </a:ext>
            </a:extLst>
          </p:cNvPr>
          <p:cNvGrpSpPr/>
          <p:nvPr/>
        </p:nvGrpSpPr>
        <p:grpSpPr>
          <a:xfrm>
            <a:off x="8247743" y="5435325"/>
            <a:ext cx="824292" cy="851958"/>
            <a:chOff x="7632352" y="2667663"/>
            <a:chExt cx="405942" cy="419567"/>
          </a:xfrm>
        </p:grpSpPr>
        <p:sp>
          <p:nvSpPr>
            <p:cNvPr id="217" name="Rounded Rectangle 3">
              <a:extLst>
                <a:ext uri="{FF2B5EF4-FFF2-40B4-BE49-F238E27FC236}">
                  <a16:creationId xmlns:a16="http://schemas.microsoft.com/office/drawing/2014/main" id="{8AD2CC64-367A-1FBC-9328-3E355D34E0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8222A2CB-E5AD-A3A2-85F4-C51461C05B0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9" name="PHẠM DUYÊN 43 - 9Slide.vn">
            <a:extLst>
              <a:ext uri="{FF2B5EF4-FFF2-40B4-BE49-F238E27FC236}">
                <a16:creationId xmlns:a16="http://schemas.microsoft.com/office/drawing/2014/main" id="{BB509EB9-605E-E0E1-BB48-35182DB62979}"/>
              </a:ext>
            </a:extLst>
          </p:cNvPr>
          <p:cNvSpPr txBox="1">
            <a:spLocks/>
          </p:cNvSpPr>
          <p:nvPr/>
        </p:nvSpPr>
        <p:spPr>
          <a:xfrm>
            <a:off x="8442470" y="5376573"/>
            <a:ext cx="479590" cy="801900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754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103 0.0009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7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4" dur="7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5" dur="7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0" dur="7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 animBg="1"/>
      <p:bldP spid="54" grpId="0"/>
      <p:bldP spid="58" grpId="0"/>
      <p:bldP spid="146" grpId="0"/>
      <p:bldP spid="150" grpId="0"/>
      <p:bldP spid="192" grpId="0"/>
      <p:bldP spid="196" grpId="0"/>
      <p:bldP spid="215" grpId="0"/>
      <p:bldP spid="2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12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A2C3396D-255F-3FBD-8DB6-96B9DA2F4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3493311" cy="221913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45937D22-F6EE-8EA7-9C06-C4151C716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38" y="1752600"/>
            <a:ext cx="7315834" cy="1798476"/>
          </a:xfrm>
          <a:prstGeom prst="rect">
            <a:avLst/>
          </a:prstGeom>
        </p:spPr>
      </p:pic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C9CF62EA-3311-8D19-8D54-22F3EF116D5E}"/>
              </a:ext>
            </a:extLst>
          </p:cNvPr>
          <p:cNvSpPr txBox="1">
            <a:spLocks/>
          </p:cNvSpPr>
          <p:nvPr/>
        </p:nvSpPr>
        <p:spPr>
          <a:xfrm>
            <a:off x="2903902" y="3810000"/>
            <a:ext cx="2105106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err="1">
                <a:solidFill>
                  <a:srgbClr val="FFEE1F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3600">
                <a:solidFill>
                  <a:srgbClr val="FFEE1F"/>
                </a:solidFill>
                <a:latin typeface="+mj-lt"/>
                <a:cs typeface="Lato" panose="020F0502020204030203" pitchFamily="34" charset="0"/>
              </a:rPr>
              <a:t> 1</a:t>
            </a:r>
            <a:endParaRPr lang="en-GB" sz="3600" dirty="0">
              <a:solidFill>
                <a:srgbClr val="FFEE1F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1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PHẠM DUYÊN - 9Slide.vn">
            <a:extLst>
              <a:ext uri="{FF2B5EF4-FFF2-40B4-BE49-F238E27FC236}">
                <a16:creationId xmlns:a16="http://schemas.microsoft.com/office/drawing/2014/main" id="{5636A0E9-6715-4C6A-8228-682778E7FE51}"/>
              </a:ext>
            </a:extLst>
          </p:cNvPr>
          <p:cNvGrpSpPr/>
          <p:nvPr/>
        </p:nvGrpSpPr>
        <p:grpSpPr>
          <a:xfrm>
            <a:off x="2217020" y="455575"/>
            <a:ext cx="3726580" cy="3984009"/>
            <a:chOff x="2217020" y="455575"/>
            <a:chExt cx="3726580" cy="398400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77B6095-A16C-43FE-BAAF-1CD09F68C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7020" y="455575"/>
              <a:ext cx="3726580" cy="398400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A830D9-D66A-4096-A992-2A75B9C94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7668" y="2099970"/>
              <a:ext cx="3365284" cy="1176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281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30794841-928D-484A-9F05-F0F5E060264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743200" y="1845382"/>
            <a:ext cx="6355985" cy="3167236"/>
            <a:chOff x="3196400" y="2208755"/>
            <a:chExt cx="5818660" cy="2899483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B33EE454-F18F-4562-9379-BA0380477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400" y="2208755"/>
              <a:ext cx="5818660" cy="2899483"/>
            </a:xfrm>
            <a:custGeom>
              <a:avLst/>
              <a:gdLst>
                <a:gd name="T0" fmla="*/ 0 w 2659"/>
                <a:gd name="T1" fmla="*/ 1064 h 1325"/>
                <a:gd name="T2" fmla="*/ 995 w 2659"/>
                <a:gd name="T3" fmla="*/ 456 h 1325"/>
                <a:gd name="T4" fmla="*/ 1482 w 2659"/>
                <a:gd name="T5" fmla="*/ 651 h 1325"/>
                <a:gd name="T6" fmla="*/ 2287 w 2659"/>
                <a:gd name="T7" fmla="*/ 147 h 1325"/>
                <a:gd name="T8" fmla="*/ 2226 w 2659"/>
                <a:gd name="T9" fmla="*/ 23 h 1325"/>
                <a:gd name="T10" fmla="*/ 2659 w 2659"/>
                <a:gd name="T11" fmla="*/ 0 h 1325"/>
                <a:gd name="T12" fmla="*/ 2439 w 2659"/>
                <a:gd name="T13" fmla="*/ 366 h 1325"/>
                <a:gd name="T14" fmla="*/ 2373 w 2659"/>
                <a:gd name="T15" fmla="*/ 261 h 1325"/>
                <a:gd name="T16" fmla="*/ 1506 w 2659"/>
                <a:gd name="T17" fmla="*/ 826 h 1325"/>
                <a:gd name="T18" fmla="*/ 1073 w 2659"/>
                <a:gd name="T19" fmla="*/ 674 h 1325"/>
                <a:gd name="T20" fmla="*/ 199 w 2659"/>
                <a:gd name="T21" fmla="*/ 1325 h 1325"/>
                <a:gd name="T22" fmla="*/ 0 w 2659"/>
                <a:gd name="T23" fmla="*/ 1064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59" h="1325">
                  <a:moveTo>
                    <a:pt x="0" y="1064"/>
                  </a:moveTo>
                  <a:lnTo>
                    <a:pt x="995" y="456"/>
                  </a:lnTo>
                  <a:lnTo>
                    <a:pt x="1482" y="651"/>
                  </a:lnTo>
                  <a:lnTo>
                    <a:pt x="2287" y="147"/>
                  </a:lnTo>
                  <a:lnTo>
                    <a:pt x="2226" y="23"/>
                  </a:lnTo>
                  <a:lnTo>
                    <a:pt x="2659" y="0"/>
                  </a:lnTo>
                  <a:lnTo>
                    <a:pt x="2439" y="366"/>
                  </a:lnTo>
                  <a:lnTo>
                    <a:pt x="2373" y="261"/>
                  </a:lnTo>
                  <a:lnTo>
                    <a:pt x="1506" y="826"/>
                  </a:lnTo>
                  <a:lnTo>
                    <a:pt x="1073" y="674"/>
                  </a:lnTo>
                  <a:lnTo>
                    <a:pt x="199" y="1325"/>
                  </a:lnTo>
                  <a:lnTo>
                    <a:pt x="0" y="1064"/>
                  </a:lnTo>
                  <a:close/>
                </a:path>
              </a:pathLst>
            </a:custGeom>
            <a:solidFill>
              <a:srgbClr val="F22739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val 7">
              <a:extLst>
                <a:ext uri="{FF2B5EF4-FFF2-40B4-BE49-F238E27FC236}">
                  <a16:creationId xmlns:a16="http://schemas.microsoft.com/office/drawing/2014/main" id="{B1A8395F-1BC5-49F9-B937-0D197CD2FCDA}"/>
                </a:ext>
              </a:extLst>
            </p:cNvPr>
            <p:cNvSpPr/>
            <p:nvPr/>
          </p:nvSpPr>
          <p:spPr>
            <a:xfrm>
              <a:off x="3505200" y="4495800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" name="Oval 8">
              <a:extLst>
                <a:ext uri="{FF2B5EF4-FFF2-40B4-BE49-F238E27FC236}">
                  <a16:creationId xmlns:a16="http://schemas.microsoft.com/office/drawing/2014/main" id="{3C68EE96-6202-400A-826B-982B9F9AB808}"/>
                </a:ext>
              </a:extLst>
            </p:cNvPr>
            <p:cNvSpPr/>
            <p:nvPr/>
          </p:nvSpPr>
          <p:spPr>
            <a:xfrm>
              <a:off x="5294279" y="3316645"/>
              <a:ext cx="304800" cy="304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9D0B7C35-ACFE-4584-9526-E97A8ADAB146}"/>
                </a:ext>
              </a:extLst>
            </p:cNvPr>
            <p:cNvSpPr/>
            <p:nvPr/>
          </p:nvSpPr>
          <p:spPr>
            <a:xfrm>
              <a:off x="6300443" y="3659221"/>
              <a:ext cx="304800" cy="304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F8AED898-56BF-45A5-9BD3-A951C02DFCAC}"/>
                </a:ext>
              </a:extLst>
            </p:cNvPr>
            <p:cNvSpPr/>
            <p:nvPr/>
          </p:nvSpPr>
          <p:spPr>
            <a:xfrm>
              <a:off x="8374380" y="2355392"/>
              <a:ext cx="304800" cy="30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7FFC8703-4881-4F6C-87C6-9B04D725695E}"/>
              </a:ext>
            </a:extLst>
          </p:cNvPr>
          <p:cNvSpPr txBox="1">
            <a:spLocks/>
          </p:cNvSpPr>
          <p:nvPr/>
        </p:nvSpPr>
        <p:spPr bwMode="auto">
          <a:xfrm>
            <a:off x="304476" y="4365443"/>
            <a:ext cx="2270065" cy="606956"/>
          </a:xfrm>
          <a:prstGeom prst="rect">
            <a:avLst/>
          </a:prstGeom>
          <a:noFill/>
        </p:spPr>
        <p:txBody>
          <a:bodyPr wrap="none" lIns="90000" tIns="46800" rIns="90000" bIns="46800">
            <a:noAutofit/>
          </a:bodyPr>
          <a:lstStyle/>
          <a:p>
            <a:pPr algn="r" latinLnBrk="0"/>
            <a:r>
              <a:rPr lang="en-US" altLang="zh-CN" sz="400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 – 3 =</a:t>
            </a:r>
            <a:r>
              <a:rPr lang="en-US" altLang="zh-CN" sz="400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>
                <a:solidFill>
                  <a:srgbClr val="B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CN" altLang="en-US" sz="4000" dirty="0">
              <a:solidFill>
                <a:srgbClr val="B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C9A6E070-B43B-403B-8F64-92E10977CD61}"/>
              </a:ext>
            </a:extLst>
          </p:cNvPr>
          <p:cNvSpPr txBox="1">
            <a:spLocks/>
          </p:cNvSpPr>
          <p:nvPr/>
        </p:nvSpPr>
        <p:spPr bwMode="auto">
          <a:xfrm>
            <a:off x="2574541" y="2314841"/>
            <a:ext cx="2270065" cy="606957"/>
          </a:xfrm>
          <a:prstGeom prst="rect">
            <a:avLst/>
          </a:prstGeom>
          <a:noFill/>
        </p:spPr>
        <p:txBody>
          <a:bodyPr wrap="none" lIns="90000" tIns="46800" rIns="90000" bIns="46800">
            <a:noAutofit/>
          </a:bodyPr>
          <a:lstStyle/>
          <a:p>
            <a:pPr algn="r" latinLnBrk="0"/>
            <a:r>
              <a:rPr lang="en-US" altLang="zh-CN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zh-CN" sz="400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+ 2</a:t>
            </a:r>
            <a:r>
              <a:rPr lang="en-US" altLang="zh-CN" sz="400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zh-CN" sz="400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>
                <a:solidFill>
                  <a:srgbClr val="B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zh-CN" altLang="en-US" sz="4000" dirty="0">
              <a:solidFill>
                <a:srgbClr val="B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3E4806B7-00FB-4D33-8F24-2283DD7FF87D}"/>
              </a:ext>
            </a:extLst>
          </p:cNvPr>
          <p:cNvSpPr txBox="1">
            <a:spLocks/>
          </p:cNvSpPr>
          <p:nvPr/>
        </p:nvSpPr>
        <p:spPr bwMode="auto">
          <a:xfrm>
            <a:off x="8732288" y="1216518"/>
            <a:ext cx="3118488" cy="626181"/>
          </a:xfrm>
          <a:prstGeom prst="rect">
            <a:avLst/>
          </a:prstGeom>
          <a:noFill/>
        </p:spPr>
        <p:txBody>
          <a:bodyPr wrap="none" lIns="90000" tIns="46800" rIns="90000" bIns="46800">
            <a:noAutofit/>
          </a:bodyPr>
          <a:lstStyle/>
          <a:p>
            <a:pPr algn="r" latinLnBrk="0"/>
            <a:r>
              <a:rPr lang="en-US" altLang="zh-CN" sz="400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 + 2 + 1 = </a:t>
            </a:r>
            <a:r>
              <a:rPr lang="en-US" altLang="zh-CN" sz="4000">
                <a:solidFill>
                  <a:srgbClr val="B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zh-CN" altLang="en-US" sz="4000" dirty="0">
              <a:solidFill>
                <a:srgbClr val="B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3A613AA1-1552-47AC-9E49-702DD639C83E}"/>
              </a:ext>
            </a:extLst>
          </p:cNvPr>
          <p:cNvSpPr txBox="1">
            <a:spLocks/>
          </p:cNvSpPr>
          <p:nvPr/>
        </p:nvSpPr>
        <p:spPr bwMode="auto">
          <a:xfrm>
            <a:off x="6248400" y="3862099"/>
            <a:ext cx="3366988" cy="814472"/>
          </a:xfrm>
          <a:prstGeom prst="rect">
            <a:avLst/>
          </a:prstGeom>
          <a:noFill/>
        </p:spPr>
        <p:txBody>
          <a:bodyPr wrap="none" lIns="90000" tIns="46800" rIns="90000" bIns="46800">
            <a:noAutofit/>
          </a:bodyPr>
          <a:lstStyle/>
          <a:p>
            <a:pPr algn="r" latinLnBrk="0"/>
            <a:r>
              <a:rPr lang="en-US" altLang="zh-CN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zh-CN" sz="400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3 – 4 =</a:t>
            </a:r>
            <a:r>
              <a:rPr lang="en-US" altLang="zh-CN" sz="400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>
                <a:solidFill>
                  <a:srgbClr val="B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sz="4000" dirty="0">
              <a:solidFill>
                <a:srgbClr val="B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HẠM DUYÊN 6 - 9Slide.vn">
            <a:extLst>
              <a:ext uri="{FF2B5EF4-FFF2-40B4-BE49-F238E27FC236}">
                <a16:creationId xmlns:a16="http://schemas.microsoft.com/office/drawing/2014/main" id="{C13601E6-3FA3-4EC2-8806-E46197D14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987" y="171027"/>
            <a:ext cx="6262026" cy="1048174"/>
          </a:xfrm>
          <a:prstGeom prst="rect">
            <a:avLst/>
          </a:prstGeom>
        </p:spPr>
      </p:pic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8789DBD5-A557-444A-A39D-6F5B3A24BD1C}"/>
              </a:ext>
            </a:extLst>
          </p:cNvPr>
          <p:cNvSpPr/>
          <p:nvPr/>
        </p:nvSpPr>
        <p:spPr>
          <a:xfrm>
            <a:off x="2031476" y="4343624"/>
            <a:ext cx="711724" cy="650595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PHẠM DUYÊN 8 - 9Slide.vn">
            <a:extLst>
              <a:ext uri="{FF2B5EF4-FFF2-40B4-BE49-F238E27FC236}">
                <a16:creationId xmlns:a16="http://schemas.microsoft.com/office/drawing/2014/main" id="{C1E7BAC8-8B72-4500-8A30-FE77FFFBE333}"/>
              </a:ext>
            </a:extLst>
          </p:cNvPr>
          <p:cNvSpPr/>
          <p:nvPr/>
        </p:nvSpPr>
        <p:spPr>
          <a:xfrm>
            <a:off x="4349166" y="2293022"/>
            <a:ext cx="711724" cy="650595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PHẠM DUYÊN 9 - 9Slide.vn">
            <a:extLst>
              <a:ext uri="{FF2B5EF4-FFF2-40B4-BE49-F238E27FC236}">
                <a16:creationId xmlns:a16="http://schemas.microsoft.com/office/drawing/2014/main" id="{5B2CA302-EAFC-448A-A88C-0BD9655C7C58}"/>
              </a:ext>
            </a:extLst>
          </p:cNvPr>
          <p:cNvSpPr/>
          <p:nvPr/>
        </p:nvSpPr>
        <p:spPr>
          <a:xfrm>
            <a:off x="9092938" y="3862099"/>
            <a:ext cx="711724" cy="650595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PHẠM DUYÊN 10 - 9Slide.vn">
            <a:extLst>
              <a:ext uri="{FF2B5EF4-FFF2-40B4-BE49-F238E27FC236}">
                <a16:creationId xmlns:a16="http://schemas.microsoft.com/office/drawing/2014/main" id="{F3B146F5-4E01-4C7B-AC8C-B4BE3DB06782}"/>
              </a:ext>
            </a:extLst>
          </p:cNvPr>
          <p:cNvSpPr/>
          <p:nvPr/>
        </p:nvSpPr>
        <p:spPr>
          <a:xfrm>
            <a:off x="11353800" y="1204311"/>
            <a:ext cx="711724" cy="650595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85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PHẠM DUYÊN - 9Slide.vn">
            <a:extLst>
              <a:ext uri="{FF2B5EF4-FFF2-40B4-BE49-F238E27FC236}">
                <a16:creationId xmlns:a16="http://schemas.microsoft.com/office/drawing/2014/main" id="{B19BA3D6-C3FB-443B-8919-8362AF9533C0}"/>
              </a:ext>
            </a:extLst>
          </p:cNvPr>
          <p:cNvGrpSpPr/>
          <p:nvPr/>
        </p:nvGrpSpPr>
        <p:grpSpPr>
          <a:xfrm>
            <a:off x="2217020" y="455575"/>
            <a:ext cx="3726580" cy="3984009"/>
            <a:chOff x="2217020" y="455575"/>
            <a:chExt cx="3726580" cy="398400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1C34B9-A1BC-49EA-B7AC-0C2470DA3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7020" y="455575"/>
              <a:ext cx="3726580" cy="398400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6E9E6E4-D502-46C8-BFEB-05080D87C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247" y="2133600"/>
              <a:ext cx="3292125" cy="1176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32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HẠM DUYÊN 1 - 9Slide.vn">
            <a:extLst>
              <a:ext uri="{FF2B5EF4-FFF2-40B4-BE49-F238E27FC236}">
                <a16:creationId xmlns:a16="http://schemas.microsoft.com/office/drawing/2014/main" id="{833CD8D8-6633-3FBF-3DC2-9DDD1C069CBE}"/>
              </a:ext>
            </a:extLst>
          </p:cNvPr>
          <p:cNvSpPr/>
          <p:nvPr/>
        </p:nvSpPr>
        <p:spPr>
          <a:xfrm>
            <a:off x="8382000" y="1635406"/>
            <a:ext cx="3062866" cy="802995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+ 5 =</a:t>
            </a:r>
            <a:r>
              <a:rPr lang="en-US" sz="4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PHẠM DUYÊN 2 - 9Slide.vn">
            <a:extLst>
              <a:ext uri="{FF2B5EF4-FFF2-40B4-BE49-F238E27FC236}">
                <a16:creationId xmlns:a16="http://schemas.microsoft.com/office/drawing/2014/main" id="{49B53F9B-FAA7-7867-47B5-B934E4B930A2}"/>
              </a:ext>
            </a:extLst>
          </p:cNvPr>
          <p:cNvSpPr/>
          <p:nvPr/>
        </p:nvSpPr>
        <p:spPr>
          <a:xfrm>
            <a:off x="8382000" y="3083206"/>
            <a:ext cx="3062866" cy="802995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+ 7 =</a:t>
            </a:r>
            <a:r>
              <a:rPr lang="en-US" sz="4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PHẠM DUYÊN 3 - 9Slide.vn">
            <a:extLst>
              <a:ext uri="{FF2B5EF4-FFF2-40B4-BE49-F238E27FC236}">
                <a16:creationId xmlns:a16="http://schemas.microsoft.com/office/drawing/2014/main" id="{C3D237D9-8E26-7EAC-C00B-A64A1BD031A6}"/>
              </a:ext>
            </a:extLst>
          </p:cNvPr>
          <p:cNvSpPr/>
          <p:nvPr/>
        </p:nvSpPr>
        <p:spPr>
          <a:xfrm>
            <a:off x="10617674" y="1662064"/>
            <a:ext cx="711724" cy="757287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PHẠM DUYÊN 4 - 9Slide.vn">
            <a:extLst>
              <a:ext uri="{FF2B5EF4-FFF2-40B4-BE49-F238E27FC236}">
                <a16:creationId xmlns:a16="http://schemas.microsoft.com/office/drawing/2014/main" id="{1238CF9F-1292-CCFB-4E92-7C6C7AE136C1}"/>
              </a:ext>
            </a:extLst>
          </p:cNvPr>
          <p:cNvSpPr/>
          <p:nvPr/>
        </p:nvSpPr>
        <p:spPr>
          <a:xfrm>
            <a:off x="10617674" y="3109864"/>
            <a:ext cx="711724" cy="757287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2E7C8E37-65CF-89AE-4E0E-8216D3C58AA3}"/>
              </a:ext>
            </a:extLst>
          </p:cNvPr>
          <p:cNvSpPr/>
          <p:nvPr/>
        </p:nvSpPr>
        <p:spPr>
          <a:xfrm>
            <a:off x="762000" y="1635406"/>
            <a:ext cx="3062866" cy="802995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+ 1 =</a:t>
            </a:r>
            <a:r>
              <a:rPr lang="en-US" sz="4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84EE5AC8-8627-3A3E-0E30-467A6E367BBE}"/>
              </a:ext>
            </a:extLst>
          </p:cNvPr>
          <p:cNvSpPr/>
          <p:nvPr/>
        </p:nvSpPr>
        <p:spPr>
          <a:xfrm>
            <a:off x="762000" y="3083206"/>
            <a:ext cx="3062866" cy="802995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+ 2 =</a:t>
            </a:r>
            <a:r>
              <a:rPr lang="en-US" sz="4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B929F66E-A1F2-E119-E9EE-B443364D7A36}"/>
              </a:ext>
            </a:extLst>
          </p:cNvPr>
          <p:cNvSpPr/>
          <p:nvPr/>
        </p:nvSpPr>
        <p:spPr>
          <a:xfrm>
            <a:off x="4572000" y="1635406"/>
            <a:ext cx="3062866" cy="802995"/>
          </a:xfrm>
          <a:prstGeom prst="roundRect">
            <a:avLst>
              <a:gd name="adj" fmla="val 20983"/>
            </a:avLst>
          </a:prstGeom>
          <a:solidFill>
            <a:srgbClr val="F0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+ 6 = </a:t>
            </a: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04CAD1DE-0D39-898F-98E6-A807C4BF75D7}"/>
              </a:ext>
            </a:extLst>
          </p:cNvPr>
          <p:cNvSpPr/>
          <p:nvPr/>
        </p:nvSpPr>
        <p:spPr>
          <a:xfrm>
            <a:off x="4572000" y="3083206"/>
            <a:ext cx="3062866" cy="802995"/>
          </a:xfrm>
          <a:prstGeom prst="roundRect">
            <a:avLst>
              <a:gd name="adj" fmla="val 20983"/>
            </a:avLst>
          </a:prstGeom>
          <a:solidFill>
            <a:srgbClr val="F0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+ 0 = </a:t>
            </a: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D94F37A6-C01D-4FB0-B7D1-59B7492F1085}"/>
              </a:ext>
            </a:extLst>
          </p:cNvPr>
          <p:cNvGrpSpPr/>
          <p:nvPr/>
        </p:nvGrpSpPr>
        <p:grpSpPr>
          <a:xfrm>
            <a:off x="1233532" y="303484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2CC976-4F5C-4A86-BCED-FB8368AF588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147DD6-F852-4BC2-BB9F-9B642B89523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7CD8B63-BA71-43B8-B6DA-9BD809E4DB8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925E2D-8975-4D56-9526-A48E9703CCE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E1F365C5-D2A5-6609-86BC-EB664A50D252}"/>
              </a:ext>
            </a:extLst>
          </p:cNvPr>
          <p:cNvSpPr txBox="1"/>
          <p:nvPr/>
        </p:nvSpPr>
        <p:spPr>
          <a:xfrm>
            <a:off x="1963294" y="314800"/>
            <a:ext cx="3675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a) Tính nhẩm.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PHẠM DUYÊN 11 - 9Slide.vn">
            <a:extLst>
              <a:ext uri="{FF2B5EF4-FFF2-40B4-BE49-F238E27FC236}">
                <a16:creationId xmlns:a16="http://schemas.microsoft.com/office/drawing/2014/main" id="{45875A9A-B342-7CBA-2F43-F21DB8685C61}"/>
              </a:ext>
            </a:extLst>
          </p:cNvPr>
          <p:cNvSpPr/>
          <p:nvPr/>
        </p:nvSpPr>
        <p:spPr>
          <a:xfrm>
            <a:off x="2997674" y="1662064"/>
            <a:ext cx="711724" cy="757287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4DCE9430-DF63-F9E3-E151-4C11091780AA}"/>
              </a:ext>
            </a:extLst>
          </p:cNvPr>
          <p:cNvSpPr/>
          <p:nvPr/>
        </p:nvSpPr>
        <p:spPr>
          <a:xfrm>
            <a:off x="2997674" y="3109864"/>
            <a:ext cx="711724" cy="757287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PHẠM DUYÊN 13 - 9Slide.vn">
            <a:extLst>
              <a:ext uri="{FF2B5EF4-FFF2-40B4-BE49-F238E27FC236}">
                <a16:creationId xmlns:a16="http://schemas.microsoft.com/office/drawing/2014/main" id="{8E51DFEB-BD9A-0529-2B69-95C63882B287}"/>
              </a:ext>
            </a:extLst>
          </p:cNvPr>
          <p:cNvSpPr/>
          <p:nvPr/>
        </p:nvSpPr>
        <p:spPr>
          <a:xfrm>
            <a:off x="6745806" y="1662064"/>
            <a:ext cx="711724" cy="757287"/>
          </a:xfrm>
          <a:prstGeom prst="roundRect">
            <a:avLst>
              <a:gd name="adj" fmla="val 20983"/>
            </a:avLst>
          </a:prstGeom>
          <a:solidFill>
            <a:srgbClr val="F0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PHẠM DUYÊN 14 - 9Slide.vn">
            <a:extLst>
              <a:ext uri="{FF2B5EF4-FFF2-40B4-BE49-F238E27FC236}">
                <a16:creationId xmlns:a16="http://schemas.microsoft.com/office/drawing/2014/main" id="{1E0B0B58-5D16-BD5A-EF61-125E673D6351}"/>
              </a:ext>
            </a:extLst>
          </p:cNvPr>
          <p:cNvSpPr/>
          <p:nvPr/>
        </p:nvSpPr>
        <p:spPr>
          <a:xfrm>
            <a:off x="6745806" y="3109864"/>
            <a:ext cx="711724" cy="757287"/>
          </a:xfrm>
          <a:prstGeom prst="roundRect">
            <a:avLst>
              <a:gd name="adj" fmla="val 20983"/>
            </a:avLst>
          </a:prstGeom>
          <a:solidFill>
            <a:srgbClr val="F0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10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3" grpId="1" animBg="1"/>
      <p:bldP spid="24" grpId="0" animBg="1"/>
      <p:bldP spid="24" grpId="1" animBg="1"/>
      <p:bldP spid="12" grpId="0" animBg="1"/>
      <p:bldP spid="14" grpId="0" animBg="1"/>
      <p:bldP spid="15" grpId="0" animBg="1"/>
      <p:bldP spid="1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833CD8D8-6633-3FBF-3DC2-9DDD1C069CBE}"/>
              </a:ext>
            </a:extLst>
          </p:cNvPr>
          <p:cNvSpPr/>
          <p:nvPr/>
        </p:nvSpPr>
        <p:spPr>
          <a:xfrm>
            <a:off x="8382000" y="1635406"/>
            <a:ext cx="3062866" cy="802995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10 − 4 =</a:t>
            </a:r>
            <a:r>
              <a:rPr lang="en-US" sz="4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49B53F9B-FAA7-7867-47B5-B934E4B930A2}"/>
              </a:ext>
            </a:extLst>
          </p:cNvPr>
          <p:cNvSpPr/>
          <p:nvPr/>
        </p:nvSpPr>
        <p:spPr>
          <a:xfrm>
            <a:off x="8382000" y="3083206"/>
            <a:ext cx="3062866" cy="802995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6 − 3 =</a:t>
            </a:r>
            <a:r>
              <a:rPr lang="en-US" sz="4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2E7C8E37-65CF-89AE-4E0E-8216D3C58AA3}"/>
              </a:ext>
            </a:extLst>
          </p:cNvPr>
          <p:cNvSpPr/>
          <p:nvPr/>
        </p:nvSpPr>
        <p:spPr>
          <a:xfrm>
            <a:off x="762000" y="1635406"/>
            <a:ext cx="3062866" cy="802995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3 − 1 =</a:t>
            </a:r>
            <a:r>
              <a:rPr lang="en-US" sz="4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PHẠM DUYÊN 2 - 9Slide.vn">
            <a:extLst>
              <a:ext uri="{FF2B5EF4-FFF2-40B4-BE49-F238E27FC236}">
                <a16:creationId xmlns:a16="http://schemas.microsoft.com/office/drawing/2014/main" id="{84EE5AC8-8627-3A3E-0E30-467A6E367BBE}"/>
              </a:ext>
            </a:extLst>
          </p:cNvPr>
          <p:cNvSpPr/>
          <p:nvPr/>
        </p:nvSpPr>
        <p:spPr>
          <a:xfrm>
            <a:off x="762000" y="3083206"/>
            <a:ext cx="3062866" cy="802995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4 − 2 =</a:t>
            </a:r>
            <a:r>
              <a:rPr lang="en-US" sz="4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B929F66E-A1F2-E119-E9EE-B443364D7A36}"/>
              </a:ext>
            </a:extLst>
          </p:cNvPr>
          <p:cNvSpPr/>
          <p:nvPr/>
        </p:nvSpPr>
        <p:spPr>
          <a:xfrm>
            <a:off x="4572000" y="1635406"/>
            <a:ext cx="3062866" cy="802995"/>
          </a:xfrm>
          <a:prstGeom prst="roundRect">
            <a:avLst>
              <a:gd name="adj" fmla="val 20983"/>
            </a:avLst>
          </a:prstGeom>
          <a:solidFill>
            <a:srgbClr val="F0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9 − 6 = </a:t>
            </a: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04CAD1DE-0D39-898F-98E6-A807C4BF75D7}"/>
              </a:ext>
            </a:extLst>
          </p:cNvPr>
          <p:cNvSpPr/>
          <p:nvPr/>
        </p:nvSpPr>
        <p:spPr>
          <a:xfrm>
            <a:off x="4572000" y="3083206"/>
            <a:ext cx="3062866" cy="802995"/>
          </a:xfrm>
          <a:prstGeom prst="roundRect">
            <a:avLst>
              <a:gd name="adj" fmla="val 20983"/>
            </a:avLst>
          </a:prstGeom>
          <a:solidFill>
            <a:srgbClr val="F0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8 − 0 = </a:t>
            </a: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PHẠM DUYÊN 13 - 9Slide.vn">
            <a:extLst>
              <a:ext uri="{FF2B5EF4-FFF2-40B4-BE49-F238E27FC236}">
                <a16:creationId xmlns:a16="http://schemas.microsoft.com/office/drawing/2014/main" id="{C3D237D9-8E26-7EAC-C00B-A64A1BD031A6}"/>
              </a:ext>
            </a:extLst>
          </p:cNvPr>
          <p:cNvSpPr/>
          <p:nvPr/>
        </p:nvSpPr>
        <p:spPr>
          <a:xfrm>
            <a:off x="10768602" y="1662064"/>
            <a:ext cx="585198" cy="757287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PHẠM DUYÊN 14 - 9Slide.vn">
            <a:extLst>
              <a:ext uri="{FF2B5EF4-FFF2-40B4-BE49-F238E27FC236}">
                <a16:creationId xmlns:a16="http://schemas.microsoft.com/office/drawing/2014/main" id="{1238CF9F-1292-CCFB-4E92-7C6C7AE136C1}"/>
              </a:ext>
            </a:extLst>
          </p:cNvPr>
          <p:cNvSpPr/>
          <p:nvPr/>
        </p:nvSpPr>
        <p:spPr>
          <a:xfrm>
            <a:off x="10617674" y="3109864"/>
            <a:ext cx="711724" cy="757287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4F37A6-C01D-4FB0-B7D1-59B7492F1085}"/>
              </a:ext>
            </a:extLst>
          </p:cNvPr>
          <p:cNvGrpSpPr/>
          <p:nvPr/>
        </p:nvGrpSpPr>
        <p:grpSpPr>
          <a:xfrm>
            <a:off x="1233532" y="303484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2CC976-4F5C-4A86-BCED-FB8368AF588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A147DD6-F852-4BC2-BB9F-9B642B89523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7CD8B63-BA71-43B8-B6DA-9BD809E4DB8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925E2D-8975-4D56-9526-A48E9703CCE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PHẠM DUYÊN 14 - 9Slide.vn">
            <a:extLst>
              <a:ext uri="{FF2B5EF4-FFF2-40B4-BE49-F238E27FC236}">
                <a16:creationId xmlns:a16="http://schemas.microsoft.com/office/drawing/2014/main" id="{E1F365C5-D2A5-6609-86BC-EB664A50D252}"/>
              </a:ext>
            </a:extLst>
          </p:cNvPr>
          <p:cNvSpPr txBox="1"/>
          <p:nvPr/>
        </p:nvSpPr>
        <p:spPr>
          <a:xfrm>
            <a:off x="1963294" y="314800"/>
            <a:ext cx="3675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b) Tính nhẩm.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PHẠM DUYÊN 3 - 9Slide.vn">
            <a:extLst>
              <a:ext uri="{FF2B5EF4-FFF2-40B4-BE49-F238E27FC236}">
                <a16:creationId xmlns:a16="http://schemas.microsoft.com/office/drawing/2014/main" id="{45875A9A-B342-7CBA-2F43-F21DB8685C61}"/>
              </a:ext>
            </a:extLst>
          </p:cNvPr>
          <p:cNvSpPr/>
          <p:nvPr/>
        </p:nvSpPr>
        <p:spPr>
          <a:xfrm>
            <a:off x="2997674" y="1662064"/>
            <a:ext cx="711724" cy="757287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4DCE9430-DF63-F9E3-E151-4C11091780AA}"/>
              </a:ext>
            </a:extLst>
          </p:cNvPr>
          <p:cNvSpPr/>
          <p:nvPr/>
        </p:nvSpPr>
        <p:spPr>
          <a:xfrm>
            <a:off x="2997674" y="3109864"/>
            <a:ext cx="711724" cy="757287"/>
          </a:xfrm>
          <a:prstGeom prst="roundRect">
            <a:avLst>
              <a:gd name="adj" fmla="val 20983"/>
            </a:avLst>
          </a:prstGeom>
          <a:solidFill>
            <a:srgbClr val="288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PHẠM DUYÊN 9 - 9Slide.vn">
            <a:extLst>
              <a:ext uri="{FF2B5EF4-FFF2-40B4-BE49-F238E27FC236}">
                <a16:creationId xmlns:a16="http://schemas.microsoft.com/office/drawing/2014/main" id="{8E51DFEB-BD9A-0529-2B69-95C63882B287}"/>
              </a:ext>
            </a:extLst>
          </p:cNvPr>
          <p:cNvSpPr/>
          <p:nvPr/>
        </p:nvSpPr>
        <p:spPr>
          <a:xfrm>
            <a:off x="6745806" y="1662064"/>
            <a:ext cx="711724" cy="757287"/>
          </a:xfrm>
          <a:prstGeom prst="roundRect">
            <a:avLst>
              <a:gd name="adj" fmla="val 20983"/>
            </a:avLst>
          </a:prstGeom>
          <a:solidFill>
            <a:srgbClr val="F0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PHẠM DUYÊN 10 - 9Slide.vn">
            <a:extLst>
              <a:ext uri="{FF2B5EF4-FFF2-40B4-BE49-F238E27FC236}">
                <a16:creationId xmlns:a16="http://schemas.microsoft.com/office/drawing/2014/main" id="{1E0B0B58-5D16-BD5A-EF61-125E673D6351}"/>
              </a:ext>
            </a:extLst>
          </p:cNvPr>
          <p:cNvSpPr/>
          <p:nvPr/>
        </p:nvSpPr>
        <p:spPr>
          <a:xfrm>
            <a:off x="6745806" y="3109864"/>
            <a:ext cx="711724" cy="757287"/>
          </a:xfrm>
          <a:prstGeom prst="roundRect">
            <a:avLst>
              <a:gd name="adj" fmla="val 20983"/>
            </a:avLst>
          </a:prstGeom>
          <a:solidFill>
            <a:srgbClr val="F0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54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2" grpId="0" animBg="1"/>
      <p:bldP spid="14" grpId="0" animBg="1"/>
      <p:bldP spid="15" grpId="0" animBg="1"/>
      <p:bldP spid="16" grpId="0" animBg="1"/>
      <p:bldP spid="23" grpId="0" animBg="1"/>
      <p:bldP spid="23" grpId="1" animBg="1"/>
      <p:bldP spid="24" grpId="0" animBg="1"/>
      <p:bldP spid="24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7351BA-A8BE-53E4-5606-AE54E2836587}"/>
              </a:ext>
            </a:extLst>
          </p:cNvPr>
          <p:cNvGrpSpPr/>
          <p:nvPr/>
        </p:nvGrpSpPr>
        <p:grpSpPr>
          <a:xfrm>
            <a:off x="533736" y="1292529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1A1C25C-80C1-00B0-44ED-544088E8D2C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D3F9469-DF97-CFCF-462F-95FD184B30F4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EE19882-4047-BBB8-86E3-DBAEC8129D4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E46C1E-958E-A350-325C-2CA3902CEEF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" name="PHẠM DUYÊN 1 - 9Slide.vn">
            <a:extLst>
              <a:ext uri="{FF2B5EF4-FFF2-40B4-BE49-F238E27FC236}">
                <a16:creationId xmlns:a16="http://schemas.microsoft.com/office/drawing/2014/main" id="{00538EFE-25A9-B3E8-E349-D5AFDF2DF675}"/>
              </a:ext>
            </a:extLst>
          </p:cNvPr>
          <p:cNvGrpSpPr/>
          <p:nvPr/>
        </p:nvGrpSpPr>
        <p:grpSpPr>
          <a:xfrm>
            <a:off x="1205204" y="1273596"/>
            <a:ext cx="2416439" cy="772783"/>
            <a:chOff x="961179" y="1323589"/>
            <a:chExt cx="2416439" cy="91271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842B0AE-66F7-AE71-E630-A3BC80224935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rgbClr val="FEBAA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87E057-422C-C2A5-B3C5-838A5A7BA18E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0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A2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4400" b="1" dirty="0">
                <a:solidFill>
                  <a:srgbClr val="A2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4D3D92-C21E-76C8-A0E0-5104E2D5E367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0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A2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B52FC7-58A3-F320-F30D-3E30083556C8}"/>
                </a:ext>
              </a:extLst>
            </p:cNvPr>
            <p:cNvSpPr txBox="1"/>
            <p:nvPr/>
          </p:nvSpPr>
          <p:spPr>
            <a:xfrm>
              <a:off x="961179" y="1323589"/>
              <a:ext cx="950793" cy="90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A2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a)</a:t>
              </a:r>
              <a:endParaRPr lang="en-US" sz="4400" b="1" dirty="0">
                <a:solidFill>
                  <a:srgbClr val="A2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PHẠM DUYÊN 14 - 9Slide.vn">
            <a:extLst>
              <a:ext uri="{FF2B5EF4-FFF2-40B4-BE49-F238E27FC236}">
                <a16:creationId xmlns:a16="http://schemas.microsoft.com/office/drawing/2014/main" id="{9641AC04-8318-69D2-A2E0-0CE15BED8542}"/>
              </a:ext>
            </a:extLst>
          </p:cNvPr>
          <p:cNvSpPr/>
          <p:nvPr/>
        </p:nvSpPr>
        <p:spPr>
          <a:xfrm>
            <a:off x="1828800" y="2808514"/>
            <a:ext cx="1060410" cy="1044474"/>
          </a:xfrm>
          <a:prstGeom prst="ellipse">
            <a:avLst/>
          </a:prstGeom>
          <a:solidFill>
            <a:srgbClr val="99DEF9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  <a:latin typeface="+mj-lt"/>
              </a:rPr>
              <a:t>5</a:t>
            </a:r>
            <a:endParaRPr lang="en-US" sz="50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9" name="PHẠM DUYÊN 15 - 9Slide.vn">
            <a:extLst>
              <a:ext uri="{FF2B5EF4-FFF2-40B4-BE49-F238E27FC236}">
                <a16:creationId xmlns:a16="http://schemas.microsoft.com/office/drawing/2014/main" id="{95F85E6E-4FA0-7395-A032-298724D94917}"/>
              </a:ext>
            </a:extLst>
          </p:cNvPr>
          <p:cNvCxnSpPr>
            <a:cxnSpLocks/>
          </p:cNvCxnSpPr>
          <p:nvPr/>
        </p:nvCxnSpPr>
        <p:spPr>
          <a:xfrm>
            <a:off x="3074951" y="3337218"/>
            <a:ext cx="1187166" cy="0"/>
          </a:xfrm>
          <a:prstGeom prst="straightConnector1">
            <a:avLst/>
          </a:prstGeom>
          <a:ln w="38100">
            <a:solidFill>
              <a:srgbClr val="468C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HẠM DUYÊN 16 - 9Slide.vn">
            <a:extLst>
              <a:ext uri="{FF2B5EF4-FFF2-40B4-BE49-F238E27FC236}">
                <a16:creationId xmlns:a16="http://schemas.microsoft.com/office/drawing/2014/main" id="{30507B40-E209-75AB-09D2-84FD011DDD45}"/>
              </a:ext>
            </a:extLst>
          </p:cNvPr>
          <p:cNvSpPr/>
          <p:nvPr/>
        </p:nvSpPr>
        <p:spPr>
          <a:xfrm>
            <a:off x="4344179" y="2909931"/>
            <a:ext cx="830673" cy="8181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0000"/>
                </a:solidFill>
                <a:latin typeface="+mj-lt"/>
              </a:rPr>
              <a:t>?</a:t>
            </a:r>
            <a:endParaRPr lang="en-US" sz="50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1" name="PHẠM DUYÊN 17 - 9Slide.vn">
            <a:extLst>
              <a:ext uri="{FF2B5EF4-FFF2-40B4-BE49-F238E27FC236}">
                <a16:creationId xmlns:a16="http://schemas.microsoft.com/office/drawing/2014/main" id="{4EC7A8FC-4CCF-350B-9073-6C1F2422BDB2}"/>
              </a:ext>
            </a:extLst>
          </p:cNvPr>
          <p:cNvCxnSpPr>
            <a:cxnSpLocks/>
          </p:cNvCxnSpPr>
          <p:nvPr/>
        </p:nvCxnSpPr>
        <p:spPr>
          <a:xfrm>
            <a:off x="5255438" y="3330751"/>
            <a:ext cx="1187166" cy="0"/>
          </a:xfrm>
          <a:prstGeom prst="straightConnector1">
            <a:avLst/>
          </a:prstGeom>
          <a:ln w="38100">
            <a:solidFill>
              <a:srgbClr val="468C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HẠM DUYÊN 18 - 9Slide.vn">
            <a:extLst>
              <a:ext uri="{FF2B5EF4-FFF2-40B4-BE49-F238E27FC236}">
                <a16:creationId xmlns:a16="http://schemas.microsoft.com/office/drawing/2014/main" id="{8096B410-D4C4-9DAF-BE08-1790628C7990}"/>
              </a:ext>
            </a:extLst>
          </p:cNvPr>
          <p:cNvSpPr/>
          <p:nvPr/>
        </p:nvSpPr>
        <p:spPr>
          <a:xfrm>
            <a:off x="6523191" y="2909931"/>
            <a:ext cx="830673" cy="8181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0000"/>
                </a:solidFill>
                <a:latin typeface="+mj-lt"/>
              </a:rPr>
              <a:t>?</a:t>
            </a:r>
            <a:endParaRPr lang="en-US" sz="50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3" name="PHẠM DUYÊN 19 - 9Slide.vn">
            <a:extLst>
              <a:ext uri="{FF2B5EF4-FFF2-40B4-BE49-F238E27FC236}">
                <a16:creationId xmlns:a16="http://schemas.microsoft.com/office/drawing/2014/main" id="{8190D1AC-AD5D-753A-9156-307240B941BB}"/>
              </a:ext>
            </a:extLst>
          </p:cNvPr>
          <p:cNvCxnSpPr>
            <a:cxnSpLocks/>
          </p:cNvCxnSpPr>
          <p:nvPr/>
        </p:nvCxnSpPr>
        <p:spPr>
          <a:xfrm>
            <a:off x="7434450" y="3330751"/>
            <a:ext cx="1187166" cy="0"/>
          </a:xfrm>
          <a:prstGeom prst="straightConnector1">
            <a:avLst/>
          </a:prstGeom>
          <a:ln w="38100">
            <a:solidFill>
              <a:srgbClr val="468C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HẠM DUYÊN 20 - 9Slide.vn">
            <a:extLst>
              <a:ext uri="{FF2B5EF4-FFF2-40B4-BE49-F238E27FC236}">
                <a16:creationId xmlns:a16="http://schemas.microsoft.com/office/drawing/2014/main" id="{B1AE9A60-E4AA-745F-C993-253B240EBE67}"/>
              </a:ext>
            </a:extLst>
          </p:cNvPr>
          <p:cNvSpPr/>
          <p:nvPr/>
        </p:nvSpPr>
        <p:spPr>
          <a:xfrm>
            <a:off x="8769390" y="2796790"/>
            <a:ext cx="1060410" cy="1044474"/>
          </a:xfrm>
          <a:prstGeom prst="ellipse">
            <a:avLst/>
          </a:prstGeom>
          <a:solidFill>
            <a:schemeClr val="bg1"/>
          </a:solidFill>
          <a:ln w="38100">
            <a:solidFill>
              <a:srgbClr val="79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0000"/>
                </a:solidFill>
                <a:latin typeface="+mj-lt"/>
              </a:rPr>
              <a:t>?</a:t>
            </a:r>
            <a:endParaRPr lang="en-US" sz="5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PHẠM DUYÊN 21 - 9Slide.vn">
            <a:extLst>
              <a:ext uri="{FF2B5EF4-FFF2-40B4-BE49-F238E27FC236}">
                <a16:creationId xmlns:a16="http://schemas.microsoft.com/office/drawing/2014/main" id="{7A67B093-F69A-B1C9-650C-3EC16509890A}"/>
              </a:ext>
            </a:extLst>
          </p:cNvPr>
          <p:cNvSpPr txBox="1"/>
          <p:nvPr/>
        </p:nvSpPr>
        <p:spPr>
          <a:xfrm>
            <a:off x="3167259" y="2514600"/>
            <a:ext cx="10948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5000" b="1">
                <a:solidFill>
                  <a:srgbClr val="0070C0"/>
                </a:solidFill>
                <a:latin typeface="+mj-lt"/>
              </a:rPr>
              <a:t>3</a:t>
            </a:r>
            <a:endParaRPr lang="en-US" sz="5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6" name="PHẠM DUYÊN 22 - 9Slide.vn">
            <a:extLst>
              <a:ext uri="{FF2B5EF4-FFF2-40B4-BE49-F238E27FC236}">
                <a16:creationId xmlns:a16="http://schemas.microsoft.com/office/drawing/2014/main" id="{0D6406AC-3B39-1EFB-DBCA-DC6AE23DA234}"/>
              </a:ext>
            </a:extLst>
          </p:cNvPr>
          <p:cNvSpPr txBox="1"/>
          <p:nvPr/>
        </p:nvSpPr>
        <p:spPr>
          <a:xfrm>
            <a:off x="5255439" y="2491154"/>
            <a:ext cx="1298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5000" b="1">
                <a:solidFill>
                  <a:srgbClr val="0070C0"/>
                </a:solidFill>
                <a:cs typeface="Calibri" panose="020F0502020204030204" pitchFamily="34" charset="0"/>
              </a:rPr>
              <a:t>‒</a:t>
            </a:r>
            <a:r>
              <a:rPr lang="en-US" sz="5000" b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4</a:t>
            </a:r>
            <a:endParaRPr lang="en-US" sz="5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7" name="PHẠM DUYÊN 23 - 9Slide.vn">
            <a:extLst>
              <a:ext uri="{FF2B5EF4-FFF2-40B4-BE49-F238E27FC236}">
                <a16:creationId xmlns:a16="http://schemas.microsoft.com/office/drawing/2014/main" id="{59F7A9C1-0B8B-1EB0-3BFE-BB1FB44F4E0E}"/>
              </a:ext>
            </a:extLst>
          </p:cNvPr>
          <p:cNvSpPr txBox="1"/>
          <p:nvPr/>
        </p:nvSpPr>
        <p:spPr>
          <a:xfrm>
            <a:off x="7378653" y="2479559"/>
            <a:ext cx="1298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0070C0"/>
                </a:solidFill>
                <a:latin typeface="+mj-lt"/>
              </a:rPr>
              <a:t> </a:t>
            </a:r>
            <a:r>
              <a:rPr lang="en-US" sz="5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5000" b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6</a:t>
            </a:r>
            <a:endParaRPr lang="en-US" sz="5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8" name="PHẠM DUYÊN 24 - 9Slide.vn">
            <a:extLst>
              <a:ext uri="{FF2B5EF4-FFF2-40B4-BE49-F238E27FC236}">
                <a16:creationId xmlns:a16="http://schemas.microsoft.com/office/drawing/2014/main" id="{C28B2F3E-E07D-FD1D-5397-283757B7AC09}"/>
              </a:ext>
            </a:extLst>
          </p:cNvPr>
          <p:cNvSpPr/>
          <p:nvPr/>
        </p:nvSpPr>
        <p:spPr>
          <a:xfrm>
            <a:off x="4344179" y="2909931"/>
            <a:ext cx="830673" cy="8181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0000"/>
                </a:solidFill>
                <a:latin typeface="+mj-lt"/>
              </a:rPr>
              <a:t>8</a:t>
            </a:r>
            <a:endParaRPr lang="en-US" sz="5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PHẠM DUYÊN 25 - 9Slide.vn">
            <a:extLst>
              <a:ext uri="{FF2B5EF4-FFF2-40B4-BE49-F238E27FC236}">
                <a16:creationId xmlns:a16="http://schemas.microsoft.com/office/drawing/2014/main" id="{3A69F213-6EAA-2059-B591-FE85E14A69E7}"/>
              </a:ext>
            </a:extLst>
          </p:cNvPr>
          <p:cNvSpPr/>
          <p:nvPr/>
        </p:nvSpPr>
        <p:spPr>
          <a:xfrm>
            <a:off x="6532184" y="2909931"/>
            <a:ext cx="830673" cy="8181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0000"/>
                </a:solidFill>
                <a:latin typeface="+mj-lt"/>
              </a:rPr>
              <a:t>4</a:t>
            </a:r>
            <a:endParaRPr lang="en-US" sz="5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PHẠM DUYÊN 26 - 9Slide.vn">
            <a:extLst>
              <a:ext uri="{FF2B5EF4-FFF2-40B4-BE49-F238E27FC236}">
                <a16:creationId xmlns:a16="http://schemas.microsoft.com/office/drawing/2014/main" id="{C8D5A033-5919-F750-66FF-E886E5B00B83}"/>
              </a:ext>
            </a:extLst>
          </p:cNvPr>
          <p:cNvSpPr/>
          <p:nvPr/>
        </p:nvSpPr>
        <p:spPr>
          <a:xfrm>
            <a:off x="8763451" y="2796790"/>
            <a:ext cx="1060410" cy="1044474"/>
          </a:xfrm>
          <a:prstGeom prst="ellipse">
            <a:avLst/>
          </a:prstGeom>
          <a:solidFill>
            <a:schemeClr val="bg1"/>
          </a:solidFill>
          <a:ln w="38100">
            <a:solidFill>
              <a:srgbClr val="79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spc="-220">
                <a:solidFill>
                  <a:srgbClr val="FF0000"/>
                </a:solidFill>
                <a:latin typeface="+mj-lt"/>
              </a:rPr>
              <a:t>10</a:t>
            </a:r>
            <a:endParaRPr lang="en-US" sz="5000" b="1" spc="-22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25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7 - 9Slide.vn">
            <a:extLst>
              <a:ext uri="{FF2B5EF4-FFF2-40B4-BE49-F238E27FC236}">
                <a16:creationId xmlns:a16="http://schemas.microsoft.com/office/drawing/2014/main" id="{077D2C4C-C624-81B8-3264-C3F1F79FABE3}"/>
              </a:ext>
            </a:extLst>
          </p:cNvPr>
          <p:cNvSpPr/>
          <p:nvPr/>
        </p:nvSpPr>
        <p:spPr>
          <a:xfrm>
            <a:off x="9847902" y="3230069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PHẠM DUYÊN 12 - 9Slide.vn">
            <a:extLst>
              <a:ext uri="{FF2B5EF4-FFF2-40B4-BE49-F238E27FC236}">
                <a16:creationId xmlns:a16="http://schemas.microsoft.com/office/drawing/2014/main" id="{3D8D0DB2-764D-B6D0-7B95-50E640A66DE2}"/>
              </a:ext>
            </a:extLst>
          </p:cNvPr>
          <p:cNvSpPr/>
          <p:nvPr/>
        </p:nvSpPr>
        <p:spPr>
          <a:xfrm>
            <a:off x="7975600" y="1930401"/>
            <a:ext cx="3228794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en-US" sz="4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45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11" name="PHẠM DUYÊN 18 - 9Slide.vn">
            <a:extLst>
              <a:ext uri="{FF2B5EF4-FFF2-40B4-BE49-F238E27FC236}">
                <a16:creationId xmlns:a16="http://schemas.microsoft.com/office/drawing/2014/main" id="{0BD8ABDB-5840-6818-48FB-9C9A93FC8EFE}"/>
              </a:ext>
            </a:extLst>
          </p:cNvPr>
          <p:cNvSpPr/>
          <p:nvPr/>
        </p:nvSpPr>
        <p:spPr>
          <a:xfrm>
            <a:off x="9963371" y="3352155"/>
            <a:ext cx="467081" cy="46708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PHẠM DUYÊN 14 - 9Slide.vn">
            <a:extLst>
              <a:ext uri="{FF2B5EF4-FFF2-40B4-BE49-F238E27FC236}">
                <a16:creationId xmlns:a16="http://schemas.microsoft.com/office/drawing/2014/main" id="{304FB6E0-AEAA-6523-0E54-B43EDDB64537}"/>
              </a:ext>
            </a:extLst>
          </p:cNvPr>
          <p:cNvSpPr/>
          <p:nvPr/>
        </p:nvSpPr>
        <p:spPr>
          <a:xfrm>
            <a:off x="8907958" y="2088227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PHẠM DUYÊN 25 - 9Slide.vn">
            <a:extLst>
              <a:ext uri="{FF2B5EF4-FFF2-40B4-BE49-F238E27FC236}">
                <a16:creationId xmlns:a16="http://schemas.microsoft.com/office/drawing/2014/main" id="{D0733AE3-569E-61FB-8624-2EC2021E6392}"/>
              </a:ext>
            </a:extLst>
          </p:cNvPr>
          <p:cNvSpPr/>
          <p:nvPr/>
        </p:nvSpPr>
        <p:spPr>
          <a:xfrm>
            <a:off x="4927600" y="5462374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" name="PHẠM DUYÊN 20 - 9Slide.vn">
            <a:extLst>
              <a:ext uri="{FF2B5EF4-FFF2-40B4-BE49-F238E27FC236}">
                <a16:creationId xmlns:a16="http://schemas.microsoft.com/office/drawing/2014/main" id="{D031AD95-87F8-04A0-DB74-6FAE357AE68A}"/>
              </a:ext>
            </a:extLst>
          </p:cNvPr>
          <p:cNvSpPr/>
          <p:nvPr/>
        </p:nvSpPr>
        <p:spPr>
          <a:xfrm>
            <a:off x="4318000" y="4162706"/>
            <a:ext cx="3228794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+ 0  </a:t>
            </a:r>
            <a:r>
              <a:rPr lang="en-US" sz="4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45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PHẠM DUYÊN 4 - 9Slide.vn">
            <a:extLst>
              <a:ext uri="{FF2B5EF4-FFF2-40B4-BE49-F238E27FC236}">
                <a16:creationId xmlns:a16="http://schemas.microsoft.com/office/drawing/2014/main" id="{0FF3755C-8975-C68E-A735-92A37072AEE6}"/>
              </a:ext>
            </a:extLst>
          </p:cNvPr>
          <p:cNvSpPr/>
          <p:nvPr/>
        </p:nvSpPr>
        <p:spPr>
          <a:xfrm>
            <a:off x="1381306" y="1930401"/>
            <a:ext cx="3228794" cy="802995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+ 4  </a:t>
            </a:r>
            <a:r>
              <a:rPr lang="en-US" sz="4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5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6" name="PHẠM DUYÊN 9 - 9Slide.vn">
            <a:extLst>
              <a:ext uri="{FF2B5EF4-FFF2-40B4-BE49-F238E27FC236}">
                <a16:creationId xmlns:a16="http://schemas.microsoft.com/office/drawing/2014/main" id="{A800EC8D-6CEF-97F0-7171-0D7E9DA90A00}"/>
              </a:ext>
            </a:extLst>
          </p:cNvPr>
          <p:cNvSpPr/>
          <p:nvPr/>
        </p:nvSpPr>
        <p:spPr>
          <a:xfrm>
            <a:off x="1966101" y="3230069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PHẠM DUYÊN 26 - 9Slide.vn">
            <a:extLst>
              <a:ext uri="{FF2B5EF4-FFF2-40B4-BE49-F238E27FC236}">
                <a16:creationId xmlns:a16="http://schemas.microsoft.com/office/drawing/2014/main" id="{52DF085C-61EE-A689-7733-A2F73BA32EF5}"/>
              </a:ext>
            </a:extLst>
          </p:cNvPr>
          <p:cNvSpPr/>
          <p:nvPr/>
        </p:nvSpPr>
        <p:spPr>
          <a:xfrm>
            <a:off x="4942705" y="5493334"/>
            <a:ext cx="575445" cy="575445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PHẠM DUYÊN 6 - 9Slide.vn">
            <a:extLst>
              <a:ext uri="{FF2B5EF4-FFF2-40B4-BE49-F238E27FC236}">
                <a16:creationId xmlns:a16="http://schemas.microsoft.com/office/drawing/2014/main" id="{1757093F-067E-AB5E-E6D6-40B185FE82D3}"/>
              </a:ext>
            </a:extLst>
          </p:cNvPr>
          <p:cNvSpPr/>
          <p:nvPr/>
        </p:nvSpPr>
        <p:spPr>
          <a:xfrm>
            <a:off x="3199108" y="2080607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PHẠM DUYÊN 10 - 9Slide.vn">
            <a:extLst>
              <a:ext uri="{FF2B5EF4-FFF2-40B4-BE49-F238E27FC236}">
                <a16:creationId xmlns:a16="http://schemas.microsoft.com/office/drawing/2014/main" id="{FC9409BD-D48B-76A7-4622-582FFBFD2A0D}"/>
              </a:ext>
            </a:extLst>
          </p:cNvPr>
          <p:cNvSpPr/>
          <p:nvPr/>
        </p:nvSpPr>
        <p:spPr>
          <a:xfrm>
            <a:off x="2059345" y="3341641"/>
            <a:ext cx="467081" cy="467082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PHẠM DUYÊN 22 - 9Slide.vn">
            <a:extLst>
              <a:ext uri="{FF2B5EF4-FFF2-40B4-BE49-F238E27FC236}">
                <a16:creationId xmlns:a16="http://schemas.microsoft.com/office/drawing/2014/main" id="{2A217885-CDBA-8E59-80CD-90B640126BC5}"/>
              </a:ext>
            </a:extLst>
          </p:cNvPr>
          <p:cNvSpPr/>
          <p:nvPr/>
        </p:nvSpPr>
        <p:spPr>
          <a:xfrm>
            <a:off x="6166009" y="4312912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7351BA-A8BE-53E4-5606-AE54E2836587}"/>
              </a:ext>
            </a:extLst>
          </p:cNvPr>
          <p:cNvGrpSpPr/>
          <p:nvPr/>
        </p:nvGrpSpPr>
        <p:grpSpPr>
          <a:xfrm>
            <a:off x="1294633" y="324251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1A1C25C-80C1-00B0-44ED-544088E8D2C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D3F9469-DF97-CFCF-462F-95FD184B30F4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DC4C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EE19882-4047-BBB8-86E3-DBAEC8129D4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CB2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E46C1E-958E-A350-325C-2CA3902CEEF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" name="PHẠM DUYÊN 1 - 9Slide.vn">
            <a:extLst>
              <a:ext uri="{FF2B5EF4-FFF2-40B4-BE49-F238E27FC236}">
                <a16:creationId xmlns:a16="http://schemas.microsoft.com/office/drawing/2014/main" id="{00538EFE-25A9-B3E8-E349-D5AFDF2DF675}"/>
              </a:ext>
            </a:extLst>
          </p:cNvPr>
          <p:cNvGrpSpPr/>
          <p:nvPr/>
        </p:nvGrpSpPr>
        <p:grpSpPr>
          <a:xfrm>
            <a:off x="1966101" y="305318"/>
            <a:ext cx="3143734" cy="772783"/>
            <a:chOff x="961179" y="1323589"/>
            <a:chExt cx="3143734" cy="91271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842B0AE-66F7-AE71-E630-A3BC80224935}"/>
                </a:ext>
              </a:extLst>
            </p:cNvPr>
            <p:cNvSpPr/>
            <p:nvPr/>
          </p:nvSpPr>
          <p:spPr>
            <a:xfrm>
              <a:off x="1865869" y="1358797"/>
              <a:ext cx="1623905" cy="813957"/>
            </a:xfrm>
            <a:prstGeom prst="roundRect">
              <a:avLst/>
            </a:prstGeom>
            <a:solidFill>
              <a:srgbClr val="FEBAA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87E057-422C-C2A5-B3C5-838A5A7BA18E}"/>
                </a:ext>
              </a:extLst>
            </p:cNvPr>
            <p:cNvSpPr txBox="1"/>
            <p:nvPr/>
          </p:nvSpPr>
          <p:spPr>
            <a:xfrm>
              <a:off x="1848975" y="1323589"/>
              <a:ext cx="1620663" cy="908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A2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&gt;,&lt;,=</a:t>
              </a:r>
              <a:endParaRPr lang="en-US" sz="4400" b="1" dirty="0">
                <a:solidFill>
                  <a:srgbClr val="A2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4D3D92-C21E-76C8-A0E0-5104E2D5E367}"/>
                </a:ext>
              </a:extLst>
            </p:cNvPr>
            <p:cNvSpPr txBox="1"/>
            <p:nvPr/>
          </p:nvSpPr>
          <p:spPr>
            <a:xfrm>
              <a:off x="3413575" y="1327537"/>
              <a:ext cx="691338" cy="90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A2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B52FC7-58A3-F320-F30D-3E30083556C8}"/>
                </a:ext>
              </a:extLst>
            </p:cNvPr>
            <p:cNvSpPr txBox="1"/>
            <p:nvPr/>
          </p:nvSpPr>
          <p:spPr>
            <a:xfrm>
              <a:off x="961179" y="1323589"/>
              <a:ext cx="950793" cy="90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A2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b)</a:t>
              </a:r>
              <a:endParaRPr lang="en-US" sz="4400" b="1" dirty="0">
                <a:solidFill>
                  <a:srgbClr val="A2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2" name="PHẠM DUYÊN 5 - 9Slide.vn">
            <a:extLst>
              <a:ext uri="{FF2B5EF4-FFF2-40B4-BE49-F238E27FC236}">
                <a16:creationId xmlns:a16="http://schemas.microsoft.com/office/drawing/2014/main" id="{B67EF7B8-5351-7E73-7F05-FD0648394F80}"/>
              </a:ext>
            </a:extLst>
          </p:cNvPr>
          <p:cNvSpPr/>
          <p:nvPr/>
        </p:nvSpPr>
        <p:spPr>
          <a:xfrm>
            <a:off x="3129099" y="2006601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PHẠM DUYÊN 7 - 9Slide.vn">
            <a:extLst>
              <a:ext uri="{FF2B5EF4-FFF2-40B4-BE49-F238E27FC236}">
                <a16:creationId xmlns:a16="http://schemas.microsoft.com/office/drawing/2014/main" id="{47AF40E2-4E2F-AC24-47AE-34FB8721BD20}"/>
              </a:ext>
            </a:extLst>
          </p:cNvPr>
          <p:cNvCxnSpPr>
            <a:cxnSpLocks/>
          </p:cNvCxnSpPr>
          <p:nvPr/>
        </p:nvCxnSpPr>
        <p:spPr>
          <a:xfrm>
            <a:off x="1719399" y="2650845"/>
            <a:ext cx="12192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HẠM DUYÊN 8 - 9Slide.vn">
            <a:extLst>
              <a:ext uri="{FF2B5EF4-FFF2-40B4-BE49-F238E27FC236}">
                <a16:creationId xmlns:a16="http://schemas.microsoft.com/office/drawing/2014/main" id="{59710D97-1E22-7E1D-7466-FB3B6DE2E0F7}"/>
              </a:ext>
            </a:extLst>
          </p:cNvPr>
          <p:cNvCxnSpPr>
            <a:cxnSpLocks/>
          </p:cNvCxnSpPr>
          <p:nvPr/>
        </p:nvCxnSpPr>
        <p:spPr>
          <a:xfrm>
            <a:off x="2333952" y="2650845"/>
            <a:ext cx="0" cy="492405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HẠM DUYÊN 11 - 9Slide.vn">
            <a:extLst>
              <a:ext uri="{FF2B5EF4-FFF2-40B4-BE49-F238E27FC236}">
                <a16:creationId xmlns:a16="http://schemas.microsoft.com/office/drawing/2014/main" id="{54E9CD2D-EAC2-2364-B30E-E2E6A367EC8C}"/>
              </a:ext>
            </a:extLst>
          </p:cNvPr>
          <p:cNvCxnSpPr>
            <a:cxnSpLocks/>
          </p:cNvCxnSpPr>
          <p:nvPr/>
        </p:nvCxnSpPr>
        <p:spPr>
          <a:xfrm flipV="1">
            <a:off x="2697038" y="2644775"/>
            <a:ext cx="1362336" cy="885824"/>
          </a:xfrm>
          <a:prstGeom prst="straightConnector1">
            <a:avLst/>
          </a:prstGeom>
          <a:ln w="12700"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HẠM DUYÊN 13 - 9Slide.vn">
            <a:extLst>
              <a:ext uri="{FF2B5EF4-FFF2-40B4-BE49-F238E27FC236}">
                <a16:creationId xmlns:a16="http://schemas.microsoft.com/office/drawing/2014/main" id="{B917769A-0656-C9B9-E5C6-96FAA2CBEF67}"/>
              </a:ext>
            </a:extLst>
          </p:cNvPr>
          <p:cNvSpPr/>
          <p:nvPr/>
        </p:nvSpPr>
        <p:spPr>
          <a:xfrm>
            <a:off x="8799576" y="2006601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PHẠM DUYÊN 15 - 9Slide.vn">
            <a:extLst>
              <a:ext uri="{FF2B5EF4-FFF2-40B4-BE49-F238E27FC236}">
                <a16:creationId xmlns:a16="http://schemas.microsoft.com/office/drawing/2014/main" id="{460EBF48-528D-EA9B-7C20-98A6A8018E7A}"/>
              </a:ext>
            </a:extLst>
          </p:cNvPr>
          <p:cNvCxnSpPr>
            <a:cxnSpLocks/>
          </p:cNvCxnSpPr>
          <p:nvPr/>
        </p:nvCxnSpPr>
        <p:spPr>
          <a:xfrm>
            <a:off x="9601200" y="2650845"/>
            <a:ext cx="12192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HẠM DUYÊN 16 - 9Slide.vn">
            <a:extLst>
              <a:ext uri="{FF2B5EF4-FFF2-40B4-BE49-F238E27FC236}">
                <a16:creationId xmlns:a16="http://schemas.microsoft.com/office/drawing/2014/main" id="{16E2104B-E335-0A62-1C97-246C88618549}"/>
              </a:ext>
            </a:extLst>
          </p:cNvPr>
          <p:cNvCxnSpPr>
            <a:cxnSpLocks/>
          </p:cNvCxnSpPr>
          <p:nvPr/>
        </p:nvCxnSpPr>
        <p:spPr>
          <a:xfrm>
            <a:off x="10215753" y="2650845"/>
            <a:ext cx="0" cy="492405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HẠM DUYÊN 19 - 9Slide.vn">
            <a:extLst>
              <a:ext uri="{FF2B5EF4-FFF2-40B4-BE49-F238E27FC236}">
                <a16:creationId xmlns:a16="http://schemas.microsoft.com/office/drawing/2014/main" id="{8D384D4C-46D7-102B-18F2-ACEA4B1D8748}"/>
              </a:ext>
            </a:extLst>
          </p:cNvPr>
          <p:cNvCxnSpPr>
            <a:cxnSpLocks/>
          </p:cNvCxnSpPr>
          <p:nvPr/>
        </p:nvCxnSpPr>
        <p:spPr>
          <a:xfrm flipH="1" flipV="1">
            <a:off x="8458200" y="2644775"/>
            <a:ext cx="1362336" cy="885824"/>
          </a:xfrm>
          <a:prstGeom prst="straightConnector1">
            <a:avLst/>
          </a:prstGeom>
          <a:ln w="12700"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HẠM DUYÊN 21 - 9Slide.vn">
            <a:extLst>
              <a:ext uri="{FF2B5EF4-FFF2-40B4-BE49-F238E27FC236}">
                <a16:creationId xmlns:a16="http://schemas.microsoft.com/office/drawing/2014/main" id="{B8091320-B1C0-80BE-0A22-BCB93DA521B9}"/>
              </a:ext>
            </a:extLst>
          </p:cNvPr>
          <p:cNvSpPr/>
          <p:nvPr/>
        </p:nvSpPr>
        <p:spPr>
          <a:xfrm>
            <a:off x="6096000" y="4238906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PHẠM DUYÊN 23 - 9Slide.vn">
            <a:extLst>
              <a:ext uri="{FF2B5EF4-FFF2-40B4-BE49-F238E27FC236}">
                <a16:creationId xmlns:a16="http://schemas.microsoft.com/office/drawing/2014/main" id="{9E4A3886-D16E-E82B-EE60-E76FE4DBF4B8}"/>
              </a:ext>
            </a:extLst>
          </p:cNvPr>
          <p:cNvCxnSpPr>
            <a:cxnSpLocks/>
          </p:cNvCxnSpPr>
          <p:nvPr/>
        </p:nvCxnSpPr>
        <p:spPr>
          <a:xfrm>
            <a:off x="4655128" y="4883150"/>
            <a:ext cx="1237673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HẠM DUYÊN 24 - 9Slide.vn">
            <a:extLst>
              <a:ext uri="{FF2B5EF4-FFF2-40B4-BE49-F238E27FC236}">
                <a16:creationId xmlns:a16="http://schemas.microsoft.com/office/drawing/2014/main" id="{F55F3A5F-F126-B48D-7B8C-7F661E2B2ED2}"/>
              </a:ext>
            </a:extLst>
          </p:cNvPr>
          <p:cNvCxnSpPr>
            <a:cxnSpLocks/>
          </p:cNvCxnSpPr>
          <p:nvPr/>
        </p:nvCxnSpPr>
        <p:spPr>
          <a:xfrm>
            <a:off x="5258125" y="4883150"/>
            <a:ext cx="0" cy="492405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HẠM DUYÊN 27 - 9Slide.vn">
            <a:extLst>
              <a:ext uri="{FF2B5EF4-FFF2-40B4-BE49-F238E27FC236}">
                <a16:creationId xmlns:a16="http://schemas.microsoft.com/office/drawing/2014/main" id="{89A2A53C-A4EA-34FC-F389-BAE8FE2869E3}"/>
              </a:ext>
            </a:extLst>
          </p:cNvPr>
          <p:cNvCxnSpPr>
            <a:cxnSpLocks/>
          </p:cNvCxnSpPr>
          <p:nvPr/>
        </p:nvCxnSpPr>
        <p:spPr>
          <a:xfrm flipV="1">
            <a:off x="5674927" y="4932177"/>
            <a:ext cx="1362336" cy="885824"/>
          </a:xfrm>
          <a:prstGeom prst="straightConnector1">
            <a:avLst/>
          </a:prstGeom>
          <a:ln w="12700">
            <a:solidFill>
              <a:schemeClr val="accent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11" grpId="0" animBg="1"/>
      <p:bldP spid="11" grpId="1" animBg="1"/>
      <p:bldP spid="11" grpId="2" animBg="1"/>
      <p:bldP spid="40" grpId="0" animBg="1"/>
      <p:bldP spid="40" grpId="1" animBg="1"/>
      <p:bldP spid="7" grpId="0" animBg="1"/>
      <p:bldP spid="7" grpId="1" animBg="1"/>
      <p:bldP spid="10" grpId="0"/>
      <p:bldP spid="31" grpId="0"/>
      <p:bldP spid="36" grpId="0" animBg="1"/>
      <p:bldP spid="36" grpId="1" animBg="1"/>
      <p:bldP spid="17" grpId="0" animBg="1"/>
      <p:bldP spid="17" grpId="1" animBg="1"/>
      <p:bldP spid="17" grpId="2" animBg="1"/>
      <p:bldP spid="33" grpId="0" animBg="1"/>
      <p:bldP spid="33" grpId="1" animBg="1"/>
      <p:bldP spid="37" grpId="0" animBg="1"/>
      <p:bldP spid="37" grpId="1" animBg="1"/>
      <p:bldP spid="37" grpId="2" animBg="1"/>
      <p:bldP spid="45" grpId="0" animBg="1"/>
      <p:bldP spid="45" grpId="1" animBg="1"/>
      <p:bldP spid="32" grpId="0" animBg="1"/>
      <p:bldP spid="39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314</TotalTime>
  <Words>296</Words>
  <Application>Microsoft Office PowerPoint</Application>
  <PresentationFormat>Widescreen</PresentationFormat>
  <Paragraphs>137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#9Slide03 Sofia Pro Soft</vt:lpstr>
      <vt:lpstr>#9Slide03 Sofia Pro Soft Bold</vt:lpstr>
      <vt:lpstr>#9Slide05 Lobster</vt:lpstr>
      <vt:lpstr>Arial</vt:lpstr>
      <vt:lpstr>Calibri</vt:lpstr>
      <vt:lpstr>Showcard Gothic</vt:lpstr>
      <vt:lpstr>UTM Ambrose</vt:lpstr>
      <vt:lpstr>VL Hagin Caps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duyen pham</cp:lastModifiedBy>
  <cp:revision>180</cp:revision>
  <dcterms:created xsi:type="dcterms:W3CDTF">2021-11-07T03:12:41Z</dcterms:created>
  <dcterms:modified xsi:type="dcterms:W3CDTF">2022-11-19T02:14:42Z</dcterms:modified>
  <cp:category>9Slide.vn</cp:category>
</cp:coreProperties>
</file>