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090"/>
    <a:srgbClr val="97E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6" autoAdjust="0"/>
  </p:normalViewPr>
  <p:slideViewPr>
    <p:cSldViewPr>
      <p:cViewPr varScale="1">
        <p:scale>
          <a:sx n="75" d="100"/>
          <a:sy n="75" d="100"/>
        </p:scale>
        <p:origin x="94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D0DEFBA-2915-6C5F-1D03-091662BD5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435" b="60901"/>
          <a:stretch/>
        </p:blipFill>
        <p:spPr>
          <a:xfrm>
            <a:off x="4205439" y="5880579"/>
            <a:ext cx="4938562" cy="1041175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C6284259-0968-0933-E084-7784E0965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72" b="65058"/>
          <a:stretch/>
        </p:blipFill>
        <p:spPr>
          <a:xfrm>
            <a:off x="1" y="5991286"/>
            <a:ext cx="4925651" cy="930468"/>
          </a:xfrm>
          <a:prstGeom prst="rect">
            <a:avLst/>
          </a:prstGeom>
        </p:spPr>
      </p:pic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3682BE38-8B15-A728-2EC7-59AA64769121}"/>
              </a:ext>
            </a:extLst>
          </p:cNvPr>
          <p:cNvSpPr/>
          <p:nvPr userDrawn="1"/>
        </p:nvSpPr>
        <p:spPr>
          <a:xfrm>
            <a:off x="-4763" y="1"/>
            <a:ext cx="9148763" cy="1717964"/>
          </a:xfrm>
          <a:custGeom>
            <a:avLst/>
            <a:gdLst>
              <a:gd name="connsiteX0" fmla="*/ 27709 w 12228945"/>
              <a:gd name="connsiteY0" fmla="*/ 1357745 h 1828800"/>
              <a:gd name="connsiteX1" fmla="*/ 1570181 w 12228945"/>
              <a:gd name="connsiteY1" fmla="*/ 1357745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28800"/>
              <a:gd name="connsiteX1" fmla="*/ 1376218 w 12228945"/>
              <a:gd name="connsiteY1" fmla="*/ 1376217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31184"/>
              <a:gd name="connsiteX1" fmla="*/ 1376218 w 12228945"/>
              <a:gd name="connsiteY1" fmla="*/ 1376217 h 1831184"/>
              <a:gd name="connsiteX2" fmla="*/ 1921163 w 12228945"/>
              <a:gd name="connsiteY2" fmla="*/ 1828800 h 1831184"/>
              <a:gd name="connsiteX3" fmla="*/ 12228945 w 12228945"/>
              <a:gd name="connsiteY3" fmla="*/ 1828800 h 1831184"/>
              <a:gd name="connsiteX4" fmla="*/ 12228945 w 12228945"/>
              <a:gd name="connsiteY4" fmla="*/ 0 h 1831184"/>
              <a:gd name="connsiteX5" fmla="*/ 0 w 12228945"/>
              <a:gd name="connsiteY5" fmla="*/ 18472 h 1831184"/>
              <a:gd name="connsiteX6" fmla="*/ 27709 w 12228945"/>
              <a:gd name="connsiteY6" fmla="*/ 1357745 h 1831184"/>
              <a:gd name="connsiteX0" fmla="*/ 27709 w 12228945"/>
              <a:gd name="connsiteY0" fmla="*/ 1357745 h 1831245"/>
              <a:gd name="connsiteX1" fmla="*/ 1376218 w 12228945"/>
              <a:gd name="connsiteY1" fmla="*/ 1376217 h 1831245"/>
              <a:gd name="connsiteX2" fmla="*/ 1921163 w 12228945"/>
              <a:gd name="connsiteY2" fmla="*/ 1828800 h 1831245"/>
              <a:gd name="connsiteX3" fmla="*/ 12228945 w 12228945"/>
              <a:gd name="connsiteY3" fmla="*/ 1828800 h 1831245"/>
              <a:gd name="connsiteX4" fmla="*/ 12228945 w 12228945"/>
              <a:gd name="connsiteY4" fmla="*/ 0 h 1831245"/>
              <a:gd name="connsiteX5" fmla="*/ 0 w 12228945"/>
              <a:gd name="connsiteY5" fmla="*/ 18472 h 1831245"/>
              <a:gd name="connsiteX6" fmla="*/ 27709 w 12228945"/>
              <a:gd name="connsiteY6" fmla="*/ 1357745 h 1831245"/>
              <a:gd name="connsiteX0" fmla="*/ 27709 w 12228945"/>
              <a:gd name="connsiteY0" fmla="*/ 1357745 h 1831183"/>
              <a:gd name="connsiteX1" fmla="*/ 1219200 w 12228945"/>
              <a:gd name="connsiteY1" fmla="*/ 1366981 h 1831183"/>
              <a:gd name="connsiteX2" fmla="*/ 1921163 w 12228945"/>
              <a:gd name="connsiteY2" fmla="*/ 1828800 h 1831183"/>
              <a:gd name="connsiteX3" fmla="*/ 12228945 w 12228945"/>
              <a:gd name="connsiteY3" fmla="*/ 1828800 h 1831183"/>
              <a:gd name="connsiteX4" fmla="*/ 12228945 w 12228945"/>
              <a:gd name="connsiteY4" fmla="*/ 0 h 1831183"/>
              <a:gd name="connsiteX5" fmla="*/ 0 w 12228945"/>
              <a:gd name="connsiteY5" fmla="*/ 18472 h 1831183"/>
              <a:gd name="connsiteX6" fmla="*/ 27709 w 12228945"/>
              <a:gd name="connsiteY6" fmla="*/ 1357745 h 1831183"/>
              <a:gd name="connsiteX0" fmla="*/ 27709 w 12228945"/>
              <a:gd name="connsiteY0" fmla="*/ 1357745 h 1831308"/>
              <a:gd name="connsiteX1" fmla="*/ 1219200 w 12228945"/>
              <a:gd name="connsiteY1" fmla="*/ 1366981 h 1831308"/>
              <a:gd name="connsiteX2" fmla="*/ 1921163 w 12228945"/>
              <a:gd name="connsiteY2" fmla="*/ 1828800 h 1831308"/>
              <a:gd name="connsiteX3" fmla="*/ 12228945 w 12228945"/>
              <a:gd name="connsiteY3" fmla="*/ 1828800 h 1831308"/>
              <a:gd name="connsiteX4" fmla="*/ 12228945 w 12228945"/>
              <a:gd name="connsiteY4" fmla="*/ 0 h 1831308"/>
              <a:gd name="connsiteX5" fmla="*/ 0 w 12228945"/>
              <a:gd name="connsiteY5" fmla="*/ 18472 h 1831308"/>
              <a:gd name="connsiteX6" fmla="*/ 27709 w 12228945"/>
              <a:gd name="connsiteY6" fmla="*/ 1357745 h 1831308"/>
              <a:gd name="connsiteX0" fmla="*/ 27709 w 12228945"/>
              <a:gd name="connsiteY0" fmla="*/ 1357745 h 1831377"/>
              <a:gd name="connsiteX1" fmla="*/ 1394690 w 12228945"/>
              <a:gd name="connsiteY1" fmla="*/ 1376218 h 1831377"/>
              <a:gd name="connsiteX2" fmla="*/ 1921163 w 12228945"/>
              <a:gd name="connsiteY2" fmla="*/ 1828800 h 1831377"/>
              <a:gd name="connsiteX3" fmla="*/ 12228945 w 12228945"/>
              <a:gd name="connsiteY3" fmla="*/ 1828800 h 1831377"/>
              <a:gd name="connsiteX4" fmla="*/ 12228945 w 12228945"/>
              <a:gd name="connsiteY4" fmla="*/ 0 h 1831377"/>
              <a:gd name="connsiteX5" fmla="*/ 0 w 12228945"/>
              <a:gd name="connsiteY5" fmla="*/ 18472 h 1831377"/>
              <a:gd name="connsiteX6" fmla="*/ 27709 w 12228945"/>
              <a:gd name="connsiteY6" fmla="*/ 1357745 h 1831377"/>
              <a:gd name="connsiteX0" fmla="*/ 27709 w 12228945"/>
              <a:gd name="connsiteY0" fmla="*/ 1357745 h 1828800"/>
              <a:gd name="connsiteX1" fmla="*/ 1394690 w 12228945"/>
              <a:gd name="connsiteY1" fmla="*/ 1376218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034981 w 12228945"/>
              <a:gd name="connsiteY4" fmla="*/ 304801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210472 w 12228945"/>
              <a:gd name="connsiteY4" fmla="*/ 92365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0 w 12201236"/>
              <a:gd name="connsiteY0" fmla="*/ 1246908 h 1717963"/>
              <a:gd name="connsiteX1" fmla="*/ 1366981 w 12201236"/>
              <a:gd name="connsiteY1" fmla="*/ 1265381 h 1717963"/>
              <a:gd name="connsiteX2" fmla="*/ 1893454 w 12201236"/>
              <a:gd name="connsiteY2" fmla="*/ 1717963 h 1717963"/>
              <a:gd name="connsiteX3" fmla="*/ 12201236 w 12201236"/>
              <a:gd name="connsiteY3" fmla="*/ 1717963 h 1717963"/>
              <a:gd name="connsiteX4" fmla="*/ 12182763 w 12201236"/>
              <a:gd name="connsiteY4" fmla="*/ 0 h 1717963"/>
              <a:gd name="connsiteX5" fmla="*/ 55418 w 12201236"/>
              <a:gd name="connsiteY5" fmla="*/ 267853 h 1717963"/>
              <a:gd name="connsiteX6" fmla="*/ 0 w 12201236"/>
              <a:gd name="connsiteY6" fmla="*/ 1246908 h 1717963"/>
              <a:gd name="connsiteX0" fmla="*/ 0 w 12201236"/>
              <a:gd name="connsiteY0" fmla="*/ 1246909 h 1717964"/>
              <a:gd name="connsiteX1" fmla="*/ 1366981 w 12201236"/>
              <a:gd name="connsiteY1" fmla="*/ 1265382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12700 w 12201236"/>
              <a:gd name="connsiteY0" fmla="*/ 14501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49715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37650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0 w 12207586"/>
              <a:gd name="connsiteY0" fmla="*/ 1450109 h 1717964"/>
              <a:gd name="connsiteX1" fmla="*/ 1382856 w 12207586"/>
              <a:gd name="connsiteY1" fmla="*/ 1459057 h 1717964"/>
              <a:gd name="connsiteX2" fmla="*/ 1899804 w 12207586"/>
              <a:gd name="connsiteY2" fmla="*/ 1717964 h 1717964"/>
              <a:gd name="connsiteX3" fmla="*/ 12207586 w 12207586"/>
              <a:gd name="connsiteY3" fmla="*/ 1717964 h 1717964"/>
              <a:gd name="connsiteX4" fmla="*/ 12189113 w 12207586"/>
              <a:gd name="connsiteY4" fmla="*/ 1 h 1717964"/>
              <a:gd name="connsiteX5" fmla="*/ 6350 w 12207586"/>
              <a:gd name="connsiteY5" fmla="*/ 0 h 1717964"/>
              <a:gd name="connsiteX6" fmla="*/ 0 w 12207586"/>
              <a:gd name="connsiteY6" fmla="*/ 1450109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586" h="1717964">
                <a:moveTo>
                  <a:pt x="0" y="1450109"/>
                </a:moveTo>
                <a:lnTo>
                  <a:pt x="1382856" y="1459057"/>
                </a:lnTo>
                <a:cubicBezTo>
                  <a:pt x="1672743" y="1440777"/>
                  <a:pt x="1561138" y="1705648"/>
                  <a:pt x="1899804" y="1717964"/>
                </a:cubicBezTo>
                <a:lnTo>
                  <a:pt x="12207586" y="1717964"/>
                </a:lnTo>
                <a:lnTo>
                  <a:pt x="12189113" y="1"/>
                </a:lnTo>
                <a:lnTo>
                  <a:pt x="6350" y="0"/>
                </a:lnTo>
                <a:cubicBezTo>
                  <a:pt x="4233" y="483370"/>
                  <a:pt x="2117" y="966739"/>
                  <a:pt x="0" y="1450109"/>
                </a:cubicBezTo>
                <a:close/>
              </a:path>
            </a:pathLst>
          </a:custGeom>
          <a:solidFill>
            <a:srgbClr val="F7C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PHẠM DUYÊN 4 - 9Slide.vn">
            <a:extLst>
              <a:ext uri="{FF2B5EF4-FFF2-40B4-BE49-F238E27FC236}">
                <a16:creationId xmlns:a16="http://schemas.microsoft.com/office/drawing/2014/main" id="{F4DE2C5A-4807-B3BA-D1AF-25FF1F0834CC}"/>
              </a:ext>
            </a:extLst>
          </p:cNvPr>
          <p:cNvSpPr/>
          <p:nvPr userDrawn="1"/>
        </p:nvSpPr>
        <p:spPr>
          <a:xfrm>
            <a:off x="1549399" y="0"/>
            <a:ext cx="7594601" cy="1526466"/>
          </a:xfrm>
          <a:custGeom>
            <a:avLst/>
            <a:gdLst>
              <a:gd name="connsiteX0" fmla="*/ 584347 w 10126135"/>
              <a:gd name="connsiteY0" fmla="*/ 0 h 1526466"/>
              <a:gd name="connsiteX1" fmla="*/ 10126135 w 10126135"/>
              <a:gd name="connsiteY1" fmla="*/ 0 h 1526466"/>
              <a:gd name="connsiteX2" fmla="*/ 10126135 w 10126135"/>
              <a:gd name="connsiteY2" fmla="*/ 1526466 h 1526466"/>
              <a:gd name="connsiteX3" fmla="*/ 204058 w 10126135"/>
              <a:gd name="connsiteY3" fmla="*/ 1526466 h 1526466"/>
              <a:gd name="connsiteX4" fmla="*/ 5822 w 10126135"/>
              <a:gd name="connsiteY4" fmla="*/ 1347845 h 15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135" h="1526466">
                <a:moveTo>
                  <a:pt x="584347" y="0"/>
                </a:moveTo>
                <a:lnTo>
                  <a:pt x="10126135" y="0"/>
                </a:lnTo>
                <a:lnTo>
                  <a:pt x="10126135" y="1526466"/>
                </a:lnTo>
                <a:lnTo>
                  <a:pt x="204058" y="1526466"/>
                </a:lnTo>
                <a:cubicBezTo>
                  <a:pt x="28007" y="1526466"/>
                  <a:pt x="-17991" y="1443762"/>
                  <a:pt x="5822" y="1347845"/>
                </a:cubicBezTo>
                <a:close/>
              </a:path>
            </a:pathLst>
          </a:custGeom>
          <a:solidFill>
            <a:srgbClr val="98B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30" name="PHẠM DUYÊN 5 - 9Slide.vn">
            <a:extLst>
              <a:ext uri="{FF2B5EF4-FFF2-40B4-BE49-F238E27FC236}">
                <a16:creationId xmlns:a16="http://schemas.microsoft.com/office/drawing/2014/main" id="{68633922-5ECF-C2E1-54F6-3126B7F7C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707"/>
          <a:stretch/>
        </p:blipFill>
        <p:spPr>
          <a:xfrm>
            <a:off x="3689708" y="-1676400"/>
            <a:ext cx="1764585" cy="706456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30" name="PHẠM DUYÊN 6 - 9Slide.vn">
            <a:extLst>
              <a:ext uri="{FF2B5EF4-FFF2-40B4-BE49-F238E27FC236}">
                <a16:creationId xmlns:a16="http://schemas.microsoft.com/office/drawing/2014/main" id="{E9B3A2D5-5955-AE66-B8CE-947BB018D5AB}"/>
              </a:ext>
            </a:extLst>
          </p:cNvPr>
          <p:cNvSpPr/>
          <p:nvPr userDrawn="1"/>
        </p:nvSpPr>
        <p:spPr>
          <a:xfrm>
            <a:off x="0" y="1"/>
            <a:ext cx="1885950" cy="1115441"/>
          </a:xfrm>
          <a:custGeom>
            <a:avLst/>
            <a:gdLst>
              <a:gd name="connsiteX0" fmla="*/ 0 w 2076949"/>
              <a:gd name="connsiteY0" fmla="*/ 0 h 1115441"/>
              <a:gd name="connsiteX1" fmla="*/ 2076949 w 2076949"/>
              <a:gd name="connsiteY1" fmla="*/ 0 h 1115441"/>
              <a:gd name="connsiteX2" fmla="*/ 1729276 w 2076949"/>
              <a:gd name="connsiteY2" fmla="*/ 996098 h 1115441"/>
              <a:gd name="connsiteX3" fmla="*/ 1488988 w 2076949"/>
              <a:gd name="connsiteY3" fmla="*/ 1115157 h 1115441"/>
              <a:gd name="connsiteX4" fmla="*/ 39307 w 2076949"/>
              <a:gd name="connsiteY4" fmla="*/ 1115157 h 1115441"/>
              <a:gd name="connsiteX5" fmla="*/ 0 w 2076949"/>
              <a:gd name="connsiteY5" fmla="*/ 1111195 h 11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6949" h="1115441">
                <a:moveTo>
                  <a:pt x="0" y="0"/>
                </a:moveTo>
                <a:lnTo>
                  <a:pt x="2076949" y="0"/>
                </a:lnTo>
                <a:lnTo>
                  <a:pt x="1729276" y="996098"/>
                </a:lnTo>
                <a:cubicBezTo>
                  <a:pt x="1657838" y="1127101"/>
                  <a:pt x="1622372" y="1115157"/>
                  <a:pt x="1488988" y="1115157"/>
                </a:cubicBezTo>
                <a:lnTo>
                  <a:pt x="39307" y="1115157"/>
                </a:lnTo>
                <a:lnTo>
                  <a:pt x="0" y="1111195"/>
                </a:lnTo>
                <a:close/>
              </a:path>
            </a:pathLst>
          </a:custGeom>
          <a:solidFill>
            <a:srgbClr val="6D9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1E3B1C21-B0D8-9680-ED64-5E3D3BD32510}"/>
              </a:ext>
            </a:extLst>
          </p:cNvPr>
          <p:cNvSpPr/>
          <p:nvPr userDrawn="1"/>
        </p:nvSpPr>
        <p:spPr>
          <a:xfrm flipH="1">
            <a:off x="2064733" y="6022882"/>
            <a:ext cx="359834" cy="714752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8C2EDB8C-FD17-A38F-9C50-4F483CE9A850}"/>
              </a:ext>
            </a:extLst>
          </p:cNvPr>
          <p:cNvSpPr/>
          <p:nvPr userDrawn="1"/>
        </p:nvSpPr>
        <p:spPr>
          <a:xfrm flipH="1">
            <a:off x="-112302" y="2349151"/>
            <a:ext cx="2803680" cy="449037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E1B69A67-E123-8380-57F6-2F87F6ADC9D5}"/>
              </a:ext>
            </a:extLst>
          </p:cNvPr>
          <p:cNvSpPr/>
          <p:nvPr userDrawn="1"/>
        </p:nvSpPr>
        <p:spPr>
          <a:xfrm flipH="1">
            <a:off x="2478116" y="5073534"/>
            <a:ext cx="1295250" cy="126286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1E26C636-2E99-B337-FDD7-1C0AB08DAD65}"/>
              </a:ext>
            </a:extLst>
          </p:cNvPr>
          <p:cNvSpPr/>
          <p:nvPr userDrawn="1"/>
        </p:nvSpPr>
        <p:spPr>
          <a:xfrm>
            <a:off x="6924526" y="4419600"/>
            <a:ext cx="1985360" cy="220044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3853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E577DAAA-D7ED-8A6D-4032-0044FD46318E}"/>
              </a:ext>
            </a:extLst>
          </p:cNvPr>
          <p:cNvSpPr txBox="1"/>
          <p:nvPr/>
        </p:nvSpPr>
        <p:spPr>
          <a:xfrm>
            <a:off x="0" y="228600"/>
            <a:ext cx="1795938" cy="457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81C672BA-A448-5C55-17FA-6F9B17831FAE}"/>
              </a:ext>
            </a:extLst>
          </p:cNvPr>
          <p:cNvSpPr txBox="1"/>
          <p:nvPr/>
        </p:nvSpPr>
        <p:spPr>
          <a:xfrm>
            <a:off x="2133600" y="387708"/>
            <a:ext cx="6706708" cy="628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6000"/>
              </a:lnSpc>
              <a:defRPr sz="7200">
                <a:ln w="31750">
                  <a:solidFill>
                    <a:schemeClr val="bg1"/>
                  </a:solidFill>
                </a:ln>
                <a:solidFill>
                  <a:srgbClr val="EA5B27"/>
                </a:solidFill>
                <a:latin typeface="+mj-lt"/>
              </a:defRPr>
            </a:lvl1pPr>
          </a:lstStyle>
          <a:p>
            <a:r>
              <a:rPr lang="en-US" sz="405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EBE949B5-F968-242B-A2BE-BDBC37BE7ED9}"/>
              </a:ext>
            </a:extLst>
          </p:cNvPr>
          <p:cNvGrpSpPr/>
          <p:nvPr/>
        </p:nvGrpSpPr>
        <p:grpSpPr>
          <a:xfrm>
            <a:off x="3670303" y="2228850"/>
            <a:ext cx="1816651" cy="1217285"/>
            <a:chOff x="5023931" y="1978566"/>
            <a:chExt cx="2422201" cy="1623046"/>
          </a:xfrm>
        </p:grpSpPr>
        <p:sp>
          <p:nvSpPr>
            <p:cNvPr id="2" name="PHẠM DUYÊN 1 - 9Slide.vn">
              <a:extLst>
                <a:ext uri="{FF2B5EF4-FFF2-40B4-BE49-F238E27FC236}">
                  <a16:creationId xmlns:a16="http://schemas.microsoft.com/office/drawing/2014/main" id="{835481FF-A2D5-8F50-AFDB-149CE32B28AF}"/>
                </a:ext>
              </a:extLst>
            </p:cNvPr>
            <p:cNvSpPr/>
            <p:nvPr/>
          </p:nvSpPr>
          <p:spPr>
            <a:xfrm>
              <a:off x="5183843" y="1978566"/>
              <a:ext cx="2084704" cy="1623046"/>
            </a:xfrm>
            <a:custGeom>
              <a:avLst/>
              <a:gdLst/>
              <a:ahLst/>
              <a:cxnLst/>
              <a:rect l="l" t="t" r="r" b="b"/>
              <a:pathLst>
                <a:path w="2654665" h="2462202">
                  <a:moveTo>
                    <a:pt x="0" y="0"/>
                  </a:moveTo>
                  <a:lnTo>
                    <a:pt x="2654665" y="0"/>
                  </a:lnTo>
                  <a:lnTo>
                    <a:pt x="2654665" y="2462201"/>
                  </a:lnTo>
                  <a:lnTo>
                    <a:pt x="0" y="246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PHẠM DUYÊN 7 - 9Slide.vn">
              <a:extLst>
                <a:ext uri="{FF2B5EF4-FFF2-40B4-BE49-F238E27FC236}">
                  <a16:creationId xmlns:a16="http://schemas.microsoft.com/office/drawing/2014/main" id="{3BDB1770-B2D2-03D7-46FD-A04873593B09}"/>
                </a:ext>
              </a:extLst>
            </p:cNvPr>
            <p:cNvSpPr txBox="1"/>
            <p:nvPr/>
          </p:nvSpPr>
          <p:spPr>
            <a:xfrm>
              <a:off x="5023931" y="2523108"/>
              <a:ext cx="2422201" cy="6647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3300" b="1" dirty="0" err="1" smtClean="0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Bài</a:t>
              </a:r>
              <a:r>
                <a:rPr lang="en-US" altLang="zh-CN" sz="3300" b="1" dirty="0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zh-CN" sz="3300" b="1" dirty="0" smtClean="0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15</a:t>
              </a:r>
              <a:endParaRPr lang="zh-CN" altLang="en-US" sz="3300" b="1" dirty="0">
                <a:ln w="15875" cmpd="sng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E75F7807-14F2-D36C-65E8-C08314E4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10" y="3312862"/>
            <a:ext cx="6534479" cy="1891445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662A5DAB-AE1C-D53D-ECF4-A5A51CC5C88E}"/>
              </a:ext>
            </a:extLst>
          </p:cNvPr>
          <p:cNvSpPr txBox="1"/>
          <p:nvPr/>
        </p:nvSpPr>
        <p:spPr>
          <a:xfrm>
            <a:off x="3886200" y="4914900"/>
            <a:ext cx="13716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C5D12"/>
                </a:solidFill>
                <a:latin typeface="+mj-lt"/>
                <a:cs typeface="Lato" pitchFamily="34" charset="0"/>
              </a:rPr>
              <a:t>Tiết</a:t>
            </a:r>
            <a:r>
              <a:rPr lang="en-US" sz="2400" b="1" dirty="0">
                <a:solidFill>
                  <a:srgbClr val="CC5D12"/>
                </a:solidFill>
                <a:latin typeface="+mj-lt"/>
                <a:cs typeface="Lato" pitchFamily="34" charset="0"/>
              </a:rPr>
              <a:t> </a:t>
            </a:r>
            <a:r>
              <a:rPr lang="en-US" sz="2400" b="1" dirty="0" smtClean="0">
                <a:solidFill>
                  <a:srgbClr val="CC5D12"/>
                </a:solidFill>
                <a:latin typeface="+mj-lt"/>
                <a:cs typeface="Lato" pitchFamily="34" charset="0"/>
              </a:rPr>
              <a:t>3</a:t>
            </a:r>
            <a:endParaRPr lang="en-US" sz="2400" b="1" dirty="0">
              <a:solidFill>
                <a:srgbClr val="CC5D12"/>
              </a:solidFill>
              <a:latin typeface="+mj-lt"/>
              <a:cs typeface="Lat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421BE-28E2-4AEF-950E-A08832512352}"/>
              </a:ext>
            </a:extLst>
          </p:cNvPr>
          <p:cNvSpPr txBox="1"/>
          <p:nvPr/>
        </p:nvSpPr>
        <p:spPr>
          <a:xfrm>
            <a:off x="2302563" y="1800011"/>
            <a:ext cx="47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832729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phá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399" y="6248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476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2322" y="267747"/>
            <a:ext cx="9110346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0" y="4164126"/>
            <a:ext cx="2666999" cy="2666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0" y="1600200"/>
            <a:ext cx="2666999" cy="2243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85357"/>
            <a:ext cx="4038600" cy="31575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26920" y="34290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589681" y="61522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19800" y="5209495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83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2819400"/>
            <a:ext cx="8229600" cy="1143000"/>
          </a:xfrm>
        </p:spPr>
        <p:txBody>
          <a:bodyPr/>
          <a:lstStyle/>
          <a:p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738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43675" y="5486400"/>
            <a:ext cx="19050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2602057"/>
            <a:ext cx="2071687" cy="1685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>
                <a:effectLst/>
                <a:latin typeface="Times New Roman" pitchFamily="18" charset="0"/>
                <a:cs typeface="Times New Roman" pitchFamily="18" charset="0"/>
              </a:rPr>
              <a:t>Tìm và xếp các cây vào đúng nhóm.</a:t>
            </a:r>
            <a:endParaRPr lang="en-US" sz="400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3" y="4838700"/>
            <a:ext cx="1704975" cy="201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26746"/>
            <a:ext cx="2009775" cy="1740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1905000" cy="1676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5800" y="826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bóng mát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" y="2350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hoa</a:t>
            </a:r>
          </a:p>
        </p:txBody>
      </p:sp>
      <p:sp>
        <p:nvSpPr>
          <p:cNvPr id="14" name="Oval 13"/>
          <p:cNvSpPr/>
          <p:nvPr/>
        </p:nvSpPr>
        <p:spPr>
          <a:xfrm>
            <a:off x="609600" y="3874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ăn quả</a:t>
            </a:r>
          </a:p>
        </p:txBody>
      </p:sp>
      <p:sp>
        <p:nvSpPr>
          <p:cNvPr id="15" name="Oval 14"/>
          <p:cNvSpPr/>
          <p:nvPr/>
        </p:nvSpPr>
        <p:spPr>
          <a:xfrm>
            <a:off x="609600" y="5334000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rau</a:t>
            </a:r>
          </a:p>
        </p:txBody>
      </p:sp>
      <p:sp>
        <p:nvSpPr>
          <p:cNvPr id="16" name="Oval 15"/>
          <p:cNvSpPr/>
          <p:nvPr/>
        </p:nvSpPr>
        <p:spPr>
          <a:xfrm>
            <a:off x="7155873" y="2075455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484543" y="4015692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8201025" y="4700292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732193" y="6348983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74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Em thích trồng cây gì? Nói về lợi ích của cây đó.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Times New Roman" pitchFamily="18" charset="0"/>
                <a:cs typeface="Times New Roman" pitchFamily="18" charset="0"/>
              </a:rPr>
              <a:t>Hoạt động 3: 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7462"/>
            <a:ext cx="7664971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0" y="2332037"/>
            <a:ext cx="609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3106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03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7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110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Lato</vt:lpstr>
      <vt:lpstr>Lucida Sans Unicode</vt:lpstr>
      <vt:lpstr>黑体</vt:lpstr>
      <vt:lpstr>Times New Roman</vt:lpstr>
      <vt:lpstr>Verdana</vt:lpstr>
      <vt:lpstr>Wingdings 2</vt:lpstr>
      <vt:lpstr>Wingdings 3</vt:lpstr>
      <vt:lpstr>Concourse</vt:lpstr>
      <vt:lpstr>PowerPoint Presentation</vt:lpstr>
      <vt:lpstr>Hoạt động 1: Khám phá</vt:lpstr>
      <vt:lpstr>2. Nói về lợi ích của các cây trong hình dưới đây.  Kể thêm những lợi ích khác của cây mà em biết.</vt:lpstr>
      <vt:lpstr>Hoạt động 2: Thực hành</vt:lpstr>
      <vt:lpstr>Tìm và xếp các cây vào đúng nhóm.</vt:lpstr>
      <vt:lpstr>Hoạt động 3: Vận dụng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Cây xung quanh em Tiết 3</dc:title>
  <dc:creator>Admin</dc:creator>
  <cp:lastModifiedBy>ASUS</cp:lastModifiedBy>
  <cp:revision>10</cp:revision>
  <dcterms:created xsi:type="dcterms:W3CDTF">2020-08-16T08:41:49Z</dcterms:created>
  <dcterms:modified xsi:type="dcterms:W3CDTF">2024-01-02T10:10:12Z</dcterms:modified>
</cp:coreProperties>
</file>