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400" r:id="rId3"/>
    <p:sldId id="330" r:id="rId4"/>
    <p:sldId id="399" r:id="rId5"/>
    <p:sldId id="402" r:id="rId6"/>
    <p:sldId id="401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337" r:id="rId16"/>
  </p:sldIdLst>
  <p:sldSz cx="12192000" cy="6858000"/>
  <p:notesSz cx="6858000" cy="9144000"/>
  <p:embeddedFontLst>
    <p:embeddedFont>
      <p:font typeface="Arial-Rounded" panose="020B0500000000000000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05C"/>
    <a:srgbClr val="AECF67"/>
    <a:srgbClr val="EE5D5F"/>
    <a:srgbClr val="F55D2A"/>
    <a:srgbClr val="38905A"/>
    <a:srgbClr val="44AE6D"/>
    <a:srgbClr val="844A28"/>
    <a:srgbClr val="226C4E"/>
    <a:srgbClr val="F07A26"/>
    <a:srgbClr val="DBE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1054" autoAdjust="0"/>
  </p:normalViewPr>
  <p:slideViewPr>
    <p:cSldViewPr>
      <p:cViewPr>
        <p:scale>
          <a:sx n="21" d="100"/>
          <a:sy n="21" d="100"/>
        </p:scale>
        <p:origin x="228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582"/>
    </p:cViewPr>
  </p:sorter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4BEA5E-0431-D904-B3A0-342B8FD16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D7BBA-62C4-CBA5-0807-215D82FF4F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A26B-F93D-40DF-939D-CA6FCA4C1E9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9149F-C6F3-AE9F-31D0-F90A8BA92B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5DBC2-3AEF-2AFC-D97E-B47B15462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28A3-25D4-4941-8B16-1C9ED51B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9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23106-09BC-41E8-9686-AAF514DDE3D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D6B0-D12C-49E3-84EF-3863CFCC2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Cây có hoa to, màu vàng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D6B0-D12C-49E3-84EF-3863CFCC2E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Cây rất cao, thân gỗ, mọc thẳng, không phân nhánh,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D6B0-D12C-49E3-84EF-3863CFCC2E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D0DEFBA-2915-6C5F-1D03-091662BD5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35" b="60901"/>
          <a:stretch/>
        </p:blipFill>
        <p:spPr>
          <a:xfrm>
            <a:off x="5607251" y="5880578"/>
            <a:ext cx="6584749" cy="1041175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C6284259-0968-0933-E084-7784E0965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2" b="65058"/>
          <a:stretch/>
        </p:blipFill>
        <p:spPr>
          <a:xfrm>
            <a:off x="0" y="5991286"/>
            <a:ext cx="6567535" cy="930468"/>
          </a:xfrm>
          <a:prstGeom prst="rect">
            <a:avLst/>
          </a:prstGeom>
        </p:spPr>
      </p:pic>
      <p:sp>
        <p:nvSpPr>
          <p:cNvPr id="29" name="PHẠM DUYÊN 3 - 9Slide.vn">
            <a:extLst>
              <a:ext uri="{FF2B5EF4-FFF2-40B4-BE49-F238E27FC236}">
                <a16:creationId xmlns:a16="http://schemas.microsoft.com/office/drawing/2014/main" id="{3682BE38-8B15-A728-2EC7-59AA64769121}"/>
              </a:ext>
            </a:extLst>
          </p:cNvPr>
          <p:cNvSpPr/>
          <p:nvPr userDrawn="1"/>
        </p:nvSpPr>
        <p:spPr>
          <a:xfrm>
            <a:off x="-6350" y="1"/>
            <a:ext cx="12198350" cy="1717964"/>
          </a:xfrm>
          <a:custGeom>
            <a:avLst/>
            <a:gdLst>
              <a:gd name="connsiteX0" fmla="*/ 27709 w 12228945"/>
              <a:gd name="connsiteY0" fmla="*/ 1357745 h 1828800"/>
              <a:gd name="connsiteX1" fmla="*/ 1570181 w 12228945"/>
              <a:gd name="connsiteY1" fmla="*/ 1357745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28800"/>
              <a:gd name="connsiteX1" fmla="*/ 1376218 w 12228945"/>
              <a:gd name="connsiteY1" fmla="*/ 1376217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57745 h 1831184"/>
              <a:gd name="connsiteX1" fmla="*/ 1376218 w 12228945"/>
              <a:gd name="connsiteY1" fmla="*/ 1376217 h 1831184"/>
              <a:gd name="connsiteX2" fmla="*/ 1921163 w 12228945"/>
              <a:gd name="connsiteY2" fmla="*/ 1828800 h 1831184"/>
              <a:gd name="connsiteX3" fmla="*/ 12228945 w 12228945"/>
              <a:gd name="connsiteY3" fmla="*/ 1828800 h 1831184"/>
              <a:gd name="connsiteX4" fmla="*/ 12228945 w 12228945"/>
              <a:gd name="connsiteY4" fmla="*/ 0 h 1831184"/>
              <a:gd name="connsiteX5" fmla="*/ 0 w 12228945"/>
              <a:gd name="connsiteY5" fmla="*/ 18472 h 1831184"/>
              <a:gd name="connsiteX6" fmla="*/ 27709 w 12228945"/>
              <a:gd name="connsiteY6" fmla="*/ 1357745 h 1831184"/>
              <a:gd name="connsiteX0" fmla="*/ 27709 w 12228945"/>
              <a:gd name="connsiteY0" fmla="*/ 1357745 h 1831245"/>
              <a:gd name="connsiteX1" fmla="*/ 1376218 w 12228945"/>
              <a:gd name="connsiteY1" fmla="*/ 1376217 h 1831245"/>
              <a:gd name="connsiteX2" fmla="*/ 1921163 w 12228945"/>
              <a:gd name="connsiteY2" fmla="*/ 1828800 h 1831245"/>
              <a:gd name="connsiteX3" fmla="*/ 12228945 w 12228945"/>
              <a:gd name="connsiteY3" fmla="*/ 1828800 h 1831245"/>
              <a:gd name="connsiteX4" fmla="*/ 12228945 w 12228945"/>
              <a:gd name="connsiteY4" fmla="*/ 0 h 1831245"/>
              <a:gd name="connsiteX5" fmla="*/ 0 w 12228945"/>
              <a:gd name="connsiteY5" fmla="*/ 18472 h 1831245"/>
              <a:gd name="connsiteX6" fmla="*/ 27709 w 12228945"/>
              <a:gd name="connsiteY6" fmla="*/ 1357745 h 1831245"/>
              <a:gd name="connsiteX0" fmla="*/ 27709 w 12228945"/>
              <a:gd name="connsiteY0" fmla="*/ 1357745 h 1831183"/>
              <a:gd name="connsiteX1" fmla="*/ 1219200 w 12228945"/>
              <a:gd name="connsiteY1" fmla="*/ 1366981 h 1831183"/>
              <a:gd name="connsiteX2" fmla="*/ 1921163 w 12228945"/>
              <a:gd name="connsiteY2" fmla="*/ 1828800 h 1831183"/>
              <a:gd name="connsiteX3" fmla="*/ 12228945 w 12228945"/>
              <a:gd name="connsiteY3" fmla="*/ 1828800 h 1831183"/>
              <a:gd name="connsiteX4" fmla="*/ 12228945 w 12228945"/>
              <a:gd name="connsiteY4" fmla="*/ 0 h 1831183"/>
              <a:gd name="connsiteX5" fmla="*/ 0 w 12228945"/>
              <a:gd name="connsiteY5" fmla="*/ 18472 h 1831183"/>
              <a:gd name="connsiteX6" fmla="*/ 27709 w 12228945"/>
              <a:gd name="connsiteY6" fmla="*/ 1357745 h 1831183"/>
              <a:gd name="connsiteX0" fmla="*/ 27709 w 12228945"/>
              <a:gd name="connsiteY0" fmla="*/ 1357745 h 1831308"/>
              <a:gd name="connsiteX1" fmla="*/ 1219200 w 12228945"/>
              <a:gd name="connsiteY1" fmla="*/ 1366981 h 1831308"/>
              <a:gd name="connsiteX2" fmla="*/ 1921163 w 12228945"/>
              <a:gd name="connsiteY2" fmla="*/ 1828800 h 1831308"/>
              <a:gd name="connsiteX3" fmla="*/ 12228945 w 12228945"/>
              <a:gd name="connsiteY3" fmla="*/ 1828800 h 1831308"/>
              <a:gd name="connsiteX4" fmla="*/ 12228945 w 12228945"/>
              <a:gd name="connsiteY4" fmla="*/ 0 h 1831308"/>
              <a:gd name="connsiteX5" fmla="*/ 0 w 12228945"/>
              <a:gd name="connsiteY5" fmla="*/ 18472 h 1831308"/>
              <a:gd name="connsiteX6" fmla="*/ 27709 w 12228945"/>
              <a:gd name="connsiteY6" fmla="*/ 1357745 h 1831308"/>
              <a:gd name="connsiteX0" fmla="*/ 27709 w 12228945"/>
              <a:gd name="connsiteY0" fmla="*/ 1357745 h 1831377"/>
              <a:gd name="connsiteX1" fmla="*/ 1394690 w 12228945"/>
              <a:gd name="connsiteY1" fmla="*/ 1376218 h 1831377"/>
              <a:gd name="connsiteX2" fmla="*/ 1921163 w 12228945"/>
              <a:gd name="connsiteY2" fmla="*/ 1828800 h 1831377"/>
              <a:gd name="connsiteX3" fmla="*/ 12228945 w 12228945"/>
              <a:gd name="connsiteY3" fmla="*/ 1828800 h 1831377"/>
              <a:gd name="connsiteX4" fmla="*/ 12228945 w 12228945"/>
              <a:gd name="connsiteY4" fmla="*/ 0 h 1831377"/>
              <a:gd name="connsiteX5" fmla="*/ 0 w 12228945"/>
              <a:gd name="connsiteY5" fmla="*/ 18472 h 1831377"/>
              <a:gd name="connsiteX6" fmla="*/ 27709 w 12228945"/>
              <a:gd name="connsiteY6" fmla="*/ 1357745 h 1831377"/>
              <a:gd name="connsiteX0" fmla="*/ 27709 w 12228945"/>
              <a:gd name="connsiteY0" fmla="*/ 1357745 h 1828800"/>
              <a:gd name="connsiteX1" fmla="*/ 1394690 w 12228945"/>
              <a:gd name="connsiteY1" fmla="*/ 1376218 h 1828800"/>
              <a:gd name="connsiteX2" fmla="*/ 1921163 w 12228945"/>
              <a:gd name="connsiteY2" fmla="*/ 1828800 h 1828800"/>
              <a:gd name="connsiteX3" fmla="*/ 12228945 w 12228945"/>
              <a:gd name="connsiteY3" fmla="*/ 1828800 h 1828800"/>
              <a:gd name="connsiteX4" fmla="*/ 12228945 w 12228945"/>
              <a:gd name="connsiteY4" fmla="*/ 0 h 1828800"/>
              <a:gd name="connsiteX5" fmla="*/ 0 w 12228945"/>
              <a:gd name="connsiteY5" fmla="*/ 18472 h 1828800"/>
              <a:gd name="connsiteX6" fmla="*/ 27709 w 12228945"/>
              <a:gd name="connsiteY6" fmla="*/ 1357745 h 1828800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034981 w 12228945"/>
              <a:gd name="connsiteY4" fmla="*/ 304801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27709 w 12228945"/>
              <a:gd name="connsiteY0" fmla="*/ 1339273 h 1810328"/>
              <a:gd name="connsiteX1" fmla="*/ 1394690 w 12228945"/>
              <a:gd name="connsiteY1" fmla="*/ 1357746 h 1810328"/>
              <a:gd name="connsiteX2" fmla="*/ 1921163 w 12228945"/>
              <a:gd name="connsiteY2" fmla="*/ 1810328 h 1810328"/>
              <a:gd name="connsiteX3" fmla="*/ 12228945 w 12228945"/>
              <a:gd name="connsiteY3" fmla="*/ 1810328 h 1810328"/>
              <a:gd name="connsiteX4" fmla="*/ 12210472 w 12228945"/>
              <a:gd name="connsiteY4" fmla="*/ 92365 h 1810328"/>
              <a:gd name="connsiteX5" fmla="*/ 0 w 12228945"/>
              <a:gd name="connsiteY5" fmla="*/ 0 h 1810328"/>
              <a:gd name="connsiteX6" fmla="*/ 27709 w 12228945"/>
              <a:gd name="connsiteY6" fmla="*/ 1339273 h 1810328"/>
              <a:gd name="connsiteX0" fmla="*/ 0 w 12201236"/>
              <a:gd name="connsiteY0" fmla="*/ 1246908 h 1717963"/>
              <a:gd name="connsiteX1" fmla="*/ 1366981 w 12201236"/>
              <a:gd name="connsiteY1" fmla="*/ 1265381 h 1717963"/>
              <a:gd name="connsiteX2" fmla="*/ 1893454 w 12201236"/>
              <a:gd name="connsiteY2" fmla="*/ 1717963 h 1717963"/>
              <a:gd name="connsiteX3" fmla="*/ 12201236 w 12201236"/>
              <a:gd name="connsiteY3" fmla="*/ 1717963 h 1717963"/>
              <a:gd name="connsiteX4" fmla="*/ 12182763 w 12201236"/>
              <a:gd name="connsiteY4" fmla="*/ 0 h 1717963"/>
              <a:gd name="connsiteX5" fmla="*/ 55418 w 12201236"/>
              <a:gd name="connsiteY5" fmla="*/ 267853 h 1717963"/>
              <a:gd name="connsiteX6" fmla="*/ 0 w 12201236"/>
              <a:gd name="connsiteY6" fmla="*/ 1246908 h 1717963"/>
              <a:gd name="connsiteX0" fmla="*/ 0 w 12201236"/>
              <a:gd name="connsiteY0" fmla="*/ 1246909 h 1717964"/>
              <a:gd name="connsiteX1" fmla="*/ 1366981 w 12201236"/>
              <a:gd name="connsiteY1" fmla="*/ 1265382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0 w 12201236"/>
              <a:gd name="connsiteY0" fmla="*/ 12469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0 w 12201236"/>
              <a:gd name="connsiteY6" fmla="*/ 1246909 h 1717964"/>
              <a:gd name="connsiteX0" fmla="*/ 12700 w 12201236"/>
              <a:gd name="connsiteY0" fmla="*/ 1450109 h 1717964"/>
              <a:gd name="connsiteX1" fmla="*/ 1357456 w 12201236"/>
              <a:gd name="connsiteY1" fmla="*/ 12685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49715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12700 w 12201236"/>
              <a:gd name="connsiteY0" fmla="*/ 1450109 h 1717964"/>
              <a:gd name="connsiteX1" fmla="*/ 1376506 w 12201236"/>
              <a:gd name="connsiteY1" fmla="*/ 1459057 h 1717964"/>
              <a:gd name="connsiteX2" fmla="*/ 1893454 w 12201236"/>
              <a:gd name="connsiteY2" fmla="*/ 1717964 h 1717964"/>
              <a:gd name="connsiteX3" fmla="*/ 12201236 w 12201236"/>
              <a:gd name="connsiteY3" fmla="*/ 1717964 h 1717964"/>
              <a:gd name="connsiteX4" fmla="*/ 12182763 w 12201236"/>
              <a:gd name="connsiteY4" fmla="*/ 1 h 1717964"/>
              <a:gd name="connsiteX5" fmla="*/ 0 w 12201236"/>
              <a:gd name="connsiteY5" fmla="*/ 0 h 1717964"/>
              <a:gd name="connsiteX6" fmla="*/ 12700 w 12201236"/>
              <a:gd name="connsiteY6" fmla="*/ 1450109 h 1717964"/>
              <a:gd name="connsiteX0" fmla="*/ 0 w 12207586"/>
              <a:gd name="connsiteY0" fmla="*/ 1450109 h 1717964"/>
              <a:gd name="connsiteX1" fmla="*/ 1382856 w 12207586"/>
              <a:gd name="connsiteY1" fmla="*/ 1459057 h 1717964"/>
              <a:gd name="connsiteX2" fmla="*/ 1899804 w 12207586"/>
              <a:gd name="connsiteY2" fmla="*/ 1717964 h 1717964"/>
              <a:gd name="connsiteX3" fmla="*/ 12207586 w 12207586"/>
              <a:gd name="connsiteY3" fmla="*/ 1717964 h 1717964"/>
              <a:gd name="connsiteX4" fmla="*/ 12189113 w 12207586"/>
              <a:gd name="connsiteY4" fmla="*/ 1 h 1717964"/>
              <a:gd name="connsiteX5" fmla="*/ 6350 w 12207586"/>
              <a:gd name="connsiteY5" fmla="*/ 0 h 1717964"/>
              <a:gd name="connsiteX6" fmla="*/ 0 w 12207586"/>
              <a:gd name="connsiteY6" fmla="*/ 1450109 h 171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7586" h="1717964">
                <a:moveTo>
                  <a:pt x="0" y="1450109"/>
                </a:moveTo>
                <a:lnTo>
                  <a:pt x="1382856" y="1459057"/>
                </a:lnTo>
                <a:cubicBezTo>
                  <a:pt x="1672743" y="1440777"/>
                  <a:pt x="1561138" y="1705648"/>
                  <a:pt x="1899804" y="1717964"/>
                </a:cubicBezTo>
                <a:lnTo>
                  <a:pt x="12207586" y="1717964"/>
                </a:lnTo>
                <a:lnTo>
                  <a:pt x="12189113" y="1"/>
                </a:lnTo>
                <a:lnTo>
                  <a:pt x="6350" y="0"/>
                </a:lnTo>
                <a:cubicBezTo>
                  <a:pt x="4233" y="483370"/>
                  <a:pt x="2117" y="966739"/>
                  <a:pt x="0" y="1450109"/>
                </a:cubicBezTo>
                <a:close/>
              </a:path>
            </a:pathLst>
          </a:custGeom>
          <a:solidFill>
            <a:srgbClr val="F7C6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HẠM DUYÊN 4 - 9Slide.vn">
            <a:extLst>
              <a:ext uri="{FF2B5EF4-FFF2-40B4-BE49-F238E27FC236}">
                <a16:creationId xmlns:a16="http://schemas.microsoft.com/office/drawing/2014/main" id="{F4DE2C5A-4807-B3BA-D1AF-25FF1F0834CC}"/>
              </a:ext>
            </a:extLst>
          </p:cNvPr>
          <p:cNvSpPr/>
          <p:nvPr userDrawn="1"/>
        </p:nvSpPr>
        <p:spPr>
          <a:xfrm>
            <a:off x="2065864" y="0"/>
            <a:ext cx="10126135" cy="1526466"/>
          </a:xfrm>
          <a:custGeom>
            <a:avLst/>
            <a:gdLst>
              <a:gd name="connsiteX0" fmla="*/ 584347 w 10126135"/>
              <a:gd name="connsiteY0" fmla="*/ 0 h 1526466"/>
              <a:gd name="connsiteX1" fmla="*/ 10126135 w 10126135"/>
              <a:gd name="connsiteY1" fmla="*/ 0 h 1526466"/>
              <a:gd name="connsiteX2" fmla="*/ 10126135 w 10126135"/>
              <a:gd name="connsiteY2" fmla="*/ 1526466 h 1526466"/>
              <a:gd name="connsiteX3" fmla="*/ 204058 w 10126135"/>
              <a:gd name="connsiteY3" fmla="*/ 1526466 h 1526466"/>
              <a:gd name="connsiteX4" fmla="*/ 5822 w 10126135"/>
              <a:gd name="connsiteY4" fmla="*/ 1347845 h 152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6135" h="1526466">
                <a:moveTo>
                  <a:pt x="584347" y="0"/>
                </a:moveTo>
                <a:lnTo>
                  <a:pt x="10126135" y="0"/>
                </a:lnTo>
                <a:lnTo>
                  <a:pt x="10126135" y="1526466"/>
                </a:lnTo>
                <a:lnTo>
                  <a:pt x="204058" y="1526466"/>
                </a:lnTo>
                <a:cubicBezTo>
                  <a:pt x="28007" y="1526466"/>
                  <a:pt x="-17991" y="1443762"/>
                  <a:pt x="5822" y="1347845"/>
                </a:cubicBezTo>
                <a:close/>
              </a:path>
            </a:pathLst>
          </a:custGeom>
          <a:solidFill>
            <a:srgbClr val="98B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HẠM DUYÊN 6 - 9Slide.vn">
            <a:extLst>
              <a:ext uri="{FF2B5EF4-FFF2-40B4-BE49-F238E27FC236}">
                <a16:creationId xmlns:a16="http://schemas.microsoft.com/office/drawing/2014/main" id="{E9B3A2D5-5955-AE66-B8CE-947BB018D5AB}"/>
              </a:ext>
            </a:extLst>
          </p:cNvPr>
          <p:cNvSpPr/>
          <p:nvPr userDrawn="1"/>
        </p:nvSpPr>
        <p:spPr>
          <a:xfrm>
            <a:off x="0" y="0"/>
            <a:ext cx="2514600" cy="1115441"/>
          </a:xfrm>
          <a:custGeom>
            <a:avLst/>
            <a:gdLst>
              <a:gd name="connsiteX0" fmla="*/ 0 w 2076949"/>
              <a:gd name="connsiteY0" fmla="*/ 0 h 1115441"/>
              <a:gd name="connsiteX1" fmla="*/ 2076949 w 2076949"/>
              <a:gd name="connsiteY1" fmla="*/ 0 h 1115441"/>
              <a:gd name="connsiteX2" fmla="*/ 1729276 w 2076949"/>
              <a:gd name="connsiteY2" fmla="*/ 996098 h 1115441"/>
              <a:gd name="connsiteX3" fmla="*/ 1488988 w 2076949"/>
              <a:gd name="connsiteY3" fmla="*/ 1115157 h 1115441"/>
              <a:gd name="connsiteX4" fmla="*/ 39307 w 2076949"/>
              <a:gd name="connsiteY4" fmla="*/ 1115157 h 1115441"/>
              <a:gd name="connsiteX5" fmla="*/ 0 w 2076949"/>
              <a:gd name="connsiteY5" fmla="*/ 1111195 h 11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6949" h="1115441">
                <a:moveTo>
                  <a:pt x="0" y="0"/>
                </a:moveTo>
                <a:lnTo>
                  <a:pt x="2076949" y="0"/>
                </a:lnTo>
                <a:lnTo>
                  <a:pt x="1729276" y="996098"/>
                </a:lnTo>
                <a:cubicBezTo>
                  <a:pt x="1657838" y="1127101"/>
                  <a:pt x="1622372" y="1115157"/>
                  <a:pt x="1488988" y="1115157"/>
                </a:cubicBezTo>
                <a:lnTo>
                  <a:pt x="39307" y="1115157"/>
                </a:lnTo>
                <a:lnTo>
                  <a:pt x="0" y="1111195"/>
                </a:lnTo>
                <a:close/>
              </a:path>
            </a:pathLst>
          </a:custGeom>
          <a:solidFill>
            <a:srgbClr val="6D9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1E3B1C21-B0D8-9680-ED64-5E3D3BD32510}"/>
              </a:ext>
            </a:extLst>
          </p:cNvPr>
          <p:cNvSpPr/>
          <p:nvPr userDrawn="1"/>
        </p:nvSpPr>
        <p:spPr>
          <a:xfrm flipH="1">
            <a:off x="2752977" y="6022882"/>
            <a:ext cx="479778" cy="714752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8C2EDB8C-FD17-A38F-9C50-4F483CE9A850}"/>
              </a:ext>
            </a:extLst>
          </p:cNvPr>
          <p:cNvSpPr/>
          <p:nvPr userDrawn="1"/>
        </p:nvSpPr>
        <p:spPr>
          <a:xfrm flipH="1">
            <a:off x="-149736" y="2349151"/>
            <a:ext cx="3738240" cy="449037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E1B69A67-E123-8380-57F6-2F87F6ADC9D5}"/>
              </a:ext>
            </a:extLst>
          </p:cNvPr>
          <p:cNvSpPr/>
          <p:nvPr userDrawn="1"/>
        </p:nvSpPr>
        <p:spPr>
          <a:xfrm flipH="1">
            <a:off x="3304154" y="5073534"/>
            <a:ext cx="1727000" cy="126286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1E26C636-2E99-B337-FDD7-1C0AB08DAD65}"/>
              </a:ext>
            </a:extLst>
          </p:cNvPr>
          <p:cNvSpPr/>
          <p:nvPr userDrawn="1"/>
        </p:nvSpPr>
        <p:spPr>
          <a:xfrm>
            <a:off x="9232701" y="4419600"/>
            <a:ext cx="2647146" cy="220044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A19ECE52-1E1B-205E-B0F7-6403D83A09A2}"/>
              </a:ext>
            </a:extLst>
          </p:cNvPr>
          <p:cNvSpPr txBox="1"/>
          <p:nvPr userDrawn="1"/>
        </p:nvSpPr>
        <p:spPr>
          <a:xfrm>
            <a:off x="1600200" y="4650020"/>
            <a:ext cx="8535492" cy="1488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Cây xung quanh em</a:t>
            </a: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043273A6-DD89-581A-87BB-58ADDDA6604B}"/>
              </a:ext>
            </a:extLst>
          </p:cNvPr>
          <p:cNvSpPr txBox="1"/>
          <p:nvPr userDrawn="1"/>
        </p:nvSpPr>
        <p:spPr>
          <a:xfrm>
            <a:off x="1905000" y="1143000"/>
            <a:ext cx="8535492" cy="2708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spc="-40">
                <a:solidFill>
                  <a:srgbClr val="F07A26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báo cáo</a:t>
            </a:r>
            <a:b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</a:br>
            <a:r>
              <a:rPr lang="en-US" sz="8800" b="1" spc="-40">
                <a:solidFill>
                  <a:srgbClr val="82593B"/>
                </a:solidFill>
                <a:effectLst>
                  <a:glow rad="76200">
                    <a:srgbClr val="F5F1C1"/>
                  </a:glow>
                </a:effectLst>
                <a:latin typeface="SVN-Stick A Round" panose="02000503000000000000" pitchFamily="2" charset="0"/>
                <a:ea typeface="#9Slide02 Tieu de rat dai 01" panose="02000000000000000000" pitchFamily="2" charset="0"/>
              </a:rPr>
              <a:t>phIẾU THU HOẠCH</a:t>
            </a:r>
          </a:p>
        </p:txBody>
      </p:sp>
    </p:spTree>
    <p:extLst>
      <p:ext uri="{BB962C8B-B14F-4D97-AF65-F5344CB8AC3E}">
        <p14:creationId xmlns:p14="http://schemas.microsoft.com/office/powerpoint/2010/main" val="2432710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0AFE0F9A-ED47-6203-A9F0-5E6CB8293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35" b="60901"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FB83097-EE45-122E-D3AC-FC2EDD28B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2" b="65058"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C49AFEDD-21F1-D41E-5B8E-7C48A50A4C3D}"/>
              </a:ext>
            </a:extLst>
          </p:cNvPr>
          <p:cNvSpPr/>
          <p:nvPr userDrawn="1"/>
        </p:nvSpPr>
        <p:spPr>
          <a:xfrm>
            <a:off x="2588528" y="1666751"/>
            <a:ext cx="7469872" cy="5200898"/>
          </a:xfrm>
          <a:custGeom>
            <a:avLst/>
            <a:gdLst/>
            <a:ahLst/>
            <a:cxnLst/>
            <a:rect l="l" t="t" r="r" b="b"/>
            <a:pathLst>
              <a:path w="11819892" h="8229600">
                <a:moveTo>
                  <a:pt x="0" y="0"/>
                </a:moveTo>
                <a:lnTo>
                  <a:pt x="11819893" y="0"/>
                </a:lnTo>
                <a:lnTo>
                  <a:pt x="1181989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9C953D10-DCCC-CA65-E6B1-AFCE16A200D0}"/>
              </a:ext>
            </a:extLst>
          </p:cNvPr>
          <p:cNvSpPr/>
          <p:nvPr userDrawn="1"/>
        </p:nvSpPr>
        <p:spPr>
          <a:xfrm>
            <a:off x="10701342" y="0"/>
            <a:ext cx="1609717" cy="1337406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9D7036E-4C01-EB22-5486-148596560D57}"/>
              </a:ext>
            </a:extLst>
          </p:cNvPr>
          <p:cNvSpPr/>
          <p:nvPr userDrawn="1"/>
        </p:nvSpPr>
        <p:spPr>
          <a:xfrm>
            <a:off x="4400550" y="-17366"/>
            <a:ext cx="3655941" cy="1086119"/>
          </a:xfrm>
          <a:custGeom>
            <a:avLst/>
            <a:gdLst/>
            <a:ahLst/>
            <a:cxnLst/>
            <a:rect l="l" t="t" r="r" b="b"/>
            <a:pathLst>
              <a:path w="5483911" h="1629178">
                <a:moveTo>
                  <a:pt x="0" y="0"/>
                </a:moveTo>
                <a:lnTo>
                  <a:pt x="5483911" y="0"/>
                </a:lnTo>
                <a:lnTo>
                  <a:pt x="5483911" y="1629179"/>
                </a:lnTo>
                <a:lnTo>
                  <a:pt x="0" y="16291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57E4D903-4CE6-D79C-9D8F-964BCB3CCD16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F567E078-143F-32A9-CFAE-361E63E49145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9B3ABD91-2F20-6A77-EFA0-27F4CFF70E68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PHẠM DUYÊN 7 - 9Slide.vn">
            <a:extLst>
              <a:ext uri="{FF2B5EF4-FFF2-40B4-BE49-F238E27FC236}">
                <a16:creationId xmlns:a16="http://schemas.microsoft.com/office/drawing/2014/main" id="{7BE6609D-A522-8045-DADD-1E14891FC65E}"/>
              </a:ext>
            </a:extLst>
          </p:cNvPr>
          <p:cNvSpPr/>
          <p:nvPr userDrawn="1"/>
        </p:nvSpPr>
        <p:spPr>
          <a:xfrm>
            <a:off x="417432" y="234389"/>
            <a:ext cx="1810815" cy="1774598"/>
          </a:xfrm>
          <a:custGeom>
            <a:avLst/>
            <a:gdLst/>
            <a:ahLst/>
            <a:cxnLst/>
            <a:rect l="l" t="t" r="r" b="b"/>
            <a:pathLst>
              <a:path w="2716222" h="2661897">
                <a:moveTo>
                  <a:pt x="0" y="0"/>
                </a:moveTo>
                <a:lnTo>
                  <a:pt x="2716222" y="0"/>
                </a:lnTo>
                <a:lnTo>
                  <a:pt x="2716222" y="2661897"/>
                </a:lnTo>
                <a:lnTo>
                  <a:pt x="0" y="266189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3D2D06F5-871B-98A2-57F1-5A5A0D57969D}"/>
              </a:ext>
            </a:extLst>
          </p:cNvPr>
          <p:cNvSpPr/>
          <p:nvPr userDrawn="1"/>
        </p:nvSpPr>
        <p:spPr>
          <a:xfrm>
            <a:off x="8839200" y="4160050"/>
            <a:ext cx="3245654" cy="269795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0AFE0F9A-ED47-6203-A9F0-5E6CB8293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35" b="60901"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FB83097-EE45-122E-D3AC-FC2EDD28B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2" b="65058"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9C953D10-DCCC-CA65-E6B1-AFCE16A200D0}"/>
              </a:ext>
            </a:extLst>
          </p:cNvPr>
          <p:cNvSpPr/>
          <p:nvPr userDrawn="1"/>
        </p:nvSpPr>
        <p:spPr>
          <a:xfrm>
            <a:off x="10650542" y="-25400"/>
            <a:ext cx="1609717" cy="1337406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19D7036E-4C01-EB22-5486-148596560D57}"/>
              </a:ext>
            </a:extLst>
          </p:cNvPr>
          <p:cNvSpPr/>
          <p:nvPr userDrawn="1"/>
        </p:nvSpPr>
        <p:spPr>
          <a:xfrm>
            <a:off x="4400550" y="-17366"/>
            <a:ext cx="3655941" cy="1086119"/>
          </a:xfrm>
          <a:custGeom>
            <a:avLst/>
            <a:gdLst/>
            <a:ahLst/>
            <a:cxnLst/>
            <a:rect l="l" t="t" r="r" b="b"/>
            <a:pathLst>
              <a:path w="5483911" h="1629178">
                <a:moveTo>
                  <a:pt x="0" y="0"/>
                </a:moveTo>
                <a:lnTo>
                  <a:pt x="5483911" y="0"/>
                </a:lnTo>
                <a:lnTo>
                  <a:pt x="5483911" y="1629179"/>
                </a:lnTo>
                <a:lnTo>
                  <a:pt x="0" y="16291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57E4D903-4CE6-D79C-9D8F-964BCB3CCD16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F567E078-143F-32A9-CFAE-361E63E49145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9B3ABD91-2F20-6A77-EFA0-27F4CFF70E68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3D2D06F5-871B-98A2-57F1-5A5A0D57969D}"/>
              </a:ext>
            </a:extLst>
          </p:cNvPr>
          <p:cNvSpPr/>
          <p:nvPr userDrawn="1"/>
        </p:nvSpPr>
        <p:spPr>
          <a:xfrm>
            <a:off x="8839200" y="4160050"/>
            <a:ext cx="3245654" cy="2697950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PHẠM DUYÊN 7 - 9Slide.vn">
            <a:extLst>
              <a:ext uri="{FF2B5EF4-FFF2-40B4-BE49-F238E27FC236}">
                <a16:creationId xmlns:a16="http://schemas.microsoft.com/office/drawing/2014/main" id="{C8F482E5-44EF-F214-5547-7C15CB5A84E4}"/>
              </a:ext>
            </a:extLst>
          </p:cNvPr>
          <p:cNvSpPr/>
          <p:nvPr userDrawn="1"/>
        </p:nvSpPr>
        <p:spPr>
          <a:xfrm flipH="1">
            <a:off x="-12698" y="-50417"/>
            <a:ext cx="1295398" cy="1076258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9316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91B3821-500E-5D4B-E0FA-48F79B5082C9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82932128-5701-1629-80D5-7663C05D4F9E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PHẠM DUYÊN 3 - 9Slide.vn">
            <a:extLst>
              <a:ext uri="{FF2B5EF4-FFF2-40B4-BE49-F238E27FC236}">
                <a16:creationId xmlns:a16="http://schemas.microsoft.com/office/drawing/2014/main" id="{769D52E7-0897-93AC-4C01-9F8BB4041520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4 - 9Slide.vn">
            <a:extLst>
              <a:ext uri="{FF2B5EF4-FFF2-40B4-BE49-F238E27FC236}">
                <a16:creationId xmlns:a16="http://schemas.microsoft.com/office/drawing/2014/main" id="{1D0B54A8-072E-8714-E0FF-F340A1F72328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2057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HẠM DUYÊN 1 - 9Slide.vn">
            <a:extLst>
              <a:ext uri="{FF2B5EF4-FFF2-40B4-BE49-F238E27FC236}">
                <a16:creationId xmlns:a16="http://schemas.microsoft.com/office/drawing/2014/main" id="{1D67D4ED-AAD0-716F-9245-0DA7A5B1DB39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1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53E1CB9-ED6F-51E2-247D-5A803072A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435" b="60901"/>
          <a:stretch/>
        </p:blipFill>
        <p:spPr>
          <a:xfrm>
            <a:off x="5607251" y="6363855"/>
            <a:ext cx="6584749" cy="557898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32AD35FC-1D0B-D394-1CFB-3E19906788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2" b="65058"/>
          <a:stretch/>
        </p:blipFill>
        <p:spPr>
          <a:xfrm>
            <a:off x="0" y="6423176"/>
            <a:ext cx="6567535" cy="498577"/>
          </a:xfrm>
          <a:prstGeom prst="rect">
            <a:avLst/>
          </a:prstGeom>
        </p:spPr>
      </p:pic>
      <p:sp>
        <p:nvSpPr>
          <p:cNvPr id="5" name="PHẠM DUYÊN 1 - 9Slide.vn">
            <a:extLst>
              <a:ext uri="{FF2B5EF4-FFF2-40B4-BE49-F238E27FC236}">
                <a16:creationId xmlns:a16="http://schemas.microsoft.com/office/drawing/2014/main" id="{A9B66BAB-B0D2-2BCD-7953-DE4CBB22457D}"/>
              </a:ext>
            </a:extLst>
          </p:cNvPr>
          <p:cNvSpPr/>
          <p:nvPr userDrawn="1"/>
        </p:nvSpPr>
        <p:spPr>
          <a:xfrm>
            <a:off x="292100" y="292100"/>
            <a:ext cx="11607800" cy="4152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2B03BF39-866C-E645-AD58-B1CA2B371C3D}"/>
              </a:ext>
            </a:extLst>
          </p:cNvPr>
          <p:cNvSpPr/>
          <p:nvPr userDrawn="1"/>
        </p:nvSpPr>
        <p:spPr>
          <a:xfrm flipH="1">
            <a:off x="2170776" y="6247277"/>
            <a:ext cx="358799" cy="534523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F8E48249-0CC8-2DA4-EEEE-7F1CC6AE396B}"/>
              </a:ext>
            </a:extLst>
          </p:cNvPr>
          <p:cNvSpPr/>
          <p:nvPr userDrawn="1"/>
        </p:nvSpPr>
        <p:spPr>
          <a:xfrm flipH="1">
            <a:off x="0" y="3499900"/>
            <a:ext cx="2795619" cy="3358100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FDD745D3-4728-37FD-6B85-B529683E5C2E}"/>
              </a:ext>
            </a:extLst>
          </p:cNvPr>
          <p:cNvSpPr/>
          <p:nvPr userDrawn="1"/>
        </p:nvSpPr>
        <p:spPr>
          <a:xfrm flipH="1">
            <a:off x="2447000" y="5837372"/>
            <a:ext cx="1291526" cy="944428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72BC1799-9076-03C0-3CAC-AC0C1BB43627}"/>
              </a:ext>
            </a:extLst>
          </p:cNvPr>
          <p:cNvSpPr/>
          <p:nvPr userDrawn="1"/>
        </p:nvSpPr>
        <p:spPr>
          <a:xfrm>
            <a:off x="9118600" y="4466517"/>
            <a:ext cx="2813854" cy="2339016"/>
          </a:xfrm>
          <a:custGeom>
            <a:avLst/>
            <a:gdLst/>
            <a:ahLst/>
            <a:cxnLst/>
            <a:rect l="l" t="t" r="r" b="b"/>
            <a:pathLst>
              <a:path w="7249949" h="6026520">
                <a:moveTo>
                  <a:pt x="0" y="0"/>
                </a:moveTo>
                <a:lnTo>
                  <a:pt x="7249949" y="0"/>
                </a:lnTo>
                <a:lnTo>
                  <a:pt x="7249949" y="6026520"/>
                </a:lnTo>
                <a:lnTo>
                  <a:pt x="0" y="60265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EE2ACB66-7918-B312-701B-82E600C0DDBB}"/>
              </a:ext>
            </a:extLst>
          </p:cNvPr>
          <p:cNvSpPr/>
          <p:nvPr userDrawn="1"/>
        </p:nvSpPr>
        <p:spPr>
          <a:xfrm>
            <a:off x="10894875" y="-12700"/>
            <a:ext cx="1314584" cy="1092200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PHẠM DUYÊN 7 - 9Slide.vn">
            <a:extLst>
              <a:ext uri="{FF2B5EF4-FFF2-40B4-BE49-F238E27FC236}">
                <a16:creationId xmlns:a16="http://schemas.microsoft.com/office/drawing/2014/main" id="{7DA47BC9-EA75-EFA9-496E-08FF98AE9C18}"/>
              </a:ext>
            </a:extLst>
          </p:cNvPr>
          <p:cNvSpPr/>
          <p:nvPr userDrawn="1"/>
        </p:nvSpPr>
        <p:spPr>
          <a:xfrm flipH="1">
            <a:off x="0" y="0"/>
            <a:ext cx="990602" cy="823024"/>
          </a:xfrm>
          <a:custGeom>
            <a:avLst/>
            <a:gdLst/>
            <a:ahLst/>
            <a:cxnLst/>
            <a:rect l="l" t="t" r="r" b="b"/>
            <a:pathLst>
              <a:path w="2414575" h="2006109">
                <a:moveTo>
                  <a:pt x="0" y="0"/>
                </a:moveTo>
                <a:lnTo>
                  <a:pt x="2414574" y="0"/>
                </a:lnTo>
                <a:lnTo>
                  <a:pt x="2414574" y="2006109"/>
                </a:lnTo>
                <a:lnTo>
                  <a:pt x="0" y="200610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5129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D21D187D-8BB9-0495-68F1-885B392532CA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DA17B37B-5F07-B33C-D719-DFCA216B16E9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F00FE8CC-1737-A718-65FA-1DD681BDA518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A1B09504-3828-5441-F65C-2301A98A3933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225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7C9CA8BE-E61E-2CA0-438D-54A90465E04C}"/>
              </a:ext>
            </a:extLst>
          </p:cNvPr>
          <p:cNvSpPr/>
          <p:nvPr userDrawn="1"/>
        </p:nvSpPr>
        <p:spPr>
          <a:xfrm>
            <a:off x="292100" y="292100"/>
            <a:ext cx="11607800" cy="62738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 cap="rnd" cmpd="sng">
            <a:solidFill>
              <a:srgbClr val="6D9549"/>
            </a:solidFill>
            <a:prstDash val="dash"/>
            <a:rou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29E04C9-CC76-2C50-4253-23104A643BFB}"/>
              </a:ext>
            </a:extLst>
          </p:cNvPr>
          <p:cNvSpPr/>
          <p:nvPr userDrawn="1"/>
        </p:nvSpPr>
        <p:spPr>
          <a:xfrm>
            <a:off x="10285992" y="6322144"/>
            <a:ext cx="248466" cy="370154"/>
          </a:xfrm>
          <a:custGeom>
            <a:avLst/>
            <a:gdLst/>
            <a:ahLst/>
            <a:cxnLst/>
            <a:rect l="l" t="t" r="r" b="b"/>
            <a:pathLst>
              <a:path w="538198" h="801785">
                <a:moveTo>
                  <a:pt x="0" y="0"/>
                </a:moveTo>
                <a:lnTo>
                  <a:pt x="538198" y="0"/>
                </a:lnTo>
                <a:lnTo>
                  <a:pt x="538198" y="801785"/>
                </a:lnTo>
                <a:lnTo>
                  <a:pt x="0" y="80178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BC737177-B587-D121-1AB2-80650705B62E}"/>
              </a:ext>
            </a:extLst>
          </p:cNvPr>
          <p:cNvSpPr/>
          <p:nvPr userDrawn="1"/>
        </p:nvSpPr>
        <p:spPr>
          <a:xfrm>
            <a:off x="10101758" y="4419600"/>
            <a:ext cx="1935950" cy="2325466"/>
          </a:xfrm>
          <a:custGeom>
            <a:avLst/>
            <a:gdLst/>
            <a:ahLst/>
            <a:cxnLst/>
            <a:rect l="l" t="t" r="r" b="b"/>
            <a:pathLst>
              <a:path w="4193428" h="5037150">
                <a:moveTo>
                  <a:pt x="0" y="0"/>
                </a:moveTo>
                <a:lnTo>
                  <a:pt x="4193427" y="0"/>
                </a:lnTo>
                <a:lnTo>
                  <a:pt x="4193427" y="5037150"/>
                </a:lnTo>
                <a:lnTo>
                  <a:pt x="0" y="5037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CA70D64E-55C9-928D-2C05-1D972308851C}"/>
              </a:ext>
            </a:extLst>
          </p:cNvPr>
          <p:cNvSpPr/>
          <p:nvPr userDrawn="1"/>
        </p:nvSpPr>
        <p:spPr>
          <a:xfrm>
            <a:off x="9448800" y="6038287"/>
            <a:ext cx="894374" cy="654011"/>
          </a:xfrm>
          <a:custGeom>
            <a:avLst/>
            <a:gdLst/>
            <a:ahLst/>
            <a:cxnLst/>
            <a:rect l="l" t="t" r="r" b="b"/>
            <a:pathLst>
              <a:path w="1937289" h="1416642">
                <a:moveTo>
                  <a:pt x="0" y="0"/>
                </a:moveTo>
                <a:lnTo>
                  <a:pt x="1937288" y="0"/>
                </a:lnTo>
                <a:lnTo>
                  <a:pt x="1937288" y="1416642"/>
                </a:lnTo>
                <a:lnTo>
                  <a:pt x="0" y="141664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4100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14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E9CF"/>
            </a:gs>
            <a:gs pos="93000">
              <a:srgbClr val="BFD5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46E5769-E2F3-016F-F725-F6624E224B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PHẠM DUYÊN 1 - 9Slide.vn">
            <a:extLst>
              <a:ext uri="{FF2B5EF4-FFF2-40B4-BE49-F238E27FC236}">
                <a16:creationId xmlns:a16="http://schemas.microsoft.com/office/drawing/2014/main" id="{6185ACB1-9521-05D7-C6E2-AEBE404975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70327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4" r:id="rId4"/>
    <p:sldLayoutId id="2147483655" r:id="rId5"/>
    <p:sldLayoutId id="2147483659" r:id="rId6"/>
    <p:sldLayoutId id="2147483666" r:id="rId7"/>
    <p:sldLayoutId id="2147483667" r:id="rId8"/>
    <p:sldLayoutId id="2147483662" r:id="rId9"/>
    <p:sldLayoutId id="2147483665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E577DAAA-D7ED-8A6D-4032-0044FD46318E}"/>
              </a:ext>
            </a:extLst>
          </p:cNvPr>
          <p:cNvSpPr txBox="1"/>
          <p:nvPr/>
        </p:nvSpPr>
        <p:spPr>
          <a:xfrm>
            <a:off x="235145" y="109831"/>
            <a:ext cx="1659429" cy="1067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</a:t>
            </a:r>
            <a:b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5" name="PHẠM DUYÊN 2 - 9Slide.vn">
            <a:extLst>
              <a:ext uri="{FF2B5EF4-FFF2-40B4-BE49-F238E27FC236}">
                <a16:creationId xmlns:a16="http://schemas.microsoft.com/office/drawing/2014/main" id="{81C672BA-A448-5C55-17FA-6F9B17831FAE}"/>
              </a:ext>
            </a:extLst>
          </p:cNvPr>
          <p:cNvSpPr txBox="1"/>
          <p:nvPr/>
        </p:nvSpPr>
        <p:spPr>
          <a:xfrm>
            <a:off x="2932641" y="480848"/>
            <a:ext cx="8540671" cy="8084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86000"/>
              </a:lnSpc>
              <a:defRPr sz="7200">
                <a:ln w="31750">
                  <a:solidFill>
                    <a:schemeClr val="bg1"/>
                  </a:solidFill>
                </a:ln>
                <a:solidFill>
                  <a:srgbClr val="EA5B27"/>
                </a:solidFill>
                <a:latin typeface="+mj-lt"/>
              </a:defRPr>
            </a:lvl1pPr>
          </a:lstStyle>
          <a:p>
            <a:r>
              <a:rPr lang="en-US" sz="5400">
                <a:ln w="254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THỰC VẬT VÀ ĐỘNG VẬT</a:t>
            </a:r>
          </a:p>
        </p:txBody>
      </p: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EBE949B5-F968-242B-A2BE-BDBC37BE7ED9}"/>
              </a:ext>
            </a:extLst>
          </p:cNvPr>
          <p:cNvGrpSpPr/>
          <p:nvPr/>
        </p:nvGrpSpPr>
        <p:grpSpPr>
          <a:xfrm>
            <a:off x="5053648" y="1828800"/>
            <a:ext cx="2084704" cy="1649364"/>
            <a:chOff x="5183843" y="1978566"/>
            <a:chExt cx="2084704" cy="1649364"/>
          </a:xfrm>
        </p:grpSpPr>
        <p:sp>
          <p:nvSpPr>
            <p:cNvPr id="2" name="PHẠM DUYÊN 1 - 9Slide.vn">
              <a:extLst>
                <a:ext uri="{FF2B5EF4-FFF2-40B4-BE49-F238E27FC236}">
                  <a16:creationId xmlns:a16="http://schemas.microsoft.com/office/drawing/2014/main" id="{835481FF-A2D5-8F50-AFDB-149CE32B28AF}"/>
                </a:ext>
              </a:extLst>
            </p:cNvPr>
            <p:cNvSpPr/>
            <p:nvPr/>
          </p:nvSpPr>
          <p:spPr>
            <a:xfrm>
              <a:off x="5183843" y="1978566"/>
              <a:ext cx="2084704" cy="1623046"/>
            </a:xfrm>
            <a:custGeom>
              <a:avLst/>
              <a:gdLst/>
              <a:ahLst/>
              <a:cxnLst/>
              <a:rect l="l" t="t" r="r" b="b"/>
              <a:pathLst>
                <a:path w="2654665" h="2462202">
                  <a:moveTo>
                    <a:pt x="0" y="0"/>
                  </a:moveTo>
                  <a:lnTo>
                    <a:pt x="2654665" y="0"/>
                  </a:lnTo>
                  <a:lnTo>
                    <a:pt x="2654665" y="2462201"/>
                  </a:lnTo>
                  <a:lnTo>
                    <a:pt x="0" y="2462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PHẠM DUYÊN 7 - 9Slide.vn">
              <a:extLst>
                <a:ext uri="{FF2B5EF4-FFF2-40B4-BE49-F238E27FC236}">
                  <a16:creationId xmlns:a16="http://schemas.microsoft.com/office/drawing/2014/main" id="{3BDB1770-B2D2-03D7-46FD-A04873593B09}"/>
                </a:ext>
              </a:extLst>
            </p:cNvPr>
            <p:cNvSpPr txBox="1"/>
            <p:nvPr/>
          </p:nvSpPr>
          <p:spPr>
            <a:xfrm>
              <a:off x="5531194" y="2440938"/>
              <a:ext cx="1408664" cy="11869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  <a:t>Bài</a:t>
              </a:r>
              <a:b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</a:br>
              <a:r>
                <a:rPr lang="en-US" altLang="zh-CN" sz="4400" b="1">
                  <a:ln w="15875" cmpd="sng">
                    <a:solidFill>
                      <a:schemeClr val="bg1"/>
                    </a:solidFill>
                  </a:ln>
                  <a:solidFill>
                    <a:schemeClr val="accent6"/>
                  </a:solidFill>
                  <a:effectLst>
                    <a:outerShdw blurRad="88900" dist="76200" dir="3600000" algn="tl" rotWithShape="0">
                      <a:schemeClr val="bg1">
                        <a:lumMod val="95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  <a:t>15</a:t>
              </a:r>
              <a:endParaRPr lang="zh-CN" altLang="en-US" sz="4400" b="1" dirty="0">
                <a:ln w="15875" cmpd="sng"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+mj-lt"/>
                <a:ea typeface="+mj-ea"/>
              </a:endParaRPr>
            </a:p>
          </p:txBody>
        </p:sp>
      </p:grpSp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E75F7807-14F2-D36C-65E8-C08314E476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947" y="3274149"/>
            <a:ext cx="8712638" cy="2521926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662A5DAB-AE1C-D53D-ECF4-A5A51CC5C88E}"/>
              </a:ext>
            </a:extLst>
          </p:cNvPr>
          <p:cNvSpPr txBox="1"/>
          <p:nvPr/>
        </p:nvSpPr>
        <p:spPr>
          <a:xfrm>
            <a:off x="5181600" y="5410200"/>
            <a:ext cx="18288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>
                <a:solidFill>
                  <a:srgbClr val="CC5D12"/>
                </a:solidFill>
                <a:latin typeface="+mj-lt"/>
                <a:cs typeface="Lato" pitchFamily="34" charset="0"/>
              </a:rPr>
              <a:t>Tiết 1</a:t>
            </a:r>
            <a:endParaRPr lang="en-US" sz="3200" b="1" dirty="0">
              <a:solidFill>
                <a:srgbClr val="CC5D12"/>
              </a:solidFill>
              <a:latin typeface="+mj-lt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8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3035958" y="7467600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2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3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65B9823B-2051-CF5E-9DFA-B183C344E309}"/>
              </a:ext>
            </a:extLst>
          </p:cNvPr>
          <p:cNvGrpSpPr/>
          <p:nvPr/>
        </p:nvGrpSpPr>
        <p:grpSpPr>
          <a:xfrm>
            <a:off x="762000" y="1065276"/>
            <a:ext cx="6547104" cy="4727448"/>
            <a:chOff x="6438902" y="3441700"/>
            <a:chExt cx="4218788" cy="3039509"/>
          </a:xfrm>
        </p:grpSpPr>
        <p:sp>
          <p:nvSpPr>
            <p:cNvPr id="3" name="PHẠM DUYÊN 2 - 9Slide.vn">
              <a:extLst>
                <a:ext uri="{FF2B5EF4-FFF2-40B4-BE49-F238E27FC236}">
                  <a16:creationId xmlns:a16="http://schemas.microsoft.com/office/drawing/2014/main" id="{28014A6D-8671-181C-38E5-1731B70A4C35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4" name="PHẠM DUYÊN 9 - 9Slide.vn">
              <a:extLst>
                <a:ext uri="{FF2B5EF4-FFF2-40B4-BE49-F238E27FC236}">
                  <a16:creationId xmlns:a16="http://schemas.microsoft.com/office/drawing/2014/main" id="{75C2AFDF-1C64-F614-7C75-D10C3688D614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PHẠM DUYÊN 5 - 9Slide.vn">
            <a:extLst>
              <a:ext uri="{FF2B5EF4-FFF2-40B4-BE49-F238E27FC236}">
                <a16:creationId xmlns:a16="http://schemas.microsoft.com/office/drawing/2014/main" id="{4EE6F04E-CA5D-FE2B-9536-2FC89D9D3851}"/>
              </a:ext>
            </a:extLst>
          </p:cNvPr>
          <p:cNvGrpSpPr/>
          <p:nvPr/>
        </p:nvGrpSpPr>
        <p:grpSpPr>
          <a:xfrm>
            <a:off x="2928741" y="-1899248"/>
            <a:ext cx="2158544" cy="1555166"/>
            <a:chOff x="1534312" y="3441700"/>
            <a:chExt cx="4218788" cy="3039509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6CB61C0C-17C7-A82D-2E06-8252DFCC7181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PHẠM DUYÊN 8 - 9Slide.vn">
              <a:extLst>
                <a:ext uri="{FF2B5EF4-FFF2-40B4-BE49-F238E27FC236}">
                  <a16:creationId xmlns:a16="http://schemas.microsoft.com/office/drawing/2014/main" id="{CA50EACD-C085-C831-E85A-90532C6C1D8B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0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PHẠM DUYÊN 1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2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EE4E7986-DE72-F56C-EA44-F1B4870A29BF}"/>
              </a:ext>
            </a:extLst>
          </p:cNvPr>
          <p:cNvGrpSpPr/>
          <p:nvPr/>
        </p:nvGrpSpPr>
        <p:grpSpPr>
          <a:xfrm>
            <a:off x="768096" y="1065276"/>
            <a:ext cx="6547104" cy="4727448"/>
            <a:chOff x="1534312" y="211691"/>
            <a:chExt cx="4218788" cy="3043718"/>
          </a:xfrm>
        </p:grpSpPr>
        <p:pic>
          <p:nvPicPr>
            <p:cNvPr id="9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2AB2F8ED-C14D-E87D-30C7-860EA6CF0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HẠM DUYÊN 6 - 9Slide.vn">
              <a:extLst>
                <a:ext uri="{FF2B5EF4-FFF2-40B4-BE49-F238E27FC236}">
                  <a16:creationId xmlns:a16="http://schemas.microsoft.com/office/drawing/2014/main" id="{BC3F3002-4CAA-2A52-E0CC-6F83ACEDD9BF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PHẠM DUYÊN 4 - 9Slide.vn">
            <a:extLst>
              <a:ext uri="{FF2B5EF4-FFF2-40B4-BE49-F238E27FC236}">
                <a16:creationId xmlns:a16="http://schemas.microsoft.com/office/drawing/2014/main" id="{CA48C0F3-2386-5868-602F-3109944E3BFE}"/>
              </a:ext>
            </a:extLst>
          </p:cNvPr>
          <p:cNvGrpSpPr/>
          <p:nvPr/>
        </p:nvGrpSpPr>
        <p:grpSpPr>
          <a:xfrm>
            <a:off x="2962376" y="-1905000"/>
            <a:ext cx="2158544" cy="1555166"/>
            <a:chOff x="6438902" y="3441700"/>
            <a:chExt cx="4218788" cy="3039509"/>
          </a:xfrm>
        </p:grpSpPr>
        <p:sp>
          <p:nvSpPr>
            <p:cNvPr id="12" name="PHẠM DUYÊN 2 - 9Slide.vn">
              <a:extLst>
                <a:ext uri="{FF2B5EF4-FFF2-40B4-BE49-F238E27FC236}">
                  <a16:creationId xmlns:a16="http://schemas.microsoft.com/office/drawing/2014/main" id="{43B5F5E3-797C-C774-6100-6366FB562A0A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PHẠM DUYÊN 9 - 9Slide.vn">
              <a:extLst>
                <a:ext uri="{FF2B5EF4-FFF2-40B4-BE49-F238E27FC236}">
                  <a16:creationId xmlns:a16="http://schemas.microsoft.com/office/drawing/2014/main" id="{3E876DCC-F0A5-B0C6-B965-1652A346ABE9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75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F20FF04F-50AD-F507-4301-E03E6D4055AE}"/>
              </a:ext>
            </a:extLst>
          </p:cNvPr>
          <p:cNvSpPr txBox="1"/>
          <p:nvPr/>
        </p:nvSpPr>
        <p:spPr>
          <a:xfrm>
            <a:off x="3805884" y="2861440"/>
            <a:ext cx="4920342" cy="122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8000"/>
              </a:lnSpc>
              <a:defRPr sz="9600" b="1">
                <a:ln w="22225">
                  <a:solidFill>
                    <a:srgbClr val="EF67A1"/>
                  </a:solidFill>
                </a:ln>
                <a:solidFill>
                  <a:srgbClr val="E6BBFE"/>
                </a:solidFill>
                <a:effectLst>
                  <a:glow rad="355600">
                    <a:schemeClr val="bg1">
                      <a:alpha val="98000"/>
                    </a:schemeClr>
                  </a:glow>
                  <a:outerShdw blurRad="228600" dist="76200" dir="5400000" algn="ctr" rotWithShape="0">
                    <a:srgbClr val="EED192"/>
                  </a:outerShdw>
                </a:effectLst>
                <a:latin typeface="+mj-lt"/>
              </a:defRPr>
            </a:lvl1pPr>
          </a:lstStyle>
          <a:p>
            <a:r>
              <a:rPr lang="en-US" sz="7200">
                <a:ln w="22225">
                  <a:solidFill>
                    <a:srgbClr val="8F471C"/>
                  </a:solidFill>
                </a:ln>
                <a:solidFill>
                  <a:srgbClr val="F08430"/>
                </a:solidFill>
                <a:effectLst>
                  <a:glow rad="355600">
                    <a:schemeClr val="bg1">
                      <a:alpha val="98000"/>
                    </a:schemeClr>
                  </a:glow>
                </a:effectLst>
              </a:rPr>
              <a:t>Thực hành</a:t>
            </a:r>
          </a:p>
        </p:txBody>
      </p:sp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4E08BDAE-AA7A-9634-C086-CD21CE20E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922" y="1835494"/>
            <a:ext cx="876176" cy="8087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341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PHẠM DUYÊN 1 - 9Slide.vn">
            <a:extLst>
              <a:ext uri="{FF2B5EF4-FFF2-40B4-BE49-F238E27FC236}">
                <a16:creationId xmlns:a16="http://schemas.microsoft.com/office/drawing/2014/main" id="{0D79CC38-E3ED-B512-4027-634FA4B70B31}"/>
              </a:ext>
            </a:extLst>
          </p:cNvPr>
          <p:cNvGrpSpPr/>
          <p:nvPr/>
        </p:nvGrpSpPr>
        <p:grpSpPr>
          <a:xfrm>
            <a:off x="171450" y="990600"/>
            <a:ext cx="11849100" cy="4648200"/>
            <a:chOff x="171450" y="1295400"/>
            <a:chExt cx="11849100" cy="4648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5D5D7-AB95-DCA4-413C-122F31EB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26" t="3564" r="6875" b="20451"/>
            <a:stretch/>
          </p:blipFill>
          <p:spPr>
            <a:xfrm>
              <a:off x="171450" y="1295400"/>
              <a:ext cx="11849100" cy="4648200"/>
            </a:xfrm>
            <a:prstGeom prst="roundRect">
              <a:avLst/>
            </a:prstGeom>
            <a:effectLst>
              <a:softEdge rad="317500"/>
            </a:effectLst>
          </p:spPr>
        </p:pic>
        <p:sp>
          <p:nvSpPr>
            <p:cNvPr id="12" name="PHẠM DUYÊN 6 - 9Slide.vn">
              <a:extLst>
                <a:ext uri="{FF2B5EF4-FFF2-40B4-BE49-F238E27FC236}">
                  <a16:creationId xmlns:a16="http://schemas.microsoft.com/office/drawing/2014/main" id="{B9A43255-51ED-020E-3E4B-E53D33C4C386}"/>
                </a:ext>
              </a:extLst>
            </p:cNvPr>
            <p:cNvSpPr/>
            <p:nvPr/>
          </p:nvSpPr>
          <p:spPr>
            <a:xfrm>
              <a:off x="3403346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HẠM DUYÊN 6 - 9Slide.vn">
              <a:extLst>
                <a:ext uri="{FF2B5EF4-FFF2-40B4-BE49-F238E27FC236}">
                  <a16:creationId xmlns:a16="http://schemas.microsoft.com/office/drawing/2014/main" id="{AF570155-A253-8A2E-CFB4-EA7A795C14F7}"/>
                </a:ext>
              </a:extLst>
            </p:cNvPr>
            <p:cNvSpPr/>
            <p:nvPr/>
          </p:nvSpPr>
          <p:spPr>
            <a:xfrm>
              <a:off x="7416546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HẠM DUYÊN 6 - 9Slide.vn">
              <a:extLst>
                <a:ext uri="{FF2B5EF4-FFF2-40B4-BE49-F238E27FC236}">
                  <a16:creationId xmlns:a16="http://schemas.microsoft.com/office/drawing/2014/main" id="{3E189013-FAAE-CC21-F43B-FA8371B40FAE}"/>
                </a:ext>
              </a:extLst>
            </p:cNvPr>
            <p:cNvSpPr/>
            <p:nvPr/>
          </p:nvSpPr>
          <p:spPr>
            <a:xfrm>
              <a:off x="10512171" y="4828750"/>
              <a:ext cx="489204" cy="489610"/>
            </a:xfrm>
            <a:prstGeom prst="ellipse">
              <a:avLst/>
            </a:prstGeom>
            <a:solidFill>
              <a:srgbClr val="AECF67"/>
            </a:solidFill>
            <a:ln w="38100">
              <a:solidFill>
                <a:srgbClr val="24B05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CE57E064-FCA7-8E0F-C948-31174541DC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6" y="500322"/>
            <a:ext cx="861334" cy="795078"/>
          </a:xfrm>
          <a:prstGeom prst="rect">
            <a:avLst/>
          </a:prstGeom>
        </p:spPr>
      </p:pic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A5A71149-E5BF-3F69-023D-54185E591996}"/>
              </a:ext>
            </a:extLst>
          </p:cNvPr>
          <p:cNvSpPr txBox="1"/>
          <p:nvPr/>
        </p:nvSpPr>
        <p:spPr>
          <a:xfrm>
            <a:off x="1386057" y="583423"/>
            <a:ext cx="7585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Chúng mình cùng gieo hạt.</a:t>
            </a: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CD1AB81C-DBF4-D4AA-1DBC-F2C084C162EA}"/>
              </a:ext>
            </a:extLst>
          </p:cNvPr>
          <p:cNvSpPr txBox="1"/>
          <p:nvPr/>
        </p:nvSpPr>
        <p:spPr>
          <a:xfrm>
            <a:off x="1234718" y="2057400"/>
            <a:ext cx="337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Dự án của chúng mình</a:t>
            </a: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00F5C100-73A6-6901-1E3B-98FB0DE296E7}"/>
              </a:ext>
            </a:extLst>
          </p:cNvPr>
          <p:cNvSpPr txBox="1"/>
          <p:nvPr/>
        </p:nvSpPr>
        <p:spPr>
          <a:xfrm>
            <a:off x="1162050" y="2586335"/>
            <a:ext cx="337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2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Lato" panose="020F0502020204030203" pitchFamily="34" charset="0"/>
              </a:rPr>
              <a:t>Trồng và chăm sóc cây</a:t>
            </a:r>
          </a:p>
        </p:txBody>
      </p:sp>
      <p:sp>
        <p:nvSpPr>
          <p:cNvPr id="8" name="PHẠM DUYÊN 6 - 9Slide.vn">
            <a:extLst>
              <a:ext uri="{FF2B5EF4-FFF2-40B4-BE49-F238E27FC236}">
                <a16:creationId xmlns:a16="http://schemas.microsoft.com/office/drawing/2014/main" id="{209BDEF4-F928-367D-3CAC-28D4D27FA32B}"/>
              </a:ext>
            </a:extLst>
          </p:cNvPr>
          <p:cNvSpPr txBox="1"/>
          <p:nvPr/>
        </p:nvSpPr>
        <p:spPr>
          <a:xfrm>
            <a:off x="1331038" y="5308937"/>
            <a:ext cx="216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1:</a:t>
            </a:r>
            <a:br>
              <a:rPr lang="en-US" sz="2000"/>
            </a:br>
            <a:r>
              <a:rPr lang="en-US" sz="2000"/>
              <a:t>Chuẩn bị dụng cụ, làm đất, bón phân </a:t>
            </a:r>
          </a:p>
        </p:txBody>
      </p:sp>
      <p:sp>
        <p:nvSpPr>
          <p:cNvPr id="9" name="PHẠM DUYÊN 7 - 9Slide.vn">
            <a:extLst>
              <a:ext uri="{FF2B5EF4-FFF2-40B4-BE49-F238E27FC236}">
                <a16:creationId xmlns:a16="http://schemas.microsoft.com/office/drawing/2014/main" id="{5B6E6F83-3983-6391-764D-AF28528BEB2C}"/>
              </a:ext>
            </a:extLst>
          </p:cNvPr>
          <p:cNvSpPr txBox="1"/>
          <p:nvPr/>
        </p:nvSpPr>
        <p:spPr>
          <a:xfrm>
            <a:off x="5505450" y="5308937"/>
            <a:ext cx="1962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2:</a:t>
            </a:r>
            <a:br>
              <a:rPr lang="en-US" sz="2000"/>
            </a:br>
            <a:r>
              <a:rPr lang="en-US" sz="2000"/>
              <a:t>Gieo trồng</a:t>
            </a:r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3BE1F3AA-EC1B-66BE-F4D8-614BC1697F6D}"/>
              </a:ext>
            </a:extLst>
          </p:cNvPr>
          <p:cNvSpPr txBox="1"/>
          <p:nvPr/>
        </p:nvSpPr>
        <p:spPr>
          <a:xfrm>
            <a:off x="9010650" y="5308937"/>
            <a:ext cx="1962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+mj-lt"/>
              </a:rPr>
              <a:t>Bước 3:</a:t>
            </a:r>
            <a:br>
              <a:rPr lang="en-US" sz="2000"/>
            </a:br>
            <a:r>
              <a:rPr lang="en-US" sz="2000"/>
              <a:t>Tưới nước,</a:t>
            </a:r>
            <a:br>
              <a:rPr lang="en-US" sz="2000"/>
            </a:br>
            <a:r>
              <a:rPr lang="en-US" sz="2000"/>
              <a:t>chăm sóc</a:t>
            </a:r>
          </a:p>
        </p:txBody>
      </p:sp>
    </p:spTree>
    <p:extLst>
      <p:ext uri="{BB962C8B-B14F-4D97-AF65-F5344CB8AC3E}">
        <p14:creationId xmlns:p14="http://schemas.microsoft.com/office/powerpoint/2010/main" val="30301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8" grpId="0"/>
      <p:bldP spid="9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7A0FF89C-4202-0CC6-388A-F1E8CD8DE81D}"/>
              </a:ext>
            </a:extLst>
          </p:cNvPr>
          <p:cNvSpPr/>
          <p:nvPr/>
        </p:nvSpPr>
        <p:spPr>
          <a:xfrm>
            <a:off x="760005" y="1349828"/>
            <a:ext cx="3027970" cy="5312230"/>
          </a:xfrm>
          <a:custGeom>
            <a:avLst/>
            <a:gdLst/>
            <a:ahLst/>
            <a:cxnLst/>
            <a:rect l="l" t="t" r="r" b="b"/>
            <a:pathLst>
              <a:path w="2345436" h="4114800">
                <a:moveTo>
                  <a:pt x="0" y="0"/>
                </a:moveTo>
                <a:lnTo>
                  <a:pt x="2345436" y="0"/>
                </a:lnTo>
                <a:lnTo>
                  <a:pt x="2345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3136DE0F-884A-8C64-99C9-3836A9A7573F}"/>
              </a:ext>
            </a:extLst>
          </p:cNvPr>
          <p:cNvGrpSpPr/>
          <p:nvPr/>
        </p:nvGrpSpPr>
        <p:grpSpPr>
          <a:xfrm>
            <a:off x="4127500" y="1908837"/>
            <a:ext cx="6323120" cy="2824942"/>
            <a:chOff x="4296890" y="2426305"/>
            <a:chExt cx="1428903" cy="638383"/>
          </a:xfrm>
        </p:grpSpPr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BDC9DAA8-6459-3621-C86C-EF79C0799CBF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5A2CBE04-8E96-F8A2-1196-0EE2D9DDF9DE}"/>
                </a:ext>
              </a:extLst>
            </p:cNvPr>
            <p:cNvSpPr txBox="1"/>
            <p:nvPr/>
          </p:nvSpPr>
          <p:spPr>
            <a:xfrm>
              <a:off x="4336334" y="2469068"/>
              <a:ext cx="1339127" cy="35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pc="-40">
                  <a:solidFill>
                    <a:srgbClr val="F55D2A"/>
                  </a:solidFill>
                  <a:latin typeface="+mj-lt"/>
                </a:rPr>
                <a:t>Chúng mình cùng tham gia dự án nào!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EF164F0C-43E6-010F-1226-395737118136}"/>
              </a:ext>
            </a:extLst>
          </p:cNvPr>
          <p:cNvSpPr/>
          <p:nvPr/>
        </p:nvSpPr>
        <p:spPr>
          <a:xfrm>
            <a:off x="9497031" y="762000"/>
            <a:ext cx="1810815" cy="1774598"/>
          </a:xfrm>
          <a:custGeom>
            <a:avLst/>
            <a:gdLst/>
            <a:ahLst/>
            <a:cxnLst/>
            <a:rect l="l" t="t" r="r" b="b"/>
            <a:pathLst>
              <a:path w="2716222" h="2661897">
                <a:moveTo>
                  <a:pt x="0" y="0"/>
                </a:moveTo>
                <a:lnTo>
                  <a:pt x="2716222" y="0"/>
                </a:lnTo>
                <a:lnTo>
                  <a:pt x="2716222" y="2661897"/>
                </a:lnTo>
                <a:lnTo>
                  <a:pt x="0" y="266189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0761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4E5323EA-07BF-4A68-81CB-E8CFAB4155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82" y="990600"/>
            <a:ext cx="6962235" cy="5407621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950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HẠM DUYÊN 1 - 9Slide.vn">
            <a:extLst>
              <a:ext uri="{FF2B5EF4-FFF2-40B4-BE49-F238E27FC236}">
                <a16:creationId xmlns:a16="http://schemas.microsoft.com/office/drawing/2014/main" id="{F385C919-C25F-E4C7-3F89-9E8AE2A655FA}"/>
              </a:ext>
            </a:extLst>
          </p:cNvPr>
          <p:cNvSpPr/>
          <p:nvPr/>
        </p:nvSpPr>
        <p:spPr>
          <a:xfrm>
            <a:off x="653752" y="388810"/>
            <a:ext cx="10884496" cy="1300290"/>
          </a:xfrm>
          <a:prstGeom prst="roundRect">
            <a:avLst>
              <a:gd name="adj" fmla="val 50000"/>
            </a:avLst>
          </a:pr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000" t="-82000" r="-26000" b="-38000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771794F7-1F75-2354-5C25-A1CA4E329B71}"/>
              </a:ext>
            </a:extLst>
          </p:cNvPr>
          <p:cNvSpPr txBox="1"/>
          <p:nvPr/>
        </p:nvSpPr>
        <p:spPr>
          <a:xfrm>
            <a:off x="985618" y="459357"/>
            <a:ext cx="10220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Em có thể nhìn thấy cây ở khắp mọi nơi. Em có biết tên, các bộ phận và lợi ích của chúng không?</a:t>
            </a:r>
          </a:p>
        </p:txBody>
      </p:sp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ECC92474-7410-AB40-E25B-D4DDB7467C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" t="-1" r="65" b="1827"/>
          <a:stretch/>
        </p:blipFill>
        <p:spPr>
          <a:xfrm>
            <a:off x="406400" y="1700674"/>
            <a:ext cx="11379200" cy="4776326"/>
          </a:xfrm>
          <a:prstGeom prst="roundRect">
            <a:avLst>
              <a:gd name="adj" fmla="val 10970"/>
            </a:avLst>
          </a:prstGeom>
          <a:effectLst>
            <a:softEdge rad="31750"/>
          </a:effectLst>
        </p:spPr>
      </p:pic>
      <p:grpSp>
        <p:nvGrpSpPr>
          <p:cNvPr id="17" name="PHẠM DUYÊN 4 - 9Slide.vn">
            <a:extLst>
              <a:ext uri="{FF2B5EF4-FFF2-40B4-BE49-F238E27FC236}">
                <a16:creationId xmlns:a16="http://schemas.microsoft.com/office/drawing/2014/main" id="{208921A2-9ADC-496E-DA30-142BC0FFE221}"/>
              </a:ext>
            </a:extLst>
          </p:cNvPr>
          <p:cNvGrpSpPr/>
          <p:nvPr/>
        </p:nvGrpSpPr>
        <p:grpSpPr>
          <a:xfrm>
            <a:off x="4154703" y="2665024"/>
            <a:ext cx="1795438" cy="563408"/>
            <a:chOff x="4221957" y="2426305"/>
            <a:chExt cx="1586285" cy="497776"/>
          </a:xfrm>
        </p:grpSpPr>
        <p:sp>
          <p:nvSpPr>
            <p:cNvPr id="18" name="PHẠM DUYÊN 2 - 9Slide.vn">
              <a:extLst>
                <a:ext uri="{FF2B5EF4-FFF2-40B4-BE49-F238E27FC236}">
                  <a16:creationId xmlns:a16="http://schemas.microsoft.com/office/drawing/2014/main" id="{6E8C15EC-5A57-0C67-020A-A83787BDC35E}"/>
                </a:ext>
              </a:extLst>
            </p:cNvPr>
            <p:cNvSpPr/>
            <p:nvPr/>
          </p:nvSpPr>
          <p:spPr>
            <a:xfrm>
              <a:off x="4221957" y="2426305"/>
              <a:ext cx="1578768" cy="497776"/>
            </a:xfrm>
            <a:custGeom>
              <a:avLst/>
              <a:gdLst>
                <a:gd name="connsiteX0" fmla="*/ 135730 w 1335882"/>
                <a:gd name="connsiteY0" fmla="*/ 0 h 421197"/>
                <a:gd name="connsiteX1" fmla="*/ 1200152 w 1335882"/>
                <a:gd name="connsiteY1" fmla="*/ 0 h 421197"/>
                <a:gd name="connsiteX2" fmla="*/ 1335882 w 1335882"/>
                <a:gd name="connsiteY2" fmla="*/ 135730 h 421197"/>
                <a:gd name="connsiteX3" fmla="*/ 1335882 w 1335882"/>
                <a:gd name="connsiteY3" fmla="*/ 169070 h 421197"/>
                <a:gd name="connsiteX4" fmla="*/ 1200152 w 1335882"/>
                <a:gd name="connsiteY4" fmla="*/ 304800 h 421197"/>
                <a:gd name="connsiteX5" fmla="*/ 305028 w 1335882"/>
                <a:gd name="connsiteY5" fmla="*/ 304800 h 421197"/>
                <a:gd name="connsiteX6" fmla="*/ 198943 w 1335882"/>
                <a:gd name="connsiteY6" fmla="*/ 421197 h 421197"/>
                <a:gd name="connsiteX7" fmla="*/ 210102 w 1335882"/>
                <a:gd name="connsiteY7" fmla="*/ 304800 h 421197"/>
                <a:gd name="connsiteX8" fmla="*/ 135730 w 1335882"/>
                <a:gd name="connsiteY8" fmla="*/ 304800 h 421197"/>
                <a:gd name="connsiteX9" fmla="*/ 0 w 1335882"/>
                <a:gd name="connsiteY9" fmla="*/ 169070 h 421197"/>
                <a:gd name="connsiteX10" fmla="*/ 0 w 1335882"/>
                <a:gd name="connsiteY10" fmla="*/ 135730 h 421197"/>
                <a:gd name="connsiteX11" fmla="*/ 135730 w 1335882"/>
                <a:gd name="connsiteY11" fmla="*/ 0 h 4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5882" h="421197">
                  <a:moveTo>
                    <a:pt x="135730" y="0"/>
                  </a:moveTo>
                  <a:lnTo>
                    <a:pt x="1200152" y="0"/>
                  </a:lnTo>
                  <a:cubicBezTo>
                    <a:pt x="1275114" y="0"/>
                    <a:pt x="1335882" y="60768"/>
                    <a:pt x="1335882" y="135730"/>
                  </a:cubicBezTo>
                  <a:lnTo>
                    <a:pt x="1335882" y="169070"/>
                  </a:lnTo>
                  <a:cubicBezTo>
                    <a:pt x="1335882" y="244032"/>
                    <a:pt x="1275114" y="304800"/>
                    <a:pt x="1200152" y="304800"/>
                  </a:cubicBezTo>
                  <a:lnTo>
                    <a:pt x="305028" y="304800"/>
                  </a:lnTo>
                  <a:lnTo>
                    <a:pt x="198943" y="421197"/>
                  </a:lnTo>
                  <a:lnTo>
                    <a:pt x="210102" y="304800"/>
                  </a:lnTo>
                  <a:lnTo>
                    <a:pt x="135730" y="304800"/>
                  </a:lnTo>
                  <a:cubicBezTo>
                    <a:pt x="60768" y="304800"/>
                    <a:pt x="0" y="244032"/>
                    <a:pt x="0" y="169070"/>
                  </a:cubicBezTo>
                  <a:lnTo>
                    <a:pt x="0" y="135730"/>
                  </a:lnTo>
                  <a:cubicBezTo>
                    <a:pt x="0" y="60768"/>
                    <a:pt x="60768" y="0"/>
                    <a:pt x="1357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19" name="PHẠM DUYÊN 3 - 9Slide.vn">
              <a:extLst>
                <a:ext uri="{FF2B5EF4-FFF2-40B4-BE49-F238E27FC236}">
                  <a16:creationId xmlns:a16="http://schemas.microsoft.com/office/drawing/2014/main" id="{E8A1FF00-84C7-C04C-78EA-6D54A9846EF5}"/>
                </a:ext>
              </a:extLst>
            </p:cNvPr>
            <p:cNvSpPr txBox="1"/>
            <p:nvPr/>
          </p:nvSpPr>
          <p:spPr>
            <a:xfrm>
              <a:off x="4226719" y="2438399"/>
              <a:ext cx="1581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pc="-40"/>
                <a:t>Đây là cây gì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96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F056953A-E748-8ABF-9BF7-564DE40ED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752600"/>
            <a:ext cx="1043016" cy="1354946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221C99CA-A8C3-6C1A-1AF3-945B0FC9D4AA}"/>
              </a:ext>
            </a:extLst>
          </p:cNvPr>
          <p:cNvSpPr txBox="1"/>
          <p:nvPr/>
        </p:nvSpPr>
        <p:spPr>
          <a:xfrm>
            <a:off x="3805884" y="2861440"/>
            <a:ext cx="4920342" cy="122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08000"/>
              </a:lnSpc>
              <a:defRPr sz="9600" b="1">
                <a:ln w="22225">
                  <a:solidFill>
                    <a:srgbClr val="EF67A1"/>
                  </a:solidFill>
                </a:ln>
                <a:solidFill>
                  <a:srgbClr val="E6BBFE"/>
                </a:solidFill>
                <a:effectLst>
                  <a:glow rad="355600">
                    <a:schemeClr val="bg1">
                      <a:alpha val="98000"/>
                    </a:schemeClr>
                  </a:glow>
                  <a:outerShdw blurRad="228600" dist="76200" dir="5400000" algn="ctr" rotWithShape="0">
                    <a:srgbClr val="EED192"/>
                  </a:outerShdw>
                </a:effectLst>
                <a:latin typeface="+mj-lt"/>
              </a:defRPr>
            </a:lvl1pPr>
          </a:lstStyle>
          <a:p>
            <a:r>
              <a:rPr lang="en-US" sz="7200">
                <a:ln w="22225">
                  <a:solidFill>
                    <a:srgbClr val="8F471C"/>
                  </a:solidFill>
                </a:ln>
                <a:solidFill>
                  <a:srgbClr val="F08430"/>
                </a:solidFill>
                <a:effectLst>
                  <a:glow rad="355600">
                    <a:schemeClr val="bg1">
                      <a:alpha val="98000"/>
                    </a:schemeClr>
                  </a:glo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374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383E352-C834-2768-AA1C-2544B5F63A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9" y="477064"/>
            <a:ext cx="626152" cy="899152"/>
          </a:xfrm>
          <a:prstGeom prst="rect">
            <a:avLst/>
          </a:prstGeom>
        </p:spPr>
      </p:pic>
      <p:sp>
        <p:nvSpPr>
          <p:cNvPr id="24" name="PHẠM DUYÊN 2 - 9Slide.vn">
            <a:extLst>
              <a:ext uri="{FF2B5EF4-FFF2-40B4-BE49-F238E27FC236}">
                <a16:creationId xmlns:a16="http://schemas.microsoft.com/office/drawing/2014/main" id="{D26DF4DB-950C-1373-5497-D1260D5C16BD}"/>
              </a:ext>
            </a:extLst>
          </p:cNvPr>
          <p:cNvSpPr txBox="1"/>
          <p:nvPr/>
        </p:nvSpPr>
        <p:spPr>
          <a:xfrm>
            <a:off x="1228214" y="457200"/>
            <a:ext cx="10220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1. Hãy quan sát cây xung quanh. Hoàn thành phiếu theo mẫu phiếu bên và chia sẻ với bạn.</a:t>
            </a:r>
          </a:p>
        </p:txBody>
      </p:sp>
      <p:grpSp>
        <p:nvGrpSpPr>
          <p:cNvPr id="75" name="PHẠM DUYÊN 3 - 9Slide.vn">
            <a:extLst>
              <a:ext uri="{FF2B5EF4-FFF2-40B4-BE49-F238E27FC236}">
                <a16:creationId xmlns:a16="http://schemas.microsoft.com/office/drawing/2014/main" id="{EC2ED3D1-BBFE-5281-F889-48376637EDCA}"/>
              </a:ext>
            </a:extLst>
          </p:cNvPr>
          <p:cNvGrpSpPr/>
          <p:nvPr/>
        </p:nvGrpSpPr>
        <p:grpSpPr>
          <a:xfrm>
            <a:off x="1546938" y="1752600"/>
            <a:ext cx="9098124" cy="4566075"/>
            <a:chOff x="1546938" y="1815674"/>
            <a:chExt cx="9098124" cy="4566075"/>
          </a:xfrm>
        </p:grpSpPr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5ED2D714-AB2A-0524-41F1-3D7C79F721CF}"/>
                </a:ext>
              </a:extLst>
            </p:cNvPr>
            <p:cNvSpPr/>
            <p:nvPr/>
          </p:nvSpPr>
          <p:spPr>
            <a:xfrm>
              <a:off x="1546938" y="1815674"/>
              <a:ext cx="9098124" cy="4566075"/>
            </a:xfrm>
            <a:custGeom>
              <a:avLst/>
              <a:gdLst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  <a:gd name="connsiteX0" fmla="*/ 0 w 7475376"/>
                <a:gd name="connsiteY0" fmla="*/ 0 h 3631163"/>
                <a:gd name="connsiteX1" fmla="*/ 7475376 w 7475376"/>
                <a:gd name="connsiteY1" fmla="*/ 0 h 3631163"/>
                <a:gd name="connsiteX2" fmla="*/ 7475376 w 7475376"/>
                <a:gd name="connsiteY2" fmla="*/ 3631163 h 3631163"/>
                <a:gd name="connsiteX3" fmla="*/ 0 w 7475376"/>
                <a:gd name="connsiteY3" fmla="*/ 3631163 h 3631163"/>
                <a:gd name="connsiteX4" fmla="*/ 0 w 7475376"/>
                <a:gd name="connsiteY4" fmla="*/ 0 h 36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5376" h="3631163">
                  <a:moveTo>
                    <a:pt x="0" y="0"/>
                  </a:moveTo>
                  <a:cubicBezTo>
                    <a:pt x="2567992" y="38100"/>
                    <a:pt x="5002634" y="47625"/>
                    <a:pt x="7475376" y="0"/>
                  </a:cubicBezTo>
                  <a:cubicBezTo>
                    <a:pt x="7475376" y="1210388"/>
                    <a:pt x="7399176" y="2449350"/>
                    <a:pt x="7475376" y="3631163"/>
                  </a:cubicBezTo>
                  <a:cubicBezTo>
                    <a:pt x="4488284" y="3545438"/>
                    <a:pt x="2491792" y="3631163"/>
                    <a:pt x="0" y="3631163"/>
                  </a:cubicBezTo>
                  <a:cubicBezTo>
                    <a:pt x="152400" y="1811175"/>
                    <a:pt x="85725" y="762713"/>
                    <a:pt x="0" y="0"/>
                  </a:cubicBezTo>
                  <a:close/>
                </a:path>
              </a:pathLst>
            </a:custGeom>
            <a:solidFill>
              <a:srgbClr val="FEE6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HẠM DUYÊN 4 - 9Slide.vn">
              <a:extLst>
                <a:ext uri="{FF2B5EF4-FFF2-40B4-BE49-F238E27FC236}">
                  <a16:creationId xmlns:a16="http://schemas.microsoft.com/office/drawing/2014/main" id="{0C51712E-A80A-66DF-7A64-E8BBE45F63F4}"/>
                </a:ext>
              </a:extLst>
            </p:cNvPr>
            <p:cNvSpPr/>
            <p:nvPr/>
          </p:nvSpPr>
          <p:spPr>
            <a:xfrm>
              <a:off x="181400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HẠM DUYÊN 5 - 9Slide.vn">
              <a:extLst>
                <a:ext uri="{FF2B5EF4-FFF2-40B4-BE49-F238E27FC236}">
                  <a16:creationId xmlns:a16="http://schemas.microsoft.com/office/drawing/2014/main" id="{53747CF2-F1BB-7B73-E742-45AEE4DE625F}"/>
                </a:ext>
              </a:extLst>
            </p:cNvPr>
            <p:cNvSpPr/>
            <p:nvPr/>
          </p:nvSpPr>
          <p:spPr>
            <a:xfrm>
              <a:off x="224847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HẠM DUYÊN 6 - 9Slide.vn">
              <a:extLst>
                <a:ext uri="{FF2B5EF4-FFF2-40B4-BE49-F238E27FC236}">
                  <a16:creationId xmlns:a16="http://schemas.microsoft.com/office/drawing/2014/main" id="{01913E9C-29AD-506B-CF43-777173BD3A59}"/>
                </a:ext>
              </a:extLst>
            </p:cNvPr>
            <p:cNvSpPr/>
            <p:nvPr/>
          </p:nvSpPr>
          <p:spPr>
            <a:xfrm>
              <a:off x="311740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HẠM DUYÊN 7 - 9Slide.vn">
              <a:extLst>
                <a:ext uri="{FF2B5EF4-FFF2-40B4-BE49-F238E27FC236}">
                  <a16:creationId xmlns:a16="http://schemas.microsoft.com/office/drawing/2014/main" id="{73127495-69FD-8DB8-F4C2-83F7BDB81E73}"/>
                </a:ext>
              </a:extLst>
            </p:cNvPr>
            <p:cNvSpPr/>
            <p:nvPr/>
          </p:nvSpPr>
          <p:spPr>
            <a:xfrm>
              <a:off x="4855285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HẠM DUYÊN 8 - 9Slide.vn">
              <a:extLst>
                <a:ext uri="{FF2B5EF4-FFF2-40B4-BE49-F238E27FC236}">
                  <a16:creationId xmlns:a16="http://schemas.microsoft.com/office/drawing/2014/main" id="{F2ADBAFD-C69E-F073-3A53-6B0B68F49DBC}"/>
                </a:ext>
              </a:extLst>
            </p:cNvPr>
            <p:cNvSpPr/>
            <p:nvPr/>
          </p:nvSpPr>
          <p:spPr>
            <a:xfrm>
              <a:off x="398634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HẠM DUYÊN 9 - 9Slide.vn">
              <a:extLst>
                <a:ext uri="{FF2B5EF4-FFF2-40B4-BE49-F238E27FC236}">
                  <a16:creationId xmlns:a16="http://schemas.microsoft.com/office/drawing/2014/main" id="{E75E7984-DEFC-38EF-498D-8A74BCF63BC0}"/>
                </a:ext>
              </a:extLst>
            </p:cNvPr>
            <p:cNvSpPr/>
            <p:nvPr/>
          </p:nvSpPr>
          <p:spPr>
            <a:xfrm>
              <a:off x="5724224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HẠM DUYÊN 10 - 9Slide.vn">
              <a:extLst>
                <a:ext uri="{FF2B5EF4-FFF2-40B4-BE49-F238E27FC236}">
                  <a16:creationId xmlns:a16="http://schemas.microsoft.com/office/drawing/2014/main" id="{B5DC52E0-B384-C099-6192-B15A49CC3857}"/>
                </a:ext>
              </a:extLst>
            </p:cNvPr>
            <p:cNvSpPr/>
            <p:nvPr/>
          </p:nvSpPr>
          <p:spPr>
            <a:xfrm>
              <a:off x="6158693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HẠM DUYÊN 11 - 9Slide.vn">
              <a:extLst>
                <a:ext uri="{FF2B5EF4-FFF2-40B4-BE49-F238E27FC236}">
                  <a16:creationId xmlns:a16="http://schemas.microsoft.com/office/drawing/2014/main" id="{668F5DEB-D7A9-63A2-188D-2A5DF0A2665B}"/>
                </a:ext>
              </a:extLst>
            </p:cNvPr>
            <p:cNvSpPr/>
            <p:nvPr/>
          </p:nvSpPr>
          <p:spPr>
            <a:xfrm>
              <a:off x="6593162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HẠM DUYÊN 12 - 9Slide.vn">
              <a:extLst>
                <a:ext uri="{FF2B5EF4-FFF2-40B4-BE49-F238E27FC236}">
                  <a16:creationId xmlns:a16="http://schemas.microsoft.com/office/drawing/2014/main" id="{2A79B980-B44E-3F62-480E-F5F21E239DF6}"/>
                </a:ext>
              </a:extLst>
            </p:cNvPr>
            <p:cNvSpPr/>
            <p:nvPr/>
          </p:nvSpPr>
          <p:spPr>
            <a:xfrm>
              <a:off x="7027631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HẠM DUYÊN 13 - 9Slide.vn">
              <a:extLst>
                <a:ext uri="{FF2B5EF4-FFF2-40B4-BE49-F238E27FC236}">
                  <a16:creationId xmlns:a16="http://schemas.microsoft.com/office/drawing/2014/main" id="{BB0C20B5-E928-249B-BC09-DC3CF2235D28}"/>
                </a:ext>
              </a:extLst>
            </p:cNvPr>
            <p:cNvSpPr/>
            <p:nvPr/>
          </p:nvSpPr>
          <p:spPr>
            <a:xfrm>
              <a:off x="7896570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HẠM DUYÊN 14 - 9Slide.vn">
              <a:extLst>
                <a:ext uri="{FF2B5EF4-FFF2-40B4-BE49-F238E27FC236}">
                  <a16:creationId xmlns:a16="http://schemas.microsoft.com/office/drawing/2014/main" id="{13551BAE-4320-9AF5-E1C0-07CC1EA63459}"/>
                </a:ext>
              </a:extLst>
            </p:cNvPr>
            <p:cNvSpPr/>
            <p:nvPr/>
          </p:nvSpPr>
          <p:spPr>
            <a:xfrm>
              <a:off x="833103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HẠM DUYÊN 15 - 9Slide.vn">
              <a:extLst>
                <a:ext uri="{FF2B5EF4-FFF2-40B4-BE49-F238E27FC236}">
                  <a16:creationId xmlns:a16="http://schemas.microsoft.com/office/drawing/2014/main" id="{6094F9CA-30B3-72C4-A3C4-64C0CD83DF82}"/>
                </a:ext>
              </a:extLst>
            </p:cNvPr>
            <p:cNvSpPr/>
            <p:nvPr/>
          </p:nvSpPr>
          <p:spPr>
            <a:xfrm>
              <a:off x="919997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HẠM DUYÊN 16 - 9Slide.vn">
              <a:extLst>
                <a:ext uri="{FF2B5EF4-FFF2-40B4-BE49-F238E27FC236}">
                  <a16:creationId xmlns:a16="http://schemas.microsoft.com/office/drawing/2014/main" id="{5F2D1A5D-003A-3F53-20F9-ACA4263DDABD}"/>
                </a:ext>
              </a:extLst>
            </p:cNvPr>
            <p:cNvSpPr/>
            <p:nvPr/>
          </p:nvSpPr>
          <p:spPr>
            <a:xfrm>
              <a:off x="7462101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HẠM DUYÊN 17 - 9Slide.vn">
              <a:extLst>
                <a:ext uri="{FF2B5EF4-FFF2-40B4-BE49-F238E27FC236}">
                  <a16:creationId xmlns:a16="http://schemas.microsoft.com/office/drawing/2014/main" id="{462FB59D-DDE8-1A97-C549-54C5A9B0FA1A}"/>
                </a:ext>
              </a:extLst>
            </p:cNvPr>
            <p:cNvSpPr/>
            <p:nvPr/>
          </p:nvSpPr>
          <p:spPr>
            <a:xfrm>
              <a:off x="8765508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HẠM DUYÊN 18 - 9Slide.vn">
              <a:extLst>
                <a:ext uri="{FF2B5EF4-FFF2-40B4-BE49-F238E27FC236}">
                  <a16:creationId xmlns:a16="http://schemas.microsoft.com/office/drawing/2014/main" id="{3E1981AF-5D23-E6DD-99CB-B04E1C828598}"/>
                </a:ext>
              </a:extLst>
            </p:cNvPr>
            <p:cNvSpPr/>
            <p:nvPr/>
          </p:nvSpPr>
          <p:spPr>
            <a:xfrm>
              <a:off x="963444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HẠM DUYÊN 19 - 9Slide.vn">
              <a:extLst>
                <a:ext uri="{FF2B5EF4-FFF2-40B4-BE49-F238E27FC236}">
                  <a16:creationId xmlns:a16="http://schemas.microsoft.com/office/drawing/2014/main" id="{7F6E69E3-1571-6660-723F-3DF3636B7809}"/>
                </a:ext>
              </a:extLst>
            </p:cNvPr>
            <p:cNvSpPr/>
            <p:nvPr/>
          </p:nvSpPr>
          <p:spPr>
            <a:xfrm>
              <a:off x="1006891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20 - 9Slide.vn">
              <a:extLst>
                <a:ext uri="{FF2B5EF4-FFF2-40B4-BE49-F238E27FC236}">
                  <a16:creationId xmlns:a16="http://schemas.microsoft.com/office/drawing/2014/main" id="{85320EB0-25B1-6784-0E38-7E91D3D9D87A}"/>
                </a:ext>
              </a:extLst>
            </p:cNvPr>
            <p:cNvSpPr/>
            <p:nvPr/>
          </p:nvSpPr>
          <p:spPr>
            <a:xfrm>
              <a:off x="2682939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HẠM DUYÊN 21 - 9Slide.vn">
              <a:extLst>
                <a:ext uri="{FF2B5EF4-FFF2-40B4-BE49-F238E27FC236}">
                  <a16:creationId xmlns:a16="http://schemas.microsoft.com/office/drawing/2014/main" id="{776D9866-2883-FAFC-8815-8C18AF100A1A}"/>
                </a:ext>
              </a:extLst>
            </p:cNvPr>
            <p:cNvSpPr/>
            <p:nvPr/>
          </p:nvSpPr>
          <p:spPr>
            <a:xfrm>
              <a:off x="3551877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HẠM DUYÊN 22 - 9Slide.vn">
              <a:extLst>
                <a:ext uri="{FF2B5EF4-FFF2-40B4-BE49-F238E27FC236}">
                  <a16:creationId xmlns:a16="http://schemas.microsoft.com/office/drawing/2014/main" id="{4C1F3754-896C-1E2C-4F3A-7D47F069C6B2}"/>
                </a:ext>
              </a:extLst>
            </p:cNvPr>
            <p:cNvSpPr/>
            <p:nvPr/>
          </p:nvSpPr>
          <p:spPr>
            <a:xfrm>
              <a:off x="4420816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HẠM DUYÊN 23 - 9Slide.vn">
              <a:extLst>
                <a:ext uri="{FF2B5EF4-FFF2-40B4-BE49-F238E27FC236}">
                  <a16:creationId xmlns:a16="http://schemas.microsoft.com/office/drawing/2014/main" id="{5D6A37C7-2BE1-1062-B0DD-6BBB18863DAE}"/>
                </a:ext>
              </a:extLst>
            </p:cNvPr>
            <p:cNvSpPr/>
            <p:nvPr/>
          </p:nvSpPr>
          <p:spPr>
            <a:xfrm>
              <a:off x="5289754" y="2041734"/>
              <a:ext cx="188879" cy="188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HẠM DUYÊN 24 - 9Slide.vn">
              <a:extLst>
                <a:ext uri="{FF2B5EF4-FFF2-40B4-BE49-F238E27FC236}">
                  <a16:creationId xmlns:a16="http://schemas.microsoft.com/office/drawing/2014/main" id="{9E16B9D3-FF2F-3912-AC1D-1A92EC4011A5}"/>
                </a:ext>
              </a:extLst>
            </p:cNvPr>
            <p:cNvSpPr txBox="1"/>
            <p:nvPr/>
          </p:nvSpPr>
          <p:spPr>
            <a:xfrm>
              <a:off x="3560465" y="2372125"/>
              <a:ext cx="4837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8F471C"/>
                  </a:solidFill>
                  <a:latin typeface="+mj-lt"/>
                </a:rPr>
                <a:t>MẪU PHIẾU QUAN SÁT CÂY</a:t>
              </a:r>
            </a:p>
          </p:txBody>
        </p:sp>
        <p:sp>
          <p:nvSpPr>
            <p:cNvPr id="70" name="PHẠM DUYÊN 25 - 9Slide.vn">
              <a:extLst>
                <a:ext uri="{FF2B5EF4-FFF2-40B4-BE49-F238E27FC236}">
                  <a16:creationId xmlns:a16="http://schemas.microsoft.com/office/drawing/2014/main" id="{E206DC23-3860-6E6B-32FF-89B33A93F8E2}"/>
                </a:ext>
              </a:extLst>
            </p:cNvPr>
            <p:cNvSpPr txBox="1"/>
            <p:nvPr/>
          </p:nvSpPr>
          <p:spPr>
            <a:xfrm>
              <a:off x="5312773" y="2895600"/>
              <a:ext cx="156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Nhóm: ......</a:t>
              </a:r>
            </a:p>
          </p:txBody>
        </p:sp>
      </p:grpSp>
      <p:graphicFrame>
        <p:nvGraphicFramePr>
          <p:cNvPr id="73" name="PHẠM DUYÊN 4 - 9Slide.vn">
            <a:extLst>
              <a:ext uri="{FF2B5EF4-FFF2-40B4-BE49-F238E27FC236}">
                <a16:creationId xmlns:a16="http://schemas.microsoft.com/office/drawing/2014/main" id="{6B94D0EC-7746-736B-93E5-5048346C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39628"/>
              </p:ext>
            </p:extLst>
          </p:nvPr>
        </p:nvGraphicFramePr>
        <p:xfrm>
          <a:off x="1950534" y="3428094"/>
          <a:ext cx="8290932" cy="243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12">
                  <a:extLst>
                    <a:ext uri="{9D8B030D-6E8A-4147-A177-3AD203B41FA5}">
                      <a16:colId xmlns:a16="http://schemas.microsoft.com/office/drawing/2014/main" val="34339620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307016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618869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615001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375041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199227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92856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664538"/>
                    </a:ext>
                  </a:extLst>
                </a:gridCol>
              </a:tblGrid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Tên cây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Thấp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Nhỏ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Cứng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Mềm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74536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Cây phượng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75523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18826"/>
                  </a:ext>
                </a:extLst>
              </a:tr>
              <a:tr h="607541"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677404"/>
                  </a:ext>
                </a:extLst>
              </a:tr>
            </a:tbl>
          </a:graphicData>
        </a:graphic>
      </p:graphicFrame>
      <p:pic>
        <p:nvPicPr>
          <p:cNvPr id="72" name="PHẠM DUYÊN 5 - 9Slide.vn">
            <a:extLst>
              <a:ext uri="{FF2B5EF4-FFF2-40B4-BE49-F238E27FC236}">
                <a16:creationId xmlns:a16="http://schemas.microsoft.com/office/drawing/2014/main" id="{AB70C59A-3CFC-929C-A8F9-E7347FC5D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53000"/>
            <a:ext cx="2538133" cy="1905000"/>
          </a:xfrm>
          <a:prstGeom prst="rect">
            <a:avLst/>
          </a:prstGeom>
        </p:spPr>
      </p:pic>
      <p:pic>
        <p:nvPicPr>
          <p:cNvPr id="74" name="PHẠM DUYÊN 6 - 9Slide.vn">
            <a:extLst>
              <a:ext uri="{FF2B5EF4-FFF2-40B4-BE49-F238E27FC236}">
                <a16:creationId xmlns:a16="http://schemas.microsoft.com/office/drawing/2014/main" id="{C5E04C2D-5039-ECA9-7738-7413006851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6500" y="5285220"/>
            <a:ext cx="2095500" cy="15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3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DD498D79-9F33-57C6-52F9-B89B1275E2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28" y="1175528"/>
            <a:ext cx="9492344" cy="4360984"/>
          </a:xfrm>
          <a:prstGeom prst="rect">
            <a:avLst/>
          </a:prstGeom>
          <a:effectLst>
            <a:glow rad="6731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892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 - 9Slide.vn">
            <a:extLst>
              <a:ext uri="{FF2B5EF4-FFF2-40B4-BE49-F238E27FC236}">
                <a16:creationId xmlns:a16="http://schemas.microsoft.com/office/drawing/2014/main" id="{B534D033-157E-86D3-01E6-5D5C0C2EE879}"/>
              </a:ext>
            </a:extLst>
          </p:cNvPr>
          <p:cNvSpPr/>
          <p:nvPr/>
        </p:nvSpPr>
        <p:spPr>
          <a:xfrm>
            <a:off x="7620096" y="1433366"/>
            <a:ext cx="3657504" cy="5187950"/>
          </a:xfrm>
          <a:custGeom>
            <a:avLst/>
            <a:gdLst/>
            <a:ahLst/>
            <a:cxnLst/>
            <a:rect l="l" t="t" r="r" b="b"/>
            <a:pathLst>
              <a:path w="5801868" h="8229600">
                <a:moveTo>
                  <a:pt x="0" y="0"/>
                </a:moveTo>
                <a:lnTo>
                  <a:pt x="5801867" y="0"/>
                </a:lnTo>
                <a:lnTo>
                  <a:pt x="580186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C6B4537-194B-8160-920D-4C64C769F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9" y="477064"/>
            <a:ext cx="626152" cy="899152"/>
          </a:xfrm>
          <a:prstGeom prst="rect">
            <a:avLst/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2695DD4F-4CF9-6F5C-5A70-BA1A125F97A1}"/>
              </a:ext>
            </a:extLst>
          </p:cNvPr>
          <p:cNvSpPr txBox="1"/>
          <p:nvPr/>
        </p:nvSpPr>
        <p:spPr>
          <a:xfrm>
            <a:off x="1190114" y="546100"/>
            <a:ext cx="758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pc="-20">
                <a:solidFill>
                  <a:srgbClr val="226C4E"/>
                </a:solidFill>
                <a:latin typeface="+mj-lt"/>
                <a:cs typeface="Lato" panose="020F0502020204030203" pitchFamily="34" charset="0"/>
              </a:rPr>
              <a:t>2. Kể tên các loại cây em biết.</a:t>
            </a:r>
          </a:p>
        </p:txBody>
      </p:sp>
      <p:grpSp>
        <p:nvGrpSpPr>
          <p:cNvPr id="10" name="PHẠM DUYÊN 4 - 9Slide.vn">
            <a:extLst>
              <a:ext uri="{FF2B5EF4-FFF2-40B4-BE49-F238E27FC236}">
                <a16:creationId xmlns:a16="http://schemas.microsoft.com/office/drawing/2014/main" id="{641A1151-D952-3FE4-A11F-E3DEB2E4A898}"/>
              </a:ext>
            </a:extLst>
          </p:cNvPr>
          <p:cNvGrpSpPr/>
          <p:nvPr/>
        </p:nvGrpSpPr>
        <p:grpSpPr>
          <a:xfrm flipH="1">
            <a:off x="2720562" y="1987393"/>
            <a:ext cx="4525032" cy="2039948"/>
            <a:chOff x="4296890" y="2420518"/>
            <a:chExt cx="1428903" cy="644170"/>
          </a:xfrm>
        </p:grpSpPr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A76CF387-7D61-C945-AFFB-A071AFF0BCC9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1D2C1BF5-1C2A-DF97-03DE-6A640F678FE2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-40">
                  <a:solidFill>
                    <a:srgbClr val="F55D2A"/>
                  </a:solidFill>
                </a:rPr>
                <a:t>Người trồng cây thông thái</a:t>
              </a:r>
            </a:p>
          </p:txBody>
        </p:sp>
      </p:grp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976ECA90-F1E7-1A6E-B662-4A0B1CD1004B}"/>
              </a:ext>
            </a:extLst>
          </p:cNvPr>
          <p:cNvSpPr/>
          <p:nvPr/>
        </p:nvSpPr>
        <p:spPr>
          <a:xfrm>
            <a:off x="818832" y="4607968"/>
            <a:ext cx="3905568" cy="1962548"/>
          </a:xfrm>
          <a:custGeom>
            <a:avLst/>
            <a:gdLst/>
            <a:ahLst/>
            <a:cxnLst/>
            <a:rect l="l" t="t" r="r" b="b"/>
            <a:pathLst>
              <a:path w="3905568" h="1962548">
                <a:moveTo>
                  <a:pt x="0" y="0"/>
                </a:moveTo>
                <a:lnTo>
                  <a:pt x="3905568" y="0"/>
                </a:lnTo>
                <a:lnTo>
                  <a:pt x="3905568" y="1962548"/>
                </a:lnTo>
                <a:lnTo>
                  <a:pt x="0" y="19625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2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PHẠM DUYÊN 1 - 9Slide.vn">
            <a:extLst>
              <a:ext uri="{FF2B5EF4-FFF2-40B4-BE49-F238E27FC236}">
                <a16:creationId xmlns:a16="http://schemas.microsoft.com/office/drawing/2014/main" id="{384CAF28-FB3A-A500-BF4C-94240632836A}"/>
              </a:ext>
            </a:extLst>
          </p:cNvPr>
          <p:cNvGrpSpPr/>
          <p:nvPr/>
        </p:nvGrpSpPr>
        <p:grpSpPr>
          <a:xfrm>
            <a:off x="381000" y="1143000"/>
            <a:ext cx="3015404" cy="4486102"/>
            <a:chOff x="381000" y="1143000"/>
            <a:chExt cx="3015404" cy="4486102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B4701C63-E469-F2EF-18BC-DF4C64C385AB}"/>
                </a:ext>
              </a:extLst>
            </p:cNvPr>
            <p:cNvSpPr/>
            <p:nvPr/>
          </p:nvSpPr>
          <p:spPr>
            <a:xfrm flipV="1">
              <a:off x="581855" y="5105400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PHẠM DUYÊN 2 - 9Slide.vn">
              <a:extLst>
                <a:ext uri="{FF2B5EF4-FFF2-40B4-BE49-F238E27FC236}">
                  <a16:creationId xmlns:a16="http://schemas.microsoft.com/office/drawing/2014/main" id="{8B154BC8-31E5-401E-AD4F-9647BEF0C228}"/>
                </a:ext>
              </a:extLst>
            </p:cNvPr>
            <p:cNvSpPr/>
            <p:nvPr/>
          </p:nvSpPr>
          <p:spPr>
            <a:xfrm>
              <a:off x="381000" y="1143000"/>
              <a:ext cx="3015404" cy="4318000"/>
            </a:xfrm>
            <a:custGeom>
              <a:avLst/>
              <a:gdLst/>
              <a:ahLst/>
              <a:cxnLst/>
              <a:rect l="l" t="t" r="r" b="b"/>
              <a:pathLst>
                <a:path w="5747004" h="8229600">
                  <a:moveTo>
                    <a:pt x="0" y="0"/>
                  </a:moveTo>
                  <a:lnTo>
                    <a:pt x="5747005" y="0"/>
                  </a:lnTo>
                  <a:lnTo>
                    <a:pt x="5747005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0E176326-465E-F5C3-87D3-6772C27CE46E}"/>
              </a:ext>
            </a:extLst>
          </p:cNvPr>
          <p:cNvGrpSpPr/>
          <p:nvPr/>
        </p:nvGrpSpPr>
        <p:grpSpPr>
          <a:xfrm>
            <a:off x="7740167" y="564425"/>
            <a:ext cx="3849522" cy="2773464"/>
            <a:chOff x="1534312" y="3441700"/>
            <a:chExt cx="4218788" cy="3039509"/>
          </a:xfrm>
        </p:grpSpPr>
        <p:sp>
          <p:nvSpPr>
            <p:cNvPr id="4" name="PHẠM DUYÊN 1 - 9Slide.vn">
              <a:extLst>
                <a:ext uri="{FF2B5EF4-FFF2-40B4-BE49-F238E27FC236}">
                  <a16:creationId xmlns:a16="http://schemas.microsoft.com/office/drawing/2014/main" id="{F35A3C4F-FF53-6F31-36CC-0B1B21B5E48E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PHẠM DUYÊN 8 - 9Slide.vn">
              <a:extLst>
                <a:ext uri="{FF2B5EF4-FFF2-40B4-BE49-F238E27FC236}">
                  <a16:creationId xmlns:a16="http://schemas.microsoft.com/office/drawing/2014/main" id="{B9BAC4F9-87B1-90AB-DC1D-A6D379000E95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2F132C3E-F0E9-403C-9EEF-470400C4EA0A}"/>
              </a:ext>
            </a:extLst>
          </p:cNvPr>
          <p:cNvGrpSpPr/>
          <p:nvPr/>
        </p:nvGrpSpPr>
        <p:grpSpPr>
          <a:xfrm>
            <a:off x="7740167" y="3623311"/>
            <a:ext cx="3849522" cy="2777304"/>
            <a:chOff x="1534312" y="211691"/>
            <a:chExt cx="4218788" cy="3043718"/>
          </a:xfrm>
        </p:grpSpPr>
        <p:pic>
          <p:nvPicPr>
            <p:cNvPr id="10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2318255E-2BF3-EDE0-81C7-4ED18C44A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PHẠM DUYÊN 6 - 9Slide.vn">
              <a:extLst>
                <a:ext uri="{FF2B5EF4-FFF2-40B4-BE49-F238E27FC236}">
                  <a16:creationId xmlns:a16="http://schemas.microsoft.com/office/drawing/2014/main" id="{396C59AC-6D2B-303F-5112-0C15F1E49EAE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PHẠM DUYÊN 4 - 9Slide.vn">
            <a:extLst>
              <a:ext uri="{FF2B5EF4-FFF2-40B4-BE49-F238E27FC236}">
                <a16:creationId xmlns:a16="http://schemas.microsoft.com/office/drawing/2014/main" id="{8DFFDA12-2EC1-75F6-0C28-1B425112C4DA}"/>
              </a:ext>
            </a:extLst>
          </p:cNvPr>
          <p:cNvGrpSpPr/>
          <p:nvPr/>
        </p:nvGrpSpPr>
        <p:grpSpPr>
          <a:xfrm>
            <a:off x="3505200" y="3627336"/>
            <a:ext cx="3849522" cy="2773464"/>
            <a:chOff x="6438902" y="3441700"/>
            <a:chExt cx="4218788" cy="3039509"/>
          </a:xfrm>
        </p:grpSpPr>
        <p:sp>
          <p:nvSpPr>
            <p:cNvPr id="13" name="PHẠM DUYÊN 2 - 9Slide.vn">
              <a:extLst>
                <a:ext uri="{FF2B5EF4-FFF2-40B4-BE49-F238E27FC236}">
                  <a16:creationId xmlns:a16="http://schemas.microsoft.com/office/drawing/2014/main" id="{780934A3-2513-0508-2062-24117A7DD79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PHẠM DUYÊN 9 - 9Slide.vn">
              <a:extLst>
                <a:ext uri="{FF2B5EF4-FFF2-40B4-BE49-F238E27FC236}">
                  <a16:creationId xmlns:a16="http://schemas.microsoft.com/office/drawing/2014/main" id="{C14C2265-6149-0859-6A29-2C5BB5FFE350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04785AFD-2F08-B408-487E-FD8DD29063B1}"/>
              </a:ext>
            </a:extLst>
          </p:cNvPr>
          <p:cNvSpPr txBox="1"/>
          <p:nvPr/>
        </p:nvSpPr>
        <p:spPr>
          <a:xfrm>
            <a:off x="967370" y="3495675"/>
            <a:ext cx="1752600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+mj-lt"/>
              </a:rPr>
              <a:t>Em có biết đây là cây gì không?</a:t>
            </a:r>
          </a:p>
        </p:txBody>
      </p:sp>
      <p:grpSp>
        <p:nvGrpSpPr>
          <p:cNvPr id="6" name="PHẠM DUYÊN 6 - 9Slide.vn">
            <a:extLst>
              <a:ext uri="{FF2B5EF4-FFF2-40B4-BE49-F238E27FC236}">
                <a16:creationId xmlns:a16="http://schemas.microsoft.com/office/drawing/2014/main" id="{FC9B74B7-D1FB-123C-7AFD-4FCF6CA28B61}"/>
              </a:ext>
            </a:extLst>
          </p:cNvPr>
          <p:cNvGrpSpPr/>
          <p:nvPr/>
        </p:nvGrpSpPr>
        <p:grpSpPr>
          <a:xfrm>
            <a:off x="3505200" y="564609"/>
            <a:ext cx="3849522" cy="2777304"/>
            <a:chOff x="6411897" y="211691"/>
            <a:chExt cx="4218788" cy="3043718"/>
          </a:xfrm>
        </p:grpSpPr>
        <p:sp>
          <p:nvSpPr>
            <p:cNvPr id="7" name="PHẠM DUYÊN 4 - 9Slide.vn">
              <a:extLst>
                <a:ext uri="{FF2B5EF4-FFF2-40B4-BE49-F238E27FC236}">
                  <a16:creationId xmlns:a16="http://schemas.microsoft.com/office/drawing/2014/main" id="{915B3189-8417-B7ED-0E51-C2896F88964E}"/>
                </a:ext>
              </a:extLst>
            </p:cNvPr>
            <p:cNvSpPr/>
            <p:nvPr/>
          </p:nvSpPr>
          <p:spPr>
            <a:xfrm>
              <a:off x="6411897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HẠM DUYÊN 7 - 9Slide.vn">
              <a:extLst>
                <a:ext uri="{FF2B5EF4-FFF2-40B4-BE49-F238E27FC236}">
                  <a16:creationId xmlns:a16="http://schemas.microsoft.com/office/drawing/2014/main" id="{CD31D866-BEF4-D6ED-CE6C-95B5A53F5213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072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4468622A-3DE7-9049-D5BC-5C7053293C5B}"/>
              </a:ext>
            </a:extLst>
          </p:cNvPr>
          <p:cNvGrpSpPr/>
          <p:nvPr/>
        </p:nvGrpSpPr>
        <p:grpSpPr>
          <a:xfrm>
            <a:off x="2989406" y="7315200"/>
            <a:ext cx="2158544" cy="1555166"/>
            <a:chOff x="1534312" y="3441700"/>
            <a:chExt cx="4218788" cy="3039509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AC7DC518-8549-A409-8DB1-968A0A6AE928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PHẠM DUYÊN 8 - 9Slide.vn">
              <a:extLst>
                <a:ext uri="{FF2B5EF4-FFF2-40B4-BE49-F238E27FC236}">
                  <a16:creationId xmlns:a16="http://schemas.microsoft.com/office/drawing/2014/main" id="{FCB6781B-C02B-0A1A-6DDB-0AFC6250AF2E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6205757" y="7313048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PHẠM DUYÊN 3 - 9Slide.vn">
            <a:extLst>
              <a:ext uri="{FF2B5EF4-FFF2-40B4-BE49-F238E27FC236}">
                <a16:creationId xmlns:a16="http://schemas.microsoft.com/office/drawing/2014/main" id="{19324B2B-E80E-2F6B-9EF3-4928594117F4}"/>
              </a:ext>
            </a:extLst>
          </p:cNvPr>
          <p:cNvGrpSpPr/>
          <p:nvPr/>
        </p:nvGrpSpPr>
        <p:grpSpPr>
          <a:xfrm>
            <a:off x="-104867" y="7315200"/>
            <a:ext cx="2158544" cy="1555166"/>
            <a:chOff x="6438902" y="3441700"/>
            <a:chExt cx="4218788" cy="3039509"/>
          </a:xfrm>
        </p:grpSpPr>
        <p:sp>
          <p:nvSpPr>
            <p:cNvPr id="9" name="PHẠM DUYÊN 2 - 9Slide.vn">
              <a:extLst>
                <a:ext uri="{FF2B5EF4-FFF2-40B4-BE49-F238E27FC236}">
                  <a16:creationId xmlns:a16="http://schemas.microsoft.com/office/drawing/2014/main" id="{373C1AA4-6C15-D7DD-C7C9-A3CA6DCF334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PHẠM DUYÊN 9 - 9Slide.vn">
              <a:extLst>
                <a:ext uri="{FF2B5EF4-FFF2-40B4-BE49-F238E27FC236}">
                  <a16:creationId xmlns:a16="http://schemas.microsoft.com/office/drawing/2014/main" id="{A8483925-B705-F0D1-8124-EB4B1B6EFB8C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PHẠM DUYÊN 4 - 9Slide.vn">
            <a:extLst>
              <a:ext uri="{FF2B5EF4-FFF2-40B4-BE49-F238E27FC236}">
                <a16:creationId xmlns:a16="http://schemas.microsoft.com/office/drawing/2014/main" id="{B73C843F-FFA0-F461-1A2A-87D353B43E6F}"/>
              </a:ext>
            </a:extLst>
          </p:cNvPr>
          <p:cNvGrpSpPr/>
          <p:nvPr/>
        </p:nvGrpSpPr>
        <p:grpSpPr>
          <a:xfrm>
            <a:off x="820282" y="1066999"/>
            <a:ext cx="6547770" cy="4724002"/>
            <a:chOff x="6428320" y="211691"/>
            <a:chExt cx="4218788" cy="3043718"/>
          </a:xfrm>
        </p:grpSpPr>
        <p:sp>
          <p:nvSpPr>
            <p:cNvPr id="16" name="PHẠM DUYÊN 4 - 9Slide.vn">
              <a:extLst>
                <a:ext uri="{FF2B5EF4-FFF2-40B4-BE49-F238E27FC236}">
                  <a16:creationId xmlns:a16="http://schemas.microsoft.com/office/drawing/2014/main" id="{7D2C0AB8-4F88-F191-FE96-E4743D8A819A}"/>
                </a:ext>
              </a:extLst>
            </p:cNvPr>
            <p:cNvSpPr/>
            <p:nvPr/>
          </p:nvSpPr>
          <p:spPr>
            <a:xfrm>
              <a:off x="6428320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PHẠM DUYÊN 7 - 9Slide.vn">
              <a:extLst>
                <a:ext uri="{FF2B5EF4-FFF2-40B4-BE49-F238E27FC236}">
                  <a16:creationId xmlns:a16="http://schemas.microsoft.com/office/drawing/2014/main" id="{2843A35C-9294-BA91-BF72-7FB195BB7323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5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6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414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1 - 9Slide.vn">
            <a:extLst>
              <a:ext uri="{FF2B5EF4-FFF2-40B4-BE49-F238E27FC236}">
                <a16:creationId xmlns:a16="http://schemas.microsoft.com/office/drawing/2014/main" id="{C279B505-D3A5-204C-6C30-AED61438E507}"/>
              </a:ext>
            </a:extLst>
          </p:cNvPr>
          <p:cNvGrpSpPr/>
          <p:nvPr/>
        </p:nvGrpSpPr>
        <p:grpSpPr>
          <a:xfrm>
            <a:off x="12725400" y="7174530"/>
            <a:ext cx="2158544" cy="1557318"/>
            <a:chOff x="1534312" y="211691"/>
            <a:chExt cx="4218788" cy="3043718"/>
          </a:xfrm>
        </p:grpSpPr>
        <p:pic>
          <p:nvPicPr>
            <p:cNvPr id="6" name="PHẠM DUYÊN 3 - 9Slide.vn" descr="Tưởng chừng đơn giản nhưng cây mướp đã tạo nên những bài thuốc chữa đau đầu hiệu quả">
              <a:extLst>
                <a:ext uri="{FF2B5EF4-FFF2-40B4-BE49-F238E27FC236}">
                  <a16:creationId xmlns:a16="http://schemas.microsoft.com/office/drawing/2014/main" id="{9924228D-9F21-CD89-C91F-AC1B32026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12" y="211691"/>
              <a:ext cx="4218788" cy="2834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HẠM DUYÊN 6 - 9Slide.vn">
              <a:extLst>
                <a:ext uri="{FF2B5EF4-FFF2-40B4-BE49-F238E27FC236}">
                  <a16:creationId xmlns:a16="http://schemas.microsoft.com/office/drawing/2014/main" id="{E2D1CF9B-15E6-77CF-7024-8D3E117841E6}"/>
                </a:ext>
              </a:extLst>
            </p:cNvPr>
            <p:cNvSpPr/>
            <p:nvPr/>
          </p:nvSpPr>
          <p:spPr>
            <a:xfrm>
              <a:off x="3434156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PHẠM DUYÊN 2 - 9Slide.vn">
            <a:extLst>
              <a:ext uri="{FF2B5EF4-FFF2-40B4-BE49-F238E27FC236}">
                <a16:creationId xmlns:a16="http://schemas.microsoft.com/office/drawing/2014/main" id="{19324B2B-E80E-2F6B-9EF3-4928594117F4}"/>
              </a:ext>
            </a:extLst>
          </p:cNvPr>
          <p:cNvGrpSpPr/>
          <p:nvPr/>
        </p:nvGrpSpPr>
        <p:grpSpPr>
          <a:xfrm>
            <a:off x="2928741" y="7176682"/>
            <a:ext cx="2158544" cy="1555166"/>
            <a:chOff x="6438902" y="3441700"/>
            <a:chExt cx="4218788" cy="3039509"/>
          </a:xfrm>
        </p:grpSpPr>
        <p:sp>
          <p:nvSpPr>
            <p:cNvPr id="9" name="PHẠM DUYÊN 2 - 9Slide.vn">
              <a:extLst>
                <a:ext uri="{FF2B5EF4-FFF2-40B4-BE49-F238E27FC236}">
                  <a16:creationId xmlns:a16="http://schemas.microsoft.com/office/drawing/2014/main" id="{373C1AA4-6C15-D7DD-C7C9-A3CA6DCF334E}"/>
                </a:ext>
              </a:extLst>
            </p:cNvPr>
            <p:cNvSpPr/>
            <p:nvPr/>
          </p:nvSpPr>
          <p:spPr>
            <a:xfrm>
              <a:off x="643890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52120" h="8229600">
                  <a:moveTo>
                    <a:pt x="0" y="0"/>
                  </a:moveTo>
                  <a:lnTo>
                    <a:pt x="12352121" y="0"/>
                  </a:lnTo>
                  <a:lnTo>
                    <a:pt x="12352121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PHẠM DUYÊN 9 - 9Slide.vn">
              <a:extLst>
                <a:ext uri="{FF2B5EF4-FFF2-40B4-BE49-F238E27FC236}">
                  <a16:creationId xmlns:a16="http://schemas.microsoft.com/office/drawing/2014/main" id="{A8483925-B705-F0D1-8124-EB4B1B6EFB8C}"/>
                </a:ext>
              </a:extLst>
            </p:cNvPr>
            <p:cNvSpPr/>
            <p:nvPr/>
          </p:nvSpPr>
          <p:spPr>
            <a:xfrm>
              <a:off x="8311741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PHẠM DUYÊN 3 - 9Slide.vn">
            <a:extLst>
              <a:ext uri="{FF2B5EF4-FFF2-40B4-BE49-F238E27FC236}">
                <a16:creationId xmlns:a16="http://schemas.microsoft.com/office/drawing/2014/main" id="{3D4AAFE4-16FA-13A8-F19A-F1D63A20C111}"/>
              </a:ext>
            </a:extLst>
          </p:cNvPr>
          <p:cNvGrpSpPr/>
          <p:nvPr/>
        </p:nvGrpSpPr>
        <p:grpSpPr>
          <a:xfrm>
            <a:off x="9034331" y="3102888"/>
            <a:ext cx="2513770" cy="2526716"/>
            <a:chOff x="8515833" y="4223650"/>
            <a:chExt cx="2513770" cy="2526716"/>
          </a:xfrm>
        </p:grpSpPr>
        <p:sp>
          <p:nvSpPr>
            <p:cNvPr id="22" name="PHẠM DUYÊN 1 - 9Slide.vn">
              <a:extLst>
                <a:ext uri="{FF2B5EF4-FFF2-40B4-BE49-F238E27FC236}">
                  <a16:creationId xmlns:a16="http://schemas.microsoft.com/office/drawing/2014/main" id="{A28D7EB0-C43B-416D-6394-273E56D6657B}"/>
                </a:ext>
              </a:extLst>
            </p:cNvPr>
            <p:cNvSpPr/>
            <p:nvPr/>
          </p:nvSpPr>
          <p:spPr>
            <a:xfrm flipV="1">
              <a:off x="8515833" y="6226664"/>
              <a:ext cx="2513770" cy="523702"/>
            </a:xfrm>
            <a:prstGeom prst="ellipse">
              <a:avLst/>
            </a:prstGeom>
            <a:solidFill>
              <a:srgbClr val="B1DDD2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B3C73FA4-BB51-E83C-4A3A-791B335F5FAB}"/>
                </a:ext>
              </a:extLst>
            </p:cNvPr>
            <p:cNvSpPr/>
            <p:nvPr/>
          </p:nvSpPr>
          <p:spPr>
            <a:xfrm>
              <a:off x="9001539" y="4223650"/>
              <a:ext cx="1643152" cy="2330712"/>
            </a:xfrm>
            <a:custGeom>
              <a:avLst/>
              <a:gdLst/>
              <a:ahLst/>
              <a:cxnLst/>
              <a:rect l="l" t="t" r="r" b="b"/>
              <a:pathLst>
                <a:path w="5801868" h="8229600">
                  <a:moveTo>
                    <a:pt x="0" y="0"/>
                  </a:moveTo>
                  <a:lnTo>
                    <a:pt x="5801867" y="0"/>
                  </a:lnTo>
                  <a:lnTo>
                    <a:pt x="58018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PHẠM DUYÊN 4 - 9Slide.vn">
            <a:extLst>
              <a:ext uri="{FF2B5EF4-FFF2-40B4-BE49-F238E27FC236}">
                <a16:creationId xmlns:a16="http://schemas.microsoft.com/office/drawing/2014/main" id="{348B7CF7-C9A4-C559-A861-5541F7096E69}"/>
              </a:ext>
            </a:extLst>
          </p:cNvPr>
          <p:cNvGrpSpPr/>
          <p:nvPr/>
        </p:nvGrpSpPr>
        <p:grpSpPr>
          <a:xfrm flipH="1">
            <a:off x="7666477" y="1384038"/>
            <a:ext cx="3778822" cy="1703546"/>
            <a:chOff x="4296890" y="2420518"/>
            <a:chExt cx="1428903" cy="644170"/>
          </a:xfrm>
        </p:grpSpPr>
        <p:sp>
          <p:nvSpPr>
            <p:cNvPr id="20" name="PHẠM DUYÊN 2 - 9Slide.vn">
              <a:extLst>
                <a:ext uri="{FF2B5EF4-FFF2-40B4-BE49-F238E27FC236}">
                  <a16:creationId xmlns:a16="http://schemas.microsoft.com/office/drawing/2014/main" id="{9737C755-ADD4-B261-E42B-6CAA233ECB1D}"/>
                </a:ext>
              </a:extLst>
            </p:cNvPr>
            <p:cNvSpPr/>
            <p:nvPr/>
          </p:nvSpPr>
          <p:spPr>
            <a:xfrm>
              <a:off x="4296890" y="2426305"/>
              <a:ext cx="1428903" cy="638383"/>
            </a:xfrm>
            <a:custGeom>
              <a:avLst/>
              <a:gdLst>
                <a:gd name="connsiteX0" fmla="*/ 145181 w 1428903"/>
                <a:gd name="connsiteY0" fmla="*/ 0 h 638383"/>
                <a:gd name="connsiteX1" fmla="*/ 691680 w 1428903"/>
                <a:gd name="connsiteY1" fmla="*/ 0 h 638383"/>
                <a:gd name="connsiteX2" fmla="*/ 1283721 w 1428903"/>
                <a:gd name="connsiteY2" fmla="*/ 0 h 638383"/>
                <a:gd name="connsiteX3" fmla="*/ 1428903 w 1428903"/>
                <a:gd name="connsiteY3" fmla="*/ 205717 h 638383"/>
                <a:gd name="connsiteX4" fmla="*/ 1428903 w 1428903"/>
                <a:gd name="connsiteY4" fmla="*/ 256249 h 638383"/>
                <a:gd name="connsiteX5" fmla="*/ 1283721 w 1428903"/>
                <a:gd name="connsiteY5" fmla="*/ 461967 h 638383"/>
                <a:gd name="connsiteX6" fmla="*/ 833718 w 1428903"/>
                <a:gd name="connsiteY6" fmla="*/ 461967 h 638383"/>
                <a:gd name="connsiteX7" fmla="*/ 326267 w 1428903"/>
                <a:gd name="connsiteY7" fmla="*/ 461967 h 638383"/>
                <a:gd name="connsiteX8" fmla="*/ 212795 w 1428903"/>
                <a:gd name="connsiteY8" fmla="*/ 638383 h 638383"/>
                <a:gd name="connsiteX9" fmla="*/ 224731 w 1428903"/>
                <a:gd name="connsiteY9" fmla="*/ 461967 h 638383"/>
                <a:gd name="connsiteX10" fmla="*/ 145181 w 1428903"/>
                <a:gd name="connsiteY10" fmla="*/ 461967 h 638383"/>
                <a:gd name="connsiteX11" fmla="*/ 0 w 1428903"/>
                <a:gd name="connsiteY11" fmla="*/ 256249 h 638383"/>
                <a:gd name="connsiteX12" fmla="*/ 0 w 1428903"/>
                <a:gd name="connsiteY12" fmla="*/ 205717 h 638383"/>
                <a:gd name="connsiteX13" fmla="*/ 145181 w 1428903"/>
                <a:gd name="connsiteY13" fmla="*/ 0 h 63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903" h="638383" fill="none" extrusionOk="0">
                  <a:moveTo>
                    <a:pt x="145181" y="0"/>
                  </a:moveTo>
                  <a:cubicBezTo>
                    <a:pt x="257132" y="-13887"/>
                    <a:pt x="433165" y="14219"/>
                    <a:pt x="691680" y="0"/>
                  </a:cubicBezTo>
                  <a:cubicBezTo>
                    <a:pt x="950195" y="-14219"/>
                    <a:pt x="1014552" y="-19086"/>
                    <a:pt x="1283721" y="0"/>
                  </a:cubicBezTo>
                  <a:cubicBezTo>
                    <a:pt x="1340885" y="-10406"/>
                    <a:pt x="1430562" y="95089"/>
                    <a:pt x="1428903" y="205717"/>
                  </a:cubicBezTo>
                  <a:cubicBezTo>
                    <a:pt x="1428832" y="224132"/>
                    <a:pt x="1430208" y="232697"/>
                    <a:pt x="1428903" y="256249"/>
                  </a:cubicBezTo>
                  <a:cubicBezTo>
                    <a:pt x="1433270" y="359488"/>
                    <a:pt x="1366458" y="463096"/>
                    <a:pt x="1283721" y="461967"/>
                  </a:cubicBezTo>
                  <a:cubicBezTo>
                    <a:pt x="1086033" y="469435"/>
                    <a:pt x="944575" y="448791"/>
                    <a:pt x="833718" y="461967"/>
                  </a:cubicBezTo>
                  <a:cubicBezTo>
                    <a:pt x="722861" y="475143"/>
                    <a:pt x="512136" y="472305"/>
                    <a:pt x="326267" y="461967"/>
                  </a:cubicBezTo>
                  <a:cubicBezTo>
                    <a:pt x="282200" y="544943"/>
                    <a:pt x="260174" y="549824"/>
                    <a:pt x="212795" y="638383"/>
                  </a:cubicBezTo>
                  <a:cubicBezTo>
                    <a:pt x="213505" y="595603"/>
                    <a:pt x="222622" y="503173"/>
                    <a:pt x="224731" y="461967"/>
                  </a:cubicBezTo>
                  <a:cubicBezTo>
                    <a:pt x="185885" y="465935"/>
                    <a:pt x="176950" y="458157"/>
                    <a:pt x="145181" y="461967"/>
                  </a:cubicBezTo>
                  <a:cubicBezTo>
                    <a:pt x="63501" y="471246"/>
                    <a:pt x="14475" y="362466"/>
                    <a:pt x="0" y="256249"/>
                  </a:cubicBezTo>
                  <a:cubicBezTo>
                    <a:pt x="1535" y="235017"/>
                    <a:pt x="2025" y="227235"/>
                    <a:pt x="0" y="205717"/>
                  </a:cubicBezTo>
                  <a:cubicBezTo>
                    <a:pt x="-2257" y="100614"/>
                    <a:pt x="72842" y="-8374"/>
                    <a:pt x="145181" y="0"/>
                  </a:cubicBezTo>
                  <a:close/>
                </a:path>
                <a:path w="1428903" h="638383" stroke="0" extrusionOk="0">
                  <a:moveTo>
                    <a:pt x="145181" y="0"/>
                  </a:moveTo>
                  <a:cubicBezTo>
                    <a:pt x="287631" y="-5211"/>
                    <a:pt x="559427" y="-17878"/>
                    <a:pt x="680295" y="0"/>
                  </a:cubicBezTo>
                  <a:cubicBezTo>
                    <a:pt x="801163" y="17878"/>
                    <a:pt x="992137" y="24589"/>
                    <a:pt x="1283721" y="0"/>
                  </a:cubicBezTo>
                  <a:cubicBezTo>
                    <a:pt x="1359861" y="-1816"/>
                    <a:pt x="1406958" y="93681"/>
                    <a:pt x="1428903" y="205717"/>
                  </a:cubicBezTo>
                  <a:cubicBezTo>
                    <a:pt x="1428467" y="217704"/>
                    <a:pt x="1427340" y="240819"/>
                    <a:pt x="1428903" y="256249"/>
                  </a:cubicBezTo>
                  <a:cubicBezTo>
                    <a:pt x="1430926" y="376682"/>
                    <a:pt x="1368188" y="452222"/>
                    <a:pt x="1283721" y="461967"/>
                  </a:cubicBezTo>
                  <a:cubicBezTo>
                    <a:pt x="1123244" y="472858"/>
                    <a:pt x="953585" y="447395"/>
                    <a:pt x="804994" y="461967"/>
                  </a:cubicBezTo>
                  <a:cubicBezTo>
                    <a:pt x="656403" y="476539"/>
                    <a:pt x="462475" y="466727"/>
                    <a:pt x="326267" y="461967"/>
                  </a:cubicBezTo>
                  <a:cubicBezTo>
                    <a:pt x="279957" y="548805"/>
                    <a:pt x="263874" y="574495"/>
                    <a:pt x="212795" y="638383"/>
                  </a:cubicBezTo>
                  <a:cubicBezTo>
                    <a:pt x="214812" y="596712"/>
                    <a:pt x="218825" y="516841"/>
                    <a:pt x="224731" y="461967"/>
                  </a:cubicBezTo>
                  <a:cubicBezTo>
                    <a:pt x="196310" y="461227"/>
                    <a:pt x="165021" y="462614"/>
                    <a:pt x="145181" y="461967"/>
                  </a:cubicBezTo>
                  <a:cubicBezTo>
                    <a:pt x="62187" y="451712"/>
                    <a:pt x="-4920" y="362590"/>
                    <a:pt x="0" y="256249"/>
                  </a:cubicBezTo>
                  <a:cubicBezTo>
                    <a:pt x="2214" y="242956"/>
                    <a:pt x="1337" y="228305"/>
                    <a:pt x="0" y="205717"/>
                  </a:cubicBezTo>
                  <a:cubicBezTo>
                    <a:pt x="3317" y="88644"/>
                    <a:pt x="69714" y="7013"/>
                    <a:pt x="145181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844A28"/>
              </a:solidFill>
              <a:extLst>
                <a:ext uri="{C807C97D-BFC1-408E-A445-0C87EB9F89A2}">
                  <ask:lineSketchStyleProps xmlns:ask="http://schemas.microsoft.com/office/drawing/2018/sketchyshapes" sd="3192192601">
                    <a:custGeom>
                      <a:avLst/>
                      <a:gdLst>
                        <a:gd name="connsiteX0" fmla="*/ 135730 w 1335882"/>
                        <a:gd name="connsiteY0" fmla="*/ 0 h 421197"/>
                        <a:gd name="connsiteX1" fmla="*/ 1200152 w 1335882"/>
                        <a:gd name="connsiteY1" fmla="*/ 0 h 421197"/>
                        <a:gd name="connsiteX2" fmla="*/ 1335882 w 1335882"/>
                        <a:gd name="connsiteY2" fmla="*/ 135730 h 421197"/>
                        <a:gd name="connsiteX3" fmla="*/ 1335882 w 1335882"/>
                        <a:gd name="connsiteY3" fmla="*/ 169070 h 421197"/>
                        <a:gd name="connsiteX4" fmla="*/ 1200152 w 1335882"/>
                        <a:gd name="connsiteY4" fmla="*/ 304800 h 421197"/>
                        <a:gd name="connsiteX5" fmla="*/ 305028 w 1335882"/>
                        <a:gd name="connsiteY5" fmla="*/ 304800 h 421197"/>
                        <a:gd name="connsiteX6" fmla="*/ 198943 w 1335882"/>
                        <a:gd name="connsiteY6" fmla="*/ 421197 h 421197"/>
                        <a:gd name="connsiteX7" fmla="*/ 210102 w 1335882"/>
                        <a:gd name="connsiteY7" fmla="*/ 304800 h 421197"/>
                        <a:gd name="connsiteX8" fmla="*/ 135730 w 1335882"/>
                        <a:gd name="connsiteY8" fmla="*/ 304800 h 421197"/>
                        <a:gd name="connsiteX9" fmla="*/ 0 w 1335882"/>
                        <a:gd name="connsiteY9" fmla="*/ 169070 h 421197"/>
                        <a:gd name="connsiteX10" fmla="*/ 0 w 1335882"/>
                        <a:gd name="connsiteY10" fmla="*/ 135730 h 421197"/>
                        <a:gd name="connsiteX11" fmla="*/ 135730 w 1335882"/>
                        <a:gd name="connsiteY11" fmla="*/ 0 h 421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335882" h="421197">
                          <a:moveTo>
                            <a:pt x="135730" y="0"/>
                          </a:moveTo>
                          <a:lnTo>
                            <a:pt x="1200152" y="0"/>
                          </a:lnTo>
                          <a:cubicBezTo>
                            <a:pt x="1275114" y="0"/>
                            <a:pt x="1335882" y="60768"/>
                            <a:pt x="1335882" y="135730"/>
                          </a:cubicBezTo>
                          <a:lnTo>
                            <a:pt x="1335882" y="169070"/>
                          </a:lnTo>
                          <a:cubicBezTo>
                            <a:pt x="1335882" y="244032"/>
                            <a:pt x="1275114" y="304800"/>
                            <a:pt x="1200152" y="304800"/>
                          </a:cubicBezTo>
                          <a:lnTo>
                            <a:pt x="305028" y="304800"/>
                          </a:lnTo>
                          <a:lnTo>
                            <a:pt x="198943" y="421197"/>
                          </a:lnTo>
                          <a:lnTo>
                            <a:pt x="210102" y="304800"/>
                          </a:lnTo>
                          <a:lnTo>
                            <a:pt x="135730" y="304800"/>
                          </a:lnTo>
                          <a:cubicBezTo>
                            <a:pt x="60768" y="304800"/>
                            <a:pt x="0" y="244032"/>
                            <a:pt x="0" y="169070"/>
                          </a:cubicBezTo>
                          <a:lnTo>
                            <a:pt x="0" y="135730"/>
                          </a:lnTo>
                          <a:cubicBezTo>
                            <a:pt x="0" y="60768"/>
                            <a:pt x="60768" y="0"/>
                            <a:pt x="13573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pc="-40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65A04BA5-7025-FD22-DBE8-E3F7DE0085DB}"/>
                </a:ext>
              </a:extLst>
            </p:cNvPr>
            <p:cNvSpPr txBox="1"/>
            <p:nvPr/>
          </p:nvSpPr>
          <p:spPr>
            <a:xfrm>
              <a:off x="4344944" y="2420518"/>
              <a:ext cx="1339127" cy="45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40">
                  <a:solidFill>
                    <a:srgbClr val="F55D2A"/>
                  </a:solidFill>
                  <a:latin typeface="+mj-lt"/>
                </a:rPr>
                <a:t>Cây có đặc điểm gì nổi bật?</a:t>
              </a:r>
            </a:p>
          </p:txBody>
        </p:sp>
      </p:grpSp>
      <p:grpSp>
        <p:nvGrpSpPr>
          <p:cNvPr id="11" name="PHẠM DUYÊN 5 - 9Slide.vn">
            <a:extLst>
              <a:ext uri="{FF2B5EF4-FFF2-40B4-BE49-F238E27FC236}">
                <a16:creationId xmlns:a16="http://schemas.microsoft.com/office/drawing/2014/main" id="{01AA8A4B-2F12-B5E4-8231-A588ED18D3BE}"/>
              </a:ext>
            </a:extLst>
          </p:cNvPr>
          <p:cNvGrpSpPr/>
          <p:nvPr/>
        </p:nvGrpSpPr>
        <p:grpSpPr>
          <a:xfrm>
            <a:off x="734461" y="1065276"/>
            <a:ext cx="6547104" cy="4727448"/>
            <a:chOff x="1534312" y="3441700"/>
            <a:chExt cx="4218788" cy="3039509"/>
          </a:xfrm>
        </p:grpSpPr>
        <p:sp>
          <p:nvSpPr>
            <p:cNvPr id="12" name="PHẠM DUYÊN 1 - 9Slide.vn">
              <a:extLst>
                <a:ext uri="{FF2B5EF4-FFF2-40B4-BE49-F238E27FC236}">
                  <a16:creationId xmlns:a16="http://schemas.microsoft.com/office/drawing/2014/main" id="{BB177B14-FC4B-8F4A-EC94-51EFA0F39DCE}"/>
                </a:ext>
              </a:extLst>
            </p:cNvPr>
            <p:cNvSpPr/>
            <p:nvPr/>
          </p:nvSpPr>
          <p:spPr>
            <a:xfrm>
              <a:off x="1534312" y="3441700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2328989" h="8229600">
                  <a:moveTo>
                    <a:pt x="0" y="0"/>
                  </a:moveTo>
                  <a:lnTo>
                    <a:pt x="12328989" y="0"/>
                  </a:lnTo>
                  <a:lnTo>
                    <a:pt x="12328989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13" name="PHẠM DUYÊN 8 - 9Slide.vn">
              <a:extLst>
                <a:ext uri="{FF2B5EF4-FFF2-40B4-BE49-F238E27FC236}">
                  <a16:creationId xmlns:a16="http://schemas.microsoft.com/office/drawing/2014/main" id="{D9BF552B-D7B5-BD49-CFBC-8647F872BD8F}"/>
                </a:ext>
              </a:extLst>
            </p:cNvPr>
            <p:cNvSpPr/>
            <p:nvPr/>
          </p:nvSpPr>
          <p:spPr>
            <a:xfrm>
              <a:off x="3434156" y="60621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PHẠM DUYÊN 6 - 9Slide.vn">
            <a:extLst>
              <a:ext uri="{FF2B5EF4-FFF2-40B4-BE49-F238E27FC236}">
                <a16:creationId xmlns:a16="http://schemas.microsoft.com/office/drawing/2014/main" id="{FD7C07AF-00D9-F580-46EB-5AAD175D3CC4}"/>
              </a:ext>
            </a:extLst>
          </p:cNvPr>
          <p:cNvGrpSpPr/>
          <p:nvPr/>
        </p:nvGrpSpPr>
        <p:grpSpPr>
          <a:xfrm>
            <a:off x="2743200" y="-1782789"/>
            <a:ext cx="2246148" cy="1620522"/>
            <a:chOff x="6411897" y="211691"/>
            <a:chExt cx="4218788" cy="3043718"/>
          </a:xfrm>
        </p:grpSpPr>
        <p:sp>
          <p:nvSpPr>
            <p:cNvPr id="24" name="PHẠM DUYÊN 4 - 9Slide.vn">
              <a:extLst>
                <a:ext uri="{FF2B5EF4-FFF2-40B4-BE49-F238E27FC236}">
                  <a16:creationId xmlns:a16="http://schemas.microsoft.com/office/drawing/2014/main" id="{DAF4E5A0-D269-FDC7-D6C9-7AD5461448E5}"/>
                </a:ext>
              </a:extLst>
            </p:cNvPr>
            <p:cNvSpPr/>
            <p:nvPr/>
          </p:nvSpPr>
          <p:spPr>
            <a:xfrm>
              <a:off x="6411897" y="211691"/>
              <a:ext cx="4218788" cy="2834168"/>
            </a:xfrm>
            <a:custGeom>
              <a:avLst/>
              <a:gdLst/>
              <a:ahLst/>
              <a:cxnLst/>
              <a:rect l="l" t="t" r="r" b="b"/>
              <a:pathLst>
                <a:path w="10972800" h="8229600">
                  <a:moveTo>
                    <a:pt x="0" y="0"/>
                  </a:moveTo>
                  <a:lnTo>
                    <a:pt x="10972800" y="0"/>
                  </a:lnTo>
                  <a:lnTo>
                    <a:pt x="1097280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PHẠM DUYÊN 7 - 9Slide.vn">
              <a:extLst>
                <a:ext uri="{FF2B5EF4-FFF2-40B4-BE49-F238E27FC236}">
                  <a16:creationId xmlns:a16="http://schemas.microsoft.com/office/drawing/2014/main" id="{3B1749AE-2B4C-C68D-44E2-C07CD7E3919D}"/>
                </a:ext>
              </a:extLst>
            </p:cNvPr>
            <p:cNvSpPr/>
            <p:nvPr/>
          </p:nvSpPr>
          <p:spPr>
            <a:xfrm>
              <a:off x="8311741" y="2836309"/>
              <a:ext cx="419100" cy="419100"/>
            </a:xfrm>
            <a:prstGeom prst="ellipse">
              <a:avLst/>
            </a:prstGeom>
            <a:solidFill>
              <a:srgbClr val="44AE6D"/>
            </a:solidFill>
            <a:ln w="19050">
              <a:solidFill>
                <a:srgbClr val="38905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569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HẠM DUYÊN - XANH LÁ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146356"/>
      </a:accent1>
      <a:accent2>
        <a:srgbClr val="229F94"/>
      </a:accent2>
      <a:accent3>
        <a:srgbClr val="6FB3A5"/>
      </a:accent3>
      <a:accent4>
        <a:srgbClr val="C1DEAE"/>
      </a:accent4>
      <a:accent5>
        <a:srgbClr val="FABB51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14">
      <a:majorFont>
        <a:latin typeface="iCiel Panton Black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2017</TotalTime>
  <Words>252</Words>
  <Application>Microsoft Office PowerPoint</Application>
  <PresentationFormat>Widescreen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SVN-Stick A Round</vt:lpstr>
      <vt:lpstr>Arial-Rounded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Ms Quyen</cp:lastModifiedBy>
  <cp:revision>491</cp:revision>
  <dcterms:created xsi:type="dcterms:W3CDTF">2023-05-18T08:55:55Z</dcterms:created>
  <dcterms:modified xsi:type="dcterms:W3CDTF">2024-01-14T14:58:39Z</dcterms:modified>
  <cp:category>9Slide.vn</cp:category>
</cp:coreProperties>
</file>