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7"/>
  </p:notesMasterIdLst>
  <p:sldIdLst>
    <p:sldId id="305" r:id="rId2"/>
    <p:sldId id="256" r:id="rId3"/>
    <p:sldId id="260" r:id="rId4"/>
    <p:sldId id="261" r:id="rId5"/>
    <p:sldId id="262" r:id="rId6"/>
    <p:sldId id="297" r:id="rId7"/>
    <p:sldId id="278" r:id="rId8"/>
    <p:sldId id="282" r:id="rId9"/>
    <p:sldId id="280" r:id="rId10"/>
    <p:sldId id="283" r:id="rId11"/>
    <p:sldId id="284" r:id="rId12"/>
    <p:sldId id="285" r:id="rId13"/>
    <p:sldId id="298" r:id="rId14"/>
    <p:sldId id="299" r:id="rId15"/>
    <p:sldId id="281" r:id="rId16"/>
    <p:sldId id="287" r:id="rId17"/>
    <p:sldId id="292" r:id="rId18"/>
    <p:sldId id="293" r:id="rId19"/>
    <p:sldId id="300" r:id="rId20"/>
    <p:sldId id="301" r:id="rId21"/>
    <p:sldId id="302" r:id="rId22"/>
    <p:sldId id="295" r:id="rId23"/>
    <p:sldId id="304" r:id="rId24"/>
    <p:sldId id="303" r:id="rId25"/>
    <p:sldId id="277" r:id="rId26"/>
  </p:sldIdLst>
  <p:sldSz cx="12192000" cy="6858000"/>
  <p:notesSz cx="6858000" cy="9144000"/>
  <p:embeddedFontLst>
    <p:embeddedFont>
      <p:font typeface=".VnArial" panose="020B7200000000000000" pitchFamily="34" charset="0"/>
      <p:regular r:id="rId28"/>
      <p:bold r:id="rId29"/>
      <p:italic r:id="rId30"/>
      <p:boldItalic r:id="rId31"/>
    </p:embeddedFont>
    <p:embeddedFont>
      <p:font typeface="Arial Black" panose="020B0A04020102020204" pitchFamily="34" charset="0"/>
      <p:bold r:id="rId32"/>
    </p:embeddedFont>
    <p:embeddedFont>
      <p:font typeface="Arial-Rounded" panose="020B0500000000000000" pitchFamily="34" charset="0"/>
      <p:regular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Calibri Light" panose="020F0302020204030204" pitchFamily="34" charset="0"/>
      <p:regular r:id="rId38"/>
      <p:italic r:id="rId39"/>
    </p:embeddedFont>
    <p:embeddedFont>
      <p:font typeface="UVN Chim Bien Nang" panose="0209080305050A020404" pitchFamily="18" charset="0"/>
      <p:regular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FF0066"/>
    <a:srgbClr val="2F497D"/>
    <a:srgbClr val="3B9185"/>
    <a:srgbClr val="F05524"/>
    <a:srgbClr val="00A74F"/>
    <a:srgbClr val="CBEC8B"/>
    <a:srgbClr val="F26A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 showGuides="1">
      <p:cViewPr varScale="1">
        <p:scale>
          <a:sx n="24" d="100"/>
          <a:sy n="24" d="100"/>
        </p:scale>
        <p:origin x="630" y="912"/>
      </p:cViewPr>
      <p:guideLst>
        <p:guide orient="horz" pos="213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DE3A16-27BC-4050-8857-0E97E180DFB2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F33685-F379-4FDE-82CF-D4C99BA5B9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9524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 l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ù</a:t>
            </a:r>
            <a:r>
              <a:rPr lang="vi-VN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 vào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 ô</a:t>
            </a:r>
            <a:r>
              <a:rPr lang="vi-VN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. Viết hoa chữ cái đầu cầu , kết thúc câu có dấu chấm 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F33685-F379-4FDE-82CF-D4C99BA5B9C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8659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Gợi ý : Mèo Tôm , Cún Bông , Ch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ú</a:t>
            </a:r>
            <a:r>
              <a:rPr lang="vi-VN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Voi con , ... Bạn của tôi , Dũng sĩ diệt chuột , Người giữ nhà ...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F33685-F379-4FDE-82CF-D4C99BA5B9C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8138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B26CB3-791E-4260-A715-B811051B7B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0E0A5A-CE63-44D1-B70D-F6E6A9058B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EE66AF-79F3-4790-83D3-85B2586964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47C13A-9D54-4AEE-9B35-26F2CFA4E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1A71EA-23DE-47A9-8CAB-2DFA29816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3926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D543B34-B178-45D2-A8EE-CC517E5F88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34ED64-4CF5-4B71-9D96-954E7AD29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0AE3E5-29BA-4677-8663-6128D264B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9130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C0E48-3D4A-43D6-8DAC-5A24E3B62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72AAC4-4310-4BB5-B7E1-6E17D1F0E9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5A36AC-FC4E-4CFF-8E71-E50F1D7EFB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0A23F8-3A81-4F12-B105-3F027FFA53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1CCBD6-9853-4855-B0A2-880087613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2C2187-A556-487C-BC53-D84B486C3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582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E30A4-2B3E-475D-A0CD-A03A7941E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2A7F4D8-B6F1-4DED-88D2-E7927CDD2F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8918D9-BF94-4771-AF32-BFE15841FF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391AB6-C93B-4BD1-9F50-DC9ADAEBB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016278-3F81-4B91-82E9-577E66966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921CCD-74D7-456E-8EA1-A1FAD2550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2734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50771E-DF4F-44F6-90A8-F6E03EAED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E56AAF-DFD4-4D69-84C2-F479F70472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6E6180-221B-4E81-96AB-05C2C8A8E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3B0D81-C5FE-4DD0-805A-24671D25E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71A0CA-F93A-420E-8155-6DED759C0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7421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8379813-CD61-49F4-BFF0-3C63C842C8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3F1833-3F81-4ED6-8EE2-4ABFBB412A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8A4F62-E4D1-41AC-9794-3D2C827E9E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483C68-C4BA-44B4-ABB2-1293B77CF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2DFDE9-3A92-4161-9A65-AF91A07B5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5892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155E764-DAFC-4A3B-AB7A-811BFE4EE0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1729AA4-A6ED-4BEA-8357-B8634063F1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7287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129A0A-B27B-4A28-923C-648B6C5C8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26" y="69813"/>
            <a:ext cx="12034547" cy="671837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pic>
    </p:spTree>
    <p:extLst>
      <p:ext uri="{BB962C8B-B14F-4D97-AF65-F5344CB8AC3E}">
        <p14:creationId xmlns:p14="http://schemas.microsoft.com/office/powerpoint/2010/main" val="1583123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Vertical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229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Vertical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3739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0C9AEEB-7C8A-4A08-A516-DF4D17EAFA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6427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832197-F722-4FE0-A482-D01459835E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644BD9-8A4F-4E80-8D57-A0A9D216A6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51E895-59A2-4A6A-917C-AFEB1AC58E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F9E94D-FF2F-4BC9-AA04-639C62E3C3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B4050F-822D-459E-9BDA-2C8D22989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5682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B5277-0913-4E22-BF69-DFB670297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B99F15-4472-4C05-BF88-8C3E45CF1D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CC6E53-80F2-416D-9D76-303D99104A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EB1877-9670-4B98-8F45-C06D93D7EB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1B4186-5D89-4C01-809A-028FA445B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1F414A-2B78-4B9B-88E1-E18B6CC40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5655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98FE65-4DBC-4BF0-948D-6E32F4FDB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1C3F01-F8BE-4CFA-8628-776C93875F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1B7A86-6F9C-449C-B693-961B5EA76B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0513A1-129F-4A29-B049-476D997D14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F92F04-27C6-4555-A413-7778E92D0A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2FF8D3A-404C-4A81-9457-CD57B3952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20E779-D9C4-4D84-829C-D91B5B70CB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4D714FD-134C-4405-A774-0B0883532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8430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81E906-8F02-4AF8-B2C9-21CEC89CF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A262DA-AF32-4491-8F90-863EC9288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FEAB1B-7B10-415C-BEC1-E72173601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73A762-B09F-4642-9261-D5D49FBAB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240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>
            <a:extLst>
              <a:ext uri="{FF2B5EF4-FFF2-40B4-BE49-F238E27FC236}">
                <a16:creationId xmlns:a16="http://schemas.microsoft.com/office/drawing/2014/main" id="{4AFF93F2-0079-4F1C-94F2-E436A585E6D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1B5F133-E5E1-4166-AF99-F112B34B7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602EA4-815E-41F4-BF4B-D1046D0970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E6FFFF-7436-4617-90BC-7376A52BE7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ED93CF-66C7-4B69-BFAC-C1A86CE7C431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E4FAAB-1E60-4717-A080-CF2D01BF33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F8FD08-CD4F-4A2B-8439-E8172AAE35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41046C-0EA5-431E-B783-D8D8DEBC86D2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11683019" y="2999195"/>
            <a:ext cx="810838" cy="8596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818B08-3E26-4350-9848-7C5951A8E15F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5690581" y="13534721"/>
            <a:ext cx="810838" cy="8596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BF47B7B-BCA2-4E31-A253-420F3D349FA2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23064181" y="2999195"/>
            <a:ext cx="810838" cy="8596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74560EF-B19B-44B9-9E2F-7962B55870FC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5690581" y="-7536333"/>
            <a:ext cx="81083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861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62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0.png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3" Type="http://schemas.openxmlformats.org/officeDocument/2006/relationships/slideLayout" Target="../slideLayouts/slideLayout10.xml"/><Relationship Id="rId21" Type="http://schemas.openxmlformats.org/officeDocument/2006/relationships/image" Target="../media/image26.png"/><Relationship Id="rId7" Type="http://schemas.openxmlformats.org/officeDocument/2006/relationships/image" Target="../media/image14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" Type="http://schemas.openxmlformats.org/officeDocument/2006/relationships/audio" Target="../media/media1.mp3"/><Relationship Id="rId16" Type="http://schemas.openxmlformats.org/officeDocument/2006/relationships/image" Target="../media/image22.png"/><Relationship Id="rId20" Type="http://schemas.openxmlformats.org/officeDocument/2006/relationships/image" Target="../media/image25.png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11" Type="http://schemas.openxmlformats.org/officeDocument/2006/relationships/image" Target="../media/image17.png"/><Relationship Id="rId24" Type="http://schemas.openxmlformats.org/officeDocument/2006/relationships/image" Target="../media/image28.png"/><Relationship Id="rId5" Type="http://schemas.openxmlformats.org/officeDocument/2006/relationships/image" Target="../media/image12.png"/><Relationship Id="rId15" Type="http://schemas.openxmlformats.org/officeDocument/2006/relationships/image" Target="../media/image21.png"/><Relationship Id="rId23" Type="http://schemas.openxmlformats.org/officeDocument/2006/relationships/image" Target="../media/image27.png"/><Relationship Id="rId10" Type="http://schemas.openxmlformats.org/officeDocument/2006/relationships/image" Target="../media/image16.png"/><Relationship Id="rId19" Type="http://schemas.openxmlformats.org/officeDocument/2006/relationships/slide" Target="slide4.xml"/><Relationship Id="rId4" Type="http://schemas.openxmlformats.org/officeDocument/2006/relationships/image" Target="../media/image11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Relationship Id="rId22" Type="http://schemas.openxmlformats.org/officeDocument/2006/relationships/slide" Target="slide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8">
            <a:extLst>
              <a:ext uri="{FF2B5EF4-FFF2-40B4-BE49-F238E27FC236}">
                <a16:creationId xmlns:a16="http://schemas.microsoft.com/office/drawing/2014/main" id="{8C27DB71-868C-437F-AE6C-DB5C82EBBCF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61" t="13836" r="2340" b="3536"/>
          <a:stretch>
            <a:fillRect/>
          </a:stretch>
        </p:blipFill>
        <p:spPr>
          <a:xfrm flipH="1">
            <a:off x="163328" y="4609188"/>
            <a:ext cx="1563872" cy="2205461"/>
          </a:xfrm>
          <a:prstGeom prst="rect">
            <a:avLst/>
          </a:prstGeom>
        </p:spPr>
      </p:pic>
      <p:grpSp>
        <p:nvGrpSpPr>
          <p:cNvPr id="5" name="14">
            <a:extLst>
              <a:ext uri="{FF2B5EF4-FFF2-40B4-BE49-F238E27FC236}">
                <a16:creationId xmlns:a16="http://schemas.microsoft.com/office/drawing/2014/main" id="{8B403FC7-10FC-4A38-BD0F-FD13C3F0388F}"/>
              </a:ext>
            </a:extLst>
          </p:cNvPr>
          <p:cNvGrpSpPr/>
          <p:nvPr/>
        </p:nvGrpSpPr>
        <p:grpSpPr>
          <a:xfrm>
            <a:off x="9362192" y="4720548"/>
            <a:ext cx="2834587" cy="2214313"/>
            <a:chOff x="7335072" y="2956015"/>
            <a:chExt cx="5111893" cy="3993291"/>
          </a:xfrm>
        </p:grpSpPr>
        <p:pic>
          <p:nvPicPr>
            <p:cNvPr id="6" name="11">
              <a:extLst>
                <a:ext uri="{FF2B5EF4-FFF2-40B4-BE49-F238E27FC236}">
                  <a16:creationId xmlns:a16="http://schemas.microsoft.com/office/drawing/2014/main" id="{CF2F16D6-6208-44D0-AAF6-EA81ADFED1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072" y="2956015"/>
              <a:ext cx="5111893" cy="3993291"/>
            </a:xfrm>
            <a:prstGeom prst="rect">
              <a:avLst/>
            </a:prstGeom>
          </p:spPr>
        </p:pic>
        <p:pic>
          <p:nvPicPr>
            <p:cNvPr id="7" name="12">
              <a:extLst>
                <a:ext uri="{FF2B5EF4-FFF2-40B4-BE49-F238E27FC236}">
                  <a16:creationId xmlns:a16="http://schemas.microsoft.com/office/drawing/2014/main" id="{960EB0F7-B8D4-4675-9539-57B7AF8176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84" t="6700" r="53507" b="61752"/>
            <a:stretch>
              <a:fillRect/>
            </a:stretch>
          </p:blipFill>
          <p:spPr>
            <a:xfrm>
              <a:off x="10210210" y="3405440"/>
              <a:ext cx="900242" cy="1338413"/>
            </a:xfrm>
            <a:prstGeom prst="rect">
              <a:avLst/>
            </a:prstGeom>
          </p:spPr>
        </p:pic>
      </p:grpSp>
      <p:pic>
        <p:nvPicPr>
          <p:cNvPr id="8" name="16">
            <a:extLst>
              <a:ext uri="{FF2B5EF4-FFF2-40B4-BE49-F238E27FC236}">
                <a16:creationId xmlns:a16="http://schemas.microsoft.com/office/drawing/2014/main" id="{D3CBB442-E5DC-4613-BD1E-9219D71748A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84" t="51206" r="68211" b="25883"/>
          <a:stretch>
            <a:fillRect/>
          </a:stretch>
        </p:blipFill>
        <p:spPr>
          <a:xfrm>
            <a:off x="8999674" y="5507916"/>
            <a:ext cx="532094" cy="84305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3552C7D-5A05-454C-844F-CAE38917C4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1482" y="3748723"/>
            <a:ext cx="8273905" cy="158121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4FCA022-B6D2-417C-B64B-6CFD2AA703D2}"/>
              </a:ext>
            </a:extLst>
          </p:cNvPr>
          <p:cNvSpPr txBox="1"/>
          <p:nvPr/>
        </p:nvSpPr>
        <p:spPr>
          <a:xfrm>
            <a:off x="2763236" y="405654"/>
            <a:ext cx="7084851" cy="954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3733" b="1" kern="0" dirty="0">
                <a:solidFill>
                  <a:schemeClr val="bg1"/>
                </a:solidFill>
                <a:cs typeface="Arial"/>
                <a:sym typeface="Arial"/>
              </a:rPr>
              <a:t>TRƯỜNG TIỂU HỌC PÚC LỢI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4FCA022-B6D2-417C-B64B-6CFD2AA703D2}"/>
              </a:ext>
            </a:extLst>
          </p:cNvPr>
          <p:cNvSpPr txBox="1"/>
          <p:nvPr/>
        </p:nvSpPr>
        <p:spPr>
          <a:xfrm>
            <a:off x="2277341" y="1656951"/>
            <a:ext cx="7084851" cy="19137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8800" b="1" kern="0" dirty="0">
                <a:solidFill>
                  <a:srgbClr val="3B9185"/>
                </a:solidFill>
                <a:cs typeface="Arial"/>
                <a:sym typeface="Arial"/>
              </a:rPr>
              <a:t>TIẾNG VIỆT </a:t>
            </a:r>
          </a:p>
        </p:txBody>
      </p:sp>
    </p:spTree>
    <p:extLst>
      <p:ext uri="{BB962C8B-B14F-4D97-AF65-F5344CB8AC3E}">
        <p14:creationId xmlns:p14="http://schemas.microsoft.com/office/powerpoint/2010/main" val="39573310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8">
            <a:extLst>
              <a:ext uri="{FF2B5EF4-FFF2-40B4-BE49-F238E27FC236}">
                <a16:creationId xmlns:a16="http://schemas.microsoft.com/office/drawing/2014/main" id="{B3134798-4945-4976-888A-E6C1974577C6}"/>
              </a:ext>
            </a:extLst>
          </p:cNvPr>
          <p:cNvSpPr/>
          <p:nvPr/>
        </p:nvSpPr>
        <p:spPr>
          <a:xfrm>
            <a:off x="1659835" y="1047234"/>
            <a:ext cx="8891619" cy="4763531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76200">
            <a:noFill/>
          </a:ln>
          <a:effectLst>
            <a:outerShdw blurRad="304800" dist="25400" sx="101000" sy="101000" algn="ctr" rotWithShape="0">
              <a:schemeClr val="bg1">
                <a:lumMod val="75000"/>
                <a:alpha val="8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pc="600" dirty="0">
              <a:solidFill>
                <a:srgbClr val="03458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92">
            <a:extLst>
              <a:ext uri="{FF2B5EF4-FFF2-40B4-BE49-F238E27FC236}">
                <a16:creationId xmlns:a16="http://schemas.microsoft.com/office/drawing/2014/main" id="{41E939D5-C801-4CAE-A750-97DA267A06F5}"/>
              </a:ext>
            </a:extLst>
          </p:cNvPr>
          <p:cNvSpPr/>
          <p:nvPr/>
        </p:nvSpPr>
        <p:spPr>
          <a:xfrm>
            <a:off x="1224570" y="-773"/>
            <a:ext cx="888523" cy="2024781"/>
          </a:xfrm>
          <a:prstGeom prst="roundRect">
            <a:avLst>
              <a:gd name="adj" fmla="val 0"/>
            </a:avLst>
          </a:prstGeom>
          <a:solidFill>
            <a:srgbClr val="3B9185"/>
          </a:solidFill>
          <a:ln w="76200">
            <a:noFill/>
          </a:ln>
          <a:effectLst>
            <a:outerShdw blurRad="304800" dist="25400" sx="101000" sy="101000" algn="ctr" rotWithShape="0">
              <a:schemeClr val="bg1">
                <a:lumMod val="75000"/>
                <a:alpha val="8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pc="600" dirty="0">
              <a:solidFill>
                <a:srgbClr val="03458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97">
            <a:extLst>
              <a:ext uri="{FF2B5EF4-FFF2-40B4-BE49-F238E27FC236}">
                <a16:creationId xmlns:a16="http://schemas.microsoft.com/office/drawing/2014/main" id="{17D8B38C-758D-4D30-97B3-2B352DF72175}"/>
              </a:ext>
            </a:extLst>
          </p:cNvPr>
          <p:cNvSpPr/>
          <p:nvPr/>
        </p:nvSpPr>
        <p:spPr>
          <a:xfrm>
            <a:off x="10112784" y="4832191"/>
            <a:ext cx="888523" cy="2024781"/>
          </a:xfrm>
          <a:prstGeom prst="roundRect">
            <a:avLst>
              <a:gd name="adj" fmla="val 0"/>
            </a:avLst>
          </a:prstGeom>
          <a:solidFill>
            <a:srgbClr val="3B9185"/>
          </a:solidFill>
          <a:ln w="76200">
            <a:noFill/>
          </a:ln>
          <a:effectLst>
            <a:outerShdw blurRad="304800" dist="25400" sx="101000" sy="101000" algn="ctr" rotWithShape="0">
              <a:schemeClr val="bg1">
                <a:lumMod val="75000"/>
                <a:alpha val="8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pc="600" dirty="0">
              <a:solidFill>
                <a:srgbClr val="03458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ounded Rectangle 7">
            <a:extLst>
              <a:ext uri="{FF2B5EF4-FFF2-40B4-BE49-F238E27FC236}">
                <a16:creationId xmlns:a16="http://schemas.microsoft.com/office/drawing/2014/main" id="{6F079016-24AB-4A61-ADAB-511A3CFFE2C9}"/>
              </a:ext>
            </a:extLst>
          </p:cNvPr>
          <p:cNvSpPr/>
          <p:nvPr/>
        </p:nvSpPr>
        <p:spPr>
          <a:xfrm>
            <a:off x="10070181" y="348239"/>
            <a:ext cx="1684599" cy="413563"/>
          </a:xfrm>
          <a:prstGeom prst="roundRect">
            <a:avLst>
              <a:gd name="adj" fmla="val 50000"/>
            </a:avLst>
          </a:prstGeom>
          <a:solidFill>
            <a:schemeClr val="bg1">
              <a:alpha val="0"/>
            </a:schemeClr>
          </a:solidFill>
          <a:ln w="15875">
            <a:solidFill>
              <a:srgbClr val="00A7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700" dirty="0">
                <a:solidFill>
                  <a:srgbClr val="475574"/>
                </a:solidFill>
              </a:rPr>
              <a:t>TRANH 1</a:t>
            </a:r>
            <a:endParaRPr lang="ko-KR" altLang="en-US" sz="2700" dirty="0">
              <a:solidFill>
                <a:srgbClr val="475574"/>
              </a:solidFill>
            </a:endParaRPr>
          </a:p>
        </p:txBody>
      </p:sp>
      <p:sp>
        <p:nvSpPr>
          <p:cNvPr id="16" name="30">
            <a:extLst>
              <a:ext uri="{FF2B5EF4-FFF2-40B4-BE49-F238E27FC236}">
                <a16:creationId xmlns:a16="http://schemas.microsoft.com/office/drawing/2014/main" id="{3950D7A5-6867-4C36-9696-BE04FC5BE898}"/>
              </a:ext>
            </a:extLst>
          </p:cNvPr>
          <p:cNvSpPr txBox="1"/>
          <p:nvPr/>
        </p:nvSpPr>
        <p:spPr>
          <a:xfrm>
            <a:off x="1804033" y="4728796"/>
            <a:ext cx="87281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/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Thỏ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(…)</a:t>
            </a:r>
            <a:endParaRPr lang="zh-CN" altLang="en-US" sz="4400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1123629-1C04-412A-AC60-A422768C9E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9744" y="1196514"/>
            <a:ext cx="3416710" cy="35232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64746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8">
            <a:extLst>
              <a:ext uri="{FF2B5EF4-FFF2-40B4-BE49-F238E27FC236}">
                <a16:creationId xmlns:a16="http://schemas.microsoft.com/office/drawing/2014/main" id="{B3134798-4945-4976-888A-E6C1974577C6}"/>
              </a:ext>
            </a:extLst>
          </p:cNvPr>
          <p:cNvSpPr/>
          <p:nvPr/>
        </p:nvSpPr>
        <p:spPr>
          <a:xfrm>
            <a:off x="1659835" y="1047234"/>
            <a:ext cx="8891619" cy="4763531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76200">
            <a:noFill/>
          </a:ln>
          <a:effectLst>
            <a:outerShdw blurRad="304800" dist="25400" sx="101000" sy="101000" algn="ctr" rotWithShape="0">
              <a:schemeClr val="bg1">
                <a:lumMod val="75000"/>
                <a:alpha val="8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pc="600" dirty="0">
              <a:solidFill>
                <a:srgbClr val="03458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92">
            <a:extLst>
              <a:ext uri="{FF2B5EF4-FFF2-40B4-BE49-F238E27FC236}">
                <a16:creationId xmlns:a16="http://schemas.microsoft.com/office/drawing/2014/main" id="{41E939D5-C801-4CAE-A750-97DA267A06F5}"/>
              </a:ext>
            </a:extLst>
          </p:cNvPr>
          <p:cNvSpPr/>
          <p:nvPr/>
        </p:nvSpPr>
        <p:spPr>
          <a:xfrm>
            <a:off x="1224570" y="-773"/>
            <a:ext cx="888523" cy="2024781"/>
          </a:xfrm>
          <a:prstGeom prst="roundRect">
            <a:avLst>
              <a:gd name="adj" fmla="val 0"/>
            </a:avLst>
          </a:prstGeom>
          <a:solidFill>
            <a:srgbClr val="3B9185"/>
          </a:solidFill>
          <a:ln w="76200">
            <a:noFill/>
          </a:ln>
          <a:effectLst>
            <a:outerShdw blurRad="304800" dist="25400" sx="101000" sy="101000" algn="ctr" rotWithShape="0">
              <a:schemeClr val="bg1">
                <a:lumMod val="75000"/>
                <a:alpha val="8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pc="600" dirty="0">
              <a:solidFill>
                <a:srgbClr val="03458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97">
            <a:extLst>
              <a:ext uri="{FF2B5EF4-FFF2-40B4-BE49-F238E27FC236}">
                <a16:creationId xmlns:a16="http://schemas.microsoft.com/office/drawing/2014/main" id="{17D8B38C-758D-4D30-97B3-2B352DF72175}"/>
              </a:ext>
            </a:extLst>
          </p:cNvPr>
          <p:cNvSpPr/>
          <p:nvPr/>
        </p:nvSpPr>
        <p:spPr>
          <a:xfrm>
            <a:off x="10112784" y="4832191"/>
            <a:ext cx="888523" cy="2024781"/>
          </a:xfrm>
          <a:prstGeom prst="roundRect">
            <a:avLst>
              <a:gd name="adj" fmla="val 0"/>
            </a:avLst>
          </a:prstGeom>
          <a:solidFill>
            <a:srgbClr val="3B9185"/>
          </a:solidFill>
          <a:ln w="76200">
            <a:noFill/>
          </a:ln>
          <a:effectLst>
            <a:outerShdw blurRad="304800" dist="25400" sx="101000" sy="101000" algn="ctr" rotWithShape="0">
              <a:schemeClr val="bg1">
                <a:lumMod val="75000"/>
                <a:alpha val="8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pc="600" dirty="0">
              <a:solidFill>
                <a:srgbClr val="03458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ounded Rectangle 7">
            <a:extLst>
              <a:ext uri="{FF2B5EF4-FFF2-40B4-BE49-F238E27FC236}">
                <a16:creationId xmlns:a16="http://schemas.microsoft.com/office/drawing/2014/main" id="{6F079016-24AB-4A61-ADAB-511A3CFFE2C9}"/>
              </a:ext>
            </a:extLst>
          </p:cNvPr>
          <p:cNvSpPr/>
          <p:nvPr/>
        </p:nvSpPr>
        <p:spPr>
          <a:xfrm>
            <a:off x="10070181" y="348239"/>
            <a:ext cx="1684599" cy="413563"/>
          </a:xfrm>
          <a:prstGeom prst="roundRect">
            <a:avLst>
              <a:gd name="adj" fmla="val 50000"/>
            </a:avLst>
          </a:prstGeom>
          <a:solidFill>
            <a:schemeClr val="bg1">
              <a:alpha val="0"/>
            </a:schemeClr>
          </a:solidFill>
          <a:ln w="15875">
            <a:solidFill>
              <a:srgbClr val="00A7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700" dirty="0">
                <a:solidFill>
                  <a:srgbClr val="475574"/>
                </a:solidFill>
              </a:rPr>
              <a:t>TRANH 2</a:t>
            </a:r>
            <a:endParaRPr lang="ko-KR" altLang="en-US" sz="2700" dirty="0">
              <a:solidFill>
                <a:srgbClr val="475574"/>
              </a:solidFill>
            </a:endParaRPr>
          </a:p>
        </p:txBody>
      </p:sp>
      <p:sp>
        <p:nvSpPr>
          <p:cNvPr id="16" name="30">
            <a:extLst>
              <a:ext uri="{FF2B5EF4-FFF2-40B4-BE49-F238E27FC236}">
                <a16:creationId xmlns:a16="http://schemas.microsoft.com/office/drawing/2014/main" id="{3950D7A5-6867-4C36-9696-BE04FC5BE898}"/>
              </a:ext>
            </a:extLst>
          </p:cNvPr>
          <p:cNvSpPr txBox="1"/>
          <p:nvPr/>
        </p:nvSpPr>
        <p:spPr>
          <a:xfrm>
            <a:off x="1804033" y="4807453"/>
            <a:ext cx="87281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/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lần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(…)</a:t>
            </a:r>
            <a:endParaRPr lang="zh-CN" altLang="en-US" sz="4400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1CD1C39-E993-4AF2-986D-D175DCA783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3927" y="1245219"/>
            <a:ext cx="3984145" cy="35869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58582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8">
            <a:extLst>
              <a:ext uri="{FF2B5EF4-FFF2-40B4-BE49-F238E27FC236}">
                <a16:creationId xmlns:a16="http://schemas.microsoft.com/office/drawing/2014/main" id="{B3134798-4945-4976-888A-E6C1974577C6}"/>
              </a:ext>
            </a:extLst>
          </p:cNvPr>
          <p:cNvSpPr/>
          <p:nvPr/>
        </p:nvSpPr>
        <p:spPr>
          <a:xfrm>
            <a:off x="1659835" y="1047234"/>
            <a:ext cx="8891619" cy="4763531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76200">
            <a:noFill/>
          </a:ln>
          <a:effectLst>
            <a:outerShdw blurRad="304800" dist="25400" sx="101000" sy="101000" algn="ctr" rotWithShape="0">
              <a:schemeClr val="bg1">
                <a:lumMod val="75000"/>
                <a:alpha val="8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pc="600" dirty="0">
              <a:solidFill>
                <a:srgbClr val="03458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92">
            <a:extLst>
              <a:ext uri="{FF2B5EF4-FFF2-40B4-BE49-F238E27FC236}">
                <a16:creationId xmlns:a16="http://schemas.microsoft.com/office/drawing/2014/main" id="{41E939D5-C801-4CAE-A750-97DA267A06F5}"/>
              </a:ext>
            </a:extLst>
          </p:cNvPr>
          <p:cNvSpPr/>
          <p:nvPr/>
        </p:nvSpPr>
        <p:spPr>
          <a:xfrm>
            <a:off x="1224570" y="-773"/>
            <a:ext cx="888523" cy="2024781"/>
          </a:xfrm>
          <a:prstGeom prst="roundRect">
            <a:avLst>
              <a:gd name="adj" fmla="val 0"/>
            </a:avLst>
          </a:prstGeom>
          <a:solidFill>
            <a:srgbClr val="3B9185"/>
          </a:solidFill>
          <a:ln w="76200">
            <a:noFill/>
          </a:ln>
          <a:effectLst>
            <a:outerShdw blurRad="304800" dist="25400" sx="101000" sy="101000" algn="ctr" rotWithShape="0">
              <a:schemeClr val="bg1">
                <a:lumMod val="75000"/>
                <a:alpha val="8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pc="600" dirty="0">
              <a:solidFill>
                <a:srgbClr val="03458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97">
            <a:extLst>
              <a:ext uri="{FF2B5EF4-FFF2-40B4-BE49-F238E27FC236}">
                <a16:creationId xmlns:a16="http://schemas.microsoft.com/office/drawing/2014/main" id="{17D8B38C-758D-4D30-97B3-2B352DF72175}"/>
              </a:ext>
            </a:extLst>
          </p:cNvPr>
          <p:cNvSpPr/>
          <p:nvPr/>
        </p:nvSpPr>
        <p:spPr>
          <a:xfrm>
            <a:off x="10112784" y="4832191"/>
            <a:ext cx="888523" cy="2024781"/>
          </a:xfrm>
          <a:prstGeom prst="roundRect">
            <a:avLst>
              <a:gd name="adj" fmla="val 0"/>
            </a:avLst>
          </a:prstGeom>
          <a:solidFill>
            <a:srgbClr val="3B9185"/>
          </a:solidFill>
          <a:ln w="76200">
            <a:noFill/>
          </a:ln>
          <a:effectLst>
            <a:outerShdw blurRad="304800" dist="25400" sx="101000" sy="101000" algn="ctr" rotWithShape="0">
              <a:schemeClr val="bg1">
                <a:lumMod val="75000"/>
                <a:alpha val="8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pc="600" dirty="0">
              <a:solidFill>
                <a:srgbClr val="03458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ounded Rectangle 7">
            <a:extLst>
              <a:ext uri="{FF2B5EF4-FFF2-40B4-BE49-F238E27FC236}">
                <a16:creationId xmlns:a16="http://schemas.microsoft.com/office/drawing/2014/main" id="{6F079016-24AB-4A61-ADAB-511A3CFFE2C9}"/>
              </a:ext>
            </a:extLst>
          </p:cNvPr>
          <p:cNvSpPr/>
          <p:nvPr/>
        </p:nvSpPr>
        <p:spPr>
          <a:xfrm>
            <a:off x="10070181" y="348239"/>
            <a:ext cx="1684599" cy="413563"/>
          </a:xfrm>
          <a:prstGeom prst="roundRect">
            <a:avLst>
              <a:gd name="adj" fmla="val 50000"/>
            </a:avLst>
          </a:prstGeom>
          <a:solidFill>
            <a:schemeClr val="bg1">
              <a:alpha val="0"/>
            </a:schemeClr>
          </a:solidFill>
          <a:ln w="15875">
            <a:solidFill>
              <a:srgbClr val="00A7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700" dirty="0">
                <a:solidFill>
                  <a:srgbClr val="475574"/>
                </a:solidFill>
              </a:rPr>
              <a:t>TRANH 3</a:t>
            </a:r>
            <a:endParaRPr lang="ko-KR" altLang="en-US" sz="2700" dirty="0">
              <a:solidFill>
                <a:srgbClr val="475574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0950C2D-D827-4163-AB03-B2E7B07E26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4995" y="1191796"/>
            <a:ext cx="3973283" cy="32244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30">
            <a:extLst>
              <a:ext uri="{FF2B5EF4-FFF2-40B4-BE49-F238E27FC236}">
                <a16:creationId xmlns:a16="http://schemas.microsoft.com/office/drawing/2014/main" id="{31E052DF-4183-4E13-B808-920DA32F45C4}"/>
              </a:ext>
            </a:extLst>
          </p:cNvPr>
          <p:cNvSpPr txBox="1"/>
          <p:nvPr/>
        </p:nvSpPr>
        <p:spPr>
          <a:xfrm>
            <a:off x="1804033" y="4728796"/>
            <a:ext cx="87281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/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(…)</a:t>
            </a:r>
            <a:endParaRPr lang="zh-CN" altLang="en-US" sz="4400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5471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8">
            <a:extLst>
              <a:ext uri="{FF2B5EF4-FFF2-40B4-BE49-F238E27FC236}">
                <a16:creationId xmlns:a16="http://schemas.microsoft.com/office/drawing/2014/main" id="{B3134798-4945-4976-888A-E6C1974577C6}"/>
              </a:ext>
            </a:extLst>
          </p:cNvPr>
          <p:cNvSpPr/>
          <p:nvPr/>
        </p:nvSpPr>
        <p:spPr>
          <a:xfrm>
            <a:off x="1659835" y="1047234"/>
            <a:ext cx="8891619" cy="4763531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76200">
            <a:noFill/>
          </a:ln>
          <a:effectLst>
            <a:outerShdw blurRad="304800" dist="25400" sx="101000" sy="101000" algn="ctr" rotWithShape="0">
              <a:schemeClr val="bg1">
                <a:lumMod val="75000"/>
                <a:alpha val="8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pc="600" dirty="0">
              <a:solidFill>
                <a:srgbClr val="03458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92">
            <a:extLst>
              <a:ext uri="{FF2B5EF4-FFF2-40B4-BE49-F238E27FC236}">
                <a16:creationId xmlns:a16="http://schemas.microsoft.com/office/drawing/2014/main" id="{41E939D5-C801-4CAE-A750-97DA267A06F5}"/>
              </a:ext>
            </a:extLst>
          </p:cNvPr>
          <p:cNvSpPr/>
          <p:nvPr/>
        </p:nvSpPr>
        <p:spPr>
          <a:xfrm>
            <a:off x="1224570" y="-773"/>
            <a:ext cx="888523" cy="2024781"/>
          </a:xfrm>
          <a:prstGeom prst="roundRect">
            <a:avLst>
              <a:gd name="adj" fmla="val 0"/>
            </a:avLst>
          </a:prstGeom>
          <a:solidFill>
            <a:srgbClr val="3B9185"/>
          </a:solidFill>
          <a:ln w="76200">
            <a:noFill/>
          </a:ln>
          <a:effectLst>
            <a:outerShdw blurRad="304800" dist="25400" sx="101000" sy="101000" algn="ctr" rotWithShape="0">
              <a:schemeClr val="bg1">
                <a:lumMod val="75000"/>
                <a:alpha val="8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pc="600" dirty="0">
              <a:solidFill>
                <a:srgbClr val="03458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97">
            <a:extLst>
              <a:ext uri="{FF2B5EF4-FFF2-40B4-BE49-F238E27FC236}">
                <a16:creationId xmlns:a16="http://schemas.microsoft.com/office/drawing/2014/main" id="{17D8B38C-758D-4D30-97B3-2B352DF72175}"/>
              </a:ext>
            </a:extLst>
          </p:cNvPr>
          <p:cNvSpPr/>
          <p:nvPr/>
        </p:nvSpPr>
        <p:spPr>
          <a:xfrm>
            <a:off x="10112784" y="4832191"/>
            <a:ext cx="888523" cy="2024781"/>
          </a:xfrm>
          <a:prstGeom prst="roundRect">
            <a:avLst>
              <a:gd name="adj" fmla="val 0"/>
            </a:avLst>
          </a:prstGeom>
          <a:solidFill>
            <a:srgbClr val="3B9185"/>
          </a:solidFill>
          <a:ln w="76200">
            <a:noFill/>
          </a:ln>
          <a:effectLst>
            <a:outerShdw blurRad="304800" dist="25400" sx="101000" sy="101000" algn="ctr" rotWithShape="0">
              <a:schemeClr val="bg1">
                <a:lumMod val="75000"/>
                <a:alpha val="8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pc="600" dirty="0">
              <a:solidFill>
                <a:srgbClr val="03458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ounded Rectangle 7">
            <a:extLst>
              <a:ext uri="{FF2B5EF4-FFF2-40B4-BE49-F238E27FC236}">
                <a16:creationId xmlns:a16="http://schemas.microsoft.com/office/drawing/2014/main" id="{6F079016-24AB-4A61-ADAB-511A3CFFE2C9}"/>
              </a:ext>
            </a:extLst>
          </p:cNvPr>
          <p:cNvSpPr/>
          <p:nvPr/>
        </p:nvSpPr>
        <p:spPr>
          <a:xfrm>
            <a:off x="10070181" y="348239"/>
            <a:ext cx="1684599" cy="413563"/>
          </a:xfrm>
          <a:prstGeom prst="roundRect">
            <a:avLst>
              <a:gd name="adj" fmla="val 50000"/>
            </a:avLst>
          </a:prstGeom>
          <a:solidFill>
            <a:schemeClr val="bg1">
              <a:alpha val="0"/>
            </a:schemeClr>
          </a:solidFill>
          <a:ln w="15875">
            <a:solidFill>
              <a:srgbClr val="00A7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700" dirty="0">
                <a:solidFill>
                  <a:srgbClr val="475574"/>
                </a:solidFill>
              </a:rPr>
              <a:t>TRANH 3</a:t>
            </a:r>
            <a:endParaRPr lang="ko-KR" altLang="en-US" sz="2700" dirty="0">
              <a:solidFill>
                <a:srgbClr val="475574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FBC9704-5A12-4917-940C-8A22B8981D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0059" y="1317976"/>
            <a:ext cx="4011169" cy="3337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30">
            <a:extLst>
              <a:ext uri="{FF2B5EF4-FFF2-40B4-BE49-F238E27FC236}">
                <a16:creationId xmlns:a16="http://schemas.microsoft.com/office/drawing/2014/main" id="{AC51CA57-8962-4458-B52A-CF7C40103802}"/>
              </a:ext>
            </a:extLst>
          </p:cNvPr>
          <p:cNvSpPr txBox="1"/>
          <p:nvPr/>
        </p:nvSpPr>
        <p:spPr>
          <a:xfrm>
            <a:off x="1804033" y="4728796"/>
            <a:ext cx="87281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/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(…)</a:t>
            </a:r>
            <a:endParaRPr lang="zh-CN" altLang="en-US" sz="4400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93471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8">
            <a:extLst>
              <a:ext uri="{FF2B5EF4-FFF2-40B4-BE49-F238E27FC236}">
                <a16:creationId xmlns:a16="http://schemas.microsoft.com/office/drawing/2014/main" id="{ADE765D8-F367-4F8D-8549-54CA84E45263}"/>
              </a:ext>
            </a:extLst>
          </p:cNvPr>
          <p:cNvSpPr/>
          <p:nvPr/>
        </p:nvSpPr>
        <p:spPr>
          <a:xfrm>
            <a:off x="1233553" y="186549"/>
            <a:ext cx="1058886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400" b="1" dirty="0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sát tranh </a:t>
            </a:r>
            <a:r>
              <a:rPr lang="en-US" altLang="zh-CN" sz="5400" b="1" dirty="0" err="1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5400" b="1" dirty="0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kể</a:t>
            </a:r>
            <a:r>
              <a:rPr lang="en-US" altLang="zh-CN" sz="5400" b="1" dirty="0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5400" b="1" dirty="0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5400" b="1" dirty="0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chuyện</a:t>
            </a:r>
            <a:r>
              <a:rPr lang="en-US" altLang="zh-CN" sz="5400" b="1" dirty="0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F05524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Đôi</a:t>
            </a:r>
            <a:r>
              <a:rPr lang="en-US" altLang="zh-CN" sz="5400" b="1" dirty="0">
                <a:solidFill>
                  <a:srgbClr val="F05524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tai </a:t>
            </a:r>
            <a:r>
              <a:rPr lang="en-US" altLang="zh-CN" sz="5400" b="1" dirty="0" err="1">
                <a:solidFill>
                  <a:srgbClr val="F05524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xấu</a:t>
            </a:r>
            <a:r>
              <a:rPr lang="en-US" altLang="zh-CN" sz="5400" b="1" dirty="0">
                <a:solidFill>
                  <a:srgbClr val="F05524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F05524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xí</a:t>
            </a:r>
            <a:endParaRPr lang="zh-CN" altLang="en-US" sz="5400" b="1" dirty="0">
              <a:solidFill>
                <a:srgbClr val="F05524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2268B4F-1F36-46A9-983C-E19C6311BDF7}"/>
              </a:ext>
            </a:extLst>
          </p:cNvPr>
          <p:cNvGrpSpPr/>
          <p:nvPr/>
        </p:nvGrpSpPr>
        <p:grpSpPr>
          <a:xfrm>
            <a:off x="260555" y="178299"/>
            <a:ext cx="863972" cy="1015663"/>
            <a:chOff x="412456" y="30517"/>
            <a:chExt cx="863972" cy="101566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1EA8501D-20EB-49ED-9D76-2BF64C50FA37}"/>
                </a:ext>
              </a:extLst>
            </p:cNvPr>
            <p:cNvSpPr/>
            <p:nvPr/>
          </p:nvSpPr>
          <p:spPr>
            <a:xfrm>
              <a:off x="412456" y="146682"/>
              <a:ext cx="863972" cy="816586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B2F47C6-54A9-4F58-A496-76EB1CD74359}"/>
                </a:ext>
              </a:extLst>
            </p:cNvPr>
            <p:cNvSpPr/>
            <p:nvPr/>
          </p:nvSpPr>
          <p:spPr>
            <a:xfrm>
              <a:off x="521482" y="30517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tx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6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87E3A4E8-8426-4E80-951A-550377B8EF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555" y="2285616"/>
            <a:ext cx="2812135" cy="28998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54B3175-1749-4251-8B0B-2DCE1BFA83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6284" y="2319334"/>
            <a:ext cx="2771673" cy="28660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F7C00EB-CAEC-4047-9D3C-39E6A0FCD0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1551" y="2326078"/>
            <a:ext cx="2791904" cy="28593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1D8D9F9-C4A9-4AE4-B1C0-922272F89B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17048" y="2339565"/>
            <a:ext cx="2798648" cy="28458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30">
            <a:extLst>
              <a:ext uri="{FF2B5EF4-FFF2-40B4-BE49-F238E27FC236}">
                <a16:creationId xmlns:a16="http://schemas.microsoft.com/office/drawing/2014/main" id="{2792AA4D-987B-4F52-98D4-C9A291163949}"/>
              </a:ext>
            </a:extLst>
          </p:cNvPr>
          <p:cNvSpPr txBox="1"/>
          <p:nvPr/>
        </p:nvSpPr>
        <p:spPr>
          <a:xfrm>
            <a:off x="536726" y="5312587"/>
            <a:ext cx="24719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/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Thỏ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(…)</a:t>
            </a:r>
            <a:endParaRPr lang="zh-CN" altLang="en-US" sz="3200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20" name="30">
            <a:extLst>
              <a:ext uri="{FF2B5EF4-FFF2-40B4-BE49-F238E27FC236}">
                <a16:creationId xmlns:a16="http://schemas.microsoft.com/office/drawing/2014/main" id="{24DA2047-EE5F-402B-9D3F-184B304E0BAB}"/>
              </a:ext>
            </a:extLst>
          </p:cNvPr>
          <p:cNvSpPr txBox="1"/>
          <p:nvPr/>
        </p:nvSpPr>
        <p:spPr>
          <a:xfrm>
            <a:off x="3639906" y="5312587"/>
            <a:ext cx="2701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/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lần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(…)</a:t>
            </a:r>
            <a:endParaRPr lang="zh-CN" altLang="en-US" sz="3200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21" name="30">
            <a:extLst>
              <a:ext uri="{FF2B5EF4-FFF2-40B4-BE49-F238E27FC236}">
                <a16:creationId xmlns:a16="http://schemas.microsoft.com/office/drawing/2014/main" id="{0CA276FB-CE97-43B5-B3CD-17E52D8D5586}"/>
              </a:ext>
            </a:extLst>
          </p:cNvPr>
          <p:cNvSpPr txBox="1"/>
          <p:nvPr/>
        </p:nvSpPr>
        <p:spPr>
          <a:xfrm>
            <a:off x="6263144" y="5312587"/>
            <a:ext cx="29274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/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(…)</a:t>
            </a:r>
            <a:endParaRPr lang="zh-CN" altLang="en-US" sz="3200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22" name="30">
            <a:extLst>
              <a:ext uri="{FF2B5EF4-FFF2-40B4-BE49-F238E27FC236}">
                <a16:creationId xmlns:a16="http://schemas.microsoft.com/office/drawing/2014/main" id="{979994E6-F772-4857-8565-3A80ECFCCBB2}"/>
              </a:ext>
            </a:extLst>
          </p:cNvPr>
          <p:cNvSpPr txBox="1"/>
          <p:nvPr/>
        </p:nvSpPr>
        <p:spPr>
          <a:xfrm>
            <a:off x="9797149" y="5312587"/>
            <a:ext cx="18049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/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(…)</a:t>
            </a:r>
            <a:endParaRPr lang="zh-CN" altLang="en-US" sz="3200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31305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75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9" grpId="0"/>
      <p:bldP spid="20" grpId="0"/>
      <p:bldP spid="21" grpId="0"/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8A7B44A-721D-4A31-B68F-8FE55408FC8C}"/>
              </a:ext>
            </a:extLst>
          </p:cNvPr>
          <p:cNvSpPr txBox="1"/>
          <p:nvPr/>
        </p:nvSpPr>
        <p:spPr>
          <a:xfrm>
            <a:off x="635102" y="663206"/>
            <a:ext cx="1253033" cy="24974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en-US" sz="19900" b="1" dirty="0">
                <a:solidFill>
                  <a:srgbClr val="CBEC8B"/>
                </a:solidFill>
              </a:rPr>
              <a:t>CHỦ ĐỀ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41402AA-7286-41A1-96F5-70E21743F908}"/>
              </a:ext>
            </a:extLst>
          </p:cNvPr>
          <p:cNvSpPr txBox="1"/>
          <p:nvPr/>
        </p:nvSpPr>
        <p:spPr>
          <a:xfrm>
            <a:off x="1021472" y="699749"/>
            <a:ext cx="4802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CBEC8B"/>
                </a:solidFill>
                <a:latin typeface="Arial Black" panose="020B0A04020102020204" pitchFamily="34" charset="0"/>
              </a:rPr>
              <a:t>1</a:t>
            </a:r>
          </a:p>
        </p:txBody>
      </p:sp>
      <p:pic>
        <p:nvPicPr>
          <p:cNvPr id="6" name="8">
            <a:extLst>
              <a:ext uri="{FF2B5EF4-FFF2-40B4-BE49-F238E27FC236}">
                <a16:creationId xmlns:a16="http://schemas.microsoft.com/office/drawing/2014/main" id="{11E0595E-CA64-43EA-9558-EB5B8E88666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61" t="13836" r="2340" b="3536"/>
          <a:stretch>
            <a:fillRect/>
          </a:stretch>
        </p:blipFill>
        <p:spPr>
          <a:xfrm flipH="1">
            <a:off x="163328" y="4609188"/>
            <a:ext cx="1563872" cy="2205461"/>
          </a:xfrm>
          <a:prstGeom prst="rect">
            <a:avLst/>
          </a:prstGeom>
        </p:spPr>
      </p:pic>
      <p:grpSp>
        <p:nvGrpSpPr>
          <p:cNvPr id="7" name="14">
            <a:extLst>
              <a:ext uri="{FF2B5EF4-FFF2-40B4-BE49-F238E27FC236}">
                <a16:creationId xmlns:a16="http://schemas.microsoft.com/office/drawing/2014/main" id="{30FFF268-D7FD-4F89-B77C-44714A387097}"/>
              </a:ext>
            </a:extLst>
          </p:cNvPr>
          <p:cNvGrpSpPr/>
          <p:nvPr/>
        </p:nvGrpSpPr>
        <p:grpSpPr>
          <a:xfrm>
            <a:off x="9362192" y="4720548"/>
            <a:ext cx="2834587" cy="2214313"/>
            <a:chOff x="7335072" y="2956015"/>
            <a:chExt cx="5111893" cy="3993291"/>
          </a:xfrm>
        </p:grpSpPr>
        <p:pic>
          <p:nvPicPr>
            <p:cNvPr id="8" name="11">
              <a:extLst>
                <a:ext uri="{FF2B5EF4-FFF2-40B4-BE49-F238E27FC236}">
                  <a16:creationId xmlns:a16="http://schemas.microsoft.com/office/drawing/2014/main" id="{0AE87AB0-BB4A-40DE-9C54-E168196DDC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072" y="2956015"/>
              <a:ext cx="5111893" cy="3993291"/>
            </a:xfrm>
            <a:prstGeom prst="rect">
              <a:avLst/>
            </a:prstGeom>
          </p:spPr>
        </p:pic>
        <p:pic>
          <p:nvPicPr>
            <p:cNvPr id="9" name="12">
              <a:extLst>
                <a:ext uri="{FF2B5EF4-FFF2-40B4-BE49-F238E27FC236}">
                  <a16:creationId xmlns:a16="http://schemas.microsoft.com/office/drawing/2014/main" id="{446066B8-5CBD-4AB8-9642-8393346214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84" t="6700" r="53507" b="61752"/>
            <a:stretch>
              <a:fillRect/>
            </a:stretch>
          </p:blipFill>
          <p:spPr>
            <a:xfrm>
              <a:off x="10210210" y="3405440"/>
              <a:ext cx="900242" cy="1338413"/>
            </a:xfrm>
            <a:prstGeom prst="rect">
              <a:avLst/>
            </a:prstGeom>
          </p:spPr>
        </p:pic>
      </p:grpSp>
      <p:pic>
        <p:nvPicPr>
          <p:cNvPr id="10" name="16">
            <a:extLst>
              <a:ext uri="{FF2B5EF4-FFF2-40B4-BE49-F238E27FC236}">
                <a16:creationId xmlns:a16="http://schemas.microsoft.com/office/drawing/2014/main" id="{335FD4BE-5884-4AC1-9845-1846FD3B8DC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84" t="51206" r="68211" b="25883"/>
          <a:stretch>
            <a:fillRect/>
          </a:stretch>
        </p:blipFill>
        <p:spPr>
          <a:xfrm>
            <a:off x="8999674" y="5507916"/>
            <a:ext cx="532094" cy="84305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D2E5C42-8D0C-4510-BF2B-7610438B11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01349" y="17430"/>
            <a:ext cx="9169179" cy="200575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4FCA022-B6D2-417C-B64B-6CFD2AA703D2}"/>
              </a:ext>
            </a:extLst>
          </p:cNvPr>
          <p:cNvSpPr txBox="1"/>
          <p:nvPr/>
        </p:nvSpPr>
        <p:spPr>
          <a:xfrm>
            <a:off x="5161138" y="4538742"/>
            <a:ext cx="1869722" cy="91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4000" b="1" kern="0" dirty="0">
                <a:solidFill>
                  <a:srgbClr val="3B9185"/>
                </a:solidFill>
                <a:cs typeface="Arial"/>
                <a:sym typeface="Arial"/>
              </a:rPr>
              <a:t>TIẾT </a:t>
            </a:r>
            <a:r>
              <a:rPr lang="en-US" sz="4000" b="1" kern="0" dirty="0">
                <a:solidFill>
                  <a:srgbClr val="3B9185"/>
                </a:solidFill>
                <a:cs typeface="Arial"/>
                <a:sym typeface="Arial"/>
              </a:rPr>
              <a:t>4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63C433F-F74A-4685-BBE1-B745FDB8F1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6406" y="2488630"/>
            <a:ext cx="10559187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277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23A085B-4C2D-41E1-9287-E6B96033D5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6885" y="1102111"/>
            <a:ext cx="10386137" cy="51242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8">
            <a:extLst>
              <a:ext uri="{FF2B5EF4-FFF2-40B4-BE49-F238E27FC236}">
                <a16:creationId xmlns:a16="http://schemas.microsoft.com/office/drawing/2014/main" id="{EE88654B-BC42-4405-A87C-0C0027D1C888}"/>
              </a:ext>
            </a:extLst>
          </p:cNvPr>
          <p:cNvSpPr/>
          <p:nvPr/>
        </p:nvSpPr>
        <p:spPr>
          <a:xfrm>
            <a:off x="1277183" y="232153"/>
            <a:ext cx="389997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5400" b="1" dirty="0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VIẾT</a:t>
            </a:r>
            <a:endParaRPr lang="zh-CN" altLang="en-US" sz="5400" b="1" dirty="0">
              <a:solidFill>
                <a:srgbClr val="00B05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95304D2-38BB-4184-A456-68CEB5BCD9BF}"/>
              </a:ext>
            </a:extLst>
          </p:cNvPr>
          <p:cNvGrpSpPr/>
          <p:nvPr/>
        </p:nvGrpSpPr>
        <p:grpSpPr>
          <a:xfrm>
            <a:off x="270933" y="177673"/>
            <a:ext cx="863972" cy="1015663"/>
            <a:chOff x="412456" y="106566"/>
            <a:chExt cx="863972" cy="101566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928FBF29-FD59-4ABB-AF09-7A67D2560B3C}"/>
                </a:ext>
              </a:extLst>
            </p:cNvPr>
            <p:cNvSpPr/>
            <p:nvPr/>
          </p:nvSpPr>
          <p:spPr>
            <a:xfrm>
              <a:off x="412456" y="214418"/>
              <a:ext cx="863972" cy="816586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6F14953-7E1D-4028-A368-8A47D0599C63}"/>
                </a:ext>
              </a:extLst>
            </p:cNvPr>
            <p:cNvSpPr/>
            <p:nvPr/>
          </p:nvSpPr>
          <p:spPr>
            <a:xfrm>
              <a:off x="554734" y="106566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tx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7</a:t>
              </a:r>
            </a:p>
          </p:txBody>
        </p:sp>
      </p:grpSp>
      <p:sp>
        <p:nvSpPr>
          <p:cNvPr id="7" name="8">
            <a:extLst>
              <a:ext uri="{FF2B5EF4-FFF2-40B4-BE49-F238E27FC236}">
                <a16:creationId xmlns:a16="http://schemas.microsoft.com/office/drawing/2014/main" id="{7EE5D83A-4E42-41BD-9D24-2A496F4AF266}"/>
              </a:ext>
            </a:extLst>
          </p:cNvPr>
          <p:cNvSpPr/>
          <p:nvPr/>
        </p:nvSpPr>
        <p:spPr>
          <a:xfrm>
            <a:off x="1602564" y="1485594"/>
            <a:ext cx="915392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44488" algn="just"/>
            <a:r>
              <a:rPr lang="en-US" altLang="zh-CN" sz="4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4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4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cùng</a:t>
            </a:r>
            <a:r>
              <a:rPr lang="en-US" altLang="zh-CN" sz="4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thỏ</a:t>
            </a:r>
            <a:r>
              <a:rPr lang="en-US" altLang="zh-CN" sz="4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4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4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hướng</a:t>
            </a:r>
            <a:r>
              <a:rPr lang="en-US" altLang="zh-CN" sz="4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4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4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gọi</a:t>
            </a:r>
            <a:r>
              <a:rPr lang="en-US" altLang="zh-CN" sz="4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4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4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nhóm</a:t>
            </a:r>
            <a:r>
              <a:rPr lang="en-US" altLang="zh-CN" sz="4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lang="en-US" altLang="zh-CN" sz="4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4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nhà</a:t>
            </a:r>
            <a:r>
              <a:rPr lang="en-US" altLang="zh-CN" sz="4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40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49179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8">
            <a:extLst>
              <a:ext uri="{FF2B5EF4-FFF2-40B4-BE49-F238E27FC236}">
                <a16:creationId xmlns:a16="http://schemas.microsoft.com/office/drawing/2014/main" id="{9BDD601E-E4B9-4490-BB2E-998C95B520F3}"/>
              </a:ext>
            </a:extLst>
          </p:cNvPr>
          <p:cNvSpPr/>
          <p:nvPr/>
        </p:nvSpPr>
        <p:spPr>
          <a:xfrm>
            <a:off x="1277183" y="232153"/>
            <a:ext cx="389997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5400" b="1" dirty="0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VIẾT</a:t>
            </a:r>
            <a:endParaRPr lang="zh-CN" altLang="en-US" sz="5400" b="1" dirty="0">
              <a:solidFill>
                <a:srgbClr val="00B05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5634825-0F51-4352-86B9-A07B29D727FA}"/>
              </a:ext>
            </a:extLst>
          </p:cNvPr>
          <p:cNvGrpSpPr/>
          <p:nvPr/>
        </p:nvGrpSpPr>
        <p:grpSpPr>
          <a:xfrm>
            <a:off x="270933" y="177673"/>
            <a:ext cx="863972" cy="1015663"/>
            <a:chOff x="412456" y="106566"/>
            <a:chExt cx="863972" cy="101566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C4E21418-DE61-439C-9420-2DEA98F5D0BA}"/>
                </a:ext>
              </a:extLst>
            </p:cNvPr>
            <p:cNvSpPr/>
            <p:nvPr/>
          </p:nvSpPr>
          <p:spPr>
            <a:xfrm>
              <a:off x="412456" y="214418"/>
              <a:ext cx="863972" cy="816586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C6A9072-525C-40B5-8039-733B614C801A}"/>
                </a:ext>
              </a:extLst>
            </p:cNvPr>
            <p:cNvSpPr/>
            <p:nvPr/>
          </p:nvSpPr>
          <p:spPr>
            <a:xfrm>
              <a:off x="554734" y="106566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tx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7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F4FFCFA8-A97A-405B-8AFB-BD8C5BDE30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149" y="1406563"/>
            <a:ext cx="11533239" cy="3100844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FA6DB9CE-4A8D-4802-96F6-8353A905EB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8604" y="4295320"/>
            <a:ext cx="2134791" cy="2134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A picture containing logo&#10;&#10;Description automatically generated">
            <a:extLst>
              <a:ext uri="{FF2B5EF4-FFF2-40B4-BE49-F238E27FC236}">
                <a16:creationId xmlns:a16="http://schemas.microsoft.com/office/drawing/2014/main" id="{92F1DFF8-9E77-4E64-B4E6-9D3D1E440C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4424" y="1742106"/>
            <a:ext cx="1265857" cy="1244934"/>
          </a:xfrm>
          <a:prstGeom prst="rect">
            <a:avLst/>
          </a:prstGeom>
        </p:spPr>
      </p:pic>
      <p:pic>
        <p:nvPicPr>
          <p:cNvPr id="13" name="Picture 12" descr="A picture containing logo&#10;&#10;Description automatically generated">
            <a:extLst>
              <a:ext uri="{FF2B5EF4-FFF2-40B4-BE49-F238E27FC236}">
                <a16:creationId xmlns:a16="http://schemas.microsoft.com/office/drawing/2014/main" id="{8A22D564-B5CB-4D6E-834E-28CA9C09B7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6815" y="2688075"/>
            <a:ext cx="1265857" cy="1244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650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8">
            <a:extLst>
              <a:ext uri="{FF2B5EF4-FFF2-40B4-BE49-F238E27FC236}">
                <a16:creationId xmlns:a16="http://schemas.microsoft.com/office/drawing/2014/main" id="{0CE531D4-323B-4C01-BBBB-543ED7C81AEE}"/>
              </a:ext>
            </a:extLst>
          </p:cNvPr>
          <p:cNvSpPr/>
          <p:nvPr/>
        </p:nvSpPr>
        <p:spPr>
          <a:xfrm>
            <a:off x="1251596" y="164225"/>
            <a:ext cx="1050311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 trong hoặc ngoài bài đọc </a:t>
            </a:r>
            <a:r>
              <a:rPr lang="vi-VN" sz="4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 tai xấu x</a:t>
            </a:r>
            <a:r>
              <a:rPr lang="en-US" sz="4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</a:t>
            </a:r>
            <a:r>
              <a:rPr lang="vi-VN" sz="4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 ngữ có tiếng ch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</a:t>
            </a:r>
            <a:r>
              <a:rPr lang="vi-VN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vần </a:t>
            </a:r>
            <a:r>
              <a:rPr lang="vi-VN" sz="4800" b="1" dirty="0">
                <a:solidFill>
                  <a:srgbClr val="3B918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uyt, it, uyêt, iêt </a:t>
            </a:r>
            <a:endParaRPr lang="zh-CN" altLang="en-US" sz="4400" b="1" dirty="0">
              <a:solidFill>
                <a:srgbClr val="3B9185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BEF41E4-5DDD-4CD7-A973-4D6DCE2E5511}"/>
              </a:ext>
            </a:extLst>
          </p:cNvPr>
          <p:cNvGrpSpPr/>
          <p:nvPr/>
        </p:nvGrpSpPr>
        <p:grpSpPr>
          <a:xfrm>
            <a:off x="326731" y="220866"/>
            <a:ext cx="863972" cy="1015663"/>
            <a:chOff x="412456" y="106566"/>
            <a:chExt cx="863972" cy="101566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E180CE6D-A57D-4C0B-B5DE-5EC27FB1EA2C}"/>
                </a:ext>
              </a:extLst>
            </p:cNvPr>
            <p:cNvSpPr/>
            <p:nvPr/>
          </p:nvSpPr>
          <p:spPr>
            <a:xfrm>
              <a:off x="412456" y="214418"/>
              <a:ext cx="863972" cy="816586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2EBAA47-B7AB-4448-AE44-3D3DA73EFD23}"/>
                </a:ext>
              </a:extLst>
            </p:cNvPr>
            <p:cNvSpPr/>
            <p:nvPr/>
          </p:nvSpPr>
          <p:spPr>
            <a:xfrm>
              <a:off x="554734" y="106566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tx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8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F167880-93F0-48B2-82B5-F395C69C3A65}"/>
              </a:ext>
            </a:extLst>
          </p:cNvPr>
          <p:cNvGrpSpPr/>
          <p:nvPr/>
        </p:nvGrpSpPr>
        <p:grpSpPr>
          <a:xfrm>
            <a:off x="3079396" y="2470869"/>
            <a:ext cx="2149726" cy="2149726"/>
            <a:chOff x="1613752" y="2354137"/>
            <a:chExt cx="2149726" cy="2149726"/>
          </a:xfrm>
        </p:grpSpPr>
        <p:pic>
          <p:nvPicPr>
            <p:cNvPr id="18" name="Picture 17" descr="A picture containing text, gear&#10;&#10;Description automatically generated">
              <a:extLst>
                <a:ext uri="{FF2B5EF4-FFF2-40B4-BE49-F238E27FC236}">
                  <a16:creationId xmlns:a16="http://schemas.microsoft.com/office/drawing/2014/main" id="{3AF86925-34B6-4263-96FD-8C9E9961D9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3752" y="2354137"/>
              <a:ext cx="2149726" cy="2149726"/>
            </a:xfrm>
            <a:prstGeom prst="rect">
              <a:avLst/>
            </a:prstGeom>
          </p:spPr>
        </p:pic>
        <p:sp>
          <p:nvSpPr>
            <p:cNvPr id="19" name="8">
              <a:extLst>
                <a:ext uri="{FF2B5EF4-FFF2-40B4-BE49-F238E27FC236}">
                  <a16:creationId xmlns:a16="http://schemas.microsoft.com/office/drawing/2014/main" id="{DA6B8371-E36D-4C59-A6DE-A8F8711D8E74}"/>
                </a:ext>
              </a:extLst>
            </p:cNvPr>
            <p:cNvSpPr/>
            <p:nvPr/>
          </p:nvSpPr>
          <p:spPr>
            <a:xfrm>
              <a:off x="1952797" y="2967367"/>
              <a:ext cx="1411018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4400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uyt</a:t>
              </a:r>
              <a:endParaRPr lang="zh-CN" altLang="en-US" sz="4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20" name="Picture 19" descr="A picture containing silhouette, night sky&#10;&#10;Description automatically generated">
            <a:extLst>
              <a:ext uri="{FF2B5EF4-FFF2-40B4-BE49-F238E27FC236}">
                <a16:creationId xmlns:a16="http://schemas.microsoft.com/office/drawing/2014/main" id="{9D6274E1-2035-43A1-89D0-BBE3C1A1A0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02" t="38436" r="32092" b="40733"/>
          <a:stretch/>
        </p:blipFill>
        <p:spPr>
          <a:xfrm>
            <a:off x="5338208" y="3084099"/>
            <a:ext cx="1424540" cy="923266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41A691D8-DDC0-4790-AE6D-45EF44C7F7F5}"/>
              </a:ext>
            </a:extLst>
          </p:cNvPr>
          <p:cNvGrpSpPr/>
          <p:nvPr/>
        </p:nvGrpSpPr>
        <p:grpSpPr>
          <a:xfrm>
            <a:off x="6833331" y="2384241"/>
            <a:ext cx="2149726" cy="2149726"/>
            <a:chOff x="1613752" y="2354137"/>
            <a:chExt cx="2149726" cy="2149726"/>
          </a:xfrm>
        </p:grpSpPr>
        <p:pic>
          <p:nvPicPr>
            <p:cNvPr id="22" name="Picture 21" descr="A picture containing text, gear&#10;&#10;Description automatically generated">
              <a:extLst>
                <a:ext uri="{FF2B5EF4-FFF2-40B4-BE49-F238E27FC236}">
                  <a16:creationId xmlns:a16="http://schemas.microsoft.com/office/drawing/2014/main" id="{2285886D-2960-478B-B373-17BA4F66C50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3752" y="2354137"/>
              <a:ext cx="2149726" cy="2149726"/>
            </a:xfrm>
            <a:prstGeom prst="rect">
              <a:avLst/>
            </a:prstGeom>
          </p:spPr>
        </p:pic>
        <p:sp>
          <p:nvSpPr>
            <p:cNvPr id="23" name="8">
              <a:extLst>
                <a:ext uri="{FF2B5EF4-FFF2-40B4-BE49-F238E27FC236}">
                  <a16:creationId xmlns:a16="http://schemas.microsoft.com/office/drawing/2014/main" id="{3C03FFEC-48F2-4456-8D2C-DFA94A3C2CD0}"/>
                </a:ext>
              </a:extLst>
            </p:cNvPr>
            <p:cNvSpPr/>
            <p:nvPr/>
          </p:nvSpPr>
          <p:spPr>
            <a:xfrm>
              <a:off x="1819080" y="3053995"/>
              <a:ext cx="1719411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4400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suỵt</a:t>
              </a:r>
              <a:endParaRPr lang="zh-CN" altLang="en-US" sz="4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47062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8">
            <a:extLst>
              <a:ext uri="{FF2B5EF4-FFF2-40B4-BE49-F238E27FC236}">
                <a16:creationId xmlns:a16="http://schemas.microsoft.com/office/drawing/2014/main" id="{0CE531D4-323B-4C01-BBBB-543ED7C81AEE}"/>
              </a:ext>
            </a:extLst>
          </p:cNvPr>
          <p:cNvSpPr/>
          <p:nvPr/>
        </p:nvSpPr>
        <p:spPr>
          <a:xfrm>
            <a:off x="1251596" y="164225"/>
            <a:ext cx="1050311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 trong hoặc ngoài bài đọc </a:t>
            </a:r>
            <a:r>
              <a:rPr lang="vi-VN" sz="4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 tai xấu x</a:t>
            </a:r>
            <a:r>
              <a:rPr lang="en-US" sz="4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</a:t>
            </a:r>
            <a:r>
              <a:rPr lang="vi-VN" sz="4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 ngữ có tiếng ch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</a:t>
            </a:r>
            <a:r>
              <a:rPr lang="vi-VN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vần </a:t>
            </a:r>
            <a:r>
              <a:rPr lang="vi-VN" sz="4800" b="1" dirty="0">
                <a:solidFill>
                  <a:srgbClr val="3B918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uyt, it, uyêt, iêt </a:t>
            </a:r>
            <a:endParaRPr lang="zh-CN" altLang="en-US" sz="4400" b="1" dirty="0">
              <a:solidFill>
                <a:srgbClr val="3B9185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BEF41E4-5DDD-4CD7-A973-4D6DCE2E5511}"/>
              </a:ext>
            </a:extLst>
          </p:cNvPr>
          <p:cNvGrpSpPr/>
          <p:nvPr/>
        </p:nvGrpSpPr>
        <p:grpSpPr>
          <a:xfrm>
            <a:off x="326731" y="220866"/>
            <a:ext cx="863972" cy="1015663"/>
            <a:chOff x="412456" y="106566"/>
            <a:chExt cx="863972" cy="101566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E180CE6D-A57D-4C0B-B5DE-5EC27FB1EA2C}"/>
                </a:ext>
              </a:extLst>
            </p:cNvPr>
            <p:cNvSpPr/>
            <p:nvPr/>
          </p:nvSpPr>
          <p:spPr>
            <a:xfrm>
              <a:off x="412456" y="214418"/>
              <a:ext cx="863972" cy="816586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2EBAA47-B7AB-4448-AE44-3D3DA73EFD23}"/>
                </a:ext>
              </a:extLst>
            </p:cNvPr>
            <p:cNvSpPr/>
            <p:nvPr/>
          </p:nvSpPr>
          <p:spPr>
            <a:xfrm>
              <a:off x="554734" y="106566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tx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8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F167880-93F0-48B2-82B5-F395C69C3A65}"/>
              </a:ext>
            </a:extLst>
          </p:cNvPr>
          <p:cNvGrpSpPr/>
          <p:nvPr/>
        </p:nvGrpSpPr>
        <p:grpSpPr>
          <a:xfrm>
            <a:off x="3079396" y="2470869"/>
            <a:ext cx="2149726" cy="2149726"/>
            <a:chOff x="1613752" y="2354137"/>
            <a:chExt cx="2149726" cy="2149726"/>
          </a:xfrm>
        </p:grpSpPr>
        <p:pic>
          <p:nvPicPr>
            <p:cNvPr id="18" name="Picture 17" descr="A picture containing text, gear&#10;&#10;Description automatically generated">
              <a:extLst>
                <a:ext uri="{FF2B5EF4-FFF2-40B4-BE49-F238E27FC236}">
                  <a16:creationId xmlns:a16="http://schemas.microsoft.com/office/drawing/2014/main" id="{3AF86925-34B6-4263-96FD-8C9E9961D9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3752" y="2354137"/>
              <a:ext cx="2149726" cy="2149726"/>
            </a:xfrm>
            <a:prstGeom prst="rect">
              <a:avLst/>
            </a:prstGeom>
          </p:spPr>
        </p:pic>
        <p:sp>
          <p:nvSpPr>
            <p:cNvPr id="19" name="8">
              <a:extLst>
                <a:ext uri="{FF2B5EF4-FFF2-40B4-BE49-F238E27FC236}">
                  <a16:creationId xmlns:a16="http://schemas.microsoft.com/office/drawing/2014/main" id="{DA6B8371-E36D-4C59-A6DE-A8F8711D8E74}"/>
                </a:ext>
              </a:extLst>
            </p:cNvPr>
            <p:cNvSpPr/>
            <p:nvPr/>
          </p:nvSpPr>
          <p:spPr>
            <a:xfrm>
              <a:off x="1983106" y="2926873"/>
              <a:ext cx="1411018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4800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it</a:t>
              </a:r>
              <a:endParaRPr lang="zh-CN" altLang="en-US" sz="4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20" name="Picture 19" descr="A picture containing silhouette, night sky&#10;&#10;Description automatically generated">
            <a:extLst>
              <a:ext uri="{FF2B5EF4-FFF2-40B4-BE49-F238E27FC236}">
                <a16:creationId xmlns:a16="http://schemas.microsoft.com/office/drawing/2014/main" id="{9D6274E1-2035-43A1-89D0-BBE3C1A1A0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02" t="38436" r="32092" b="40733"/>
          <a:stretch/>
        </p:blipFill>
        <p:spPr>
          <a:xfrm>
            <a:off x="5338208" y="3084099"/>
            <a:ext cx="1424540" cy="923266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41A691D8-DDC0-4790-AE6D-45EF44C7F7F5}"/>
              </a:ext>
            </a:extLst>
          </p:cNvPr>
          <p:cNvGrpSpPr/>
          <p:nvPr/>
        </p:nvGrpSpPr>
        <p:grpSpPr>
          <a:xfrm>
            <a:off x="6833331" y="2384241"/>
            <a:ext cx="2149726" cy="2149726"/>
            <a:chOff x="1613752" y="2354137"/>
            <a:chExt cx="2149726" cy="2149726"/>
          </a:xfrm>
        </p:grpSpPr>
        <p:pic>
          <p:nvPicPr>
            <p:cNvPr id="22" name="Picture 21" descr="A picture containing text, gear&#10;&#10;Description automatically generated">
              <a:extLst>
                <a:ext uri="{FF2B5EF4-FFF2-40B4-BE49-F238E27FC236}">
                  <a16:creationId xmlns:a16="http://schemas.microsoft.com/office/drawing/2014/main" id="{2285886D-2960-478B-B373-17BA4F66C50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3752" y="2354137"/>
              <a:ext cx="2149726" cy="2149726"/>
            </a:xfrm>
            <a:prstGeom prst="rect">
              <a:avLst/>
            </a:prstGeom>
          </p:spPr>
        </p:pic>
        <p:sp>
          <p:nvSpPr>
            <p:cNvPr id="23" name="8">
              <a:extLst>
                <a:ext uri="{FF2B5EF4-FFF2-40B4-BE49-F238E27FC236}">
                  <a16:creationId xmlns:a16="http://schemas.microsoft.com/office/drawing/2014/main" id="{3C03FFEC-48F2-4456-8D2C-DFA94A3C2CD0}"/>
                </a:ext>
              </a:extLst>
            </p:cNvPr>
            <p:cNvSpPr/>
            <p:nvPr/>
          </p:nvSpPr>
          <p:spPr>
            <a:xfrm>
              <a:off x="1828909" y="2945297"/>
              <a:ext cx="1719411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4800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vịt</a:t>
              </a:r>
              <a:endParaRPr lang="zh-CN" altLang="en-US" sz="4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24966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HẠM DUYÊN 18 - 9Slide.vn">
            <a:hlinkClick r:id="" action="ppaction://media"/>
            <a:extLst>
              <a:ext uri="{FF2B5EF4-FFF2-40B4-BE49-F238E27FC236}">
                <a16:creationId xmlns:a16="http://schemas.microsoft.com/office/drawing/2014/main" id="{8C3D55A2-5FB1-A66B-5AE6-F294BF5195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4404" y="4502478"/>
            <a:ext cx="406400" cy="406400"/>
          </a:xfrm>
          <a:prstGeom prst="rect">
            <a:avLst/>
          </a:prstGeom>
        </p:spPr>
      </p:pic>
      <p:pic>
        <p:nvPicPr>
          <p:cNvPr id="13" name="PHẠM DUYÊN 2 - 9Slide.vn">
            <a:extLst>
              <a:ext uri="{FF2B5EF4-FFF2-40B4-BE49-F238E27FC236}">
                <a16:creationId xmlns:a16="http://schemas.microsoft.com/office/drawing/2014/main" id="{C54ABE52-6C1B-A1A5-BA77-4E3CF6D7DEF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0592"/>
          <a:stretch/>
        </p:blipFill>
        <p:spPr>
          <a:xfrm>
            <a:off x="0" y="2576052"/>
            <a:ext cx="12192000" cy="4276213"/>
          </a:xfrm>
          <a:prstGeom prst="rect">
            <a:avLst/>
          </a:prstGeom>
        </p:spPr>
      </p:pic>
      <p:grpSp>
        <p:nvGrpSpPr>
          <p:cNvPr id="7" name="PHẠM DUYÊN 1 - 9Slide.vn">
            <a:extLst>
              <a:ext uri="{FF2B5EF4-FFF2-40B4-BE49-F238E27FC236}">
                <a16:creationId xmlns:a16="http://schemas.microsoft.com/office/drawing/2014/main" id="{10793851-52AA-6F1F-59A1-50AF41DDD2F7}"/>
              </a:ext>
            </a:extLst>
          </p:cNvPr>
          <p:cNvGrpSpPr/>
          <p:nvPr/>
        </p:nvGrpSpPr>
        <p:grpSpPr>
          <a:xfrm>
            <a:off x="10230166" y="5925151"/>
            <a:ext cx="988019" cy="769441"/>
            <a:chOff x="9608985" y="9848545"/>
            <a:chExt cx="1482028" cy="1154161"/>
          </a:xfrm>
        </p:grpSpPr>
        <p:pic>
          <p:nvPicPr>
            <p:cNvPr id="4" name="Picture 14">
              <a:extLst>
                <a:ext uri="{FF2B5EF4-FFF2-40B4-BE49-F238E27FC236}">
                  <a16:creationId xmlns:a16="http://schemas.microsoft.com/office/drawing/2014/main" id="{9A26D31C-57BF-615C-15DF-9089D90C818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9608985" y="10191750"/>
              <a:ext cx="1482028" cy="65765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5143261-A428-5441-D392-B3ACE7030783}"/>
                </a:ext>
              </a:extLst>
            </p:cNvPr>
            <p:cNvSpPr txBox="1"/>
            <p:nvPr/>
          </p:nvSpPr>
          <p:spPr>
            <a:xfrm>
              <a:off x="10056730" y="9848545"/>
              <a:ext cx="781945" cy="11541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>
                  <a:solidFill>
                    <a:srgbClr val="5C1906"/>
                  </a:solidFill>
                  <a:effectLst>
                    <a:outerShdw blurRad="38100" dist="38100" dir="2700000" algn="tl">
                      <a:srgbClr val="FFFF00">
                        <a:alpha val="43000"/>
                      </a:srgbClr>
                    </a:outerShdw>
                  </a:effectLst>
                  <a:latin typeface="UVN Chim Bien Nang" panose="0209080305050A020404" pitchFamily="18" charset="0"/>
                </a:rPr>
                <a:t>2</a:t>
              </a:r>
            </a:p>
          </p:txBody>
        </p:sp>
      </p:grpSp>
      <p:pic>
        <p:nvPicPr>
          <p:cNvPr id="9" name="PHẠM DUYÊN 2 - 9Slide.vn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-120000" flipH="1">
            <a:off x="3464603" y="-86235"/>
            <a:ext cx="5262795" cy="888097"/>
          </a:xfrm>
          <a:prstGeom prst="rect">
            <a:avLst/>
          </a:prstGeom>
        </p:spPr>
      </p:pic>
      <p:pic>
        <p:nvPicPr>
          <p:cNvPr id="19" name="PHẠM DUYÊN 4 - 9Slide.vn">
            <a:hlinkClick r:id="rId8" action="ppaction://hlinksldjump"/>
            <a:extLst>
              <a:ext uri="{FF2B5EF4-FFF2-40B4-BE49-F238E27FC236}">
                <a16:creationId xmlns:a16="http://schemas.microsoft.com/office/drawing/2014/main" id="{E89039DC-24C3-E618-F612-D65452884B8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2148" y="4183309"/>
            <a:ext cx="4936245" cy="2637213"/>
          </a:xfrm>
          <a:prstGeom prst="rect">
            <a:avLst/>
          </a:prstGeom>
        </p:spPr>
      </p:pic>
      <p:pic>
        <p:nvPicPr>
          <p:cNvPr id="8" name="PHẠM DUYÊN 5 - 9Slide.vn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flipH="1">
            <a:off x="8771798" y="615362"/>
            <a:ext cx="3196413" cy="5197421"/>
          </a:xfrm>
          <a:prstGeom prst="rect">
            <a:avLst/>
          </a:prstGeom>
        </p:spPr>
      </p:pic>
      <p:pic>
        <p:nvPicPr>
          <p:cNvPr id="20" name="PHẠM DUYÊN 6 - 9Slide.vn">
            <a:extLst>
              <a:ext uri="{FF2B5EF4-FFF2-40B4-BE49-F238E27FC236}">
                <a16:creationId xmlns:a16="http://schemas.microsoft.com/office/drawing/2014/main" id="{3CC5A371-BCE8-4976-E95F-64EA02FB2330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flipH="1">
            <a:off x="10019083" y="5444493"/>
            <a:ext cx="610689" cy="482191"/>
          </a:xfrm>
          <a:prstGeom prst="rect">
            <a:avLst/>
          </a:prstGeom>
        </p:spPr>
      </p:pic>
      <p:pic>
        <p:nvPicPr>
          <p:cNvPr id="2" name="PHẠM DUYÊN 7 - 9Slide.vn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0090466" y="5008253"/>
            <a:ext cx="1848221" cy="1883537"/>
          </a:xfrm>
          <a:prstGeom prst="rect">
            <a:avLst/>
          </a:prstGeom>
        </p:spPr>
      </p:pic>
      <p:pic>
        <p:nvPicPr>
          <p:cNvPr id="6" name="PHẠM DUYÊN 8 - 9Slide.vn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 flipH="1">
            <a:off x="6273573" y="4779783"/>
            <a:ext cx="788660" cy="1244244"/>
          </a:xfrm>
          <a:prstGeom prst="rect">
            <a:avLst/>
          </a:prstGeom>
        </p:spPr>
      </p:pic>
      <p:pic>
        <p:nvPicPr>
          <p:cNvPr id="26" name="PHẠM DUYÊN 9 - 9Slide.vn">
            <a:extLst>
              <a:ext uri="{FF2B5EF4-FFF2-40B4-BE49-F238E27FC236}">
                <a16:creationId xmlns:a16="http://schemas.microsoft.com/office/drawing/2014/main" id="{87F02526-7BB7-BBBA-E74E-A105D075A69D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 rot="10800000">
            <a:off x="176678" y="110887"/>
            <a:ext cx="1525197" cy="8655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PHẠM DUYÊN 10 - 9Slide.vn">
            <a:extLst>
              <a:ext uri="{FF2B5EF4-FFF2-40B4-BE49-F238E27FC236}">
                <a16:creationId xmlns:a16="http://schemas.microsoft.com/office/drawing/2014/main" id="{82E9B01D-7C12-2C1F-0B57-A34A68B638F0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 flipH="1">
            <a:off x="10949404" y="71809"/>
            <a:ext cx="1096393" cy="709915"/>
          </a:xfrm>
          <a:prstGeom prst="rect">
            <a:avLst/>
          </a:prstGeom>
        </p:spPr>
      </p:pic>
      <p:pic>
        <p:nvPicPr>
          <p:cNvPr id="28" name="PHẠM DUYÊN 11 - 9Slide.vn">
            <a:extLst>
              <a:ext uri="{FF2B5EF4-FFF2-40B4-BE49-F238E27FC236}">
                <a16:creationId xmlns:a16="http://schemas.microsoft.com/office/drawing/2014/main" id="{36F0DE7C-F757-B7D6-B1B0-B81FAE50961A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 flipH="1" flipV="1">
            <a:off x="10379900" y="93254"/>
            <a:ext cx="516993" cy="334753"/>
          </a:xfrm>
          <a:prstGeom prst="rect">
            <a:avLst/>
          </a:prstGeom>
        </p:spPr>
      </p:pic>
      <p:pic>
        <p:nvPicPr>
          <p:cNvPr id="25" name="PHẠM DUYÊN 12 - 9Slide.vn">
            <a:extLst>
              <a:ext uri="{FF2B5EF4-FFF2-40B4-BE49-F238E27FC236}">
                <a16:creationId xmlns:a16="http://schemas.microsoft.com/office/drawing/2014/main" id="{1CDB7D6F-6D9C-AEDE-460A-0463FCE28C04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966710" y="260631"/>
            <a:ext cx="831829" cy="4720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PHẠM DUYÊN 13 - 9Slide.vn">
            <a:extLst>
              <a:ext uri="{FF2B5EF4-FFF2-40B4-BE49-F238E27FC236}">
                <a16:creationId xmlns:a16="http://schemas.microsoft.com/office/drawing/2014/main" id="{5206D351-B567-006E-D55C-49486A9D4B1C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 flipH="1" flipV="1">
            <a:off x="10486338" y="388300"/>
            <a:ext cx="516993" cy="334753"/>
          </a:xfrm>
          <a:prstGeom prst="rect">
            <a:avLst/>
          </a:prstGeom>
        </p:spPr>
      </p:pic>
      <p:pic>
        <p:nvPicPr>
          <p:cNvPr id="36" name="PHẠM DUYÊN 14 - 9Slide.vn">
            <a:extLst>
              <a:ext uri="{FF2B5EF4-FFF2-40B4-BE49-F238E27FC236}">
                <a16:creationId xmlns:a16="http://schemas.microsoft.com/office/drawing/2014/main" id="{4D59037E-E545-7F8A-4085-6E3D9089347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20685428">
            <a:off x="2213733" y="702819"/>
            <a:ext cx="2849756" cy="2188799"/>
          </a:xfrm>
          <a:prstGeom prst="rect">
            <a:avLst/>
          </a:prstGeom>
        </p:spPr>
      </p:pic>
      <p:pic>
        <p:nvPicPr>
          <p:cNvPr id="41" name="PHẠM DUYÊN 15 - 9Slide.vn">
            <a:extLst>
              <a:ext uri="{FF2B5EF4-FFF2-40B4-BE49-F238E27FC236}">
                <a16:creationId xmlns:a16="http://schemas.microsoft.com/office/drawing/2014/main" id="{55F48F5A-7CF4-EDCA-02BD-9CB73E4041A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1572738">
            <a:off x="4577100" y="620147"/>
            <a:ext cx="3756497" cy="2198404"/>
          </a:xfrm>
          <a:prstGeom prst="rect">
            <a:avLst/>
          </a:prstGeom>
        </p:spPr>
      </p:pic>
      <p:pic>
        <p:nvPicPr>
          <p:cNvPr id="42" name="PHẠM DUYÊN 16 - 9Slide.vn">
            <a:extLst>
              <a:ext uri="{FF2B5EF4-FFF2-40B4-BE49-F238E27FC236}">
                <a16:creationId xmlns:a16="http://schemas.microsoft.com/office/drawing/2014/main" id="{00A7A6A6-B746-6BDB-AA71-6E2677F2C30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039766" y="1895324"/>
            <a:ext cx="4113125" cy="2629636"/>
          </a:xfrm>
          <a:prstGeom prst="rect">
            <a:avLst/>
          </a:prstGeom>
        </p:spPr>
      </p:pic>
      <p:pic>
        <p:nvPicPr>
          <p:cNvPr id="18" name="PHẠM DUYÊN 17 - 9Slide.vn">
            <a:hlinkClick r:id="rId19" action="ppaction://hlinksldjump"/>
            <a:extLst>
              <a:ext uri="{FF2B5EF4-FFF2-40B4-BE49-F238E27FC236}">
                <a16:creationId xmlns:a16="http://schemas.microsoft.com/office/drawing/2014/main" id="{4E66A546-1E99-52EC-D2B5-13FB04F0CE50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800553" y="5222700"/>
            <a:ext cx="1335961" cy="1238601"/>
          </a:xfrm>
          <a:prstGeom prst="rect">
            <a:avLst/>
          </a:prstGeom>
        </p:spPr>
      </p:pic>
      <p:pic>
        <p:nvPicPr>
          <p:cNvPr id="44" name="PHẠM DUYÊN 19 - 9Slide.vn">
            <a:extLst>
              <a:ext uri="{FF2B5EF4-FFF2-40B4-BE49-F238E27FC236}">
                <a16:creationId xmlns:a16="http://schemas.microsoft.com/office/drawing/2014/main" id="{A3ADA70B-DDBE-794D-B890-0C64A1A6D69F}"/>
              </a:ext>
            </a:extLst>
          </p:cNvPr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 flipH="1">
            <a:off x="7173018" y="5531645"/>
            <a:ext cx="979630" cy="1051247"/>
          </a:xfrm>
          <a:prstGeom prst="rect">
            <a:avLst/>
          </a:prstGeom>
        </p:spPr>
      </p:pic>
      <p:pic>
        <p:nvPicPr>
          <p:cNvPr id="23" name="PHẠM DUYÊN 20 - 9Slide.vn">
            <a:hlinkClick r:id="rId22" action="ppaction://hlinksldjump"/>
            <a:extLst>
              <a:ext uri="{FF2B5EF4-FFF2-40B4-BE49-F238E27FC236}">
                <a16:creationId xmlns:a16="http://schemas.microsoft.com/office/drawing/2014/main" id="{7F4DE61D-F199-7AA5-F5FB-C9D577EF8DDC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62233" y="5950315"/>
            <a:ext cx="1070933" cy="1224452"/>
          </a:xfrm>
          <a:prstGeom prst="rect">
            <a:avLst/>
          </a:prstGeom>
        </p:spPr>
      </p:pic>
      <p:pic>
        <p:nvPicPr>
          <p:cNvPr id="11" name="PHẠM DUYÊN 21 - 9Slide.vn"/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 flipH="1">
            <a:off x="7955954" y="4178962"/>
            <a:ext cx="981667" cy="1053433"/>
          </a:xfrm>
          <a:prstGeom prst="rect">
            <a:avLst/>
          </a:prstGeom>
        </p:spPr>
      </p:pic>
      <p:pic>
        <p:nvPicPr>
          <p:cNvPr id="17" name="PHẠM DUYÊN 22 - 9Slide.vn">
            <a:hlinkClick r:id="rId8" action="ppaction://hlinksldjump"/>
            <a:extLst>
              <a:ext uri="{FF2B5EF4-FFF2-40B4-BE49-F238E27FC236}">
                <a16:creationId xmlns:a16="http://schemas.microsoft.com/office/drawing/2014/main" id="{90B5F943-33CC-8A93-74B7-4690F9BBF788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7649403" y="4574545"/>
            <a:ext cx="1335961" cy="1244012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5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2.96296E-6 L -0.03785 0.00386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92" y="185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48148E-6 L 0.02708 0.0112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4" y="556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5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35802E-6 L -0.01806 -0.00555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3" y="-278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5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7222E-6 -9.87654E-7 L -0.01806 -0.00555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3" y="-278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4444E-7 3.45679E-6 L 0.02708 0.01126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4" y="556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96296E-6 L 2.5E-6 0.02839 " pathEditMode="relative" rAng="0" ptsTypes="AA">
                                      <p:cBhvr>
                                        <p:cTn id="48" dur="1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20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2" presetClass="path" presetSubtype="0" repeatCount="indefinite" accel="50000" decel="50000" autoRev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2.91667E-6 2.71605E-6 L 2.91667E-6 0.02839 " pathEditMode="relative" rAng="0" ptsTypes="AA">
                                      <p:cBhvr>
                                        <p:cTn id="55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20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2" presetClass="path" presetSubtype="0" repeatCount="indefinite" accel="50000" decel="5000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25E-6 4.44444E-6 L 1.25E-6 0.02839 " pathEditMode="relative" rAng="0" ptsTypes="AA">
                                      <p:cBhvr>
                                        <p:cTn id="62" dur="1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2" presetClass="emph" presetSubtype="0" repeatCount="indefinite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32" presetClass="emph" presetSubtype="0" repeatCount="indefinite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32" presetClass="emph" presetSubtype="0" repeatCount="indefinite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0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0.00046 L 5E-6 -0.00015 C -0.00338 -0.00663 -0.00598 -0.01327 -0.00947 -0.01836 C -0.01407 -0.02484 -0.01954 -0.02978 -0.02553 -0.03472 C -0.03577 -0.04444 -0.05218 -0.05355 -0.06285 -0.05817 C -0.0664 -0.0591 -0.09263 -0.06311 -0.09349 -0.06311 L -0.11537 -0.06219 C -0.11737 -0.06203 -0.11945 -0.06172 -0.12171 -0.06064 C -0.12344 -0.05972 -0.12535 -0.05787 -0.12622 -0.05663 C -0.14158 -0.04583 -0.12162 -0.06219 -0.13542 -0.05 C -0.16016 -0.02592 -0.13742 -0.05 -0.15408 -0.0304 C -0.15608 -0.02901 -0.15808 -0.02762 -0.15903 -0.025 C -0.1862 -0.02114 -0.26329 0.00448 -0.31693 -0.00725 C -0.31702 0.00047 -0.48099 -0.10154 -0.48099 -0.09753 " pathEditMode="relative" rAng="0" ptsTypes="AAAAAAAAAAAAAA">
                                      <p:cBhvr>
                                        <p:cTn id="1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54" y="-4846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6111E-6 -1.11111E-6 L -0.24228 -0.08426 C -0.35443 -0.10355 -0.45869 -0.02824 -0.57058 -0.04738 " pathEditMode="relative" rAng="0" ptsTypes="AAA">
                                      <p:cBhvr>
                                        <p:cTn id="1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533" y="-4383"/>
                                    </p:animMotion>
                                  </p:childTnLst>
                                </p:cTn>
                              </p:par>
                              <p:par>
                                <p:cTn id="12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984 -0.0071 L -0.21094 -0.12454 L -0.33984 -0.18766 L -0.46293 -0.15833 C -0.49201 -0.16466 -0.49687 -0.16111 -0.52595 -0.16744 " pathEditMode="relative" rAng="0" ptsTypes="AAAAA">
                                      <p:cBhvr>
                                        <p:cTn id="127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06" y="-9028"/>
                                    </p:animMotion>
                                  </p:childTnLst>
                                </p:cTn>
                              </p:par>
                              <p:par>
                                <p:cTn id="12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audio>
              <p:cMediaNode vol="80000" numSld="5">
                <p:cTn id="13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8">
            <a:extLst>
              <a:ext uri="{FF2B5EF4-FFF2-40B4-BE49-F238E27FC236}">
                <a16:creationId xmlns:a16="http://schemas.microsoft.com/office/drawing/2014/main" id="{0CE531D4-323B-4C01-BBBB-543ED7C81AEE}"/>
              </a:ext>
            </a:extLst>
          </p:cNvPr>
          <p:cNvSpPr/>
          <p:nvPr/>
        </p:nvSpPr>
        <p:spPr>
          <a:xfrm>
            <a:off x="1251596" y="164225"/>
            <a:ext cx="1050311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 trong hoặc ngoài bài đọc </a:t>
            </a:r>
            <a:r>
              <a:rPr lang="vi-VN" sz="4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 tai xấu x</a:t>
            </a:r>
            <a:r>
              <a:rPr lang="en-US" sz="4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</a:t>
            </a:r>
            <a:r>
              <a:rPr lang="vi-VN" sz="4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 ngữ có tiếng ch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</a:t>
            </a:r>
            <a:r>
              <a:rPr lang="vi-VN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vần </a:t>
            </a:r>
            <a:r>
              <a:rPr lang="vi-VN" sz="4800" b="1" dirty="0">
                <a:solidFill>
                  <a:srgbClr val="3B918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uyt, it, uyêt, iêt </a:t>
            </a:r>
            <a:endParaRPr lang="zh-CN" altLang="en-US" sz="4400" b="1" dirty="0">
              <a:solidFill>
                <a:srgbClr val="3B9185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BEF41E4-5DDD-4CD7-A973-4D6DCE2E5511}"/>
              </a:ext>
            </a:extLst>
          </p:cNvPr>
          <p:cNvGrpSpPr/>
          <p:nvPr/>
        </p:nvGrpSpPr>
        <p:grpSpPr>
          <a:xfrm>
            <a:off x="326731" y="220866"/>
            <a:ext cx="863972" cy="1015663"/>
            <a:chOff x="412456" y="106566"/>
            <a:chExt cx="863972" cy="101566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E180CE6D-A57D-4C0B-B5DE-5EC27FB1EA2C}"/>
                </a:ext>
              </a:extLst>
            </p:cNvPr>
            <p:cNvSpPr/>
            <p:nvPr/>
          </p:nvSpPr>
          <p:spPr>
            <a:xfrm>
              <a:off x="412456" y="214418"/>
              <a:ext cx="863972" cy="816586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2EBAA47-B7AB-4448-AE44-3D3DA73EFD23}"/>
                </a:ext>
              </a:extLst>
            </p:cNvPr>
            <p:cNvSpPr/>
            <p:nvPr/>
          </p:nvSpPr>
          <p:spPr>
            <a:xfrm>
              <a:off x="554734" y="106566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tx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8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F167880-93F0-48B2-82B5-F395C69C3A65}"/>
              </a:ext>
            </a:extLst>
          </p:cNvPr>
          <p:cNvGrpSpPr/>
          <p:nvPr/>
        </p:nvGrpSpPr>
        <p:grpSpPr>
          <a:xfrm>
            <a:off x="3079396" y="2470869"/>
            <a:ext cx="2149726" cy="2149726"/>
            <a:chOff x="1613752" y="2354137"/>
            <a:chExt cx="2149726" cy="2149726"/>
          </a:xfrm>
        </p:grpSpPr>
        <p:pic>
          <p:nvPicPr>
            <p:cNvPr id="18" name="Picture 17" descr="A picture containing text, gear&#10;&#10;Description automatically generated">
              <a:extLst>
                <a:ext uri="{FF2B5EF4-FFF2-40B4-BE49-F238E27FC236}">
                  <a16:creationId xmlns:a16="http://schemas.microsoft.com/office/drawing/2014/main" id="{3AF86925-34B6-4263-96FD-8C9E9961D9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3752" y="2354137"/>
              <a:ext cx="2149726" cy="2149726"/>
            </a:xfrm>
            <a:prstGeom prst="rect">
              <a:avLst/>
            </a:prstGeom>
          </p:spPr>
        </p:pic>
        <p:sp>
          <p:nvSpPr>
            <p:cNvPr id="19" name="8">
              <a:extLst>
                <a:ext uri="{FF2B5EF4-FFF2-40B4-BE49-F238E27FC236}">
                  <a16:creationId xmlns:a16="http://schemas.microsoft.com/office/drawing/2014/main" id="{DA6B8371-E36D-4C59-A6DE-A8F8711D8E74}"/>
                </a:ext>
              </a:extLst>
            </p:cNvPr>
            <p:cNvSpPr/>
            <p:nvPr/>
          </p:nvSpPr>
          <p:spPr>
            <a:xfrm>
              <a:off x="1983106" y="2926873"/>
              <a:ext cx="1411018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4800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uyêt</a:t>
              </a:r>
              <a:endParaRPr lang="zh-CN" altLang="en-US" sz="4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20" name="Picture 19" descr="A picture containing silhouette, night sky&#10;&#10;Description automatically generated">
            <a:extLst>
              <a:ext uri="{FF2B5EF4-FFF2-40B4-BE49-F238E27FC236}">
                <a16:creationId xmlns:a16="http://schemas.microsoft.com/office/drawing/2014/main" id="{9D6274E1-2035-43A1-89D0-BBE3C1A1A0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02" t="38436" r="32092" b="40733"/>
          <a:stretch/>
        </p:blipFill>
        <p:spPr>
          <a:xfrm>
            <a:off x="5338208" y="3084099"/>
            <a:ext cx="1424540" cy="923266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41A691D8-DDC0-4790-AE6D-45EF44C7F7F5}"/>
              </a:ext>
            </a:extLst>
          </p:cNvPr>
          <p:cNvGrpSpPr/>
          <p:nvPr/>
        </p:nvGrpSpPr>
        <p:grpSpPr>
          <a:xfrm>
            <a:off x="6833331" y="2384241"/>
            <a:ext cx="2149726" cy="2149726"/>
            <a:chOff x="1613752" y="2354137"/>
            <a:chExt cx="2149726" cy="2149726"/>
          </a:xfrm>
        </p:grpSpPr>
        <p:pic>
          <p:nvPicPr>
            <p:cNvPr id="22" name="Picture 21" descr="A picture containing text, gear&#10;&#10;Description automatically generated">
              <a:extLst>
                <a:ext uri="{FF2B5EF4-FFF2-40B4-BE49-F238E27FC236}">
                  <a16:creationId xmlns:a16="http://schemas.microsoft.com/office/drawing/2014/main" id="{2285886D-2960-478B-B373-17BA4F66C50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3752" y="2354137"/>
              <a:ext cx="2149726" cy="2149726"/>
            </a:xfrm>
            <a:prstGeom prst="rect">
              <a:avLst/>
            </a:prstGeom>
          </p:spPr>
        </p:pic>
        <p:sp>
          <p:nvSpPr>
            <p:cNvPr id="23" name="8">
              <a:extLst>
                <a:ext uri="{FF2B5EF4-FFF2-40B4-BE49-F238E27FC236}">
                  <a16:creationId xmlns:a16="http://schemas.microsoft.com/office/drawing/2014/main" id="{3C03FFEC-48F2-4456-8D2C-DFA94A3C2CD0}"/>
                </a:ext>
              </a:extLst>
            </p:cNvPr>
            <p:cNvSpPr/>
            <p:nvPr/>
          </p:nvSpPr>
          <p:spPr>
            <a:xfrm>
              <a:off x="1809453" y="2945297"/>
              <a:ext cx="1719411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4800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tuyệt</a:t>
              </a:r>
              <a:endParaRPr lang="zh-CN" altLang="en-US" sz="4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28897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8">
            <a:extLst>
              <a:ext uri="{FF2B5EF4-FFF2-40B4-BE49-F238E27FC236}">
                <a16:creationId xmlns:a16="http://schemas.microsoft.com/office/drawing/2014/main" id="{0CE531D4-323B-4C01-BBBB-543ED7C81AEE}"/>
              </a:ext>
            </a:extLst>
          </p:cNvPr>
          <p:cNvSpPr/>
          <p:nvPr/>
        </p:nvSpPr>
        <p:spPr>
          <a:xfrm>
            <a:off x="1251596" y="164225"/>
            <a:ext cx="1050311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 trong hoặc ngoài bài đọc </a:t>
            </a:r>
            <a:r>
              <a:rPr lang="vi-VN" sz="4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 tai xấu x</a:t>
            </a:r>
            <a:r>
              <a:rPr lang="en-US" sz="4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</a:t>
            </a:r>
            <a:r>
              <a:rPr lang="vi-VN" sz="4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 ngữ có tiếng ch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</a:t>
            </a:r>
            <a:r>
              <a:rPr lang="vi-VN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vần </a:t>
            </a:r>
            <a:r>
              <a:rPr lang="vi-VN" sz="4800" b="1" dirty="0">
                <a:solidFill>
                  <a:srgbClr val="3B918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uyt, it, uyêt, iêt </a:t>
            </a:r>
            <a:endParaRPr lang="zh-CN" altLang="en-US" sz="4400" b="1" dirty="0">
              <a:solidFill>
                <a:srgbClr val="3B9185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BEF41E4-5DDD-4CD7-A973-4D6DCE2E5511}"/>
              </a:ext>
            </a:extLst>
          </p:cNvPr>
          <p:cNvGrpSpPr/>
          <p:nvPr/>
        </p:nvGrpSpPr>
        <p:grpSpPr>
          <a:xfrm>
            <a:off x="326731" y="220866"/>
            <a:ext cx="863972" cy="1015663"/>
            <a:chOff x="412456" y="106566"/>
            <a:chExt cx="863972" cy="101566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E180CE6D-A57D-4C0B-B5DE-5EC27FB1EA2C}"/>
                </a:ext>
              </a:extLst>
            </p:cNvPr>
            <p:cNvSpPr/>
            <p:nvPr/>
          </p:nvSpPr>
          <p:spPr>
            <a:xfrm>
              <a:off x="412456" y="214418"/>
              <a:ext cx="863972" cy="816586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2EBAA47-B7AB-4448-AE44-3D3DA73EFD23}"/>
                </a:ext>
              </a:extLst>
            </p:cNvPr>
            <p:cNvSpPr/>
            <p:nvPr/>
          </p:nvSpPr>
          <p:spPr>
            <a:xfrm>
              <a:off x="554734" y="106566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tx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8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F167880-93F0-48B2-82B5-F395C69C3A65}"/>
              </a:ext>
            </a:extLst>
          </p:cNvPr>
          <p:cNvGrpSpPr/>
          <p:nvPr/>
        </p:nvGrpSpPr>
        <p:grpSpPr>
          <a:xfrm>
            <a:off x="3079396" y="2470869"/>
            <a:ext cx="2149726" cy="2149726"/>
            <a:chOff x="1613752" y="2354137"/>
            <a:chExt cx="2149726" cy="2149726"/>
          </a:xfrm>
        </p:grpSpPr>
        <p:pic>
          <p:nvPicPr>
            <p:cNvPr id="18" name="Picture 17" descr="A picture containing text, gear&#10;&#10;Description automatically generated">
              <a:extLst>
                <a:ext uri="{FF2B5EF4-FFF2-40B4-BE49-F238E27FC236}">
                  <a16:creationId xmlns:a16="http://schemas.microsoft.com/office/drawing/2014/main" id="{3AF86925-34B6-4263-96FD-8C9E9961D9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3752" y="2354137"/>
              <a:ext cx="2149726" cy="2149726"/>
            </a:xfrm>
            <a:prstGeom prst="rect">
              <a:avLst/>
            </a:prstGeom>
          </p:spPr>
        </p:pic>
        <p:sp>
          <p:nvSpPr>
            <p:cNvPr id="19" name="8">
              <a:extLst>
                <a:ext uri="{FF2B5EF4-FFF2-40B4-BE49-F238E27FC236}">
                  <a16:creationId xmlns:a16="http://schemas.microsoft.com/office/drawing/2014/main" id="{DA6B8371-E36D-4C59-A6DE-A8F8711D8E74}"/>
                </a:ext>
              </a:extLst>
            </p:cNvPr>
            <p:cNvSpPr/>
            <p:nvPr/>
          </p:nvSpPr>
          <p:spPr>
            <a:xfrm>
              <a:off x="1983106" y="2926873"/>
              <a:ext cx="1411018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4800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iêt</a:t>
              </a:r>
              <a:endParaRPr lang="zh-CN" altLang="en-US" sz="4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20" name="Picture 19" descr="A picture containing silhouette, night sky&#10;&#10;Description automatically generated">
            <a:extLst>
              <a:ext uri="{FF2B5EF4-FFF2-40B4-BE49-F238E27FC236}">
                <a16:creationId xmlns:a16="http://schemas.microsoft.com/office/drawing/2014/main" id="{9D6274E1-2035-43A1-89D0-BBE3C1A1A0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02" t="38436" r="32092" b="40733"/>
          <a:stretch/>
        </p:blipFill>
        <p:spPr>
          <a:xfrm>
            <a:off x="5338208" y="3084099"/>
            <a:ext cx="1424540" cy="923266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41A691D8-DDC0-4790-AE6D-45EF44C7F7F5}"/>
              </a:ext>
            </a:extLst>
          </p:cNvPr>
          <p:cNvGrpSpPr/>
          <p:nvPr/>
        </p:nvGrpSpPr>
        <p:grpSpPr>
          <a:xfrm>
            <a:off x="6833331" y="2384241"/>
            <a:ext cx="2149726" cy="2149726"/>
            <a:chOff x="1613752" y="2354137"/>
            <a:chExt cx="2149726" cy="2149726"/>
          </a:xfrm>
        </p:grpSpPr>
        <p:pic>
          <p:nvPicPr>
            <p:cNvPr id="22" name="Picture 21" descr="A picture containing text, gear&#10;&#10;Description automatically generated">
              <a:extLst>
                <a:ext uri="{FF2B5EF4-FFF2-40B4-BE49-F238E27FC236}">
                  <a16:creationId xmlns:a16="http://schemas.microsoft.com/office/drawing/2014/main" id="{2285886D-2960-478B-B373-17BA4F66C50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3752" y="2354137"/>
              <a:ext cx="2149726" cy="2149726"/>
            </a:xfrm>
            <a:prstGeom prst="rect">
              <a:avLst/>
            </a:prstGeom>
          </p:spPr>
        </p:pic>
        <p:sp>
          <p:nvSpPr>
            <p:cNvPr id="23" name="8">
              <a:extLst>
                <a:ext uri="{FF2B5EF4-FFF2-40B4-BE49-F238E27FC236}">
                  <a16:creationId xmlns:a16="http://schemas.microsoft.com/office/drawing/2014/main" id="{3C03FFEC-48F2-4456-8D2C-DFA94A3C2CD0}"/>
                </a:ext>
              </a:extLst>
            </p:cNvPr>
            <p:cNvSpPr/>
            <p:nvPr/>
          </p:nvSpPr>
          <p:spPr>
            <a:xfrm>
              <a:off x="1809453" y="2945297"/>
              <a:ext cx="1719411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4800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viết</a:t>
              </a:r>
              <a:endParaRPr lang="zh-CN" altLang="en-US" sz="4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57702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8">
            <a:extLst>
              <a:ext uri="{FF2B5EF4-FFF2-40B4-BE49-F238E27FC236}">
                <a16:creationId xmlns:a16="http://schemas.microsoft.com/office/drawing/2014/main" id="{C9BD2668-40A0-4012-A8D2-F6E8261CD3B4}"/>
              </a:ext>
            </a:extLst>
          </p:cNvPr>
          <p:cNvSpPr/>
          <p:nvPr/>
        </p:nvSpPr>
        <p:spPr>
          <a:xfrm>
            <a:off x="1243176" y="265941"/>
            <a:ext cx="1054038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ẽ</a:t>
            </a:r>
            <a:r>
              <a:rPr lang="vi-VN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vật em yêu thích và đặt tên cho bức tranh em v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ẽ</a:t>
            </a:r>
            <a:r>
              <a:rPr lang="vi-VN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zh-CN" altLang="en-US" sz="13800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51A9889-B691-4198-AA4F-5C960D4C3F36}"/>
              </a:ext>
            </a:extLst>
          </p:cNvPr>
          <p:cNvGrpSpPr/>
          <p:nvPr/>
        </p:nvGrpSpPr>
        <p:grpSpPr>
          <a:xfrm>
            <a:off x="266163" y="197790"/>
            <a:ext cx="863972" cy="1015663"/>
            <a:chOff x="412456" y="106566"/>
            <a:chExt cx="863972" cy="101566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BFA9642F-0485-411E-AD76-A4867FB23399}"/>
                </a:ext>
              </a:extLst>
            </p:cNvPr>
            <p:cNvSpPr/>
            <p:nvPr/>
          </p:nvSpPr>
          <p:spPr>
            <a:xfrm>
              <a:off x="412456" y="214418"/>
              <a:ext cx="863972" cy="816586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B3C58B5-A944-42DE-9D43-E889F2CB7EFA}"/>
                </a:ext>
              </a:extLst>
            </p:cNvPr>
            <p:cNvSpPr/>
            <p:nvPr/>
          </p:nvSpPr>
          <p:spPr>
            <a:xfrm>
              <a:off x="554734" y="106566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tx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9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83758809-2D7E-4371-9464-91E6947423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0331" y="1835601"/>
            <a:ext cx="4320544" cy="4126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844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8">
            <a:extLst>
              <a:ext uri="{FF2B5EF4-FFF2-40B4-BE49-F238E27FC236}">
                <a16:creationId xmlns:a16="http://schemas.microsoft.com/office/drawing/2014/main" id="{C9BD2668-40A0-4012-A8D2-F6E8261CD3B4}"/>
              </a:ext>
            </a:extLst>
          </p:cNvPr>
          <p:cNvSpPr/>
          <p:nvPr/>
        </p:nvSpPr>
        <p:spPr>
          <a:xfrm>
            <a:off x="1243176" y="265941"/>
            <a:ext cx="1054038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ẽ</a:t>
            </a:r>
            <a:r>
              <a:rPr lang="vi-VN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vật em yêu thích và đặt tên cho bức tranh em v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ẽ</a:t>
            </a:r>
            <a:r>
              <a:rPr lang="vi-VN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zh-CN" altLang="en-US" sz="13800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51A9889-B691-4198-AA4F-5C960D4C3F36}"/>
              </a:ext>
            </a:extLst>
          </p:cNvPr>
          <p:cNvGrpSpPr/>
          <p:nvPr/>
        </p:nvGrpSpPr>
        <p:grpSpPr>
          <a:xfrm>
            <a:off x="266163" y="197790"/>
            <a:ext cx="863972" cy="1015663"/>
            <a:chOff x="412456" y="106566"/>
            <a:chExt cx="863972" cy="101566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BFA9642F-0485-411E-AD76-A4867FB23399}"/>
                </a:ext>
              </a:extLst>
            </p:cNvPr>
            <p:cNvSpPr/>
            <p:nvPr/>
          </p:nvSpPr>
          <p:spPr>
            <a:xfrm>
              <a:off x="412456" y="214418"/>
              <a:ext cx="863972" cy="816586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B3C58B5-A944-42DE-9D43-E889F2CB7EFA}"/>
                </a:ext>
              </a:extLst>
            </p:cNvPr>
            <p:cNvSpPr/>
            <p:nvPr/>
          </p:nvSpPr>
          <p:spPr>
            <a:xfrm>
              <a:off x="554734" y="106566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tx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9</a:t>
              </a:r>
            </a:p>
          </p:txBody>
        </p:sp>
      </p:grpSp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79908F76-E921-45F4-85E2-2C3D86B98E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534" y="2525415"/>
            <a:ext cx="5461986" cy="3202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865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8">
            <a:extLst>
              <a:ext uri="{FF2B5EF4-FFF2-40B4-BE49-F238E27FC236}">
                <a16:creationId xmlns:a16="http://schemas.microsoft.com/office/drawing/2014/main" id="{C9BD2668-40A0-4012-A8D2-F6E8261CD3B4}"/>
              </a:ext>
            </a:extLst>
          </p:cNvPr>
          <p:cNvSpPr/>
          <p:nvPr/>
        </p:nvSpPr>
        <p:spPr>
          <a:xfrm>
            <a:off x="1243176" y="265941"/>
            <a:ext cx="1054038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ẽ</a:t>
            </a:r>
            <a:r>
              <a:rPr lang="vi-VN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vật em yêu thích và đặt tên cho bức tranh em v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ẽ</a:t>
            </a:r>
            <a:r>
              <a:rPr lang="vi-VN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zh-CN" altLang="en-US" sz="13800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51A9889-B691-4198-AA4F-5C960D4C3F36}"/>
              </a:ext>
            </a:extLst>
          </p:cNvPr>
          <p:cNvGrpSpPr/>
          <p:nvPr/>
        </p:nvGrpSpPr>
        <p:grpSpPr>
          <a:xfrm>
            <a:off x="266163" y="197790"/>
            <a:ext cx="863972" cy="1015663"/>
            <a:chOff x="412456" y="106566"/>
            <a:chExt cx="863972" cy="101566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BFA9642F-0485-411E-AD76-A4867FB23399}"/>
                </a:ext>
              </a:extLst>
            </p:cNvPr>
            <p:cNvSpPr/>
            <p:nvPr/>
          </p:nvSpPr>
          <p:spPr>
            <a:xfrm>
              <a:off x="412456" y="214418"/>
              <a:ext cx="863972" cy="816586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B3C58B5-A944-42DE-9D43-E889F2CB7EFA}"/>
                </a:ext>
              </a:extLst>
            </p:cNvPr>
            <p:cNvSpPr/>
            <p:nvPr/>
          </p:nvSpPr>
          <p:spPr>
            <a:xfrm>
              <a:off x="554734" y="106566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tx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9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C1AF88BF-59B1-440C-A6C6-78900EE35C2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28"/>
          <a:stretch/>
        </p:blipFill>
        <p:spPr>
          <a:xfrm>
            <a:off x="2617468" y="1707202"/>
            <a:ext cx="6604354" cy="5076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463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4DDD305D-BD35-4438-97B3-B938B9D2BE96}"/>
              </a:ext>
            </a:extLst>
          </p:cNvPr>
          <p:cNvSpPr/>
          <p:nvPr/>
        </p:nvSpPr>
        <p:spPr>
          <a:xfrm rot="16200000">
            <a:off x="-2999001" y="449827"/>
            <a:ext cx="11956351" cy="5958347"/>
          </a:xfrm>
          <a:custGeom>
            <a:avLst/>
            <a:gdLst>
              <a:gd name="connsiteX0" fmla="*/ 0 w 1525539"/>
              <a:gd name="connsiteY0" fmla="*/ 0 h 760240"/>
              <a:gd name="connsiteX1" fmla="*/ 1525539 w 1525539"/>
              <a:gd name="connsiteY1" fmla="*/ 0 h 760240"/>
              <a:gd name="connsiteX2" fmla="*/ 1510320 w 1525539"/>
              <a:gd name="connsiteY2" fmla="*/ 150969 h 760240"/>
              <a:gd name="connsiteX3" fmla="*/ 762769 w 1525539"/>
              <a:gd name="connsiteY3" fmla="*/ 760240 h 760240"/>
              <a:gd name="connsiteX4" fmla="*/ 15219 w 1525539"/>
              <a:gd name="connsiteY4" fmla="*/ 150969 h 760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5539" h="760240">
                <a:moveTo>
                  <a:pt x="0" y="0"/>
                </a:moveTo>
                <a:lnTo>
                  <a:pt x="1525539" y="0"/>
                </a:lnTo>
                <a:lnTo>
                  <a:pt x="1510320" y="150969"/>
                </a:lnTo>
                <a:cubicBezTo>
                  <a:pt x="1439168" y="498680"/>
                  <a:pt x="1131514" y="760240"/>
                  <a:pt x="762769" y="760240"/>
                </a:cubicBezTo>
                <a:cubicBezTo>
                  <a:pt x="394024" y="760240"/>
                  <a:pt x="86371" y="498680"/>
                  <a:pt x="15219" y="150969"/>
                </a:cubicBezTo>
                <a:close/>
              </a:path>
            </a:pathLst>
          </a:custGeom>
          <a:solidFill>
            <a:srgbClr val="CBEC8B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cs typeface="+mn-ea"/>
              <a:sym typeface="+mn-lt"/>
            </a:endParaRP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9568A5A0-C73B-405B-8C20-80FEE549FB8D}"/>
              </a:ext>
            </a:extLst>
          </p:cNvPr>
          <p:cNvSpPr/>
          <p:nvPr/>
        </p:nvSpPr>
        <p:spPr>
          <a:xfrm rot="16200000">
            <a:off x="-1956032" y="1485901"/>
            <a:ext cx="7798263" cy="3886199"/>
          </a:xfrm>
          <a:custGeom>
            <a:avLst/>
            <a:gdLst>
              <a:gd name="connsiteX0" fmla="*/ 0 w 1525539"/>
              <a:gd name="connsiteY0" fmla="*/ 0 h 760240"/>
              <a:gd name="connsiteX1" fmla="*/ 1525539 w 1525539"/>
              <a:gd name="connsiteY1" fmla="*/ 0 h 760240"/>
              <a:gd name="connsiteX2" fmla="*/ 1510320 w 1525539"/>
              <a:gd name="connsiteY2" fmla="*/ 150969 h 760240"/>
              <a:gd name="connsiteX3" fmla="*/ 762769 w 1525539"/>
              <a:gd name="connsiteY3" fmla="*/ 760240 h 760240"/>
              <a:gd name="connsiteX4" fmla="*/ 15219 w 1525539"/>
              <a:gd name="connsiteY4" fmla="*/ 150969 h 760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5539" h="760240">
                <a:moveTo>
                  <a:pt x="0" y="0"/>
                </a:moveTo>
                <a:lnTo>
                  <a:pt x="1525539" y="0"/>
                </a:lnTo>
                <a:lnTo>
                  <a:pt x="1510320" y="150969"/>
                </a:lnTo>
                <a:cubicBezTo>
                  <a:pt x="1439168" y="498680"/>
                  <a:pt x="1131514" y="760240"/>
                  <a:pt x="762769" y="760240"/>
                </a:cubicBezTo>
                <a:cubicBezTo>
                  <a:pt x="394024" y="760240"/>
                  <a:pt x="86371" y="498680"/>
                  <a:pt x="15219" y="150969"/>
                </a:cubicBezTo>
                <a:close/>
              </a:path>
            </a:pathLst>
          </a:custGeom>
          <a:solidFill>
            <a:srgbClr val="00A74F">
              <a:alpha val="39000"/>
            </a:srgbClr>
          </a:solidFill>
          <a:ln>
            <a:noFill/>
          </a:ln>
          <a:effectLst>
            <a:outerShdw blurRad="1270000" dist="571500" sx="90000" sy="90000" algn="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cs typeface="+mn-ea"/>
              <a:sym typeface="+mn-lt"/>
            </a:endParaRP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7F019B13-5797-40A4-B2CA-A815C5BC035A}"/>
              </a:ext>
            </a:extLst>
          </p:cNvPr>
          <p:cNvSpPr/>
          <p:nvPr/>
        </p:nvSpPr>
        <p:spPr>
          <a:xfrm rot="16200000">
            <a:off x="-1225065" y="2212036"/>
            <a:ext cx="4884060" cy="2433930"/>
          </a:xfrm>
          <a:custGeom>
            <a:avLst/>
            <a:gdLst>
              <a:gd name="connsiteX0" fmla="*/ 0 w 1525539"/>
              <a:gd name="connsiteY0" fmla="*/ 0 h 760240"/>
              <a:gd name="connsiteX1" fmla="*/ 1525539 w 1525539"/>
              <a:gd name="connsiteY1" fmla="*/ 0 h 760240"/>
              <a:gd name="connsiteX2" fmla="*/ 1510320 w 1525539"/>
              <a:gd name="connsiteY2" fmla="*/ 150969 h 760240"/>
              <a:gd name="connsiteX3" fmla="*/ 762769 w 1525539"/>
              <a:gd name="connsiteY3" fmla="*/ 760240 h 760240"/>
              <a:gd name="connsiteX4" fmla="*/ 15219 w 1525539"/>
              <a:gd name="connsiteY4" fmla="*/ 150969 h 760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5539" h="760240">
                <a:moveTo>
                  <a:pt x="0" y="0"/>
                </a:moveTo>
                <a:lnTo>
                  <a:pt x="1525539" y="0"/>
                </a:lnTo>
                <a:lnTo>
                  <a:pt x="1510320" y="150969"/>
                </a:lnTo>
                <a:cubicBezTo>
                  <a:pt x="1439168" y="498680"/>
                  <a:pt x="1131514" y="760240"/>
                  <a:pt x="762769" y="760240"/>
                </a:cubicBezTo>
                <a:cubicBezTo>
                  <a:pt x="394024" y="760240"/>
                  <a:pt x="86371" y="498680"/>
                  <a:pt x="15219" y="150969"/>
                </a:cubicBezTo>
                <a:close/>
              </a:path>
            </a:pathLst>
          </a:custGeom>
          <a:solidFill>
            <a:srgbClr val="3B9185"/>
          </a:solidFill>
          <a:ln>
            <a:noFill/>
          </a:ln>
          <a:effectLst>
            <a:outerShdw blurRad="1270000" dist="571500" sx="90000" sy="90000" algn="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cs typeface="+mn-ea"/>
              <a:sym typeface="+mn-lt"/>
            </a:endParaRPr>
          </a:p>
        </p:txBody>
      </p:sp>
      <p:pic>
        <p:nvPicPr>
          <p:cNvPr id="5" name="8">
            <a:extLst>
              <a:ext uri="{FF2B5EF4-FFF2-40B4-BE49-F238E27FC236}">
                <a16:creationId xmlns:a16="http://schemas.microsoft.com/office/drawing/2014/main" id="{86E45817-E206-4659-BD8D-D98CEE106AF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61" t="13836" r="2340" b="3536"/>
          <a:stretch>
            <a:fillRect/>
          </a:stretch>
        </p:blipFill>
        <p:spPr>
          <a:xfrm flipH="1">
            <a:off x="65105" y="2517058"/>
            <a:ext cx="3078122" cy="4340942"/>
          </a:xfrm>
          <a:prstGeom prst="rect">
            <a:avLst/>
          </a:prstGeom>
        </p:spPr>
      </p:pic>
      <p:grpSp>
        <p:nvGrpSpPr>
          <p:cNvPr id="6" name="14">
            <a:extLst>
              <a:ext uri="{FF2B5EF4-FFF2-40B4-BE49-F238E27FC236}">
                <a16:creationId xmlns:a16="http://schemas.microsoft.com/office/drawing/2014/main" id="{85131D54-2BFF-46DC-AA63-9D353206B38B}"/>
              </a:ext>
            </a:extLst>
          </p:cNvPr>
          <p:cNvGrpSpPr/>
          <p:nvPr/>
        </p:nvGrpSpPr>
        <p:grpSpPr>
          <a:xfrm>
            <a:off x="9362192" y="4720548"/>
            <a:ext cx="2834587" cy="2214313"/>
            <a:chOff x="7335072" y="2956015"/>
            <a:chExt cx="5111893" cy="3993291"/>
          </a:xfrm>
        </p:grpSpPr>
        <p:pic>
          <p:nvPicPr>
            <p:cNvPr id="7" name="11">
              <a:extLst>
                <a:ext uri="{FF2B5EF4-FFF2-40B4-BE49-F238E27FC236}">
                  <a16:creationId xmlns:a16="http://schemas.microsoft.com/office/drawing/2014/main" id="{0E4D260D-EB54-4F59-80A5-68DCB61A8C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072" y="2956015"/>
              <a:ext cx="5111893" cy="3993291"/>
            </a:xfrm>
            <a:prstGeom prst="rect">
              <a:avLst/>
            </a:prstGeom>
          </p:spPr>
        </p:pic>
        <p:pic>
          <p:nvPicPr>
            <p:cNvPr id="8" name="12">
              <a:extLst>
                <a:ext uri="{FF2B5EF4-FFF2-40B4-BE49-F238E27FC236}">
                  <a16:creationId xmlns:a16="http://schemas.microsoft.com/office/drawing/2014/main" id="{12B890C7-5233-4E14-A2E7-E603BF1C2E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84" t="6700" r="53507" b="61752"/>
            <a:stretch>
              <a:fillRect/>
            </a:stretch>
          </p:blipFill>
          <p:spPr>
            <a:xfrm>
              <a:off x="10210210" y="3405440"/>
              <a:ext cx="900242" cy="1338413"/>
            </a:xfrm>
            <a:prstGeom prst="rect">
              <a:avLst/>
            </a:prstGeom>
          </p:spPr>
        </p:pic>
      </p:grpSp>
      <p:pic>
        <p:nvPicPr>
          <p:cNvPr id="9" name="16">
            <a:extLst>
              <a:ext uri="{FF2B5EF4-FFF2-40B4-BE49-F238E27FC236}">
                <a16:creationId xmlns:a16="http://schemas.microsoft.com/office/drawing/2014/main" id="{13420D7E-9314-4C99-88AE-AADA3E1286E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84" t="51206" r="68211" b="25883"/>
          <a:stretch>
            <a:fillRect/>
          </a:stretch>
        </p:blipFill>
        <p:spPr>
          <a:xfrm>
            <a:off x="8652895" y="4909708"/>
            <a:ext cx="918710" cy="14556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CC1D6C3-FF18-4A24-8075-3598007455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0502" y="966026"/>
            <a:ext cx="7480700" cy="4815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244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15EF1AB-B4D0-4F5F-8B39-FAE257D613F7}"/>
              </a:ext>
            </a:extLst>
          </p:cNvPr>
          <p:cNvSpPr txBox="1"/>
          <p:nvPr/>
        </p:nvSpPr>
        <p:spPr>
          <a:xfrm>
            <a:off x="662566" y="454126"/>
            <a:ext cx="87414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 1:    Đọc thầm văn bản và chọn đáp án đúng: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29C377-1663-4A93-951F-A769749FB432}"/>
              </a:ext>
            </a:extLst>
          </p:cNvPr>
          <p:cNvSpPr txBox="1"/>
          <p:nvPr/>
        </p:nvSpPr>
        <p:spPr>
          <a:xfrm>
            <a:off x="1250066" y="3300714"/>
            <a:ext cx="13596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7B7F546-D953-2918-F74D-0B42D2900879}"/>
              </a:ext>
            </a:extLst>
          </p:cNvPr>
          <p:cNvGrpSpPr/>
          <p:nvPr/>
        </p:nvGrpSpPr>
        <p:grpSpPr>
          <a:xfrm>
            <a:off x="3054803" y="5703769"/>
            <a:ext cx="7423446" cy="740858"/>
            <a:chOff x="1250066" y="4721371"/>
            <a:chExt cx="4209841" cy="740858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94973F57-8EF0-BC6F-FD30-A2D77331ADAC}"/>
                </a:ext>
              </a:extLst>
            </p:cNvPr>
            <p:cNvSpPr/>
            <p:nvPr/>
          </p:nvSpPr>
          <p:spPr>
            <a:xfrm>
              <a:off x="1250066" y="4721371"/>
              <a:ext cx="4124484" cy="740858"/>
            </a:xfrm>
            <a:prstGeom prst="roundRect">
              <a:avLst/>
            </a:prstGeom>
            <a:solidFill>
              <a:srgbClr val="CBEC8B"/>
            </a:solidFill>
            <a:ln>
              <a:solidFill>
                <a:srgbClr val="3B918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ADD160B-21AF-34F6-54F5-959ECE5BEA0B}"/>
                </a:ext>
              </a:extLst>
            </p:cNvPr>
            <p:cNvSpPr txBox="1"/>
            <p:nvPr/>
          </p:nvSpPr>
          <p:spPr>
            <a:xfrm>
              <a:off x="1335423" y="4788413"/>
              <a:ext cx="4124484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280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Trong bài đọc từ nào có tiếng chứa vần “oang”?</a:t>
              </a: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0BDD580E-0164-1E23-D6E8-212809749D97}"/>
              </a:ext>
            </a:extLst>
          </p:cNvPr>
          <p:cNvSpPr/>
          <p:nvPr/>
        </p:nvSpPr>
        <p:spPr>
          <a:xfrm>
            <a:off x="273585" y="1610686"/>
            <a:ext cx="11644826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200">
                <a:solidFill>
                  <a:srgbClr val="2F497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vi-VN" sz="3200" b="1">
                <a:solidFill>
                  <a:srgbClr val="2F497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Đôi tai xấu xí</a:t>
            </a:r>
            <a:endParaRPr lang="vi-VN" sz="3200">
              <a:solidFill>
                <a:srgbClr val="2F497D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 indent="457200" algn="just"/>
            <a:r>
              <a:rPr lang="vi-VN" sz="3200">
                <a:solidFill>
                  <a:srgbClr val="2F497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Thỏ có đôi tai dài và to. Bị bạn bè chê, thỏ buồn lắm. Thỏ bố động viên: “Rồi con sẽ thấy tai mình rất đẹp.”</a:t>
            </a:r>
            <a:endParaRPr lang="en-US" sz="3200">
              <a:solidFill>
                <a:srgbClr val="2F497D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 Rounded"/>
            </a:endParaRPr>
          </a:p>
          <a:p>
            <a:pPr lvl="0" indent="457200" algn="just"/>
            <a:r>
              <a:rPr lang="vi-VN" sz="3200">
                <a:solidFill>
                  <a:srgbClr val="2F497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Một lần, thỏ và các bạn đi chơi xa, quên khuấy đường về. Ai cũng hoảng sợ. Thỏ chợt dỏng tai: “Suỵt! Có tiếng bố tớ gọi.” Cả nhóm đi theo hướng có tiếng gọi. Tất cả về được nhà. Các bạn tấm tắc khen tai thỏ thật tuyệt.</a:t>
            </a:r>
            <a:endParaRPr lang="en-US" sz="3200">
              <a:solidFill>
                <a:srgbClr val="2F497D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 Rounded"/>
            </a:endParaRPr>
          </a:p>
          <a:p>
            <a:pPr lvl="0" indent="457200" algn="just"/>
            <a:r>
              <a:rPr lang="vi-VN" sz="3200">
                <a:solidFill>
                  <a:srgbClr val="2F497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Từ đó thỏ không còn buồn vì đôi tai nữa.</a:t>
            </a:r>
          </a:p>
        </p:txBody>
      </p:sp>
      <p:pic>
        <p:nvPicPr>
          <p:cNvPr id="21" name="PHẠM DUYÊN 4 - 9Slide.vn">
            <a:hlinkClick r:id="rId3" action="ppaction://hlinksldjump"/>
            <a:extLst>
              <a:ext uri="{FF2B5EF4-FFF2-40B4-BE49-F238E27FC236}">
                <a16:creationId xmlns:a16="http://schemas.microsoft.com/office/drawing/2014/main" id="{F3CBCC50-A30D-F28B-6102-08EB135954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124095" y="4642889"/>
            <a:ext cx="3334624" cy="1781539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8954974-F3D3-9506-71CC-8ED9B180E480}"/>
              </a:ext>
            </a:extLst>
          </p:cNvPr>
          <p:cNvSpPr/>
          <p:nvPr/>
        </p:nvSpPr>
        <p:spPr>
          <a:xfrm>
            <a:off x="1250066" y="3593101"/>
            <a:ext cx="1955252" cy="584775"/>
          </a:xfrm>
          <a:prstGeom prst="roundRect">
            <a:avLst/>
          </a:prstGeom>
          <a:solidFill>
            <a:srgbClr val="FFCCFF">
              <a:alpha val="20000"/>
            </a:srgbClr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631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1.23457E-7 L 1.13672 0.05062 " pathEditMode="relative" rAng="0" ptsTypes="AA">
                                      <p:cBhvr>
                                        <p:cTn id="6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832" y="25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2" action="ppaction://hlinksldjump"/>
            <a:extLst>
              <a:ext uri="{FF2B5EF4-FFF2-40B4-BE49-F238E27FC236}">
                <a16:creationId xmlns:a16="http://schemas.microsoft.com/office/drawing/2014/main" id="{BAC73DBC-8EDB-4C1D-ADC5-59A21F8A3FC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D9DFFB-2E60-49B7-AEC5-067BDDE415E2}"/>
              </a:ext>
            </a:extLst>
          </p:cNvPr>
          <p:cNvSpPr txBox="1"/>
          <p:nvPr/>
        </p:nvSpPr>
        <p:spPr>
          <a:xfrm>
            <a:off x="672825" y="511275"/>
            <a:ext cx="68643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 2 :     Đọc đoạn văn trả lời câu hỏi: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D634D9-AB63-4CB6-AA06-E200A0D86A17}"/>
              </a:ext>
            </a:extLst>
          </p:cNvPr>
          <p:cNvSpPr txBox="1"/>
          <p:nvPr/>
        </p:nvSpPr>
        <p:spPr>
          <a:xfrm>
            <a:off x="1250066" y="3300714"/>
            <a:ext cx="13596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24070FB-312B-B87C-A948-E9361F6509FF}"/>
              </a:ext>
            </a:extLst>
          </p:cNvPr>
          <p:cNvSpPr txBox="1"/>
          <p:nvPr/>
        </p:nvSpPr>
        <p:spPr>
          <a:xfrm>
            <a:off x="526468" y="1946497"/>
            <a:ext cx="1113906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zh-CN" sz="4000">
                <a:solidFill>
                  <a:srgbClr val="2F497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vi-VN" sz="4000">
                <a:solidFill>
                  <a:srgbClr val="2F497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Thỏ có đôi tai dài và to. Bị bạn bè chê, thỏ buồn lắm. Thỏ bố động viên: “Rồi con sẽ thấy tai mình rất đẹp.”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45C40CC-47D9-5F39-DED0-6B1C77E384A1}"/>
              </a:ext>
            </a:extLst>
          </p:cNvPr>
          <p:cNvSpPr txBox="1"/>
          <p:nvPr/>
        </p:nvSpPr>
        <p:spPr>
          <a:xfrm>
            <a:off x="526467" y="4035700"/>
            <a:ext cx="1113906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zh-CN" sz="400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Thỏ có đôi tai như thế nào?</a:t>
            </a:r>
            <a:endParaRPr lang="en-US" altLang="zh-CN" sz="40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7" name="PHẠM DUYÊN 4 - 9Slide.vn">
            <a:hlinkClick r:id="rId3" action="ppaction://hlinksldjump"/>
            <a:extLst>
              <a:ext uri="{FF2B5EF4-FFF2-40B4-BE49-F238E27FC236}">
                <a16:creationId xmlns:a16="http://schemas.microsoft.com/office/drawing/2014/main" id="{B4FB4BC3-1574-1C63-0ECE-D67C0DCEE4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124095" y="4642889"/>
            <a:ext cx="3334624" cy="1781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793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1.23457E-7 L 1.13672 0.05062 " pathEditMode="relative" rAng="0" ptsTypes="AA">
                                      <p:cBhvr>
                                        <p:cTn id="6" dur="3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832" y="25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hlinkClick r:id="rId2" action="ppaction://hlinksldjump"/>
            <a:extLst>
              <a:ext uri="{FF2B5EF4-FFF2-40B4-BE49-F238E27FC236}">
                <a16:creationId xmlns:a16="http://schemas.microsoft.com/office/drawing/2014/main" id="{949774B2-8FCE-1114-E2C7-F8552E41A42A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2CD5880-82C0-45C9-E046-6EAF56598452}"/>
              </a:ext>
            </a:extLst>
          </p:cNvPr>
          <p:cNvSpPr txBox="1"/>
          <p:nvPr/>
        </p:nvSpPr>
        <p:spPr>
          <a:xfrm>
            <a:off x="672825" y="511275"/>
            <a:ext cx="77540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 3:     Đọc thầm đoạn văn trả lời câu hỏi: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977EC66-163D-A1FE-6664-D8EAEFA42724}"/>
              </a:ext>
            </a:extLst>
          </p:cNvPr>
          <p:cNvSpPr txBox="1"/>
          <p:nvPr/>
        </p:nvSpPr>
        <p:spPr>
          <a:xfrm>
            <a:off x="1250066" y="3300714"/>
            <a:ext cx="13596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62582F9-8ED7-2AA8-F2DC-79345DED343D}"/>
              </a:ext>
            </a:extLst>
          </p:cNvPr>
          <p:cNvSpPr txBox="1"/>
          <p:nvPr/>
        </p:nvSpPr>
        <p:spPr>
          <a:xfrm>
            <a:off x="672825" y="1735559"/>
            <a:ext cx="11139063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indent="457200" algn="just"/>
            <a:r>
              <a:rPr lang="en-US" altLang="zh-CN" sz="3800">
                <a:solidFill>
                  <a:srgbClr val="2F497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vi-VN" sz="3800">
                <a:solidFill>
                  <a:srgbClr val="2F497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Một lần, thỏ và các bạn đi chơi xa, quên khuấy đường về. Ai cũng hoảng sợ. Thỏ chợt dỏng tai: “Suỵt! Có tiếng bố tớ gọi.” Cả nhóm đi theo hướng có tiếng gọi. Tất cả về được nhà. Các bạn tấm tắc khen tai thỏ thật tuyệt.</a:t>
            </a:r>
            <a:endParaRPr lang="en-US" sz="3800">
              <a:solidFill>
                <a:srgbClr val="2F497D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 Rounded"/>
            </a:endParaRPr>
          </a:p>
          <a:p>
            <a:pPr lvl="0" indent="457200" algn="just"/>
            <a:r>
              <a:rPr lang="vi-VN" sz="3800">
                <a:solidFill>
                  <a:srgbClr val="2F497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Từ đó thỏ không còn buồn vì đôi tai nữa.</a:t>
            </a:r>
            <a:endParaRPr lang="en-US" altLang="zh-CN" sz="3800" dirty="0">
              <a:solidFill>
                <a:srgbClr val="2F497D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6950810-B7FF-E3A4-995B-84A08F1B9B47}"/>
              </a:ext>
            </a:extLst>
          </p:cNvPr>
          <p:cNvSpPr txBox="1"/>
          <p:nvPr/>
        </p:nvSpPr>
        <p:spPr>
          <a:xfrm>
            <a:off x="0" y="5410771"/>
            <a:ext cx="1113906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zh-CN" sz="400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Nhờ đâu mà các bạn tìm được đường về nhà?</a:t>
            </a:r>
            <a:endParaRPr lang="en-US" altLang="zh-CN" sz="40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15" name="PHẠM DUYÊN 4 - 9Slide.vn">
            <a:hlinkClick r:id="rId3" action="ppaction://hlinksldjump"/>
            <a:extLst>
              <a:ext uri="{FF2B5EF4-FFF2-40B4-BE49-F238E27FC236}">
                <a16:creationId xmlns:a16="http://schemas.microsoft.com/office/drawing/2014/main" id="{E80269BD-D1FA-218D-EFB5-E900A41DEF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124095" y="4642889"/>
            <a:ext cx="3334624" cy="1781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156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1.23457E-7 L 1.13672 0.05062 " pathEditMode="relative" rAng="0" ptsTypes="AA">
                                      <p:cBhvr>
                                        <p:cTn id="6" dur="3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832" y="25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845438E-B247-4F0B-9E2B-E5767E9362A1}"/>
              </a:ext>
            </a:extLst>
          </p:cNvPr>
          <p:cNvSpPr txBox="1"/>
          <p:nvPr/>
        </p:nvSpPr>
        <p:spPr>
          <a:xfrm>
            <a:off x="635102" y="663206"/>
            <a:ext cx="1253033" cy="24974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en-US" sz="19900" b="1" dirty="0">
                <a:solidFill>
                  <a:srgbClr val="CBEC8B"/>
                </a:solidFill>
              </a:rPr>
              <a:t>CHỦ ĐỀ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D5C1596-7688-4E4A-9355-78DAC79BEE26}"/>
              </a:ext>
            </a:extLst>
          </p:cNvPr>
          <p:cNvSpPr txBox="1"/>
          <p:nvPr/>
        </p:nvSpPr>
        <p:spPr>
          <a:xfrm>
            <a:off x="1021472" y="699749"/>
            <a:ext cx="4802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CBEC8B"/>
                </a:solidFill>
                <a:latin typeface="Arial Black" panose="020B0A04020102020204" pitchFamily="34" charset="0"/>
              </a:rPr>
              <a:t>1</a:t>
            </a:r>
          </a:p>
        </p:txBody>
      </p:sp>
      <p:pic>
        <p:nvPicPr>
          <p:cNvPr id="4" name="8">
            <a:extLst>
              <a:ext uri="{FF2B5EF4-FFF2-40B4-BE49-F238E27FC236}">
                <a16:creationId xmlns:a16="http://schemas.microsoft.com/office/drawing/2014/main" id="{4A025E9B-8873-4495-8AF2-16CC9CED5CB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61" t="13836" r="2340" b="3536"/>
          <a:stretch>
            <a:fillRect/>
          </a:stretch>
        </p:blipFill>
        <p:spPr>
          <a:xfrm flipH="1">
            <a:off x="163328" y="4609188"/>
            <a:ext cx="1563872" cy="2205461"/>
          </a:xfrm>
          <a:prstGeom prst="rect">
            <a:avLst/>
          </a:prstGeom>
        </p:spPr>
      </p:pic>
      <p:grpSp>
        <p:nvGrpSpPr>
          <p:cNvPr id="5" name="14">
            <a:extLst>
              <a:ext uri="{FF2B5EF4-FFF2-40B4-BE49-F238E27FC236}">
                <a16:creationId xmlns:a16="http://schemas.microsoft.com/office/drawing/2014/main" id="{FFCA0FF0-2C4C-4F6E-A47A-4F6D179C9E54}"/>
              </a:ext>
            </a:extLst>
          </p:cNvPr>
          <p:cNvGrpSpPr/>
          <p:nvPr/>
        </p:nvGrpSpPr>
        <p:grpSpPr>
          <a:xfrm>
            <a:off x="9362192" y="4720548"/>
            <a:ext cx="2834587" cy="2214313"/>
            <a:chOff x="7335072" y="2956015"/>
            <a:chExt cx="5111893" cy="3993291"/>
          </a:xfrm>
        </p:grpSpPr>
        <p:pic>
          <p:nvPicPr>
            <p:cNvPr id="6" name="11">
              <a:extLst>
                <a:ext uri="{FF2B5EF4-FFF2-40B4-BE49-F238E27FC236}">
                  <a16:creationId xmlns:a16="http://schemas.microsoft.com/office/drawing/2014/main" id="{95DE8878-A2F6-47B8-B5CF-C6A2951723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072" y="2956015"/>
              <a:ext cx="5111893" cy="3993291"/>
            </a:xfrm>
            <a:prstGeom prst="rect">
              <a:avLst/>
            </a:prstGeom>
          </p:spPr>
        </p:pic>
        <p:pic>
          <p:nvPicPr>
            <p:cNvPr id="7" name="12">
              <a:extLst>
                <a:ext uri="{FF2B5EF4-FFF2-40B4-BE49-F238E27FC236}">
                  <a16:creationId xmlns:a16="http://schemas.microsoft.com/office/drawing/2014/main" id="{E0416D2E-4D7A-4D38-B3E8-49C0BD7AFB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84" t="6700" r="53507" b="61752"/>
            <a:stretch>
              <a:fillRect/>
            </a:stretch>
          </p:blipFill>
          <p:spPr>
            <a:xfrm>
              <a:off x="10210210" y="3405440"/>
              <a:ext cx="900242" cy="1338413"/>
            </a:xfrm>
            <a:prstGeom prst="rect">
              <a:avLst/>
            </a:prstGeom>
          </p:spPr>
        </p:pic>
      </p:grpSp>
      <p:pic>
        <p:nvPicPr>
          <p:cNvPr id="8" name="16">
            <a:extLst>
              <a:ext uri="{FF2B5EF4-FFF2-40B4-BE49-F238E27FC236}">
                <a16:creationId xmlns:a16="http://schemas.microsoft.com/office/drawing/2014/main" id="{89195BBB-D6FC-4A1C-AEB2-584A6FE2FD1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84" t="51206" r="68211" b="25883"/>
          <a:stretch>
            <a:fillRect/>
          </a:stretch>
        </p:blipFill>
        <p:spPr>
          <a:xfrm>
            <a:off x="8999674" y="5507916"/>
            <a:ext cx="532094" cy="8430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9E9E27B-1226-441F-930A-063581901A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01349" y="17430"/>
            <a:ext cx="9169179" cy="200575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3E5C286-6560-46AF-B0D9-59717E22C7F3}"/>
              </a:ext>
            </a:extLst>
          </p:cNvPr>
          <p:cNvSpPr txBox="1"/>
          <p:nvPr/>
        </p:nvSpPr>
        <p:spPr>
          <a:xfrm>
            <a:off x="5161138" y="4538742"/>
            <a:ext cx="1869722" cy="862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733" b="1" kern="0" dirty="0">
                <a:solidFill>
                  <a:srgbClr val="3B9185"/>
                </a:solidFill>
                <a:cs typeface="Arial"/>
                <a:sym typeface="Arial"/>
              </a:rPr>
              <a:t>TIẾT </a:t>
            </a:r>
            <a:r>
              <a:rPr lang="en-US" sz="3733" b="1" kern="0">
                <a:solidFill>
                  <a:srgbClr val="3B9185"/>
                </a:solidFill>
                <a:cs typeface="Arial"/>
                <a:sym typeface="Arial"/>
              </a:rPr>
              <a:t>3</a:t>
            </a:r>
            <a:endParaRPr lang="en-US" sz="3733" b="1" kern="0" dirty="0">
              <a:solidFill>
                <a:srgbClr val="3B9185"/>
              </a:solidFill>
              <a:cs typeface="Arial"/>
              <a:sym typeface="Arial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AFF128C-24B8-4203-9D85-F7E5283336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6406" y="2488630"/>
            <a:ext cx="10559187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778551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8">
            <a:extLst>
              <a:ext uri="{FF2B5EF4-FFF2-40B4-BE49-F238E27FC236}">
                <a16:creationId xmlns:a16="http://schemas.microsoft.com/office/drawing/2014/main" id="{10B3D747-6B13-4B02-AA7F-32F6F63549E2}"/>
              </a:ext>
            </a:extLst>
          </p:cNvPr>
          <p:cNvSpPr/>
          <p:nvPr/>
        </p:nvSpPr>
        <p:spPr>
          <a:xfrm>
            <a:off x="1256146" y="272606"/>
            <a:ext cx="1043709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5400" b="1" dirty="0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 từ ngữ để hoàn thiện câu và viết câu vào vở.</a:t>
            </a:r>
            <a:endParaRPr lang="zh-CN" altLang="en-US" sz="5400" b="1" dirty="0">
              <a:solidFill>
                <a:srgbClr val="00B05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BE5090C-B9F5-48D8-8F56-3EDB23416B72}"/>
              </a:ext>
            </a:extLst>
          </p:cNvPr>
          <p:cNvGrpSpPr/>
          <p:nvPr/>
        </p:nvGrpSpPr>
        <p:grpSpPr>
          <a:xfrm>
            <a:off x="283147" y="181380"/>
            <a:ext cx="863972" cy="1015663"/>
            <a:chOff x="283147" y="181380"/>
            <a:chExt cx="863972" cy="101566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89841C87-2126-4117-869B-07E36FBC9805}"/>
                </a:ext>
              </a:extLst>
            </p:cNvPr>
            <p:cNvSpPr/>
            <p:nvPr/>
          </p:nvSpPr>
          <p:spPr>
            <a:xfrm>
              <a:off x="283147" y="297545"/>
              <a:ext cx="863972" cy="816586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E608DE5-2E5C-4DBB-8552-ED4200F6A8BE}"/>
                </a:ext>
              </a:extLst>
            </p:cNvPr>
            <p:cNvSpPr/>
            <p:nvPr/>
          </p:nvSpPr>
          <p:spPr>
            <a:xfrm>
              <a:off x="392173" y="181380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tx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5</a:t>
              </a:r>
            </a:p>
          </p:txBody>
        </p:sp>
      </p:grpSp>
      <p:sp>
        <p:nvSpPr>
          <p:cNvPr id="5" name="8">
            <a:extLst>
              <a:ext uri="{FF2B5EF4-FFF2-40B4-BE49-F238E27FC236}">
                <a16:creationId xmlns:a16="http://schemas.microsoft.com/office/drawing/2014/main" id="{0E2B835A-DF03-4C74-85FB-8EB841672D64}"/>
              </a:ext>
            </a:extLst>
          </p:cNvPr>
          <p:cNvSpPr/>
          <p:nvPr/>
        </p:nvSpPr>
        <p:spPr>
          <a:xfrm>
            <a:off x="1644071" y="2135458"/>
            <a:ext cx="9031118" cy="119339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ffectLst>
            <a:innerShdw blurRad="114300">
              <a:prstClr val="black"/>
            </a:inn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8">
            <a:extLst>
              <a:ext uri="{FF2B5EF4-FFF2-40B4-BE49-F238E27FC236}">
                <a16:creationId xmlns:a16="http://schemas.microsoft.com/office/drawing/2014/main" id="{7F12B604-3674-47CA-B209-A4C0C836B7A7}"/>
              </a:ext>
            </a:extLst>
          </p:cNvPr>
          <p:cNvSpPr/>
          <p:nvPr/>
        </p:nvSpPr>
        <p:spPr>
          <a:xfrm>
            <a:off x="2045851" y="2254060"/>
            <a:ext cx="335741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chạy</a:t>
            </a:r>
            <a:r>
              <a:rPr lang="en-US" altLang="zh-CN" sz="4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nhanh</a:t>
            </a:r>
            <a:endParaRPr lang="zh-CN" altLang="en-US" sz="4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8">
            <a:extLst>
              <a:ext uri="{FF2B5EF4-FFF2-40B4-BE49-F238E27FC236}">
                <a16:creationId xmlns:a16="http://schemas.microsoft.com/office/drawing/2014/main" id="{08C21037-A2B2-4649-8C24-54F886254488}"/>
              </a:ext>
            </a:extLst>
          </p:cNvPr>
          <p:cNvSpPr/>
          <p:nvPr/>
        </p:nvSpPr>
        <p:spPr>
          <a:xfrm>
            <a:off x="8112994" y="2256533"/>
            <a:ext cx="243493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thính</a:t>
            </a:r>
            <a:r>
              <a:rPr lang="en-US" altLang="zh-CN" sz="4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tai</a:t>
            </a:r>
            <a:endParaRPr lang="zh-CN" altLang="en-US" sz="4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8" name="8">
            <a:extLst>
              <a:ext uri="{FF2B5EF4-FFF2-40B4-BE49-F238E27FC236}">
                <a16:creationId xmlns:a16="http://schemas.microsoft.com/office/drawing/2014/main" id="{AE6CC518-6725-4C36-A51D-8BF3365425AD}"/>
              </a:ext>
            </a:extLst>
          </p:cNvPr>
          <p:cNvSpPr/>
          <p:nvPr/>
        </p:nvSpPr>
        <p:spPr>
          <a:xfrm>
            <a:off x="392173" y="3965017"/>
            <a:ext cx="11539739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5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</a:t>
            </a:r>
            <a:r>
              <a:rPr lang="en-US" altLang="zh-CN" sz="5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mèo</a:t>
            </a:r>
            <a:r>
              <a:rPr lang="en-US" altLang="zh-CN" sz="5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</a:t>
            </a:r>
            <a:r>
              <a:rPr lang="en-US" altLang="zh-CN" sz="5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</a:t>
            </a:r>
            <a:r>
              <a:rPr lang="en-US" altLang="zh-CN" sz="5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5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chít</a:t>
            </a:r>
            <a:r>
              <a:rPr lang="en-US" altLang="zh-CN" sz="5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chít</a:t>
            </a:r>
            <a:r>
              <a:rPr lang="en-US" altLang="zh-CN" sz="5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5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lũ</a:t>
            </a:r>
            <a:r>
              <a:rPr lang="en-US" altLang="zh-CN" sz="5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chuột</a:t>
            </a:r>
            <a:r>
              <a:rPr lang="en-US" altLang="zh-CN" sz="5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50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8">
            <a:extLst>
              <a:ext uri="{FF2B5EF4-FFF2-40B4-BE49-F238E27FC236}">
                <a16:creationId xmlns:a16="http://schemas.microsoft.com/office/drawing/2014/main" id="{BAD1945F-44A8-4C61-87A9-BFF570674487}"/>
              </a:ext>
            </a:extLst>
          </p:cNvPr>
          <p:cNvSpPr/>
          <p:nvPr/>
        </p:nvSpPr>
        <p:spPr>
          <a:xfrm>
            <a:off x="5496459" y="2254060"/>
            <a:ext cx="254277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dỏng</a:t>
            </a:r>
            <a:r>
              <a:rPr lang="en-US" altLang="zh-CN" sz="4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tai</a:t>
            </a:r>
            <a:endParaRPr lang="zh-CN" altLang="en-US" sz="4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8">
            <a:extLst>
              <a:ext uri="{FF2B5EF4-FFF2-40B4-BE49-F238E27FC236}">
                <a16:creationId xmlns:a16="http://schemas.microsoft.com/office/drawing/2014/main" id="{575CD7AB-B9D6-4E52-AE36-1BFA71E9D044}"/>
              </a:ext>
            </a:extLst>
          </p:cNvPr>
          <p:cNvSpPr/>
          <p:nvPr/>
        </p:nvSpPr>
        <p:spPr>
          <a:xfrm>
            <a:off x="4081436" y="4193197"/>
            <a:ext cx="9042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</a:t>
            </a:r>
            <a:endParaRPr lang="zh-CN" altLang="en-US" sz="32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37812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56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3.7037E-7 L -0.18893 0.25185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53" y="1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6" grpId="0"/>
      <p:bldP spid="7" grpId="0"/>
      <p:bldP spid="8" grpId="0"/>
      <p:bldP spid="9" grpId="0"/>
      <p:bldP spid="9" grpId="1"/>
      <p:bldP spid="10" grpId="0"/>
      <p:bldP spid="10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D5FFF73-927C-4AE3-AC6F-70C630BC36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657" y="1289663"/>
            <a:ext cx="11778493" cy="4749196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518FE550-462B-4FA3-984D-8CF4683C65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946" y="3450696"/>
            <a:ext cx="2772938" cy="2772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53">
            <a:extLst>
              <a:ext uri="{FF2B5EF4-FFF2-40B4-BE49-F238E27FC236}">
                <a16:creationId xmlns:a16="http://schemas.microsoft.com/office/drawing/2014/main" id="{73183D31-9FA9-4F68-A3CD-7E34251D68DB}"/>
              </a:ext>
            </a:extLst>
          </p:cNvPr>
          <p:cNvSpPr/>
          <p:nvPr/>
        </p:nvSpPr>
        <p:spPr>
          <a:xfrm rot="3274">
            <a:off x="496256" y="305568"/>
            <a:ext cx="275509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0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VIẾT</a:t>
            </a:r>
            <a:endParaRPr lang="zh-CN" altLang="en-US" sz="40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B354CC2-5730-4A35-972A-BF249328F30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0984" y="228988"/>
            <a:ext cx="863834" cy="8638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8FC441E-F9CC-4D60-AC7F-2184308A2A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40" y="1672267"/>
            <a:ext cx="12083319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659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8">
            <a:extLst>
              <a:ext uri="{FF2B5EF4-FFF2-40B4-BE49-F238E27FC236}">
                <a16:creationId xmlns:a16="http://schemas.microsoft.com/office/drawing/2014/main" id="{ADE765D8-F367-4F8D-8549-54CA84E45263}"/>
              </a:ext>
            </a:extLst>
          </p:cNvPr>
          <p:cNvSpPr/>
          <p:nvPr/>
        </p:nvSpPr>
        <p:spPr>
          <a:xfrm>
            <a:off x="1233553" y="186549"/>
            <a:ext cx="1058886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400" b="1" dirty="0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sát tranh </a:t>
            </a:r>
            <a:r>
              <a:rPr lang="en-US" altLang="zh-CN" sz="5400" b="1" dirty="0" err="1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5400" b="1" dirty="0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kể</a:t>
            </a:r>
            <a:r>
              <a:rPr lang="en-US" altLang="zh-CN" sz="5400" b="1" dirty="0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5400" b="1" dirty="0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5400" b="1" dirty="0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chuyện</a:t>
            </a:r>
            <a:r>
              <a:rPr lang="en-US" altLang="zh-CN" sz="5400" b="1" dirty="0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F05524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Đôi</a:t>
            </a:r>
            <a:r>
              <a:rPr lang="en-US" altLang="zh-CN" sz="5400" b="1" dirty="0">
                <a:solidFill>
                  <a:srgbClr val="F05524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tai </a:t>
            </a:r>
            <a:r>
              <a:rPr lang="en-US" altLang="zh-CN" sz="5400" b="1" dirty="0" err="1">
                <a:solidFill>
                  <a:srgbClr val="F05524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xấu</a:t>
            </a:r>
            <a:r>
              <a:rPr lang="en-US" altLang="zh-CN" sz="5400" b="1" dirty="0">
                <a:solidFill>
                  <a:srgbClr val="F05524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F05524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xí</a:t>
            </a:r>
            <a:endParaRPr lang="zh-CN" altLang="en-US" sz="5400" b="1" dirty="0">
              <a:solidFill>
                <a:srgbClr val="F05524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2268B4F-1F36-46A9-983C-E19C6311BDF7}"/>
              </a:ext>
            </a:extLst>
          </p:cNvPr>
          <p:cNvGrpSpPr/>
          <p:nvPr/>
        </p:nvGrpSpPr>
        <p:grpSpPr>
          <a:xfrm>
            <a:off x="260555" y="178299"/>
            <a:ext cx="863972" cy="1015663"/>
            <a:chOff x="412456" y="30517"/>
            <a:chExt cx="863972" cy="101566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1EA8501D-20EB-49ED-9D76-2BF64C50FA37}"/>
                </a:ext>
              </a:extLst>
            </p:cNvPr>
            <p:cNvSpPr/>
            <p:nvPr/>
          </p:nvSpPr>
          <p:spPr>
            <a:xfrm>
              <a:off x="412456" y="146682"/>
              <a:ext cx="863972" cy="816586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B2F47C6-54A9-4F58-A496-76EB1CD74359}"/>
                </a:ext>
              </a:extLst>
            </p:cNvPr>
            <p:cNvSpPr/>
            <p:nvPr/>
          </p:nvSpPr>
          <p:spPr>
            <a:xfrm>
              <a:off x="521482" y="30517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tx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6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87E3A4E8-8426-4E80-951A-550377B8EF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555" y="2285616"/>
            <a:ext cx="2812135" cy="28998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54B3175-1749-4251-8B0B-2DCE1BFA83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6284" y="2319334"/>
            <a:ext cx="2771673" cy="28660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F7C00EB-CAEC-4047-9D3C-39E6A0FCD0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1551" y="2326078"/>
            <a:ext cx="2791904" cy="28593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1D8D9F9-C4A9-4AE4-B1C0-922272F89B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17048" y="2339565"/>
            <a:ext cx="2798648" cy="28458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30">
            <a:extLst>
              <a:ext uri="{FF2B5EF4-FFF2-40B4-BE49-F238E27FC236}">
                <a16:creationId xmlns:a16="http://schemas.microsoft.com/office/drawing/2014/main" id="{2792AA4D-987B-4F52-98D4-C9A291163949}"/>
              </a:ext>
            </a:extLst>
          </p:cNvPr>
          <p:cNvSpPr txBox="1"/>
          <p:nvPr/>
        </p:nvSpPr>
        <p:spPr>
          <a:xfrm>
            <a:off x="536726" y="5312587"/>
            <a:ext cx="24719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/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Thỏ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(…)</a:t>
            </a:r>
            <a:endParaRPr lang="zh-CN" altLang="en-US" sz="3200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20" name="30">
            <a:extLst>
              <a:ext uri="{FF2B5EF4-FFF2-40B4-BE49-F238E27FC236}">
                <a16:creationId xmlns:a16="http://schemas.microsoft.com/office/drawing/2014/main" id="{24DA2047-EE5F-402B-9D3F-184B304E0BAB}"/>
              </a:ext>
            </a:extLst>
          </p:cNvPr>
          <p:cNvSpPr txBox="1"/>
          <p:nvPr/>
        </p:nvSpPr>
        <p:spPr>
          <a:xfrm>
            <a:off x="3639906" y="5312587"/>
            <a:ext cx="2701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/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lần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(…)</a:t>
            </a:r>
            <a:endParaRPr lang="zh-CN" altLang="en-US" sz="3200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21" name="30">
            <a:extLst>
              <a:ext uri="{FF2B5EF4-FFF2-40B4-BE49-F238E27FC236}">
                <a16:creationId xmlns:a16="http://schemas.microsoft.com/office/drawing/2014/main" id="{0CA276FB-CE97-43B5-B3CD-17E52D8D5586}"/>
              </a:ext>
            </a:extLst>
          </p:cNvPr>
          <p:cNvSpPr txBox="1"/>
          <p:nvPr/>
        </p:nvSpPr>
        <p:spPr>
          <a:xfrm>
            <a:off x="6263144" y="5312587"/>
            <a:ext cx="29274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/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(…)</a:t>
            </a:r>
            <a:endParaRPr lang="zh-CN" altLang="en-US" sz="3200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22" name="30">
            <a:extLst>
              <a:ext uri="{FF2B5EF4-FFF2-40B4-BE49-F238E27FC236}">
                <a16:creationId xmlns:a16="http://schemas.microsoft.com/office/drawing/2014/main" id="{979994E6-F772-4857-8565-3A80ECFCCBB2}"/>
              </a:ext>
            </a:extLst>
          </p:cNvPr>
          <p:cNvSpPr txBox="1"/>
          <p:nvPr/>
        </p:nvSpPr>
        <p:spPr>
          <a:xfrm>
            <a:off x="9797149" y="5312587"/>
            <a:ext cx="18049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/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(…)</a:t>
            </a:r>
            <a:endParaRPr lang="zh-CN" altLang="en-US" sz="3200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91454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75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9" grpId="0"/>
      <p:bldP spid="20" grpId="0"/>
      <p:bldP spid="21" grpId="0"/>
      <p:bldP spid="2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179</TotalTime>
  <Words>655</Words>
  <Application>Microsoft Office PowerPoint</Application>
  <PresentationFormat>Widescreen</PresentationFormat>
  <Paragraphs>84</Paragraphs>
  <Slides>25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Arial-Rounded</vt:lpstr>
      <vt:lpstr>Times New Roman</vt:lpstr>
      <vt:lpstr>.VnArial</vt:lpstr>
      <vt:lpstr>Calibri</vt:lpstr>
      <vt:lpstr>Arial</vt:lpstr>
      <vt:lpstr>UVN Chim Bien Nang</vt:lpstr>
      <vt:lpstr>Arial Black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PHAM DUYEN</dc:creator>
  <dc:description>9Slide.vn</dc:description>
  <cp:lastModifiedBy>Ms Quyen</cp:lastModifiedBy>
  <cp:revision>176</cp:revision>
  <dcterms:created xsi:type="dcterms:W3CDTF">2021-08-06T07:04:41Z</dcterms:created>
  <dcterms:modified xsi:type="dcterms:W3CDTF">2023-12-19T16:14:04Z</dcterms:modified>
  <cp:category>9Slide.vn</cp:category>
</cp:coreProperties>
</file>