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96" r:id="rId2"/>
    <p:sldId id="256" r:id="rId3"/>
    <p:sldId id="260" r:id="rId4"/>
    <p:sldId id="261" r:id="rId5"/>
    <p:sldId id="262" r:id="rId6"/>
    <p:sldId id="257" r:id="rId7"/>
    <p:sldId id="278" r:id="rId8"/>
    <p:sldId id="282" r:id="rId9"/>
    <p:sldId id="280" r:id="rId10"/>
    <p:sldId id="283" r:id="rId11"/>
    <p:sldId id="284" r:id="rId12"/>
    <p:sldId id="285" r:id="rId13"/>
    <p:sldId id="286" r:id="rId14"/>
    <p:sldId id="281" r:id="rId15"/>
    <p:sldId id="287" r:id="rId16"/>
    <p:sldId id="292" r:id="rId17"/>
    <p:sldId id="293" r:id="rId18"/>
    <p:sldId id="294" r:id="rId19"/>
    <p:sldId id="295" r:id="rId20"/>
    <p:sldId id="277" r:id="rId21"/>
  </p:sldIdLst>
  <p:sldSz cx="12192000" cy="6858000"/>
  <p:notesSz cx="6858000" cy="9144000"/>
  <p:embeddedFontLst>
    <p:embeddedFont>
      <p:font typeface=".VnArial" panose="020B7200000000000000" pitchFamily="34" charset="0"/>
      <p:regular r:id="rId23"/>
      <p:bold r:id="rId24"/>
      <p:italic r:id="rId25"/>
      <p:boldItalic r:id="rId26"/>
    </p:embeddedFont>
    <p:embeddedFont>
      <p:font typeface="Arial Black" panose="020B0A04020102020204" pitchFamily="34" charset="0"/>
      <p:bold r:id="rId27"/>
    </p:embeddedFont>
    <p:embeddedFont>
      <p:font typeface="Arial-Rounded" panose="020B0500000000000000" pitchFamily="3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HP001 5 hàng 1 ô ly" panose="020B0603050302020204" pitchFamily="34" charset="0"/>
      <p:bold r:id="rId35"/>
    </p:embeddedFont>
    <p:embeddedFont>
      <p:font typeface="UVN Chim Bien Nang" panose="0209080305050A0204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C8B"/>
    <a:srgbClr val="DAF1AD"/>
    <a:srgbClr val="3B9185"/>
    <a:srgbClr val="00A74F"/>
    <a:srgbClr val="F05524"/>
    <a:srgbClr val="F26A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p:scale>
          <a:sx n="41" d="100"/>
          <a:sy n="41" d="100"/>
        </p:scale>
        <p:origin x="564" y="624"/>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6CB3-791E-4260-A715-B811051B7B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E0A5A-CE63-44D1-B70D-F6E6A9058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EE66AF-79F3-4790-83D3-85B258696417}"/>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5" name="Footer Placeholder 4">
            <a:extLst>
              <a:ext uri="{FF2B5EF4-FFF2-40B4-BE49-F238E27FC236}">
                <a16:creationId xmlns:a16="http://schemas.microsoft.com/office/drawing/2014/main" id="{5747C13A-9D54-4AEE-9B35-26F2CFA4E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71EA-23DE-47A9-8CAB-2DFA2981659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4453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29A0A-B27B-4A28-923C-648B6C5C86A5}"/>
              </a:ext>
            </a:extLst>
          </p:cNvPr>
          <p:cNvPicPr>
            <a:picLocks noChangeAspect="1"/>
          </p:cNvPicPr>
          <p:nvPr/>
        </p:nvPicPr>
        <p:blipFill>
          <a:blip r:embed="rId2"/>
          <a:stretch>
            <a:fillRect/>
          </a:stretch>
        </p:blipFill>
        <p:spPr>
          <a:xfrm>
            <a:off x="78726" y="69813"/>
            <a:ext cx="12034547" cy="6718374"/>
          </a:xfrm>
          <a:prstGeom prst="rect">
            <a:avLst/>
          </a:prstGeom>
          <a:blipFill>
            <a:blip r:embed="rId3"/>
            <a:stretch>
              <a:fillRect/>
            </a:stretch>
          </a:blipFill>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7394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DA4C-9057-4D6B-A51C-871389E69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F6254-7842-4A79-AED6-ADDB5228D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10C1-17C0-49A5-962D-ACC6847B83F9}"/>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5" name="Footer Placeholder 4">
            <a:extLst>
              <a:ext uri="{FF2B5EF4-FFF2-40B4-BE49-F238E27FC236}">
                <a16:creationId xmlns:a16="http://schemas.microsoft.com/office/drawing/2014/main" id="{D6F7B0EF-4C21-47BA-9B3B-73B821A20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4A919-B38E-43B2-ABE2-309D8E2FD314}"/>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43964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2197-F722-4FE0-A482-D01459835E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644BD9-8A4F-4E80-8D57-A0A9D216A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51E895-59A2-4A6A-917C-AFEB1AC58EF6}"/>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5" name="Footer Placeholder 4">
            <a:extLst>
              <a:ext uri="{FF2B5EF4-FFF2-40B4-BE49-F238E27FC236}">
                <a16:creationId xmlns:a16="http://schemas.microsoft.com/office/drawing/2014/main" id="{53F9E94D-FF2F-4BC9-AA04-639C62E3C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4050F-822D-459E-9BDA-2C8D22989F09}"/>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78156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t>12/19/2023</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32821164-DECD-4B2E-90A1-9E52151597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12/19/2023</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slideLayout" Target="../slideLayouts/slideLayout10.xml"/><Relationship Id="rId21" Type="http://schemas.openxmlformats.org/officeDocument/2006/relationships/image" Target="../media/image25.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7.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5.png"/><Relationship Id="rId19"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2763236" y="405654"/>
            <a:ext cx="7084851" cy="954044"/>
          </a:xfrm>
          <a:prstGeom prst="rect">
            <a:avLst/>
          </a:prstGeom>
          <a:noFill/>
        </p:spPr>
        <p:txBody>
          <a:bodyPr wrap="square" rtlCol="0">
            <a:spAutoFit/>
          </a:bodyPr>
          <a:lstStyle/>
          <a:p>
            <a:pPr algn="ctr">
              <a:lnSpc>
                <a:spcPct val="150000"/>
              </a:lnSpc>
              <a:buClr>
                <a:srgbClr val="000000"/>
              </a:buClr>
              <a:buFont typeface="Arial"/>
              <a:buNone/>
            </a:pPr>
            <a:r>
              <a:rPr lang="en-US" sz="3733" b="1" kern="0" dirty="0">
                <a:solidFill>
                  <a:schemeClr val="bg1"/>
                </a:solidFill>
                <a:cs typeface="Arial"/>
                <a:sym typeface="Arial"/>
              </a:rPr>
              <a:t>TRƯỜNG TIỂU HỌC PÚC LỢI</a:t>
            </a:r>
          </a:p>
        </p:txBody>
      </p:sp>
      <p:sp>
        <p:nvSpPr>
          <p:cNvPr id="14" name="TextBox 13">
            <a:extLst>
              <a:ext uri="{FF2B5EF4-FFF2-40B4-BE49-F238E27FC236}">
                <a16:creationId xmlns:a16="http://schemas.microsoft.com/office/drawing/2014/main" id="{C983953A-71D9-4BA9-B853-006827CF50E3}"/>
              </a:ext>
            </a:extLst>
          </p:cNvPr>
          <p:cNvSpPr txBox="1"/>
          <p:nvPr/>
        </p:nvSpPr>
        <p:spPr>
          <a:xfrm>
            <a:off x="5317802" y="6425888"/>
            <a:ext cx="1556394" cy="261610"/>
          </a:xfrm>
          <a:prstGeom prst="rect">
            <a:avLst/>
          </a:prstGeom>
          <a:noFill/>
        </p:spPr>
        <p:txBody>
          <a:bodyPr wrap="square">
            <a:spAutoFit/>
          </a:bodyPr>
          <a:lstStyle/>
          <a:p>
            <a:r>
              <a:rPr lang="en-US" sz="11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sp>
        <p:nvSpPr>
          <p:cNvPr id="15" name="TextBox 14">
            <a:extLst>
              <a:ext uri="{FF2B5EF4-FFF2-40B4-BE49-F238E27FC236}">
                <a16:creationId xmlns:a16="http://schemas.microsoft.com/office/drawing/2014/main" id="{84FCA022-B6D2-417C-B64B-6CFD2AA703D2}"/>
              </a:ext>
            </a:extLst>
          </p:cNvPr>
          <p:cNvSpPr txBox="1"/>
          <p:nvPr/>
        </p:nvSpPr>
        <p:spPr>
          <a:xfrm>
            <a:off x="2277341" y="1656951"/>
            <a:ext cx="7084851" cy="1913794"/>
          </a:xfrm>
          <a:prstGeom prst="rect">
            <a:avLst/>
          </a:prstGeom>
          <a:noFill/>
        </p:spPr>
        <p:txBody>
          <a:bodyPr wrap="square" rtlCol="0">
            <a:spAutoFit/>
          </a:bodyPr>
          <a:lstStyle/>
          <a:p>
            <a:pPr algn="ctr">
              <a:lnSpc>
                <a:spcPct val="150000"/>
              </a:lnSpc>
              <a:buClr>
                <a:srgbClr val="000000"/>
              </a:buClr>
              <a:buFont typeface="Arial"/>
              <a:buNone/>
            </a:pPr>
            <a:r>
              <a:rPr lang="en-US" sz="8800" b="1" kern="0" dirty="0">
                <a:solidFill>
                  <a:srgbClr val="3B9185"/>
                </a:solidFill>
                <a:cs typeface="Arial"/>
                <a:sym typeface="Arial"/>
              </a:rPr>
              <a:t>TIẾNG VIỆT </a:t>
            </a:r>
          </a:p>
        </p:txBody>
      </p:sp>
      <p:pic>
        <p:nvPicPr>
          <p:cNvPr id="16" name="Picture 15">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2035405" y="3828888"/>
            <a:ext cx="7230316" cy="1381775"/>
          </a:xfrm>
          <a:prstGeom prst="rect">
            <a:avLst/>
          </a:prstGeom>
        </p:spPr>
      </p:pic>
    </p:spTree>
    <p:extLst>
      <p:ext uri="{BB962C8B-B14F-4D97-AF65-F5344CB8AC3E}">
        <p14:creationId xmlns:p14="http://schemas.microsoft.com/office/powerpoint/2010/main" val="4176972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a:extLst>
              <a:ext uri="{FF2B5EF4-FFF2-40B4-BE49-F238E27FC236}">
                <a16:creationId xmlns:a16="http://schemas.microsoft.com/office/drawing/2014/main" id="{B3134798-4945-4976-888A-E6C1974577C6}"/>
              </a:ext>
            </a:extLst>
          </p:cNvPr>
          <p:cNvSpPr/>
          <p:nvPr/>
        </p:nvSpPr>
        <p:spPr>
          <a:xfrm>
            <a:off x="1659835" y="1047234"/>
            <a:ext cx="8891619" cy="4763531"/>
          </a:xfrm>
          <a:prstGeom prst="roundRect">
            <a:avLst>
              <a:gd name="adj" fmla="val 0"/>
            </a:avLst>
          </a:prstGeom>
          <a:solidFill>
            <a:schemeClr val="bg1"/>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92">
            <a:extLst>
              <a:ext uri="{FF2B5EF4-FFF2-40B4-BE49-F238E27FC236}">
                <a16:creationId xmlns:a16="http://schemas.microsoft.com/office/drawing/2014/main" id="{41E939D5-C801-4CAE-A750-97DA267A06F5}"/>
              </a:ext>
            </a:extLst>
          </p:cNvPr>
          <p:cNvSpPr/>
          <p:nvPr/>
        </p:nvSpPr>
        <p:spPr>
          <a:xfrm>
            <a:off x="1224570" y="-773"/>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97">
            <a:extLst>
              <a:ext uri="{FF2B5EF4-FFF2-40B4-BE49-F238E27FC236}">
                <a16:creationId xmlns:a16="http://schemas.microsoft.com/office/drawing/2014/main" id="{17D8B38C-758D-4D30-97B3-2B352DF72175}"/>
              </a:ext>
            </a:extLst>
          </p:cNvPr>
          <p:cNvSpPr/>
          <p:nvPr/>
        </p:nvSpPr>
        <p:spPr>
          <a:xfrm>
            <a:off x="10112784" y="4832191"/>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6F079016-24AB-4A61-ADAB-511A3CFFE2C9}"/>
              </a:ext>
            </a:extLst>
          </p:cNvPr>
          <p:cNvSpPr/>
          <p:nvPr/>
        </p:nvSpPr>
        <p:spPr>
          <a:xfrm>
            <a:off x="10070181" y="348239"/>
            <a:ext cx="1684599" cy="413563"/>
          </a:xfrm>
          <a:prstGeom prst="roundRect">
            <a:avLst>
              <a:gd name="adj" fmla="val 50000"/>
            </a:avLst>
          </a:prstGeom>
          <a:solidFill>
            <a:schemeClr val="bg1">
              <a:alpha val="0"/>
            </a:schemeClr>
          </a:solidFill>
          <a:ln w="15875">
            <a:solidFill>
              <a:srgbClr val="00A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dirty="0">
                <a:solidFill>
                  <a:srgbClr val="475574"/>
                </a:solidFill>
              </a:rPr>
              <a:t>TRANH 1</a:t>
            </a:r>
            <a:endParaRPr lang="ko-KR" altLang="en-US" sz="2700" dirty="0">
              <a:solidFill>
                <a:srgbClr val="475574"/>
              </a:solidFill>
            </a:endParaRPr>
          </a:p>
        </p:txBody>
      </p:sp>
      <p:pic>
        <p:nvPicPr>
          <p:cNvPr id="11" name="Picture 10" descr="Graphical user interface, website&#10;&#10;Description automatically generated">
            <a:extLst>
              <a:ext uri="{FF2B5EF4-FFF2-40B4-BE49-F238E27FC236}">
                <a16:creationId xmlns:a16="http://schemas.microsoft.com/office/drawing/2014/main" id="{B9BD3C13-178A-416B-8A5D-9F6174F33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493" y="1047234"/>
            <a:ext cx="4106302" cy="2801285"/>
          </a:xfrm>
          <a:prstGeom prst="rect">
            <a:avLst/>
          </a:prstGeom>
        </p:spPr>
      </p:pic>
      <p:sp>
        <p:nvSpPr>
          <p:cNvPr id="16" name="30">
            <a:extLst>
              <a:ext uri="{FF2B5EF4-FFF2-40B4-BE49-F238E27FC236}">
                <a16:creationId xmlns:a16="http://schemas.microsoft.com/office/drawing/2014/main" id="{3950D7A5-6867-4C36-9696-BE04FC5BE898}"/>
              </a:ext>
            </a:extLst>
          </p:cNvPr>
          <p:cNvSpPr txBox="1"/>
          <p:nvPr/>
        </p:nvSpPr>
        <p:spPr>
          <a:xfrm>
            <a:off x="1804033" y="4060200"/>
            <a:ext cx="8728132" cy="769441"/>
          </a:xfrm>
          <a:prstGeom prst="rect">
            <a:avLst/>
          </a:prstGeom>
          <a:noFill/>
        </p:spPr>
        <p:txBody>
          <a:bodyPr wrap="square" rtlCol="0">
            <a:spAutoFit/>
          </a:bodyPr>
          <a:lstStyle/>
          <a:p>
            <a:pPr algn="just" fontAlgn="auto"/>
            <a:r>
              <a:rPr lang="vi-VN"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Các bạn chơi đá bóng rất hào hứng</a:t>
            </a:r>
            <a:r>
              <a:rPr 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5647461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a:extLst>
              <a:ext uri="{FF2B5EF4-FFF2-40B4-BE49-F238E27FC236}">
                <a16:creationId xmlns:a16="http://schemas.microsoft.com/office/drawing/2014/main" id="{B3134798-4945-4976-888A-E6C1974577C6}"/>
              </a:ext>
            </a:extLst>
          </p:cNvPr>
          <p:cNvSpPr/>
          <p:nvPr/>
        </p:nvSpPr>
        <p:spPr>
          <a:xfrm>
            <a:off x="1659835" y="1047234"/>
            <a:ext cx="8891619" cy="4763531"/>
          </a:xfrm>
          <a:prstGeom prst="roundRect">
            <a:avLst>
              <a:gd name="adj" fmla="val 0"/>
            </a:avLst>
          </a:prstGeom>
          <a:solidFill>
            <a:schemeClr val="bg1"/>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92">
            <a:extLst>
              <a:ext uri="{FF2B5EF4-FFF2-40B4-BE49-F238E27FC236}">
                <a16:creationId xmlns:a16="http://schemas.microsoft.com/office/drawing/2014/main" id="{41E939D5-C801-4CAE-A750-97DA267A06F5}"/>
              </a:ext>
            </a:extLst>
          </p:cNvPr>
          <p:cNvSpPr/>
          <p:nvPr/>
        </p:nvSpPr>
        <p:spPr>
          <a:xfrm>
            <a:off x="1224570" y="-773"/>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97">
            <a:extLst>
              <a:ext uri="{FF2B5EF4-FFF2-40B4-BE49-F238E27FC236}">
                <a16:creationId xmlns:a16="http://schemas.microsoft.com/office/drawing/2014/main" id="{17D8B38C-758D-4D30-97B3-2B352DF72175}"/>
              </a:ext>
            </a:extLst>
          </p:cNvPr>
          <p:cNvSpPr/>
          <p:nvPr/>
        </p:nvSpPr>
        <p:spPr>
          <a:xfrm>
            <a:off x="10112784" y="4832191"/>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6F079016-24AB-4A61-ADAB-511A3CFFE2C9}"/>
              </a:ext>
            </a:extLst>
          </p:cNvPr>
          <p:cNvSpPr/>
          <p:nvPr/>
        </p:nvSpPr>
        <p:spPr>
          <a:xfrm>
            <a:off x="10070181" y="348239"/>
            <a:ext cx="1684599" cy="413563"/>
          </a:xfrm>
          <a:prstGeom prst="roundRect">
            <a:avLst>
              <a:gd name="adj" fmla="val 50000"/>
            </a:avLst>
          </a:prstGeom>
          <a:solidFill>
            <a:schemeClr val="bg1">
              <a:alpha val="0"/>
            </a:schemeClr>
          </a:solidFill>
          <a:ln w="15875">
            <a:solidFill>
              <a:srgbClr val="00A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dirty="0">
                <a:solidFill>
                  <a:srgbClr val="475574"/>
                </a:solidFill>
              </a:rPr>
              <a:t>TRANH 2</a:t>
            </a:r>
            <a:endParaRPr lang="ko-KR" altLang="en-US" sz="2700" dirty="0">
              <a:solidFill>
                <a:srgbClr val="475574"/>
              </a:solidFill>
            </a:endParaRPr>
          </a:p>
        </p:txBody>
      </p:sp>
      <p:pic>
        <p:nvPicPr>
          <p:cNvPr id="11" name="Picture 10">
            <a:extLst>
              <a:ext uri="{FF2B5EF4-FFF2-40B4-BE49-F238E27FC236}">
                <a16:creationId xmlns:a16="http://schemas.microsoft.com/office/drawing/2014/main" id="{B9BD3C13-178A-416B-8A5D-9F6174F333D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52493" y="1109807"/>
            <a:ext cx="4106302" cy="2676138"/>
          </a:xfrm>
          <a:prstGeom prst="rect">
            <a:avLst/>
          </a:prstGeom>
        </p:spPr>
      </p:pic>
      <p:sp>
        <p:nvSpPr>
          <p:cNvPr id="16" name="30">
            <a:extLst>
              <a:ext uri="{FF2B5EF4-FFF2-40B4-BE49-F238E27FC236}">
                <a16:creationId xmlns:a16="http://schemas.microsoft.com/office/drawing/2014/main" id="{3950D7A5-6867-4C36-9696-BE04FC5BE898}"/>
              </a:ext>
            </a:extLst>
          </p:cNvPr>
          <p:cNvSpPr txBox="1"/>
          <p:nvPr/>
        </p:nvSpPr>
        <p:spPr>
          <a:xfrm>
            <a:off x="1804033" y="4060200"/>
            <a:ext cx="8728132" cy="769441"/>
          </a:xfrm>
          <a:prstGeom prst="rect">
            <a:avLst/>
          </a:prstGeom>
          <a:noFill/>
        </p:spPr>
        <p:txBody>
          <a:bodyPr wrap="square" rtlCol="0">
            <a:spAutoFit/>
          </a:bodyPr>
          <a:lstStyle/>
          <a:p>
            <a:pPr algn="ctr" fontAlgn="auto"/>
            <a:r>
              <a:rPr lang="vi-VN" sz="4400" dirty="0">
                <a:latin typeface="Arial-Rounded" panose="020B0500000000000000" pitchFamily="34" charset="0"/>
                <a:ea typeface="Arial-Rounded" panose="020B0500000000000000" pitchFamily="34" charset="0"/>
                <a:cs typeface="Arial-Rounded" panose="020B0500000000000000" pitchFamily="34" charset="0"/>
              </a:rPr>
              <a:t>Em thích đọc sách</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6585829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a:extLst>
              <a:ext uri="{FF2B5EF4-FFF2-40B4-BE49-F238E27FC236}">
                <a16:creationId xmlns:a16="http://schemas.microsoft.com/office/drawing/2014/main" id="{B3134798-4945-4976-888A-E6C1974577C6}"/>
              </a:ext>
            </a:extLst>
          </p:cNvPr>
          <p:cNvSpPr/>
          <p:nvPr/>
        </p:nvSpPr>
        <p:spPr>
          <a:xfrm>
            <a:off x="1659835" y="1047234"/>
            <a:ext cx="8891619" cy="4763531"/>
          </a:xfrm>
          <a:prstGeom prst="roundRect">
            <a:avLst>
              <a:gd name="adj" fmla="val 0"/>
            </a:avLst>
          </a:prstGeom>
          <a:solidFill>
            <a:schemeClr val="bg1"/>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92">
            <a:extLst>
              <a:ext uri="{FF2B5EF4-FFF2-40B4-BE49-F238E27FC236}">
                <a16:creationId xmlns:a16="http://schemas.microsoft.com/office/drawing/2014/main" id="{41E939D5-C801-4CAE-A750-97DA267A06F5}"/>
              </a:ext>
            </a:extLst>
          </p:cNvPr>
          <p:cNvSpPr/>
          <p:nvPr/>
        </p:nvSpPr>
        <p:spPr>
          <a:xfrm>
            <a:off x="1224570" y="-773"/>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97">
            <a:extLst>
              <a:ext uri="{FF2B5EF4-FFF2-40B4-BE49-F238E27FC236}">
                <a16:creationId xmlns:a16="http://schemas.microsoft.com/office/drawing/2014/main" id="{17D8B38C-758D-4D30-97B3-2B352DF72175}"/>
              </a:ext>
            </a:extLst>
          </p:cNvPr>
          <p:cNvSpPr/>
          <p:nvPr/>
        </p:nvSpPr>
        <p:spPr>
          <a:xfrm>
            <a:off x="10112784" y="4832191"/>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6F079016-24AB-4A61-ADAB-511A3CFFE2C9}"/>
              </a:ext>
            </a:extLst>
          </p:cNvPr>
          <p:cNvSpPr/>
          <p:nvPr/>
        </p:nvSpPr>
        <p:spPr>
          <a:xfrm>
            <a:off x="10070181" y="348239"/>
            <a:ext cx="1684599" cy="413563"/>
          </a:xfrm>
          <a:prstGeom prst="roundRect">
            <a:avLst>
              <a:gd name="adj" fmla="val 50000"/>
            </a:avLst>
          </a:prstGeom>
          <a:solidFill>
            <a:schemeClr val="bg1">
              <a:alpha val="0"/>
            </a:schemeClr>
          </a:solidFill>
          <a:ln w="15875">
            <a:solidFill>
              <a:srgbClr val="00A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dirty="0">
                <a:solidFill>
                  <a:srgbClr val="475574"/>
                </a:solidFill>
              </a:rPr>
              <a:t>TRANH 3</a:t>
            </a:r>
            <a:endParaRPr lang="ko-KR" altLang="en-US" sz="2700" dirty="0">
              <a:solidFill>
                <a:srgbClr val="475574"/>
              </a:solidFill>
            </a:endParaRPr>
          </a:p>
        </p:txBody>
      </p:sp>
      <p:pic>
        <p:nvPicPr>
          <p:cNvPr id="11" name="Picture 10">
            <a:extLst>
              <a:ext uri="{FF2B5EF4-FFF2-40B4-BE49-F238E27FC236}">
                <a16:creationId xmlns:a16="http://schemas.microsoft.com/office/drawing/2014/main" id="{B9BD3C13-178A-416B-8A5D-9F6174F333D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19948" y="1109807"/>
            <a:ext cx="3771391" cy="2676138"/>
          </a:xfrm>
          <a:prstGeom prst="rect">
            <a:avLst/>
          </a:prstGeom>
        </p:spPr>
      </p:pic>
    </p:spTree>
    <p:extLst>
      <p:ext uri="{BB962C8B-B14F-4D97-AF65-F5344CB8AC3E}">
        <p14:creationId xmlns:p14="http://schemas.microsoft.com/office/powerpoint/2010/main" val="3654711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a:extLst>
              <a:ext uri="{FF2B5EF4-FFF2-40B4-BE49-F238E27FC236}">
                <a16:creationId xmlns:a16="http://schemas.microsoft.com/office/drawing/2014/main" id="{B3134798-4945-4976-888A-E6C1974577C6}"/>
              </a:ext>
            </a:extLst>
          </p:cNvPr>
          <p:cNvSpPr/>
          <p:nvPr/>
        </p:nvSpPr>
        <p:spPr>
          <a:xfrm>
            <a:off x="1659835" y="1047234"/>
            <a:ext cx="8891619" cy="4763531"/>
          </a:xfrm>
          <a:prstGeom prst="roundRect">
            <a:avLst>
              <a:gd name="adj" fmla="val 0"/>
            </a:avLst>
          </a:prstGeom>
          <a:solidFill>
            <a:schemeClr val="bg1"/>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92">
            <a:extLst>
              <a:ext uri="{FF2B5EF4-FFF2-40B4-BE49-F238E27FC236}">
                <a16:creationId xmlns:a16="http://schemas.microsoft.com/office/drawing/2014/main" id="{41E939D5-C801-4CAE-A750-97DA267A06F5}"/>
              </a:ext>
            </a:extLst>
          </p:cNvPr>
          <p:cNvSpPr/>
          <p:nvPr/>
        </p:nvSpPr>
        <p:spPr>
          <a:xfrm>
            <a:off x="1224570" y="-773"/>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97">
            <a:extLst>
              <a:ext uri="{FF2B5EF4-FFF2-40B4-BE49-F238E27FC236}">
                <a16:creationId xmlns:a16="http://schemas.microsoft.com/office/drawing/2014/main" id="{17D8B38C-758D-4D30-97B3-2B352DF72175}"/>
              </a:ext>
            </a:extLst>
          </p:cNvPr>
          <p:cNvSpPr/>
          <p:nvPr/>
        </p:nvSpPr>
        <p:spPr>
          <a:xfrm>
            <a:off x="10112784" y="4832191"/>
            <a:ext cx="888523" cy="2024781"/>
          </a:xfrm>
          <a:prstGeom prst="roundRect">
            <a:avLst>
              <a:gd name="adj" fmla="val 0"/>
            </a:avLst>
          </a:prstGeom>
          <a:solidFill>
            <a:srgbClr val="3B9185"/>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pc="600" dirty="0">
              <a:solidFill>
                <a:srgbClr val="03458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6F079016-24AB-4A61-ADAB-511A3CFFE2C9}"/>
              </a:ext>
            </a:extLst>
          </p:cNvPr>
          <p:cNvSpPr/>
          <p:nvPr/>
        </p:nvSpPr>
        <p:spPr>
          <a:xfrm>
            <a:off x="10070181" y="348239"/>
            <a:ext cx="1684599" cy="413563"/>
          </a:xfrm>
          <a:prstGeom prst="roundRect">
            <a:avLst>
              <a:gd name="adj" fmla="val 50000"/>
            </a:avLst>
          </a:prstGeom>
          <a:solidFill>
            <a:schemeClr val="bg1">
              <a:alpha val="0"/>
            </a:schemeClr>
          </a:solidFill>
          <a:ln w="15875">
            <a:solidFill>
              <a:srgbClr val="00A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dirty="0">
                <a:solidFill>
                  <a:srgbClr val="475574"/>
                </a:solidFill>
              </a:rPr>
              <a:t>TRANH 4</a:t>
            </a:r>
            <a:endParaRPr lang="ko-KR" altLang="en-US" sz="2700" dirty="0">
              <a:solidFill>
                <a:srgbClr val="475574"/>
              </a:solidFill>
            </a:endParaRPr>
          </a:p>
        </p:txBody>
      </p:sp>
      <p:pic>
        <p:nvPicPr>
          <p:cNvPr id="11" name="Picture 10">
            <a:extLst>
              <a:ext uri="{FF2B5EF4-FFF2-40B4-BE49-F238E27FC236}">
                <a16:creationId xmlns:a16="http://schemas.microsoft.com/office/drawing/2014/main" id="{B9BD3C13-178A-416B-8A5D-9F6174F333D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04784" y="1109807"/>
            <a:ext cx="3601719" cy="2676138"/>
          </a:xfrm>
          <a:prstGeom prst="rect">
            <a:avLst/>
          </a:prstGeom>
        </p:spPr>
      </p:pic>
    </p:spTree>
    <p:extLst>
      <p:ext uri="{BB962C8B-B14F-4D97-AF65-F5344CB8AC3E}">
        <p14:creationId xmlns:p14="http://schemas.microsoft.com/office/powerpoint/2010/main" val="7033690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CBEC8B"/>
                </a:solidFill>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CBEC8B"/>
                </a:solidFill>
                <a:latin typeface="Arial Black" panose="020B0A04020102020204" pitchFamily="34" charset="0"/>
              </a:rPr>
              <a:t>1</a:t>
            </a:r>
          </a:p>
        </p:txBody>
      </p:sp>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pic>
        <p:nvPicPr>
          <p:cNvPr id="11" name="Picture 10">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816406" y="2667783"/>
            <a:ext cx="10559187" cy="2017951"/>
          </a:xfrm>
          <a:prstGeom prst="rect">
            <a:avLst/>
          </a:prstGeom>
        </p:spPr>
      </p:pic>
      <p:pic>
        <p:nvPicPr>
          <p:cNvPr id="12" name="Picture 11">
            <a:extLst>
              <a:ext uri="{FF2B5EF4-FFF2-40B4-BE49-F238E27FC236}">
                <a16:creationId xmlns:a16="http://schemas.microsoft.com/office/drawing/2014/main" id="{0D2E5C42-8D0C-4510-BF2B-7610438B1115}"/>
              </a:ext>
            </a:extLst>
          </p:cNvPr>
          <p:cNvPicPr>
            <a:picLocks noChangeAspect="1"/>
          </p:cNvPicPr>
          <p:nvPr/>
        </p:nvPicPr>
        <p:blipFill>
          <a:blip r:embed="rId7"/>
          <a:stretch>
            <a:fillRect/>
          </a:stretch>
        </p:blipFill>
        <p:spPr>
          <a:xfrm>
            <a:off x="2001349" y="17430"/>
            <a:ext cx="9169179" cy="2005758"/>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916276"/>
          </a:xfrm>
          <a:prstGeom prst="rect">
            <a:avLst/>
          </a:prstGeom>
          <a:noFill/>
        </p:spPr>
        <p:txBody>
          <a:bodyPr wrap="square" rtlCol="0">
            <a:spAutoFit/>
          </a:bodyPr>
          <a:lstStyle/>
          <a:p>
            <a:pPr algn="ctr">
              <a:lnSpc>
                <a:spcPct val="150000"/>
              </a:lnSpc>
              <a:buClr>
                <a:srgbClr val="000000"/>
              </a:buClr>
              <a:buFont typeface="Arial"/>
              <a:buNone/>
            </a:pPr>
            <a:r>
              <a:rPr lang="vi-VN" sz="4000" b="1" kern="0" dirty="0">
                <a:solidFill>
                  <a:srgbClr val="3B9185"/>
                </a:solidFill>
                <a:cs typeface="Arial"/>
                <a:sym typeface="Arial"/>
              </a:rPr>
              <a:t>TIẾT </a:t>
            </a:r>
            <a:r>
              <a:rPr lang="en-US" sz="4000" b="1" kern="0" dirty="0">
                <a:solidFill>
                  <a:srgbClr val="3B9185"/>
                </a:solidFill>
                <a:cs typeface="Arial"/>
                <a:sym typeface="Arial"/>
              </a:rPr>
              <a:t>4</a:t>
            </a:r>
          </a:p>
        </p:txBody>
      </p:sp>
    </p:spTree>
    <p:extLst>
      <p:ext uri="{BB962C8B-B14F-4D97-AF65-F5344CB8AC3E}">
        <p14:creationId xmlns:p14="http://schemas.microsoft.com/office/powerpoint/2010/main" val="14012770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EE88654B-BC42-4405-A87C-0C0027D1C888}"/>
              </a:ext>
            </a:extLst>
          </p:cNvPr>
          <p:cNvSpPr/>
          <p:nvPr/>
        </p:nvSpPr>
        <p:spPr>
          <a:xfrm>
            <a:off x="1277183" y="232153"/>
            <a:ext cx="3899979" cy="923330"/>
          </a:xfrm>
          <a:prstGeom prst="rect">
            <a:avLst/>
          </a:prstGeom>
        </p:spPr>
        <p:txBody>
          <a:bodyPr wrap="square">
            <a:spAutoFit/>
          </a:bodyPr>
          <a:lstStyle/>
          <a:p>
            <a:pPr algn="just"/>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95304D2-38BB-4184-A456-68CEB5BCD9BF}"/>
              </a:ext>
            </a:extLst>
          </p:cNvPr>
          <p:cNvGrpSpPr/>
          <p:nvPr/>
        </p:nvGrpSpPr>
        <p:grpSpPr>
          <a:xfrm>
            <a:off x="270933" y="177673"/>
            <a:ext cx="863972" cy="1015663"/>
            <a:chOff x="412456" y="106566"/>
            <a:chExt cx="863972" cy="1015663"/>
          </a:xfrm>
        </p:grpSpPr>
        <p:sp>
          <p:nvSpPr>
            <p:cNvPr id="4" name="Oval 3">
              <a:extLst>
                <a:ext uri="{FF2B5EF4-FFF2-40B4-BE49-F238E27FC236}">
                  <a16:creationId xmlns:a16="http://schemas.microsoft.com/office/drawing/2014/main" id="{928FBF29-FD59-4ABB-AF09-7A67D2560B3C}"/>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B6F14953-7E1D-4028-A368-8A47D0599C63}"/>
                </a:ext>
              </a:extLst>
            </p:cNvPr>
            <p:cNvSpPr/>
            <p:nvPr/>
          </p:nvSpPr>
          <p:spPr>
            <a:xfrm>
              <a:off x="554734" y="106566"/>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7</a:t>
              </a:r>
            </a:p>
          </p:txBody>
        </p:sp>
      </p:grpSp>
      <p:pic>
        <p:nvPicPr>
          <p:cNvPr id="6" name="Picture 5">
            <a:extLst>
              <a:ext uri="{FF2B5EF4-FFF2-40B4-BE49-F238E27FC236}">
                <a16:creationId xmlns:a16="http://schemas.microsoft.com/office/drawing/2014/main" id="{CB804572-CCFC-4F99-B147-806504C6360C}"/>
              </a:ext>
            </a:extLst>
          </p:cNvPr>
          <p:cNvPicPr>
            <a:picLocks noChangeAspect="1"/>
          </p:cNvPicPr>
          <p:nvPr/>
        </p:nvPicPr>
        <p:blipFill>
          <a:blip r:embed="rId2"/>
          <a:stretch>
            <a:fillRect/>
          </a:stretch>
        </p:blipFill>
        <p:spPr>
          <a:xfrm>
            <a:off x="272589" y="1488611"/>
            <a:ext cx="11506200" cy="4059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8">
            <a:extLst>
              <a:ext uri="{FF2B5EF4-FFF2-40B4-BE49-F238E27FC236}">
                <a16:creationId xmlns:a16="http://schemas.microsoft.com/office/drawing/2014/main" id="{7EE5D83A-4E42-41BD-9D24-2A496F4AF266}"/>
              </a:ext>
            </a:extLst>
          </p:cNvPr>
          <p:cNvSpPr/>
          <p:nvPr/>
        </p:nvSpPr>
        <p:spPr>
          <a:xfrm>
            <a:off x="1494409" y="2646120"/>
            <a:ext cx="7160181" cy="1384995"/>
          </a:xfrm>
          <a:prstGeom prst="rect">
            <a:avLst/>
          </a:prstGeom>
        </p:spPr>
        <p:txBody>
          <a:bodyPr wrap="square">
            <a:spAutoFit/>
          </a:bodyPr>
          <a:lstStyle/>
          <a:p>
            <a:r>
              <a:rPr lang="en-US" altLang="zh-CN" sz="4200" dirty="0">
                <a:latin typeface="Arial-Rounded" panose="020B0500000000000000" pitchFamily="34" charset="-93"/>
                <a:ea typeface="Arial-Rounded" panose="020B0500000000000000" pitchFamily="34" charset="-93"/>
                <a:cs typeface="Arial-Rounded" panose="020B0500000000000000" pitchFamily="34" charset="-93"/>
                <a:sym typeface="+mn-lt"/>
              </a:rPr>
              <a:t>Nam đã đọc được truyện tranh.</a:t>
            </a:r>
          </a:p>
          <a:p>
            <a:r>
              <a:rPr lang="en-US" altLang="zh-CN" sz="4200" dirty="0">
                <a:latin typeface="Arial-Rounded" panose="020B0500000000000000" pitchFamily="34" charset="-93"/>
                <a:ea typeface="Arial-Rounded" panose="020B0500000000000000" pitchFamily="34" charset="-93"/>
                <a:cs typeface="Arial-Rounded" panose="020B0500000000000000" pitchFamily="34" charset="-93"/>
                <a:sym typeface="+mn-lt"/>
              </a:rPr>
              <a:t>Nam còn biết làm toán nữa.</a:t>
            </a:r>
            <a:endParaRPr lang="zh-CN" altLang="en-US" sz="4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9491797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9BDD601E-E4B9-4490-BB2E-998C95B520F3}"/>
              </a:ext>
            </a:extLst>
          </p:cNvPr>
          <p:cNvSpPr/>
          <p:nvPr/>
        </p:nvSpPr>
        <p:spPr>
          <a:xfrm>
            <a:off x="1277183" y="232153"/>
            <a:ext cx="3899979" cy="923330"/>
          </a:xfrm>
          <a:prstGeom prst="rect">
            <a:avLst/>
          </a:prstGeom>
        </p:spPr>
        <p:txBody>
          <a:bodyPr wrap="square">
            <a:spAutoFit/>
          </a:bodyPr>
          <a:lstStyle/>
          <a:p>
            <a:pPr algn="just"/>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5634825-0F51-4352-86B9-A07B29D727FA}"/>
              </a:ext>
            </a:extLst>
          </p:cNvPr>
          <p:cNvGrpSpPr/>
          <p:nvPr/>
        </p:nvGrpSpPr>
        <p:grpSpPr>
          <a:xfrm>
            <a:off x="270933" y="177673"/>
            <a:ext cx="863972" cy="1015663"/>
            <a:chOff x="412456" y="106566"/>
            <a:chExt cx="863972" cy="1015663"/>
          </a:xfrm>
        </p:grpSpPr>
        <p:sp>
          <p:nvSpPr>
            <p:cNvPr id="4" name="Oval 3">
              <a:extLst>
                <a:ext uri="{FF2B5EF4-FFF2-40B4-BE49-F238E27FC236}">
                  <a16:creationId xmlns:a16="http://schemas.microsoft.com/office/drawing/2014/main" id="{C4E21418-DE61-439C-9420-2DEA98F5D0BA}"/>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FC6A9072-525C-40B5-8039-733B614C801A}"/>
                </a:ext>
              </a:extLst>
            </p:cNvPr>
            <p:cNvSpPr/>
            <p:nvPr/>
          </p:nvSpPr>
          <p:spPr>
            <a:xfrm>
              <a:off x="554734" y="106566"/>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7</a:t>
              </a:r>
            </a:p>
          </p:txBody>
        </p:sp>
      </p:grpSp>
      <p:pic>
        <p:nvPicPr>
          <p:cNvPr id="6" name="Picture 5">
            <a:extLst>
              <a:ext uri="{FF2B5EF4-FFF2-40B4-BE49-F238E27FC236}">
                <a16:creationId xmlns:a16="http://schemas.microsoft.com/office/drawing/2014/main" id="{0F010FE8-E82C-4CC5-B2B8-E236B403E51F}"/>
              </a:ext>
            </a:extLst>
          </p:cNvPr>
          <p:cNvPicPr>
            <a:picLocks noChangeAspect="1"/>
          </p:cNvPicPr>
          <p:nvPr/>
        </p:nvPicPr>
        <p:blipFill>
          <a:blip r:embed="rId2"/>
          <a:stretch>
            <a:fillRect/>
          </a:stretch>
        </p:blipFill>
        <p:spPr>
          <a:xfrm>
            <a:off x="4117230" y="1192243"/>
            <a:ext cx="4161905" cy="2400657"/>
          </a:xfrm>
          <a:prstGeom prst="rect">
            <a:avLst/>
          </a:prstGeom>
          <a:solidFill>
            <a:srgbClr val="FFFFFF">
              <a:shade val="85000"/>
            </a:srgbClr>
          </a:solidFill>
          <a:ln w="19050" cap="rnd">
            <a:solidFill>
              <a:schemeClr val="accent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8">
            <a:extLst>
              <a:ext uri="{FF2B5EF4-FFF2-40B4-BE49-F238E27FC236}">
                <a16:creationId xmlns:a16="http://schemas.microsoft.com/office/drawing/2014/main" id="{55AADF72-4437-46E6-A54A-EA698F150C29}"/>
              </a:ext>
            </a:extLst>
          </p:cNvPr>
          <p:cNvSpPr/>
          <p:nvPr/>
        </p:nvSpPr>
        <p:spPr>
          <a:xfrm>
            <a:off x="1778403" y="3802973"/>
            <a:ext cx="9628910" cy="2400657"/>
          </a:xfrm>
          <a:prstGeom prst="rect">
            <a:avLst/>
          </a:prstGeom>
        </p:spPr>
        <p:txBody>
          <a:bodyPr wrap="square">
            <a:spAutoFit/>
          </a:bodyPr>
          <a:lstStyle/>
          <a:p>
            <a:r>
              <a:rPr lang="en-US" altLang="zh-CN" sz="5000" dirty="0">
                <a:latin typeface="HP001 5 hàng 1 ô ly" panose="020B0603050302020204" pitchFamily="34" charset="0"/>
                <a:ea typeface="Arial-Rounded" panose="020B0500000000000000" pitchFamily="34" charset="-93"/>
                <a:cs typeface="Arial-Rounded" panose="020B0500000000000000" pitchFamily="34" charset="-93"/>
                <a:sym typeface="+mn-lt"/>
              </a:rPr>
              <a:t>Nam đã đůc </a:t>
            </a:r>
            <a:r>
              <a:rPr lang="en-US" altLang="zh-CN" sz="5000" dirty="0" err="1">
                <a:latin typeface="HP001 5 hàng 1 ô ly" panose="020B0603050302020204" pitchFamily="34" charset="0"/>
                <a:ea typeface="Arial-Rounded" panose="020B0500000000000000" pitchFamily="34" charset="-93"/>
                <a:cs typeface="Arial-Rounded" panose="020B0500000000000000" pitchFamily="34" charset="-93"/>
                <a:sym typeface="+mn-lt"/>
              </a:rPr>
              <a:t>đư</a:t>
            </a:r>
            <a:r>
              <a:rPr lang="el-GR" altLang="zh-CN" sz="5000" dirty="0">
                <a:latin typeface="HP001 5 hàng 1 ô ly" panose="020B0603050302020204" pitchFamily="34" charset="0"/>
                <a:ea typeface="Arial-Rounded" panose="020B0500000000000000" pitchFamily="34" charset="-93"/>
                <a:cs typeface="Arial-Rounded" panose="020B0500000000000000" pitchFamily="34" charset="-93"/>
                <a:sym typeface="+mn-lt"/>
              </a:rPr>
              <a:t>ϑ</a:t>
            </a:r>
            <a:r>
              <a:rPr lang="en-US" altLang="zh-CN" sz="5000" dirty="0">
                <a:latin typeface="HP001 5 hàng 1 ô ly" panose="020B0603050302020204" pitchFamily="34" charset="0"/>
                <a:ea typeface="Arial-Rounded" panose="020B0500000000000000" pitchFamily="34" charset="-93"/>
                <a:cs typeface="Arial-Rounded" panose="020B0500000000000000" pitchFamily="34" charset="-93"/>
                <a:sym typeface="+mn-lt"/>
              </a:rPr>
              <a:t> </a:t>
            </a:r>
            <a:r>
              <a:rPr lang="en-US" altLang="zh-CN" sz="5000" dirty="0" err="1">
                <a:solidFill>
                  <a:srgbClr val="FF0000"/>
                </a:solidFill>
                <a:latin typeface="HP001 5 hàng 1 ô ly" panose="020B0603050302020204" pitchFamily="34" charset="0"/>
                <a:ea typeface="Arial-Rounded" panose="020B0500000000000000" pitchFamily="34" charset="-93"/>
                <a:cs typeface="Arial-Rounded" panose="020B0500000000000000" pitchFamily="34" charset="-93"/>
                <a:sym typeface="+mn-lt"/>
              </a:rPr>
              <a:t>truyện</a:t>
            </a:r>
            <a:r>
              <a:rPr lang="en-US" altLang="zh-CN" sz="5000" dirty="0">
                <a:solidFill>
                  <a:srgbClr val="FF0000"/>
                </a:solidFill>
                <a:latin typeface="HP001 5 hàng 1 ô ly" panose="020B0603050302020204" pitchFamily="34" charset="0"/>
                <a:ea typeface="Arial-Rounded" panose="020B0500000000000000" pitchFamily="34" charset="-93"/>
                <a:cs typeface="Arial-Rounded" panose="020B0500000000000000" pitchFamily="34" charset="-93"/>
                <a:sym typeface="+mn-lt"/>
              </a:rPr>
              <a:t> tranh.</a:t>
            </a:r>
          </a:p>
          <a:p>
            <a:endParaRPr lang="en-US" altLang="zh-CN" sz="5000" dirty="0">
              <a:latin typeface="HP001 5 hàng 1 ô ly" panose="020B0603050302020204" pitchFamily="34" charset="0"/>
              <a:ea typeface="Arial-Rounded" panose="020B0500000000000000" pitchFamily="34" charset="-93"/>
              <a:cs typeface="Arial-Rounded" panose="020B0500000000000000" pitchFamily="34" charset="-93"/>
              <a:sym typeface="+mn-lt"/>
            </a:endParaRPr>
          </a:p>
          <a:p>
            <a:r>
              <a:rPr lang="en-US" altLang="zh-CN" sz="5000" dirty="0">
                <a:latin typeface="HP001 5 hàng 1 ô ly" panose="020B0603050302020204" pitchFamily="34" charset="0"/>
                <a:ea typeface="Arial-Rounded" panose="020B0500000000000000" pitchFamily="34" charset="-93"/>
                <a:cs typeface="Arial-Rounded" panose="020B0500000000000000" pitchFamily="34" charset="-93"/>
                <a:sym typeface="+mn-lt"/>
              </a:rPr>
              <a:t>Nam còn biết làm toán nữa.</a:t>
            </a:r>
            <a:endParaRPr lang="zh-CN" altLang="en-US" sz="5000" dirty="0">
              <a:latin typeface="HP001 5 hàng 1 ô ly"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1076507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a:extLst>
              <a:ext uri="{FF2B5EF4-FFF2-40B4-BE49-F238E27FC236}">
                <a16:creationId xmlns:a16="http://schemas.microsoft.com/office/drawing/2014/main" id="{D89F8441-07F2-4920-A352-8132ACB6CB8F}"/>
              </a:ext>
            </a:extLst>
          </p:cNvPr>
          <p:cNvSpPr/>
          <p:nvPr/>
        </p:nvSpPr>
        <p:spPr>
          <a:xfrm>
            <a:off x="1276428" y="3283608"/>
            <a:ext cx="3606809"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học      inh</a:t>
            </a:r>
            <a:endParaRPr lang="zh-CN" altLang="en-US" sz="5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0" name="Picture 9">
            <a:extLst>
              <a:ext uri="{FF2B5EF4-FFF2-40B4-BE49-F238E27FC236}">
                <a16:creationId xmlns:a16="http://schemas.microsoft.com/office/drawing/2014/main" id="{7F432C6E-69D3-4823-885F-86D57BBF3F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99914" y="3255842"/>
            <a:ext cx="1071069" cy="966806"/>
          </a:xfrm>
          <a:prstGeom prst="rect">
            <a:avLst/>
          </a:prstGeom>
        </p:spPr>
      </p:pic>
      <p:pic>
        <p:nvPicPr>
          <p:cNvPr id="13" name="Picture 12">
            <a:extLst>
              <a:ext uri="{FF2B5EF4-FFF2-40B4-BE49-F238E27FC236}">
                <a16:creationId xmlns:a16="http://schemas.microsoft.com/office/drawing/2014/main" id="{70A14BF2-BA1A-4E89-973A-9E4BA28804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58320" y="4759403"/>
            <a:ext cx="1071069" cy="966806"/>
          </a:xfrm>
          <a:prstGeom prst="rect">
            <a:avLst/>
          </a:prstGeom>
        </p:spPr>
      </p:pic>
      <p:sp>
        <p:nvSpPr>
          <p:cNvPr id="2" name="8">
            <a:extLst>
              <a:ext uri="{FF2B5EF4-FFF2-40B4-BE49-F238E27FC236}">
                <a16:creationId xmlns:a16="http://schemas.microsoft.com/office/drawing/2014/main" id="{0CE531D4-323B-4C01-BBBB-543ED7C81AEE}"/>
              </a:ext>
            </a:extLst>
          </p:cNvPr>
          <p:cNvSpPr/>
          <p:nvPr/>
        </p:nvSpPr>
        <p:spPr>
          <a:xfrm>
            <a:off x="1251596" y="271233"/>
            <a:ext cx="10503116" cy="1938992"/>
          </a:xfrm>
          <a:prstGeom prst="rect">
            <a:avLst/>
          </a:prstGeom>
        </p:spPr>
        <p:txBody>
          <a:bodyPr wrap="square">
            <a:spAutoFit/>
          </a:bodyPr>
          <a:lstStyle/>
          <a:p>
            <a:pPr algn="just"/>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4BEF41E4-5DDD-4CD7-A973-4D6DCE2E5511}"/>
              </a:ext>
            </a:extLst>
          </p:cNvPr>
          <p:cNvGrpSpPr/>
          <p:nvPr/>
        </p:nvGrpSpPr>
        <p:grpSpPr>
          <a:xfrm>
            <a:off x="326731" y="220866"/>
            <a:ext cx="863972" cy="1015663"/>
            <a:chOff x="412456" y="106566"/>
            <a:chExt cx="863972" cy="1015663"/>
          </a:xfrm>
        </p:grpSpPr>
        <p:sp>
          <p:nvSpPr>
            <p:cNvPr id="4" name="Oval 3">
              <a:extLst>
                <a:ext uri="{FF2B5EF4-FFF2-40B4-BE49-F238E27FC236}">
                  <a16:creationId xmlns:a16="http://schemas.microsoft.com/office/drawing/2014/main" id="{E180CE6D-A57D-4C0B-B5DE-5EC27FB1EA2C}"/>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A2EBAA47-B7AB-4448-AE44-3D3DA73EFD23}"/>
                </a:ext>
              </a:extLst>
            </p:cNvPr>
            <p:cNvSpPr/>
            <p:nvPr/>
          </p:nvSpPr>
          <p:spPr>
            <a:xfrm>
              <a:off x="554734" y="106566"/>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6" name="8">
            <a:extLst>
              <a:ext uri="{FF2B5EF4-FFF2-40B4-BE49-F238E27FC236}">
                <a16:creationId xmlns:a16="http://schemas.microsoft.com/office/drawing/2014/main" id="{CA787FD8-24FD-4A3F-A046-5DB0F1726B2B}"/>
              </a:ext>
            </a:extLst>
          </p:cNvPr>
          <p:cNvSpPr/>
          <p:nvPr/>
        </p:nvSpPr>
        <p:spPr>
          <a:xfrm>
            <a:off x="412456" y="2244619"/>
            <a:ext cx="4261486"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hay </a:t>
            </a:r>
            <a:r>
              <a:rPr lang="en-US" altLang="zh-CN"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x</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a:extLst>
              <a:ext uri="{FF2B5EF4-FFF2-40B4-BE49-F238E27FC236}">
                <a16:creationId xmlns:a16="http://schemas.microsoft.com/office/drawing/2014/main" id="{FC378F9B-3CC8-4C8D-B340-DC0273D786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28435" y="3255842"/>
            <a:ext cx="1071069" cy="966806"/>
          </a:xfrm>
          <a:prstGeom prst="rect">
            <a:avLst/>
          </a:prstGeom>
        </p:spPr>
      </p:pic>
      <p:sp>
        <p:nvSpPr>
          <p:cNvPr id="9" name="8">
            <a:extLst>
              <a:ext uri="{FF2B5EF4-FFF2-40B4-BE49-F238E27FC236}">
                <a16:creationId xmlns:a16="http://schemas.microsoft.com/office/drawing/2014/main" id="{70FBE06D-86DC-4752-AE98-92B0EAEA249E}"/>
              </a:ext>
            </a:extLst>
          </p:cNvPr>
          <p:cNvSpPr/>
          <p:nvPr/>
        </p:nvSpPr>
        <p:spPr>
          <a:xfrm>
            <a:off x="2843408" y="3285017"/>
            <a:ext cx="767151" cy="923330"/>
          </a:xfrm>
          <a:prstGeom prst="rect">
            <a:avLst/>
          </a:prstGeom>
        </p:spPr>
        <p:txBody>
          <a:bodyPr wrap="square">
            <a:spAutoFit/>
          </a:bodyPr>
          <a:lstStyle/>
          <a:p>
            <a:pPr algn="just"/>
            <a:r>
              <a:rPr lang="en-US" altLang="zh-CN"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8">
            <a:extLst>
              <a:ext uri="{FF2B5EF4-FFF2-40B4-BE49-F238E27FC236}">
                <a16:creationId xmlns:a16="http://schemas.microsoft.com/office/drawing/2014/main" id="{843B81B7-EC12-44CF-8EFF-D63F750C53F6}"/>
              </a:ext>
            </a:extLst>
          </p:cNvPr>
          <p:cNvSpPr/>
          <p:nvPr/>
        </p:nvSpPr>
        <p:spPr>
          <a:xfrm>
            <a:off x="7915240" y="3255842"/>
            <a:ext cx="2655920" cy="923330"/>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inh</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đẹp</a:t>
            </a:r>
            <a:endParaRPr lang="zh-CN" altLang="en-US" sz="5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8">
            <a:extLst>
              <a:ext uri="{FF2B5EF4-FFF2-40B4-BE49-F238E27FC236}">
                <a16:creationId xmlns:a16="http://schemas.microsoft.com/office/drawing/2014/main" id="{4F78240F-801B-408A-8D3C-54CC5D2A080B}"/>
              </a:ext>
            </a:extLst>
          </p:cNvPr>
          <p:cNvSpPr/>
          <p:nvPr/>
        </p:nvSpPr>
        <p:spPr>
          <a:xfrm>
            <a:off x="7436414" y="3255842"/>
            <a:ext cx="556524" cy="923330"/>
          </a:xfrm>
          <a:prstGeom prst="rect">
            <a:avLst/>
          </a:prstGeom>
        </p:spPr>
        <p:txBody>
          <a:bodyPr wrap="square">
            <a:spAutoFit/>
          </a:bodyPr>
          <a:lstStyle/>
          <a:p>
            <a:pPr algn="just"/>
            <a:r>
              <a:rPr lang="en-US" altLang="zh-CN"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x</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8DCBED40-FC3B-4D46-B7EF-1C1B6E50AE1D}"/>
              </a:ext>
            </a:extLst>
          </p:cNvPr>
          <p:cNvSpPr/>
          <p:nvPr/>
        </p:nvSpPr>
        <p:spPr>
          <a:xfrm>
            <a:off x="5118492" y="4759403"/>
            <a:ext cx="3606809" cy="923330"/>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ách</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5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3740573F-DB88-4536-9FB1-E149849395A3}"/>
              </a:ext>
            </a:extLst>
          </p:cNvPr>
          <p:cNvSpPr/>
          <p:nvPr/>
        </p:nvSpPr>
        <p:spPr>
          <a:xfrm>
            <a:off x="4673942" y="4759403"/>
            <a:ext cx="556524" cy="923330"/>
          </a:xfrm>
          <a:prstGeom prst="rect">
            <a:avLst/>
          </a:prstGeom>
        </p:spPr>
        <p:txBody>
          <a:bodyPr wrap="square">
            <a:spAutoFit/>
          </a:bodyPr>
          <a:lstStyle/>
          <a:p>
            <a:pPr algn="just"/>
            <a:r>
              <a:rPr lang="en-US" altLang="zh-CN"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47062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3"/>
                                        </p:tgtEl>
                                        <p:attrNameLst>
                                          <p:attrName>style.visibility</p:attrName>
                                        </p:attrNameLst>
                                      </p:cBhvr>
                                      <p:to>
                                        <p:strVal val="hidden"/>
                                      </p:to>
                                    </p:set>
                                  </p:childTnLst>
                                </p:cTn>
                              </p:par>
                              <p:par>
                                <p:cTn id="58" presetID="53" presetClass="entr" presetSubtype="16"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1" grpId="0"/>
      <p:bldP spid="12"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a:extLst>
              <a:ext uri="{FF2B5EF4-FFF2-40B4-BE49-F238E27FC236}">
                <a16:creationId xmlns:a16="http://schemas.microsoft.com/office/drawing/2014/main" id="{FD91BC22-53D1-44D1-81A4-E5A5E941E2B6}"/>
              </a:ext>
            </a:extLst>
          </p:cNvPr>
          <p:cNvSpPr/>
          <p:nvPr/>
        </p:nvSpPr>
        <p:spPr>
          <a:xfrm>
            <a:off x="1251596" y="271233"/>
            <a:ext cx="10503116" cy="1938992"/>
          </a:xfrm>
          <a:prstGeom prst="rect">
            <a:avLst/>
          </a:prstGeom>
        </p:spPr>
        <p:txBody>
          <a:bodyPr wrap="square">
            <a:spAutoFit/>
          </a:bodyPr>
          <a:lstStyle/>
          <a:p>
            <a:pPr algn="just"/>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60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04AAED76-BCC6-415B-BAA8-B8925F486D77}"/>
              </a:ext>
            </a:extLst>
          </p:cNvPr>
          <p:cNvGrpSpPr/>
          <p:nvPr/>
        </p:nvGrpSpPr>
        <p:grpSpPr>
          <a:xfrm>
            <a:off x="326731" y="220866"/>
            <a:ext cx="863972" cy="1015663"/>
            <a:chOff x="412456" y="106566"/>
            <a:chExt cx="863972" cy="1015663"/>
          </a:xfrm>
        </p:grpSpPr>
        <p:sp>
          <p:nvSpPr>
            <p:cNvPr id="6" name="Oval 5">
              <a:extLst>
                <a:ext uri="{FF2B5EF4-FFF2-40B4-BE49-F238E27FC236}">
                  <a16:creationId xmlns:a16="http://schemas.microsoft.com/office/drawing/2014/main" id="{30AA4051-E2A8-449C-BAD9-783006AA3FE5}"/>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4D5D5F51-7662-42FF-96B9-650068C42793}"/>
                </a:ext>
              </a:extLst>
            </p:cNvPr>
            <p:cNvSpPr/>
            <p:nvPr/>
          </p:nvSpPr>
          <p:spPr>
            <a:xfrm>
              <a:off x="554734" y="106566"/>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8" name="8">
            <a:extLst>
              <a:ext uri="{FF2B5EF4-FFF2-40B4-BE49-F238E27FC236}">
                <a16:creationId xmlns:a16="http://schemas.microsoft.com/office/drawing/2014/main" id="{032F105F-64D9-4B87-9F14-82E2D714ACD4}"/>
              </a:ext>
            </a:extLst>
          </p:cNvPr>
          <p:cNvSpPr/>
          <p:nvPr/>
        </p:nvSpPr>
        <p:spPr>
          <a:xfrm>
            <a:off x="406155" y="2318077"/>
            <a:ext cx="4261486"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5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hay </a:t>
            </a:r>
            <a:r>
              <a:rPr lang="en-US" altLang="zh-CN" sz="5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AD765383-27E2-489F-A6FE-CDC7FB5C64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2303" y="3349259"/>
            <a:ext cx="1071069" cy="966806"/>
          </a:xfrm>
          <a:prstGeom prst="rect">
            <a:avLst/>
          </a:prstGeom>
        </p:spPr>
      </p:pic>
      <p:sp>
        <p:nvSpPr>
          <p:cNvPr id="10" name="8">
            <a:extLst>
              <a:ext uri="{FF2B5EF4-FFF2-40B4-BE49-F238E27FC236}">
                <a16:creationId xmlns:a16="http://schemas.microsoft.com/office/drawing/2014/main" id="{4BAFFE5B-3FA0-4139-8766-49FC558F880E}"/>
              </a:ext>
            </a:extLst>
          </p:cNvPr>
          <p:cNvSpPr/>
          <p:nvPr/>
        </p:nvSpPr>
        <p:spPr>
          <a:xfrm>
            <a:off x="1954148" y="3329300"/>
            <a:ext cx="3606809" cy="923330"/>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ảnh</a:t>
            </a:r>
            <a:endParaRPr lang="zh-CN" altLang="en-US" sz="5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8">
            <a:extLst>
              <a:ext uri="{FF2B5EF4-FFF2-40B4-BE49-F238E27FC236}">
                <a16:creationId xmlns:a16="http://schemas.microsoft.com/office/drawing/2014/main" id="{7AB13F02-AA51-4C59-A8EB-DCE60DF45CA6}"/>
              </a:ext>
            </a:extLst>
          </p:cNvPr>
          <p:cNvSpPr/>
          <p:nvPr/>
        </p:nvSpPr>
        <p:spPr>
          <a:xfrm>
            <a:off x="1416468" y="3329300"/>
            <a:ext cx="767151" cy="923330"/>
          </a:xfrm>
          <a:prstGeom prst="rect">
            <a:avLst/>
          </a:prstGeom>
        </p:spPr>
        <p:txBody>
          <a:bodyPr wrap="square">
            <a:spAutoFit/>
          </a:bodyPr>
          <a:lstStyle/>
          <a:p>
            <a:pPr algn="just"/>
            <a:r>
              <a:rPr lang="en-US" altLang="zh-CN" sz="5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2" name="Picture 11">
            <a:extLst>
              <a:ext uri="{FF2B5EF4-FFF2-40B4-BE49-F238E27FC236}">
                <a16:creationId xmlns:a16="http://schemas.microsoft.com/office/drawing/2014/main" id="{0354B94B-EB9E-4B58-9282-94E64FF09C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76987" y="3349259"/>
            <a:ext cx="1071069" cy="966806"/>
          </a:xfrm>
          <a:prstGeom prst="rect">
            <a:avLst/>
          </a:prstGeom>
        </p:spPr>
      </p:pic>
      <p:sp>
        <p:nvSpPr>
          <p:cNvPr id="13" name="8">
            <a:extLst>
              <a:ext uri="{FF2B5EF4-FFF2-40B4-BE49-F238E27FC236}">
                <a16:creationId xmlns:a16="http://schemas.microsoft.com/office/drawing/2014/main" id="{BA96EAFA-5220-4C6A-8D3F-4AEF73ABD9AD}"/>
              </a:ext>
            </a:extLst>
          </p:cNvPr>
          <p:cNvSpPr/>
          <p:nvPr/>
        </p:nvSpPr>
        <p:spPr>
          <a:xfrm>
            <a:off x="7951159" y="3329300"/>
            <a:ext cx="2655920"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ữ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cái</a:t>
            </a:r>
            <a:endParaRPr lang="zh-CN" altLang="en-US" sz="5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C91FA77C-6164-4EF1-B237-3ACE78B56ACF}"/>
              </a:ext>
            </a:extLst>
          </p:cNvPr>
          <p:cNvSpPr/>
          <p:nvPr/>
        </p:nvSpPr>
        <p:spPr>
          <a:xfrm>
            <a:off x="7177109" y="3329300"/>
            <a:ext cx="1091981" cy="923330"/>
          </a:xfrm>
          <a:prstGeom prst="rect">
            <a:avLst/>
          </a:prstGeom>
        </p:spPr>
        <p:txBody>
          <a:bodyPr wrap="square">
            <a:spAutoFit/>
          </a:bodyPr>
          <a:lstStyle/>
          <a:p>
            <a:pPr algn="just"/>
            <a:r>
              <a:rPr lang="en-US" altLang="zh-CN" sz="5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5" name="Picture 14">
            <a:extLst>
              <a:ext uri="{FF2B5EF4-FFF2-40B4-BE49-F238E27FC236}">
                <a16:creationId xmlns:a16="http://schemas.microsoft.com/office/drawing/2014/main" id="{809CB24C-5A89-46E2-A4CB-31939541D5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43670" y="4903612"/>
            <a:ext cx="1071069" cy="966806"/>
          </a:xfrm>
          <a:prstGeom prst="rect">
            <a:avLst/>
          </a:prstGeom>
        </p:spPr>
      </p:pic>
      <p:sp>
        <p:nvSpPr>
          <p:cNvPr id="16" name="8">
            <a:extLst>
              <a:ext uri="{FF2B5EF4-FFF2-40B4-BE49-F238E27FC236}">
                <a16:creationId xmlns:a16="http://schemas.microsoft.com/office/drawing/2014/main" id="{008A797A-AEE0-4641-8B6C-D5F90B16ED8F}"/>
              </a:ext>
            </a:extLst>
          </p:cNvPr>
          <p:cNvSpPr/>
          <p:nvPr/>
        </p:nvSpPr>
        <p:spPr>
          <a:xfrm>
            <a:off x="4116290" y="4993434"/>
            <a:ext cx="3606809"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vui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ơi</a:t>
            </a:r>
            <a:endParaRPr lang="zh-CN" altLang="en-US" sz="5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9A7289D6-E3C4-4346-9020-A1F4F3A3F30D}"/>
              </a:ext>
            </a:extLst>
          </p:cNvPr>
          <p:cNvSpPr/>
          <p:nvPr/>
        </p:nvSpPr>
        <p:spPr>
          <a:xfrm>
            <a:off x="5363953" y="4947088"/>
            <a:ext cx="950786" cy="923330"/>
          </a:xfrm>
          <a:prstGeom prst="rect">
            <a:avLst/>
          </a:prstGeom>
        </p:spPr>
        <p:txBody>
          <a:bodyPr wrap="square">
            <a:spAutoFit/>
          </a:bodyPr>
          <a:lstStyle/>
          <a:p>
            <a:pPr algn="just"/>
            <a:r>
              <a:rPr lang="en-US" altLang="zh-CN" sz="5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a:t>
            </a:r>
            <a:endParaRPr lang="zh-CN" altLang="en-US" sz="5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171210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2"/>
                                        </p:tgtEl>
                                        <p:attrNameLst>
                                          <p:attrName>ppt_w</p:attrName>
                                        </p:attrNameLst>
                                      </p:cBhvr>
                                      <p:tavLst>
                                        <p:tav tm="0">
                                          <p:val>
                                            <p:strVal val="ppt_w"/>
                                          </p:val>
                                        </p:tav>
                                        <p:tav tm="100000">
                                          <p:val>
                                            <p:fltVal val="0"/>
                                          </p:val>
                                        </p:tav>
                                      </p:tavLst>
                                    </p:anim>
                                    <p:anim calcmode="lin" valueType="num">
                                      <p:cBhvr>
                                        <p:cTn id="51" dur="500"/>
                                        <p:tgtEl>
                                          <p:spTgt spid="12"/>
                                        </p:tgtEl>
                                        <p:attrNameLst>
                                          <p:attrName>ppt_h</p:attrName>
                                        </p:attrNameLst>
                                      </p:cBhvr>
                                      <p:tavLst>
                                        <p:tav tm="0">
                                          <p:val>
                                            <p:strVal val="ppt_h"/>
                                          </p:val>
                                        </p:tav>
                                        <p:tav tm="100000">
                                          <p:val>
                                            <p:fltVal val="0"/>
                                          </p:val>
                                        </p:tav>
                                      </p:tavLst>
                                    </p:anim>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53" presetClass="entr" presetSubtype="16"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15"/>
                                        </p:tgtEl>
                                        <p:attrNameLst>
                                          <p:attrName>ppt_w</p:attrName>
                                        </p:attrNameLst>
                                      </p:cBhvr>
                                      <p:tavLst>
                                        <p:tav tm="0">
                                          <p:val>
                                            <p:strVal val="ppt_w"/>
                                          </p:val>
                                        </p:tav>
                                        <p:tav tm="100000">
                                          <p:val>
                                            <p:fltVal val="0"/>
                                          </p:val>
                                        </p:tav>
                                      </p:tavLst>
                                    </p:anim>
                                    <p:anim calcmode="lin" valueType="num">
                                      <p:cBhvr>
                                        <p:cTn id="63" dur="500"/>
                                        <p:tgtEl>
                                          <p:spTgt spid="15"/>
                                        </p:tgtEl>
                                        <p:attrNameLst>
                                          <p:attrName>ppt_h</p:attrName>
                                        </p:attrNameLst>
                                      </p:cBhvr>
                                      <p:tavLst>
                                        <p:tav tm="0">
                                          <p:val>
                                            <p:strVal val="ppt_h"/>
                                          </p:val>
                                        </p:tav>
                                        <p:tav tm="100000">
                                          <p:val>
                                            <p:fltVal val="0"/>
                                          </p:val>
                                        </p:tav>
                                      </p:tavLst>
                                    </p:anim>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53" presetClass="entr" presetSubtype="16" fill="hold" grpId="1"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6"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C9BD2668-40A0-4012-A8D2-F6E8261CD3B4}"/>
              </a:ext>
            </a:extLst>
          </p:cNvPr>
          <p:cNvSpPr/>
          <p:nvPr/>
        </p:nvSpPr>
        <p:spPr>
          <a:xfrm>
            <a:off x="1243176" y="265941"/>
            <a:ext cx="10540383" cy="923330"/>
          </a:xfrm>
          <a:prstGeom prst="rect">
            <a:avLst/>
          </a:prstGeom>
        </p:spPr>
        <p:txBody>
          <a:bodyPr wrap="square">
            <a:spAutoFit/>
          </a:bodyPr>
          <a:lstStyle/>
          <a:p>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ý </a:t>
            </a:r>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bản</a:t>
            </a:r>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thân</a:t>
            </a:r>
            <a:endParaRPr lang="zh-CN" altLang="en-US"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951A9889-B691-4198-AA4F-5C960D4C3F36}"/>
              </a:ext>
            </a:extLst>
          </p:cNvPr>
          <p:cNvGrpSpPr/>
          <p:nvPr/>
        </p:nvGrpSpPr>
        <p:grpSpPr>
          <a:xfrm>
            <a:off x="266163" y="197790"/>
            <a:ext cx="863972" cy="1015663"/>
            <a:chOff x="412456" y="106566"/>
            <a:chExt cx="863972" cy="1015663"/>
          </a:xfrm>
        </p:grpSpPr>
        <p:sp>
          <p:nvSpPr>
            <p:cNvPr id="4" name="Oval 3">
              <a:extLst>
                <a:ext uri="{FF2B5EF4-FFF2-40B4-BE49-F238E27FC236}">
                  <a16:creationId xmlns:a16="http://schemas.microsoft.com/office/drawing/2014/main" id="{BFA9642F-0485-411E-AD76-A4867FB23399}"/>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FB3C58B5-A944-42DE-9D43-E889F2CB7EFA}"/>
                </a:ext>
              </a:extLst>
            </p:cNvPr>
            <p:cNvSpPr/>
            <p:nvPr/>
          </p:nvSpPr>
          <p:spPr>
            <a:xfrm>
              <a:off x="554734" y="106566"/>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9</a:t>
              </a:r>
            </a:p>
          </p:txBody>
        </p:sp>
      </p:grpSp>
      <p:sp>
        <p:nvSpPr>
          <p:cNvPr id="6" name="8">
            <a:extLst>
              <a:ext uri="{FF2B5EF4-FFF2-40B4-BE49-F238E27FC236}">
                <a16:creationId xmlns:a16="http://schemas.microsoft.com/office/drawing/2014/main" id="{7398F53C-AA9B-4B25-8194-298C3E04153C}"/>
              </a:ext>
            </a:extLst>
          </p:cNvPr>
          <p:cNvSpPr/>
          <p:nvPr/>
        </p:nvSpPr>
        <p:spPr>
          <a:xfrm>
            <a:off x="412456" y="1331506"/>
            <a:ext cx="5460977" cy="748988"/>
          </a:xfrm>
          <a:prstGeom prst="rect">
            <a:avLst/>
          </a:prstGeom>
        </p:spPr>
        <p:txBody>
          <a:bodyPr wrap="square">
            <a:spAutoFit/>
          </a:bodyPr>
          <a:lstStyle/>
          <a:p>
            <a:r>
              <a:rPr lang="en-US" altLang="zh-CN"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267"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267"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267"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267"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1, </a:t>
            </a:r>
            <a:r>
              <a:rPr lang="en-US" altLang="zh-CN"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4267"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267"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a:extLst>
              <a:ext uri="{FF2B5EF4-FFF2-40B4-BE49-F238E27FC236}">
                <a16:creationId xmlns:a16="http://schemas.microsoft.com/office/drawing/2014/main" id="{74647103-A387-4FE5-B78C-51EC7EE86340}"/>
              </a:ext>
            </a:extLst>
          </p:cNvPr>
          <p:cNvPicPr>
            <a:picLocks noChangeAspect="1"/>
          </p:cNvPicPr>
          <p:nvPr/>
        </p:nvPicPr>
        <p:blipFill>
          <a:blip r:embed="rId2"/>
          <a:stretch>
            <a:fillRect/>
          </a:stretch>
        </p:blipFill>
        <p:spPr>
          <a:xfrm>
            <a:off x="6208138" y="1471828"/>
            <a:ext cx="5746274" cy="5143325"/>
          </a:xfrm>
          <a:prstGeom prst="rect">
            <a:avLst/>
          </a:prstGeom>
          <a:ln w="38100" cap="sq">
            <a:solidFill>
              <a:srgbClr val="3B9185"/>
            </a:solidFill>
            <a:prstDash val="solid"/>
            <a:miter lim="800000"/>
          </a:ln>
          <a:effectLst>
            <a:outerShdw blurRad="50800" dist="38100" dir="2700000" algn="tl" rotWithShape="0">
              <a:srgbClr val="000000">
                <a:alpha val="43000"/>
              </a:srgbClr>
            </a:outerShdw>
          </a:effectLst>
        </p:spPr>
      </p:pic>
      <p:sp>
        <p:nvSpPr>
          <p:cNvPr id="8" name="8">
            <a:extLst>
              <a:ext uri="{FF2B5EF4-FFF2-40B4-BE49-F238E27FC236}">
                <a16:creationId xmlns:a16="http://schemas.microsoft.com/office/drawing/2014/main" id="{CF31CF57-8A3C-4D3E-A3F6-CE0C844CA6D1}"/>
              </a:ext>
            </a:extLst>
          </p:cNvPr>
          <p:cNvSpPr/>
          <p:nvPr/>
        </p:nvSpPr>
        <p:spPr>
          <a:xfrm>
            <a:off x="140171" y="2198547"/>
            <a:ext cx="6615632" cy="3539046"/>
          </a:xfrm>
          <a:prstGeom prst="rect">
            <a:avLst/>
          </a:prstGeom>
        </p:spPr>
        <p:txBody>
          <a:bodyPr wrap="square">
            <a:spAutoFit/>
          </a:bodyPr>
          <a:lstStyle/>
          <a:p>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sớm</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hơn</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hơn</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nhè</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ngóng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đón</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về</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thơ</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endParaRPr lang="zh-CN" altLang="en-US" sz="3733"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9368448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HẠM DUYÊN 18 - 9Slide.vn">
            <a:hlinkClick r:id="" action="ppaction://media"/>
            <a:extLst>
              <a:ext uri="{FF2B5EF4-FFF2-40B4-BE49-F238E27FC236}">
                <a16:creationId xmlns:a16="http://schemas.microsoft.com/office/drawing/2014/main" id="{8C3D55A2-5FB1-A66B-5AE6-F294BF519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4404" y="4502478"/>
            <a:ext cx="406400" cy="406400"/>
          </a:xfrm>
          <a:prstGeom prst="rect">
            <a:avLst/>
          </a:prstGeom>
        </p:spPr>
      </p:pic>
      <p:pic>
        <p:nvPicPr>
          <p:cNvPr id="13" name="PHẠM DUYÊN 2 - 9Slide.vn">
            <a:extLst>
              <a:ext uri="{FF2B5EF4-FFF2-40B4-BE49-F238E27FC236}">
                <a16:creationId xmlns:a16="http://schemas.microsoft.com/office/drawing/2014/main" id="{C54ABE52-6C1B-A1A5-BA77-4E3CF6D7DEFE}"/>
              </a:ext>
            </a:extLst>
          </p:cNvPr>
          <p:cNvPicPr>
            <a:picLocks noChangeAspect="1"/>
          </p:cNvPicPr>
          <p:nvPr/>
        </p:nvPicPr>
        <p:blipFill rotWithShape="1">
          <a:blip r:embed="rId5"/>
          <a:srcRect b="20592"/>
          <a:stretch/>
        </p:blipFill>
        <p:spPr>
          <a:xfrm>
            <a:off x="0" y="2576052"/>
            <a:ext cx="12192000" cy="4276213"/>
          </a:xfrm>
          <a:prstGeom prst="rect">
            <a:avLst/>
          </a:prstGeom>
        </p:spPr>
      </p:pic>
      <p:grpSp>
        <p:nvGrpSpPr>
          <p:cNvPr id="7" name="PHẠM DUYÊN 1 - 9Slide.vn">
            <a:extLst>
              <a:ext uri="{FF2B5EF4-FFF2-40B4-BE49-F238E27FC236}">
                <a16:creationId xmlns:a16="http://schemas.microsoft.com/office/drawing/2014/main" id="{10793851-52AA-6F1F-59A1-50AF41DDD2F7}"/>
              </a:ext>
            </a:extLst>
          </p:cNvPr>
          <p:cNvGrpSpPr/>
          <p:nvPr/>
        </p:nvGrpSpPr>
        <p:grpSpPr>
          <a:xfrm>
            <a:off x="10230166" y="5925151"/>
            <a:ext cx="988019" cy="769441"/>
            <a:chOff x="9608985" y="9848545"/>
            <a:chExt cx="1482028" cy="1154161"/>
          </a:xfrm>
        </p:grpSpPr>
        <p:pic>
          <p:nvPicPr>
            <p:cNvPr id="4" name="Picture 14">
              <a:extLst>
                <a:ext uri="{FF2B5EF4-FFF2-40B4-BE49-F238E27FC236}">
                  <a16:creationId xmlns:a16="http://schemas.microsoft.com/office/drawing/2014/main" id="{9A26D31C-57BF-615C-15DF-9089D90C8186}"/>
                </a:ext>
              </a:extLst>
            </p:cNvPr>
            <p:cNvPicPr>
              <a:picLocks noChangeAspect="1"/>
            </p:cNvPicPr>
            <p:nvPr/>
          </p:nvPicPr>
          <p:blipFill>
            <a:blip r:embed="rId6"/>
            <a:srcRect/>
            <a:stretch>
              <a:fillRect/>
            </a:stretch>
          </p:blipFill>
          <p:spPr>
            <a:xfrm>
              <a:off x="9608985" y="10191750"/>
              <a:ext cx="1482028" cy="657650"/>
            </a:xfrm>
            <a:prstGeom prst="rect">
              <a:avLst/>
            </a:prstGeom>
          </p:spPr>
        </p:pic>
        <p:sp>
          <p:nvSpPr>
            <p:cNvPr id="5" name="TextBox 4">
              <a:extLst>
                <a:ext uri="{FF2B5EF4-FFF2-40B4-BE49-F238E27FC236}">
                  <a16:creationId xmlns:a16="http://schemas.microsoft.com/office/drawing/2014/main" id="{F5143261-A428-5441-D392-B3ACE7030783}"/>
                </a:ext>
              </a:extLst>
            </p:cNvPr>
            <p:cNvSpPr txBox="1"/>
            <p:nvPr/>
          </p:nvSpPr>
          <p:spPr>
            <a:xfrm>
              <a:off x="10056730" y="9848545"/>
              <a:ext cx="781945" cy="1154161"/>
            </a:xfrm>
            <a:prstGeom prst="rect">
              <a:avLst/>
            </a:prstGeom>
            <a:noFill/>
          </p:spPr>
          <p:txBody>
            <a:bodyPr wrap="none" rtlCol="0">
              <a:spAutoFit/>
            </a:bodyPr>
            <a:lstStyle/>
            <a:p>
              <a:r>
                <a:rPr lang="en-US" sz="4400">
                  <a:solidFill>
                    <a:srgbClr val="5C1906"/>
                  </a:solidFill>
                  <a:effectLst>
                    <a:outerShdw blurRad="38100" dist="38100" dir="2700000" algn="tl">
                      <a:srgbClr val="FFFF00">
                        <a:alpha val="43000"/>
                      </a:srgbClr>
                    </a:outerShdw>
                  </a:effectLst>
                  <a:latin typeface="UVN Chim Bien Nang" panose="0209080305050A020404" pitchFamily="18" charset="0"/>
                </a:rPr>
                <a:t>2</a:t>
              </a:r>
            </a:p>
          </p:txBody>
        </p:sp>
      </p:grpSp>
      <p:pic>
        <p:nvPicPr>
          <p:cNvPr id="9" name="PHẠM DUYÊN 2 - 9Slide.vn"/>
          <p:cNvPicPr>
            <a:picLocks noChangeAspect="1"/>
          </p:cNvPicPr>
          <p:nvPr/>
        </p:nvPicPr>
        <p:blipFill>
          <a:blip r:embed="rId7"/>
          <a:srcRect/>
          <a:stretch>
            <a:fillRect/>
          </a:stretch>
        </p:blipFill>
        <p:spPr>
          <a:xfrm rot="-120000" flipH="1">
            <a:off x="3464603" y="-86235"/>
            <a:ext cx="5262795" cy="888097"/>
          </a:xfrm>
          <a:prstGeom prst="rect">
            <a:avLst/>
          </a:prstGeom>
        </p:spPr>
      </p:pic>
      <p:pic>
        <p:nvPicPr>
          <p:cNvPr id="19" name="PHẠM DUYÊN 4 - 9Slide.vn">
            <a:hlinkClick r:id="rId8" action="ppaction://hlinksldjump"/>
            <a:extLst>
              <a:ext uri="{FF2B5EF4-FFF2-40B4-BE49-F238E27FC236}">
                <a16:creationId xmlns:a16="http://schemas.microsoft.com/office/drawing/2014/main" id="{E89039DC-24C3-E618-F612-D65452884B81}"/>
              </a:ext>
            </a:extLst>
          </p:cNvPr>
          <p:cNvPicPr>
            <a:picLocks noChangeAspect="1"/>
          </p:cNvPicPr>
          <p:nvPr/>
        </p:nvPicPr>
        <p:blipFill>
          <a:blip r:embed="rId9"/>
          <a:stretch>
            <a:fillRect/>
          </a:stretch>
        </p:blipFill>
        <p:spPr>
          <a:xfrm>
            <a:off x="202148" y="4183309"/>
            <a:ext cx="4936245" cy="2637213"/>
          </a:xfrm>
          <a:prstGeom prst="rect">
            <a:avLst/>
          </a:prstGeom>
        </p:spPr>
      </p:pic>
      <p:pic>
        <p:nvPicPr>
          <p:cNvPr id="8" name="PHẠM DUYÊN 5 - 9Slide.vn"/>
          <p:cNvPicPr>
            <a:picLocks noChangeAspect="1"/>
          </p:cNvPicPr>
          <p:nvPr/>
        </p:nvPicPr>
        <p:blipFill>
          <a:blip r:embed="rId10"/>
          <a:srcRect/>
          <a:stretch>
            <a:fillRect/>
          </a:stretch>
        </p:blipFill>
        <p:spPr>
          <a:xfrm flipH="1">
            <a:off x="8771798" y="615362"/>
            <a:ext cx="3196413" cy="5197421"/>
          </a:xfrm>
          <a:prstGeom prst="rect">
            <a:avLst/>
          </a:prstGeom>
        </p:spPr>
      </p:pic>
      <p:pic>
        <p:nvPicPr>
          <p:cNvPr id="20" name="PHẠM DUYÊN 6 - 9Slide.vn">
            <a:extLst>
              <a:ext uri="{FF2B5EF4-FFF2-40B4-BE49-F238E27FC236}">
                <a16:creationId xmlns:a16="http://schemas.microsoft.com/office/drawing/2014/main" id="{3CC5A371-BCE8-4976-E95F-64EA02FB2330}"/>
              </a:ext>
            </a:extLst>
          </p:cNvPr>
          <p:cNvPicPr>
            <a:picLocks noChangeAspect="1"/>
          </p:cNvPicPr>
          <p:nvPr/>
        </p:nvPicPr>
        <p:blipFill>
          <a:blip r:embed="rId11"/>
          <a:srcRect/>
          <a:stretch>
            <a:fillRect/>
          </a:stretch>
        </p:blipFill>
        <p:spPr>
          <a:xfrm flipH="1">
            <a:off x="10019083" y="5444493"/>
            <a:ext cx="610689" cy="482191"/>
          </a:xfrm>
          <a:prstGeom prst="rect">
            <a:avLst/>
          </a:prstGeom>
        </p:spPr>
      </p:pic>
      <p:pic>
        <p:nvPicPr>
          <p:cNvPr id="2" name="PHẠM DUYÊN 7 - 9Slide.vn"/>
          <p:cNvPicPr>
            <a:picLocks noChangeAspect="1"/>
          </p:cNvPicPr>
          <p:nvPr/>
        </p:nvPicPr>
        <p:blipFill>
          <a:blip r:embed="rId12"/>
          <a:srcRect/>
          <a:stretch>
            <a:fillRect/>
          </a:stretch>
        </p:blipFill>
        <p:spPr>
          <a:xfrm>
            <a:off x="10090466" y="5008253"/>
            <a:ext cx="1848221" cy="1883537"/>
          </a:xfrm>
          <a:prstGeom prst="rect">
            <a:avLst/>
          </a:prstGeom>
        </p:spPr>
      </p:pic>
      <p:pic>
        <p:nvPicPr>
          <p:cNvPr id="6" name="PHẠM DUYÊN 8 - 9Slide.vn"/>
          <p:cNvPicPr>
            <a:picLocks noChangeAspect="1"/>
          </p:cNvPicPr>
          <p:nvPr/>
        </p:nvPicPr>
        <p:blipFill>
          <a:blip r:embed="rId13"/>
          <a:srcRect/>
          <a:stretch>
            <a:fillRect/>
          </a:stretch>
        </p:blipFill>
        <p:spPr>
          <a:xfrm flipH="1">
            <a:off x="6273573" y="4779783"/>
            <a:ext cx="788660" cy="1244244"/>
          </a:xfrm>
          <a:prstGeom prst="rect">
            <a:avLst/>
          </a:prstGeom>
        </p:spPr>
      </p:pic>
      <p:pic>
        <p:nvPicPr>
          <p:cNvPr id="26" name="PHẠM DUYÊN 9 - 9Slide.vn">
            <a:extLst>
              <a:ext uri="{FF2B5EF4-FFF2-40B4-BE49-F238E27FC236}">
                <a16:creationId xmlns:a16="http://schemas.microsoft.com/office/drawing/2014/main" id="{87F02526-7BB7-BBBA-E74E-A105D075A69D}"/>
              </a:ext>
            </a:extLst>
          </p:cNvPr>
          <p:cNvPicPr>
            <a:picLocks noChangeAspect="1"/>
          </p:cNvPicPr>
          <p:nvPr/>
        </p:nvPicPr>
        <p:blipFill>
          <a:blip r:embed="rId14"/>
          <a:srcRect/>
          <a:stretch>
            <a:fillRect/>
          </a:stretch>
        </p:blipFill>
        <p:spPr>
          <a:xfrm rot="10800000">
            <a:off x="176678" y="110887"/>
            <a:ext cx="1525197" cy="865549"/>
          </a:xfrm>
          <a:prstGeom prst="rect">
            <a:avLst/>
          </a:prstGeom>
          <a:effectLst>
            <a:outerShdw blurRad="50800" dist="38100" dir="2700000" algn="tl" rotWithShape="0">
              <a:prstClr val="black">
                <a:alpha val="40000"/>
              </a:prstClr>
            </a:outerShdw>
          </a:effectLst>
        </p:spPr>
      </p:pic>
      <p:pic>
        <p:nvPicPr>
          <p:cNvPr id="27" name="PHẠM DUYÊN 10 - 9Slide.vn">
            <a:extLst>
              <a:ext uri="{FF2B5EF4-FFF2-40B4-BE49-F238E27FC236}">
                <a16:creationId xmlns:a16="http://schemas.microsoft.com/office/drawing/2014/main" id="{82E9B01D-7C12-2C1F-0B57-A34A68B638F0}"/>
              </a:ext>
            </a:extLst>
          </p:cNvPr>
          <p:cNvPicPr>
            <a:picLocks noChangeAspect="1"/>
          </p:cNvPicPr>
          <p:nvPr/>
        </p:nvPicPr>
        <p:blipFill>
          <a:blip r:embed="rId15"/>
          <a:srcRect/>
          <a:stretch>
            <a:fillRect/>
          </a:stretch>
        </p:blipFill>
        <p:spPr>
          <a:xfrm flipH="1">
            <a:off x="10949404" y="71809"/>
            <a:ext cx="1096393" cy="709915"/>
          </a:xfrm>
          <a:prstGeom prst="rect">
            <a:avLst/>
          </a:prstGeom>
        </p:spPr>
      </p:pic>
      <p:pic>
        <p:nvPicPr>
          <p:cNvPr id="28" name="PHẠM DUYÊN 11 - 9Slide.vn">
            <a:extLst>
              <a:ext uri="{FF2B5EF4-FFF2-40B4-BE49-F238E27FC236}">
                <a16:creationId xmlns:a16="http://schemas.microsoft.com/office/drawing/2014/main" id="{36F0DE7C-F757-B7D6-B1B0-B81FAE50961A}"/>
              </a:ext>
            </a:extLst>
          </p:cNvPr>
          <p:cNvPicPr>
            <a:picLocks noChangeAspect="1"/>
          </p:cNvPicPr>
          <p:nvPr/>
        </p:nvPicPr>
        <p:blipFill>
          <a:blip r:embed="rId15"/>
          <a:srcRect/>
          <a:stretch>
            <a:fillRect/>
          </a:stretch>
        </p:blipFill>
        <p:spPr>
          <a:xfrm flipH="1" flipV="1">
            <a:off x="10379900" y="93254"/>
            <a:ext cx="516993" cy="334753"/>
          </a:xfrm>
          <a:prstGeom prst="rect">
            <a:avLst/>
          </a:prstGeom>
        </p:spPr>
      </p:pic>
      <p:pic>
        <p:nvPicPr>
          <p:cNvPr id="25" name="PHẠM DUYÊN 12 - 9Slide.vn">
            <a:extLst>
              <a:ext uri="{FF2B5EF4-FFF2-40B4-BE49-F238E27FC236}">
                <a16:creationId xmlns:a16="http://schemas.microsoft.com/office/drawing/2014/main" id="{1CDB7D6F-6D9C-AEDE-460A-0463FCE28C04}"/>
              </a:ext>
            </a:extLst>
          </p:cNvPr>
          <p:cNvPicPr>
            <a:picLocks noChangeAspect="1"/>
          </p:cNvPicPr>
          <p:nvPr/>
        </p:nvPicPr>
        <p:blipFill>
          <a:blip r:embed="rId14"/>
          <a:srcRect/>
          <a:stretch>
            <a:fillRect/>
          </a:stretch>
        </p:blipFill>
        <p:spPr>
          <a:xfrm>
            <a:off x="1966710" y="260631"/>
            <a:ext cx="831829" cy="472064"/>
          </a:xfrm>
          <a:prstGeom prst="rect">
            <a:avLst/>
          </a:prstGeom>
          <a:effectLst>
            <a:outerShdw blurRad="50800" dist="38100" dir="2700000" algn="tl" rotWithShape="0">
              <a:prstClr val="black">
                <a:alpha val="40000"/>
              </a:prstClr>
            </a:outerShdw>
          </a:effectLst>
        </p:spPr>
      </p:pic>
      <p:pic>
        <p:nvPicPr>
          <p:cNvPr id="29" name="PHẠM DUYÊN 13 - 9Slide.vn">
            <a:extLst>
              <a:ext uri="{FF2B5EF4-FFF2-40B4-BE49-F238E27FC236}">
                <a16:creationId xmlns:a16="http://schemas.microsoft.com/office/drawing/2014/main" id="{5206D351-B567-006E-D55C-49486A9D4B1C}"/>
              </a:ext>
            </a:extLst>
          </p:cNvPr>
          <p:cNvPicPr>
            <a:picLocks noChangeAspect="1"/>
          </p:cNvPicPr>
          <p:nvPr/>
        </p:nvPicPr>
        <p:blipFill>
          <a:blip r:embed="rId15"/>
          <a:srcRect/>
          <a:stretch>
            <a:fillRect/>
          </a:stretch>
        </p:blipFill>
        <p:spPr>
          <a:xfrm flipH="1" flipV="1">
            <a:off x="10486338" y="388300"/>
            <a:ext cx="516993" cy="334753"/>
          </a:xfrm>
          <a:prstGeom prst="rect">
            <a:avLst/>
          </a:prstGeom>
        </p:spPr>
      </p:pic>
      <p:pic>
        <p:nvPicPr>
          <p:cNvPr id="36" name="PHẠM DUYÊN 14 - 9Slide.vn">
            <a:extLst>
              <a:ext uri="{FF2B5EF4-FFF2-40B4-BE49-F238E27FC236}">
                <a16:creationId xmlns:a16="http://schemas.microsoft.com/office/drawing/2014/main" id="{4D59037E-E545-7F8A-4085-6E3D9089347C}"/>
              </a:ext>
            </a:extLst>
          </p:cNvPr>
          <p:cNvPicPr>
            <a:picLocks noChangeAspect="1"/>
          </p:cNvPicPr>
          <p:nvPr/>
        </p:nvPicPr>
        <p:blipFill>
          <a:blip r:embed="rId16"/>
          <a:stretch>
            <a:fillRect/>
          </a:stretch>
        </p:blipFill>
        <p:spPr>
          <a:xfrm rot="20685428">
            <a:off x="2213733" y="702819"/>
            <a:ext cx="2849756" cy="2188799"/>
          </a:xfrm>
          <a:prstGeom prst="rect">
            <a:avLst/>
          </a:prstGeom>
        </p:spPr>
      </p:pic>
      <p:pic>
        <p:nvPicPr>
          <p:cNvPr id="41" name="PHẠM DUYÊN 15 - 9Slide.vn">
            <a:extLst>
              <a:ext uri="{FF2B5EF4-FFF2-40B4-BE49-F238E27FC236}">
                <a16:creationId xmlns:a16="http://schemas.microsoft.com/office/drawing/2014/main" id="{55F48F5A-7CF4-EDCA-02BD-9CB73E4041A9}"/>
              </a:ext>
            </a:extLst>
          </p:cNvPr>
          <p:cNvPicPr>
            <a:picLocks noChangeAspect="1"/>
          </p:cNvPicPr>
          <p:nvPr/>
        </p:nvPicPr>
        <p:blipFill>
          <a:blip r:embed="rId17"/>
          <a:stretch>
            <a:fillRect/>
          </a:stretch>
        </p:blipFill>
        <p:spPr>
          <a:xfrm rot="1572738">
            <a:off x="4577100" y="620147"/>
            <a:ext cx="3756497" cy="2198404"/>
          </a:xfrm>
          <a:prstGeom prst="rect">
            <a:avLst/>
          </a:prstGeom>
        </p:spPr>
      </p:pic>
      <p:pic>
        <p:nvPicPr>
          <p:cNvPr id="42" name="PHẠM DUYÊN 16 - 9Slide.vn">
            <a:extLst>
              <a:ext uri="{FF2B5EF4-FFF2-40B4-BE49-F238E27FC236}">
                <a16:creationId xmlns:a16="http://schemas.microsoft.com/office/drawing/2014/main" id="{00A7A6A6-B746-6BDB-AA71-6E2677F2C302}"/>
              </a:ext>
            </a:extLst>
          </p:cNvPr>
          <p:cNvPicPr>
            <a:picLocks noChangeAspect="1"/>
          </p:cNvPicPr>
          <p:nvPr/>
        </p:nvPicPr>
        <p:blipFill>
          <a:blip r:embed="rId18"/>
          <a:stretch>
            <a:fillRect/>
          </a:stretch>
        </p:blipFill>
        <p:spPr>
          <a:xfrm>
            <a:off x="3039766" y="1895324"/>
            <a:ext cx="4113125" cy="2629636"/>
          </a:xfrm>
          <a:prstGeom prst="rect">
            <a:avLst/>
          </a:prstGeom>
        </p:spPr>
      </p:pic>
      <p:pic>
        <p:nvPicPr>
          <p:cNvPr id="18" name="PHẠM DUYÊN 17 - 9Slide.vn">
            <a:hlinkClick r:id="rId19" action="ppaction://hlinksldjump"/>
            <a:extLst>
              <a:ext uri="{FF2B5EF4-FFF2-40B4-BE49-F238E27FC236}">
                <a16:creationId xmlns:a16="http://schemas.microsoft.com/office/drawing/2014/main" id="{4E66A546-1E99-52EC-D2B5-13FB04F0CE50}"/>
              </a:ext>
            </a:extLst>
          </p:cNvPr>
          <p:cNvPicPr>
            <a:picLocks noChangeAspect="1"/>
          </p:cNvPicPr>
          <p:nvPr/>
        </p:nvPicPr>
        <p:blipFill>
          <a:blip r:embed="rId20"/>
          <a:stretch>
            <a:fillRect/>
          </a:stretch>
        </p:blipFill>
        <p:spPr>
          <a:xfrm>
            <a:off x="5800553" y="5222700"/>
            <a:ext cx="1335961" cy="1238601"/>
          </a:xfrm>
          <a:prstGeom prst="rect">
            <a:avLst/>
          </a:prstGeom>
        </p:spPr>
      </p:pic>
      <p:pic>
        <p:nvPicPr>
          <p:cNvPr id="44" name="PHẠM DUYÊN 19 - 9Slide.vn">
            <a:extLst>
              <a:ext uri="{FF2B5EF4-FFF2-40B4-BE49-F238E27FC236}">
                <a16:creationId xmlns:a16="http://schemas.microsoft.com/office/drawing/2014/main" id="{A3ADA70B-DDBE-794D-B890-0C64A1A6D69F}"/>
              </a:ext>
            </a:extLst>
          </p:cNvPr>
          <p:cNvPicPr>
            <a:picLocks noChangeAspect="1"/>
          </p:cNvPicPr>
          <p:nvPr/>
        </p:nvPicPr>
        <p:blipFill>
          <a:blip r:embed="rId21"/>
          <a:srcRect/>
          <a:stretch>
            <a:fillRect/>
          </a:stretch>
        </p:blipFill>
        <p:spPr>
          <a:xfrm flipH="1">
            <a:off x="7173018" y="5531645"/>
            <a:ext cx="979630" cy="1051247"/>
          </a:xfrm>
          <a:prstGeom prst="rect">
            <a:avLst/>
          </a:prstGeom>
        </p:spPr>
      </p:pic>
      <p:pic>
        <p:nvPicPr>
          <p:cNvPr id="23" name="PHẠM DUYÊN 20 - 9Slide.vn">
            <a:hlinkClick r:id="rId22" action="ppaction://hlinksldjump"/>
            <a:extLst>
              <a:ext uri="{FF2B5EF4-FFF2-40B4-BE49-F238E27FC236}">
                <a16:creationId xmlns:a16="http://schemas.microsoft.com/office/drawing/2014/main" id="{7F4DE61D-F199-7AA5-F5FB-C9D577EF8DDC}"/>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7062233" y="5950315"/>
            <a:ext cx="1070933" cy="1224452"/>
          </a:xfrm>
          <a:prstGeom prst="rect">
            <a:avLst/>
          </a:prstGeom>
        </p:spPr>
      </p:pic>
      <p:pic>
        <p:nvPicPr>
          <p:cNvPr id="11" name="PHẠM DUYÊN 21 - 9Slide.vn"/>
          <p:cNvPicPr>
            <a:picLocks noChangeAspect="1"/>
          </p:cNvPicPr>
          <p:nvPr/>
        </p:nvPicPr>
        <p:blipFill>
          <a:blip r:embed="rId21"/>
          <a:srcRect/>
          <a:stretch>
            <a:fillRect/>
          </a:stretch>
        </p:blipFill>
        <p:spPr>
          <a:xfrm flipH="1">
            <a:off x="7955954" y="4178962"/>
            <a:ext cx="981667" cy="1053433"/>
          </a:xfrm>
          <a:prstGeom prst="rect">
            <a:avLst/>
          </a:prstGeom>
        </p:spPr>
      </p:pic>
      <p:pic>
        <p:nvPicPr>
          <p:cNvPr id="17" name="PHẠM DUYÊN 22 - 9Slide.vn">
            <a:hlinkClick r:id="rId8" action="ppaction://hlinksldjump"/>
            <a:extLst>
              <a:ext uri="{FF2B5EF4-FFF2-40B4-BE49-F238E27FC236}">
                <a16:creationId xmlns:a16="http://schemas.microsoft.com/office/drawing/2014/main" id="{90B5F943-33CC-8A93-74B7-4690F9BBF788}"/>
              </a:ext>
            </a:extLst>
          </p:cNvPr>
          <p:cNvPicPr>
            <a:picLocks noChangeAspect="1"/>
          </p:cNvPicPr>
          <p:nvPr/>
        </p:nvPicPr>
        <p:blipFill>
          <a:blip r:embed="rId24"/>
          <a:stretch>
            <a:fillRect/>
          </a:stretch>
        </p:blipFill>
        <p:spPr>
          <a:xfrm>
            <a:off x="7649403" y="4574545"/>
            <a:ext cx="1335961" cy="12440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750" fill="hold"/>
                                        <p:tgtEl>
                                          <p:spTgt spid="28"/>
                                        </p:tgtEl>
                                        <p:attrNameLst>
                                          <p:attrName>ppt_w</p:attrName>
                                        </p:attrNameLst>
                                      </p:cBhvr>
                                      <p:tavLst>
                                        <p:tav tm="0">
                                          <p:val>
                                            <p:fltVal val="0"/>
                                          </p:val>
                                        </p:tav>
                                        <p:tav tm="100000">
                                          <p:val>
                                            <p:strVal val="#ppt_w"/>
                                          </p:val>
                                        </p:tav>
                                      </p:tavLst>
                                    </p:anim>
                                    <p:anim calcmode="lin" valueType="num">
                                      <p:cBhvr>
                                        <p:cTn id="10" dur="750" fill="hold"/>
                                        <p:tgtEl>
                                          <p:spTgt spid="28"/>
                                        </p:tgtEl>
                                        <p:attrNameLst>
                                          <p:attrName>ppt_h</p:attrName>
                                        </p:attrNameLst>
                                      </p:cBhvr>
                                      <p:tavLst>
                                        <p:tav tm="0">
                                          <p:val>
                                            <p:fltVal val="0"/>
                                          </p:val>
                                        </p:tav>
                                        <p:tav tm="100000">
                                          <p:val>
                                            <p:strVal val="#ppt_h"/>
                                          </p:val>
                                        </p:tav>
                                      </p:tavLst>
                                    </p:anim>
                                    <p:animEffect transition="in" filter="fade">
                                      <p:cBhvr>
                                        <p:cTn id="11" dur="750"/>
                                        <p:tgtEl>
                                          <p:spTgt spid="28"/>
                                        </p:tgtEl>
                                      </p:cBhvr>
                                    </p:animEffect>
                                  </p:childTnLst>
                                </p:cTn>
                              </p:par>
                              <p:par>
                                <p:cTn id="12" presetID="35" presetClass="path" presetSubtype="0" repeatCount="indefinite" accel="50000" decel="50000" autoRev="1" fill="hold" nodeType="withEffect">
                                  <p:stCondLst>
                                    <p:cond delay="0"/>
                                  </p:stCondLst>
                                  <p:childTnLst>
                                    <p:animMotion origin="layout" path="M 5.55556E-7 -2.96296E-6 L -0.03785 0.00386 " pathEditMode="relative" rAng="0" ptsTypes="AA">
                                      <p:cBhvr>
                                        <p:cTn id="13" dur="2000" fill="hold"/>
                                        <p:tgtEl>
                                          <p:spTgt spid="28"/>
                                        </p:tgtEl>
                                        <p:attrNameLst>
                                          <p:attrName>ppt_x</p:attrName>
                                          <p:attrName>ppt_y</p:attrName>
                                        </p:attrNameLst>
                                      </p:cBhvr>
                                      <p:rCtr x="-1892" y="185"/>
                                    </p:animMotion>
                                  </p:childTnLst>
                                </p:cTn>
                              </p:par>
                              <p:par>
                                <p:cTn id="14" presetID="53" presetClass="entr" presetSubtype="16"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750" fill="hold"/>
                                        <p:tgtEl>
                                          <p:spTgt spid="29"/>
                                        </p:tgtEl>
                                        <p:attrNameLst>
                                          <p:attrName>ppt_w</p:attrName>
                                        </p:attrNameLst>
                                      </p:cBhvr>
                                      <p:tavLst>
                                        <p:tav tm="0">
                                          <p:val>
                                            <p:fltVal val="0"/>
                                          </p:val>
                                        </p:tav>
                                        <p:tav tm="100000">
                                          <p:val>
                                            <p:strVal val="#ppt_w"/>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Effect transition="in" filter="fade">
                                      <p:cBhvr>
                                        <p:cTn id="18" dur="750"/>
                                        <p:tgtEl>
                                          <p:spTgt spid="29"/>
                                        </p:tgtEl>
                                      </p:cBhvr>
                                    </p:animEffect>
                                  </p:childTnLst>
                                </p:cTn>
                              </p:par>
                              <p:par>
                                <p:cTn id="19" presetID="63" presetClass="path" presetSubtype="0" repeatCount="indefinite" accel="50000" decel="50000" autoRev="1" fill="hold" nodeType="withEffect">
                                  <p:stCondLst>
                                    <p:cond delay="0"/>
                                  </p:stCondLst>
                                  <p:childTnLst>
                                    <p:animMotion origin="layout" path="M 0 1.48148E-6 L 0.02708 0.01126 " pathEditMode="relative" rAng="0" ptsTypes="AA">
                                      <p:cBhvr>
                                        <p:cTn id="20" dur="2000" fill="hold"/>
                                        <p:tgtEl>
                                          <p:spTgt spid="29"/>
                                        </p:tgtEl>
                                        <p:attrNameLst>
                                          <p:attrName>ppt_x</p:attrName>
                                          <p:attrName>ppt_y</p:attrName>
                                        </p:attrNameLst>
                                      </p:cBhvr>
                                      <p:rCtr x="1354" y="556"/>
                                    </p:animMotion>
                                  </p:childTnLst>
                                </p:cTn>
                              </p:par>
                              <p:par>
                                <p:cTn id="21" presetID="5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750" fill="hold"/>
                                        <p:tgtEl>
                                          <p:spTgt spid="27"/>
                                        </p:tgtEl>
                                        <p:attrNameLst>
                                          <p:attrName>ppt_w</p:attrName>
                                        </p:attrNameLst>
                                      </p:cBhvr>
                                      <p:tavLst>
                                        <p:tav tm="0">
                                          <p:val>
                                            <p:fltVal val="0"/>
                                          </p:val>
                                        </p:tav>
                                        <p:tav tm="100000">
                                          <p:val>
                                            <p:strVal val="#ppt_w"/>
                                          </p:val>
                                        </p:tav>
                                      </p:tavLst>
                                    </p:anim>
                                    <p:anim calcmode="lin" valueType="num">
                                      <p:cBhvr>
                                        <p:cTn id="24" dur="750" fill="hold"/>
                                        <p:tgtEl>
                                          <p:spTgt spid="27"/>
                                        </p:tgtEl>
                                        <p:attrNameLst>
                                          <p:attrName>ppt_h</p:attrName>
                                        </p:attrNameLst>
                                      </p:cBhvr>
                                      <p:tavLst>
                                        <p:tav tm="0">
                                          <p:val>
                                            <p:fltVal val="0"/>
                                          </p:val>
                                        </p:tav>
                                        <p:tav tm="100000">
                                          <p:val>
                                            <p:strVal val="#ppt_h"/>
                                          </p:val>
                                        </p:tav>
                                      </p:tavLst>
                                    </p:anim>
                                    <p:animEffect transition="in" filter="fade">
                                      <p:cBhvr>
                                        <p:cTn id="25" dur="750"/>
                                        <p:tgtEl>
                                          <p:spTgt spid="27"/>
                                        </p:tgtEl>
                                      </p:cBhvr>
                                    </p:animEffect>
                                  </p:childTnLst>
                                </p:cTn>
                              </p:par>
                              <p:par>
                                <p:cTn id="26" presetID="35" presetClass="path" presetSubtype="0" repeatCount="indefinite" accel="50000" decel="50000" autoRev="1" fill="hold" nodeType="withEffect">
                                  <p:stCondLst>
                                    <p:cond delay="0"/>
                                  </p:stCondLst>
                                  <p:childTnLst>
                                    <p:animMotion origin="layout" path="M 4.44444E-6 -1.35802E-6 L -0.01806 -0.00555 " pathEditMode="relative" rAng="0" ptsTypes="AA">
                                      <p:cBhvr>
                                        <p:cTn id="27" dur="2000" fill="hold"/>
                                        <p:tgtEl>
                                          <p:spTgt spid="27"/>
                                        </p:tgtEl>
                                        <p:attrNameLst>
                                          <p:attrName>ppt_x</p:attrName>
                                          <p:attrName>ppt_y</p:attrName>
                                        </p:attrNameLst>
                                      </p:cBhvr>
                                      <p:rCtr x="-903" y="-278"/>
                                    </p:animMotion>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750" fill="hold"/>
                                        <p:tgtEl>
                                          <p:spTgt spid="26"/>
                                        </p:tgtEl>
                                        <p:attrNameLst>
                                          <p:attrName>ppt_w</p:attrName>
                                        </p:attrNameLst>
                                      </p:cBhvr>
                                      <p:tavLst>
                                        <p:tav tm="0">
                                          <p:val>
                                            <p:fltVal val="0"/>
                                          </p:val>
                                        </p:tav>
                                        <p:tav tm="100000">
                                          <p:val>
                                            <p:strVal val="#ppt_w"/>
                                          </p:val>
                                        </p:tav>
                                      </p:tavLst>
                                    </p:anim>
                                    <p:anim calcmode="lin" valueType="num">
                                      <p:cBhvr>
                                        <p:cTn id="31" dur="750" fill="hold"/>
                                        <p:tgtEl>
                                          <p:spTgt spid="26"/>
                                        </p:tgtEl>
                                        <p:attrNameLst>
                                          <p:attrName>ppt_h</p:attrName>
                                        </p:attrNameLst>
                                      </p:cBhvr>
                                      <p:tavLst>
                                        <p:tav tm="0">
                                          <p:val>
                                            <p:fltVal val="0"/>
                                          </p:val>
                                        </p:tav>
                                        <p:tav tm="100000">
                                          <p:val>
                                            <p:strVal val="#ppt_h"/>
                                          </p:val>
                                        </p:tav>
                                      </p:tavLst>
                                    </p:anim>
                                    <p:animEffect transition="in" filter="fade">
                                      <p:cBhvr>
                                        <p:cTn id="32" dur="750"/>
                                        <p:tgtEl>
                                          <p:spTgt spid="26"/>
                                        </p:tgtEl>
                                      </p:cBhvr>
                                    </p:animEffect>
                                  </p:childTnLst>
                                </p:cTn>
                              </p:par>
                              <p:par>
                                <p:cTn id="33" presetID="35" presetClass="path" presetSubtype="0" repeatCount="indefinite" accel="50000" decel="50000" autoRev="1" fill="hold" nodeType="withEffect">
                                  <p:stCondLst>
                                    <p:cond delay="0"/>
                                  </p:stCondLst>
                                  <p:childTnLst>
                                    <p:animMotion origin="layout" path="M 3.47222E-6 -9.87654E-7 L -0.01806 -0.00555 " pathEditMode="relative" rAng="0" ptsTypes="AA">
                                      <p:cBhvr>
                                        <p:cTn id="34" dur="2000" fill="hold"/>
                                        <p:tgtEl>
                                          <p:spTgt spid="26"/>
                                        </p:tgtEl>
                                        <p:attrNameLst>
                                          <p:attrName>ppt_x</p:attrName>
                                          <p:attrName>ppt_y</p:attrName>
                                        </p:attrNameLst>
                                      </p:cBhvr>
                                      <p:rCtr x="-903" y="-278"/>
                                    </p:animMotion>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750" fill="hold"/>
                                        <p:tgtEl>
                                          <p:spTgt spid="25"/>
                                        </p:tgtEl>
                                        <p:attrNameLst>
                                          <p:attrName>ppt_w</p:attrName>
                                        </p:attrNameLst>
                                      </p:cBhvr>
                                      <p:tavLst>
                                        <p:tav tm="0">
                                          <p:val>
                                            <p:fltVal val="0"/>
                                          </p:val>
                                        </p:tav>
                                        <p:tav tm="100000">
                                          <p:val>
                                            <p:strVal val="#ppt_w"/>
                                          </p:val>
                                        </p:tav>
                                      </p:tavLst>
                                    </p:anim>
                                    <p:anim calcmode="lin" valueType="num">
                                      <p:cBhvr>
                                        <p:cTn id="38" dur="750" fill="hold"/>
                                        <p:tgtEl>
                                          <p:spTgt spid="25"/>
                                        </p:tgtEl>
                                        <p:attrNameLst>
                                          <p:attrName>ppt_h</p:attrName>
                                        </p:attrNameLst>
                                      </p:cBhvr>
                                      <p:tavLst>
                                        <p:tav tm="0">
                                          <p:val>
                                            <p:fltVal val="0"/>
                                          </p:val>
                                        </p:tav>
                                        <p:tav tm="100000">
                                          <p:val>
                                            <p:strVal val="#ppt_h"/>
                                          </p:val>
                                        </p:tav>
                                      </p:tavLst>
                                    </p:anim>
                                    <p:animEffect transition="in" filter="fade">
                                      <p:cBhvr>
                                        <p:cTn id="39" dur="750"/>
                                        <p:tgtEl>
                                          <p:spTgt spid="25"/>
                                        </p:tgtEl>
                                      </p:cBhvr>
                                    </p:animEffect>
                                  </p:childTnLst>
                                </p:cTn>
                              </p:par>
                              <p:par>
                                <p:cTn id="40" presetID="63" presetClass="path" presetSubtype="0" repeatCount="indefinite" accel="50000" decel="50000" autoRev="1" fill="hold" nodeType="withEffect">
                                  <p:stCondLst>
                                    <p:cond delay="0"/>
                                  </p:stCondLst>
                                  <p:childTnLst>
                                    <p:animMotion origin="layout" path="M 6.94444E-7 3.45679E-6 L 0.02708 0.01126 " pathEditMode="relative" rAng="0" ptsTypes="AA">
                                      <p:cBhvr>
                                        <p:cTn id="41" dur="2000" fill="hold"/>
                                        <p:tgtEl>
                                          <p:spTgt spid="25"/>
                                        </p:tgtEl>
                                        <p:attrNameLst>
                                          <p:attrName>ppt_x</p:attrName>
                                          <p:attrName>ppt_y</p:attrName>
                                        </p:attrNameLst>
                                      </p:cBhvr>
                                      <p:rCtr x="1354" y="556"/>
                                    </p:animMotion>
                                  </p:childTnLst>
                                </p:cTn>
                              </p:par>
                              <p:par>
                                <p:cTn id="42" presetID="53" presetClass="entr" presetSubtype="16"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750" fill="hold"/>
                                        <p:tgtEl>
                                          <p:spTgt spid="36"/>
                                        </p:tgtEl>
                                        <p:attrNameLst>
                                          <p:attrName>ppt_w</p:attrName>
                                        </p:attrNameLst>
                                      </p:cBhvr>
                                      <p:tavLst>
                                        <p:tav tm="0">
                                          <p:val>
                                            <p:fltVal val="0"/>
                                          </p:val>
                                        </p:tav>
                                        <p:tav tm="100000">
                                          <p:val>
                                            <p:strVal val="#ppt_w"/>
                                          </p:val>
                                        </p:tav>
                                      </p:tavLst>
                                    </p:anim>
                                    <p:anim calcmode="lin" valueType="num">
                                      <p:cBhvr>
                                        <p:cTn id="45" dur="750" fill="hold"/>
                                        <p:tgtEl>
                                          <p:spTgt spid="36"/>
                                        </p:tgtEl>
                                        <p:attrNameLst>
                                          <p:attrName>ppt_h</p:attrName>
                                        </p:attrNameLst>
                                      </p:cBhvr>
                                      <p:tavLst>
                                        <p:tav tm="0">
                                          <p:val>
                                            <p:fltVal val="0"/>
                                          </p:val>
                                        </p:tav>
                                        <p:tav tm="100000">
                                          <p:val>
                                            <p:strVal val="#ppt_h"/>
                                          </p:val>
                                        </p:tav>
                                      </p:tavLst>
                                    </p:anim>
                                    <p:animEffect transition="in" filter="fade">
                                      <p:cBhvr>
                                        <p:cTn id="46" dur="750"/>
                                        <p:tgtEl>
                                          <p:spTgt spid="36"/>
                                        </p:tgtEl>
                                      </p:cBhvr>
                                    </p:animEffect>
                                  </p:childTnLst>
                                </p:cTn>
                              </p:par>
                              <p:par>
                                <p:cTn id="47" presetID="42" presetClass="path" presetSubtype="0" repeatCount="indefinite" accel="50000" decel="50000" autoRev="1" fill="hold" nodeType="withEffect">
                                  <p:stCondLst>
                                    <p:cond delay="0"/>
                                  </p:stCondLst>
                                  <p:childTnLst>
                                    <p:animMotion origin="layout" path="M 2.5E-6 2.96296E-6 L 2.5E-6 0.02839 " pathEditMode="relative" rAng="0" ptsTypes="AA">
                                      <p:cBhvr>
                                        <p:cTn id="48" dur="1250" fill="hold"/>
                                        <p:tgtEl>
                                          <p:spTgt spid="36"/>
                                        </p:tgtEl>
                                        <p:attrNameLst>
                                          <p:attrName>ppt_x</p:attrName>
                                          <p:attrName>ppt_y</p:attrName>
                                        </p:attrNameLst>
                                      </p:cBhvr>
                                      <p:rCtr x="0" y="1420"/>
                                    </p:animMotion>
                                  </p:childTnLst>
                                </p:cTn>
                              </p:par>
                              <p:par>
                                <p:cTn id="49" presetID="53" presetClass="entr" presetSubtype="16" fill="hold" nodeType="withEffect">
                                  <p:stCondLst>
                                    <p:cond delay="250"/>
                                  </p:stCondLst>
                                  <p:childTnLst>
                                    <p:set>
                                      <p:cBhvr>
                                        <p:cTn id="50" dur="1" fill="hold">
                                          <p:stCondLst>
                                            <p:cond delay="0"/>
                                          </p:stCondLst>
                                        </p:cTn>
                                        <p:tgtEl>
                                          <p:spTgt spid="41"/>
                                        </p:tgtEl>
                                        <p:attrNameLst>
                                          <p:attrName>style.visibility</p:attrName>
                                        </p:attrNameLst>
                                      </p:cBhvr>
                                      <p:to>
                                        <p:strVal val="visible"/>
                                      </p:to>
                                    </p:set>
                                    <p:anim calcmode="lin" valueType="num">
                                      <p:cBhvr>
                                        <p:cTn id="51" dur="750" fill="hold"/>
                                        <p:tgtEl>
                                          <p:spTgt spid="41"/>
                                        </p:tgtEl>
                                        <p:attrNameLst>
                                          <p:attrName>ppt_w</p:attrName>
                                        </p:attrNameLst>
                                      </p:cBhvr>
                                      <p:tavLst>
                                        <p:tav tm="0">
                                          <p:val>
                                            <p:fltVal val="0"/>
                                          </p:val>
                                        </p:tav>
                                        <p:tav tm="100000">
                                          <p:val>
                                            <p:strVal val="#ppt_w"/>
                                          </p:val>
                                        </p:tav>
                                      </p:tavLst>
                                    </p:anim>
                                    <p:anim calcmode="lin" valueType="num">
                                      <p:cBhvr>
                                        <p:cTn id="52" dur="750" fill="hold"/>
                                        <p:tgtEl>
                                          <p:spTgt spid="41"/>
                                        </p:tgtEl>
                                        <p:attrNameLst>
                                          <p:attrName>ppt_h</p:attrName>
                                        </p:attrNameLst>
                                      </p:cBhvr>
                                      <p:tavLst>
                                        <p:tav tm="0">
                                          <p:val>
                                            <p:fltVal val="0"/>
                                          </p:val>
                                        </p:tav>
                                        <p:tav tm="100000">
                                          <p:val>
                                            <p:strVal val="#ppt_h"/>
                                          </p:val>
                                        </p:tav>
                                      </p:tavLst>
                                    </p:anim>
                                    <p:animEffect transition="in" filter="fade">
                                      <p:cBhvr>
                                        <p:cTn id="53" dur="750"/>
                                        <p:tgtEl>
                                          <p:spTgt spid="41"/>
                                        </p:tgtEl>
                                      </p:cBhvr>
                                    </p:animEffect>
                                  </p:childTnLst>
                                </p:cTn>
                              </p:par>
                              <p:par>
                                <p:cTn id="54" presetID="42" presetClass="path" presetSubtype="0" repeatCount="indefinite" accel="50000" decel="50000" autoRev="1" fill="hold" nodeType="withEffect">
                                  <p:stCondLst>
                                    <p:cond delay="250"/>
                                  </p:stCondLst>
                                  <p:childTnLst>
                                    <p:animMotion origin="layout" path="M 2.91667E-6 2.71605E-6 L 2.91667E-6 0.02839 " pathEditMode="relative" rAng="0" ptsTypes="AA">
                                      <p:cBhvr>
                                        <p:cTn id="55" dur="1250" fill="hold"/>
                                        <p:tgtEl>
                                          <p:spTgt spid="41"/>
                                        </p:tgtEl>
                                        <p:attrNameLst>
                                          <p:attrName>ppt_x</p:attrName>
                                          <p:attrName>ppt_y</p:attrName>
                                        </p:attrNameLst>
                                      </p:cBhvr>
                                      <p:rCtr x="0" y="1420"/>
                                    </p:animMotion>
                                  </p:childTnLst>
                                </p:cTn>
                              </p:par>
                              <p:par>
                                <p:cTn id="56" presetID="53" presetClass="entr" presetSubtype="16" fill="hold" nodeType="withEffect">
                                  <p:stCondLst>
                                    <p:cond delay="500"/>
                                  </p:stCondLst>
                                  <p:childTnLst>
                                    <p:set>
                                      <p:cBhvr>
                                        <p:cTn id="57" dur="1" fill="hold">
                                          <p:stCondLst>
                                            <p:cond delay="0"/>
                                          </p:stCondLst>
                                        </p:cTn>
                                        <p:tgtEl>
                                          <p:spTgt spid="42"/>
                                        </p:tgtEl>
                                        <p:attrNameLst>
                                          <p:attrName>style.visibility</p:attrName>
                                        </p:attrNameLst>
                                      </p:cBhvr>
                                      <p:to>
                                        <p:strVal val="visible"/>
                                      </p:to>
                                    </p:set>
                                    <p:anim calcmode="lin" valueType="num">
                                      <p:cBhvr>
                                        <p:cTn id="58" dur="750" fill="hold"/>
                                        <p:tgtEl>
                                          <p:spTgt spid="42"/>
                                        </p:tgtEl>
                                        <p:attrNameLst>
                                          <p:attrName>ppt_w</p:attrName>
                                        </p:attrNameLst>
                                      </p:cBhvr>
                                      <p:tavLst>
                                        <p:tav tm="0">
                                          <p:val>
                                            <p:fltVal val="0"/>
                                          </p:val>
                                        </p:tav>
                                        <p:tav tm="100000">
                                          <p:val>
                                            <p:strVal val="#ppt_w"/>
                                          </p:val>
                                        </p:tav>
                                      </p:tavLst>
                                    </p:anim>
                                    <p:anim calcmode="lin" valueType="num">
                                      <p:cBhvr>
                                        <p:cTn id="59" dur="750" fill="hold"/>
                                        <p:tgtEl>
                                          <p:spTgt spid="42"/>
                                        </p:tgtEl>
                                        <p:attrNameLst>
                                          <p:attrName>ppt_h</p:attrName>
                                        </p:attrNameLst>
                                      </p:cBhvr>
                                      <p:tavLst>
                                        <p:tav tm="0">
                                          <p:val>
                                            <p:fltVal val="0"/>
                                          </p:val>
                                        </p:tav>
                                        <p:tav tm="100000">
                                          <p:val>
                                            <p:strVal val="#ppt_h"/>
                                          </p:val>
                                        </p:tav>
                                      </p:tavLst>
                                    </p:anim>
                                    <p:animEffect transition="in" filter="fade">
                                      <p:cBhvr>
                                        <p:cTn id="60" dur="750"/>
                                        <p:tgtEl>
                                          <p:spTgt spid="42"/>
                                        </p:tgtEl>
                                      </p:cBhvr>
                                    </p:animEffect>
                                  </p:childTnLst>
                                </p:cTn>
                              </p:par>
                              <p:par>
                                <p:cTn id="61" presetID="42" presetClass="path" presetSubtype="0" repeatCount="indefinite" accel="50000" decel="50000" autoRev="1" fill="hold" nodeType="withEffect">
                                  <p:stCondLst>
                                    <p:cond delay="500"/>
                                  </p:stCondLst>
                                  <p:childTnLst>
                                    <p:animMotion origin="layout" path="M 1.25E-6 4.44444E-6 L 1.25E-6 0.02839 " pathEditMode="relative" rAng="0" ptsTypes="AA">
                                      <p:cBhvr>
                                        <p:cTn id="62" dur="1250" fill="hold"/>
                                        <p:tgtEl>
                                          <p:spTgt spid="42"/>
                                        </p:tgtEl>
                                        <p:attrNameLst>
                                          <p:attrName>ppt_x</p:attrName>
                                          <p:attrName>ppt_y</p:attrName>
                                        </p:attrNameLst>
                                      </p:cBhvr>
                                      <p:rCtr x="0" y="1420"/>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53" presetClass="entr" presetSubtype="16" fill="hold" nodeType="withEffect">
                                  <p:stCondLst>
                                    <p:cond delay="250"/>
                                  </p:stCondLst>
                                  <p:childTnLst>
                                    <p:set>
                                      <p:cBhvr>
                                        <p:cTn id="69" dur="1" fill="hold">
                                          <p:stCondLst>
                                            <p:cond delay="0"/>
                                          </p:stCondLst>
                                        </p:cTn>
                                        <p:tgtEl>
                                          <p:spTgt spid="6"/>
                                        </p:tgtEl>
                                        <p:attrNameLst>
                                          <p:attrName>style.visibility</p:attrName>
                                        </p:attrNameLst>
                                      </p:cBhvr>
                                      <p:to>
                                        <p:strVal val="visible"/>
                                      </p:to>
                                    </p:set>
                                    <p:anim calcmode="lin" valueType="num">
                                      <p:cBhvr>
                                        <p:cTn id="70" dur="1250" fill="hold"/>
                                        <p:tgtEl>
                                          <p:spTgt spid="6"/>
                                        </p:tgtEl>
                                        <p:attrNameLst>
                                          <p:attrName>ppt_w</p:attrName>
                                        </p:attrNameLst>
                                      </p:cBhvr>
                                      <p:tavLst>
                                        <p:tav tm="0">
                                          <p:val>
                                            <p:fltVal val="0"/>
                                          </p:val>
                                        </p:tav>
                                        <p:tav tm="100000">
                                          <p:val>
                                            <p:strVal val="#ppt_w"/>
                                          </p:val>
                                        </p:tav>
                                      </p:tavLst>
                                    </p:anim>
                                    <p:anim calcmode="lin" valueType="num">
                                      <p:cBhvr>
                                        <p:cTn id="71" dur="1250" fill="hold"/>
                                        <p:tgtEl>
                                          <p:spTgt spid="6"/>
                                        </p:tgtEl>
                                        <p:attrNameLst>
                                          <p:attrName>ppt_h</p:attrName>
                                        </p:attrNameLst>
                                      </p:cBhvr>
                                      <p:tavLst>
                                        <p:tav tm="0">
                                          <p:val>
                                            <p:fltVal val="0"/>
                                          </p:val>
                                        </p:tav>
                                        <p:tav tm="100000">
                                          <p:val>
                                            <p:strVal val="#ppt_h"/>
                                          </p:val>
                                        </p:tav>
                                      </p:tavLst>
                                    </p:anim>
                                    <p:animEffect transition="in" filter="fade">
                                      <p:cBhvr>
                                        <p:cTn id="72" dur="1250"/>
                                        <p:tgtEl>
                                          <p:spTgt spid="6"/>
                                        </p:tgtEl>
                                      </p:cBhvr>
                                    </p:animEffect>
                                  </p:childTnLst>
                                </p:cTn>
                              </p:par>
                              <p:par>
                                <p:cTn id="73" presetID="32" presetClass="emph" presetSubtype="0" repeatCount="indefinite" fill="hold" nodeType="withEffect">
                                  <p:stCondLst>
                                    <p:cond delay="250"/>
                                  </p:stCondLst>
                                  <p:childTnLst>
                                    <p:animRot by="120000">
                                      <p:cBhvr>
                                        <p:cTn id="74" dur="100" fill="hold">
                                          <p:stCondLst>
                                            <p:cond delay="0"/>
                                          </p:stCondLst>
                                        </p:cTn>
                                        <p:tgtEl>
                                          <p:spTgt spid="6"/>
                                        </p:tgtEl>
                                        <p:attrNameLst>
                                          <p:attrName>r</p:attrName>
                                        </p:attrNameLst>
                                      </p:cBhvr>
                                    </p:animRot>
                                    <p:animRot by="-240000">
                                      <p:cBhvr>
                                        <p:cTn id="75" dur="200" fill="hold">
                                          <p:stCondLst>
                                            <p:cond delay="200"/>
                                          </p:stCondLst>
                                        </p:cTn>
                                        <p:tgtEl>
                                          <p:spTgt spid="6"/>
                                        </p:tgtEl>
                                        <p:attrNameLst>
                                          <p:attrName>r</p:attrName>
                                        </p:attrNameLst>
                                      </p:cBhvr>
                                    </p:animRot>
                                    <p:animRot by="240000">
                                      <p:cBhvr>
                                        <p:cTn id="76" dur="200" fill="hold">
                                          <p:stCondLst>
                                            <p:cond delay="400"/>
                                          </p:stCondLst>
                                        </p:cTn>
                                        <p:tgtEl>
                                          <p:spTgt spid="6"/>
                                        </p:tgtEl>
                                        <p:attrNameLst>
                                          <p:attrName>r</p:attrName>
                                        </p:attrNameLst>
                                      </p:cBhvr>
                                    </p:animRot>
                                    <p:animRot by="-240000">
                                      <p:cBhvr>
                                        <p:cTn id="77" dur="200" fill="hold">
                                          <p:stCondLst>
                                            <p:cond delay="600"/>
                                          </p:stCondLst>
                                        </p:cTn>
                                        <p:tgtEl>
                                          <p:spTgt spid="6"/>
                                        </p:tgtEl>
                                        <p:attrNameLst>
                                          <p:attrName>r</p:attrName>
                                        </p:attrNameLst>
                                      </p:cBhvr>
                                    </p:animRot>
                                    <p:animRot by="120000">
                                      <p:cBhvr>
                                        <p:cTn id="78" dur="200" fill="hold">
                                          <p:stCondLst>
                                            <p:cond delay="800"/>
                                          </p:stCondLst>
                                        </p:cTn>
                                        <p:tgtEl>
                                          <p:spTgt spid="6"/>
                                        </p:tgtEl>
                                        <p:attrNameLst>
                                          <p:attrName>r</p:attrName>
                                        </p:attrNameLst>
                                      </p:cBhvr>
                                    </p:animRot>
                                  </p:childTnLst>
                                </p:cTn>
                              </p:par>
                              <p:par>
                                <p:cTn id="79" presetID="53" presetClass="entr" presetSubtype="16"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p:cTn id="81" dur="1250" fill="hold"/>
                                        <p:tgtEl>
                                          <p:spTgt spid="11"/>
                                        </p:tgtEl>
                                        <p:attrNameLst>
                                          <p:attrName>ppt_w</p:attrName>
                                        </p:attrNameLst>
                                      </p:cBhvr>
                                      <p:tavLst>
                                        <p:tav tm="0">
                                          <p:val>
                                            <p:fltVal val="0"/>
                                          </p:val>
                                        </p:tav>
                                        <p:tav tm="100000">
                                          <p:val>
                                            <p:strVal val="#ppt_w"/>
                                          </p:val>
                                        </p:tav>
                                      </p:tavLst>
                                    </p:anim>
                                    <p:anim calcmode="lin" valueType="num">
                                      <p:cBhvr>
                                        <p:cTn id="82" dur="1250" fill="hold"/>
                                        <p:tgtEl>
                                          <p:spTgt spid="11"/>
                                        </p:tgtEl>
                                        <p:attrNameLst>
                                          <p:attrName>ppt_h</p:attrName>
                                        </p:attrNameLst>
                                      </p:cBhvr>
                                      <p:tavLst>
                                        <p:tav tm="0">
                                          <p:val>
                                            <p:fltVal val="0"/>
                                          </p:val>
                                        </p:tav>
                                        <p:tav tm="100000">
                                          <p:val>
                                            <p:strVal val="#ppt_h"/>
                                          </p:val>
                                        </p:tav>
                                      </p:tavLst>
                                    </p:anim>
                                    <p:animEffect transition="in" filter="fade">
                                      <p:cBhvr>
                                        <p:cTn id="83" dur="1250"/>
                                        <p:tgtEl>
                                          <p:spTgt spid="11"/>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32" presetClass="emph" presetSubtype="0" repeatCount="indefinite" fill="hold" nodeType="withEffect">
                                  <p:stCondLst>
                                    <p:cond delay="250"/>
                                  </p:stCondLst>
                                  <p:childTnLst>
                                    <p:animRot by="120000">
                                      <p:cBhvr>
                                        <p:cTn id="88" dur="100" fill="hold">
                                          <p:stCondLst>
                                            <p:cond delay="0"/>
                                          </p:stCondLst>
                                        </p:cTn>
                                        <p:tgtEl>
                                          <p:spTgt spid="11"/>
                                        </p:tgtEl>
                                        <p:attrNameLst>
                                          <p:attrName>r</p:attrName>
                                        </p:attrNameLst>
                                      </p:cBhvr>
                                    </p:animRot>
                                    <p:animRot by="-240000">
                                      <p:cBhvr>
                                        <p:cTn id="89" dur="200" fill="hold">
                                          <p:stCondLst>
                                            <p:cond delay="200"/>
                                          </p:stCondLst>
                                        </p:cTn>
                                        <p:tgtEl>
                                          <p:spTgt spid="11"/>
                                        </p:tgtEl>
                                        <p:attrNameLst>
                                          <p:attrName>r</p:attrName>
                                        </p:attrNameLst>
                                      </p:cBhvr>
                                    </p:animRot>
                                    <p:animRot by="240000">
                                      <p:cBhvr>
                                        <p:cTn id="90" dur="200" fill="hold">
                                          <p:stCondLst>
                                            <p:cond delay="400"/>
                                          </p:stCondLst>
                                        </p:cTn>
                                        <p:tgtEl>
                                          <p:spTgt spid="11"/>
                                        </p:tgtEl>
                                        <p:attrNameLst>
                                          <p:attrName>r</p:attrName>
                                        </p:attrNameLst>
                                      </p:cBhvr>
                                    </p:animRot>
                                    <p:animRot by="-240000">
                                      <p:cBhvr>
                                        <p:cTn id="91" dur="200" fill="hold">
                                          <p:stCondLst>
                                            <p:cond delay="600"/>
                                          </p:stCondLst>
                                        </p:cTn>
                                        <p:tgtEl>
                                          <p:spTgt spid="11"/>
                                        </p:tgtEl>
                                        <p:attrNameLst>
                                          <p:attrName>r</p:attrName>
                                        </p:attrNameLst>
                                      </p:cBhvr>
                                    </p:animRot>
                                    <p:animRot by="120000">
                                      <p:cBhvr>
                                        <p:cTn id="92" dur="200" fill="hold">
                                          <p:stCondLst>
                                            <p:cond delay="800"/>
                                          </p:stCondLst>
                                        </p:cTn>
                                        <p:tgtEl>
                                          <p:spTgt spid="11"/>
                                        </p:tgtEl>
                                        <p:attrNameLst>
                                          <p:attrName>r</p:attrName>
                                        </p:attrNameLst>
                                      </p:cBhvr>
                                    </p:animRot>
                                  </p:childTnLst>
                                </p:cTn>
                              </p:par>
                              <p:par>
                                <p:cTn id="93" presetID="53" presetClass="entr" presetSubtype="16" fill="hold" nodeType="with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1250" fill="hold"/>
                                        <p:tgtEl>
                                          <p:spTgt spid="44"/>
                                        </p:tgtEl>
                                        <p:attrNameLst>
                                          <p:attrName>ppt_w</p:attrName>
                                        </p:attrNameLst>
                                      </p:cBhvr>
                                      <p:tavLst>
                                        <p:tav tm="0">
                                          <p:val>
                                            <p:fltVal val="0"/>
                                          </p:val>
                                        </p:tav>
                                        <p:tav tm="100000">
                                          <p:val>
                                            <p:strVal val="#ppt_w"/>
                                          </p:val>
                                        </p:tav>
                                      </p:tavLst>
                                    </p:anim>
                                    <p:anim calcmode="lin" valueType="num">
                                      <p:cBhvr>
                                        <p:cTn id="96" dur="1250" fill="hold"/>
                                        <p:tgtEl>
                                          <p:spTgt spid="44"/>
                                        </p:tgtEl>
                                        <p:attrNameLst>
                                          <p:attrName>ppt_h</p:attrName>
                                        </p:attrNameLst>
                                      </p:cBhvr>
                                      <p:tavLst>
                                        <p:tav tm="0">
                                          <p:val>
                                            <p:fltVal val="0"/>
                                          </p:val>
                                        </p:tav>
                                        <p:tav tm="100000">
                                          <p:val>
                                            <p:strVal val="#ppt_h"/>
                                          </p:val>
                                        </p:tav>
                                      </p:tavLst>
                                    </p:anim>
                                    <p:animEffect transition="in" filter="fade">
                                      <p:cBhvr>
                                        <p:cTn id="97" dur="1250"/>
                                        <p:tgtEl>
                                          <p:spTgt spid="44"/>
                                        </p:tgtEl>
                                      </p:cBhvr>
                                    </p:animEffect>
                                  </p:childTnLst>
                                </p:cTn>
                              </p:par>
                              <p:par>
                                <p:cTn id="98" presetID="10"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500"/>
                                        <p:tgtEl>
                                          <p:spTgt spid="23"/>
                                        </p:tgtEl>
                                      </p:cBhvr>
                                    </p:animEffect>
                                  </p:childTnLst>
                                </p:cTn>
                              </p:par>
                              <p:par>
                                <p:cTn id="101" presetID="32" presetClass="emph" presetSubtype="0" repeatCount="indefinite" fill="hold" nodeType="withEffect">
                                  <p:stCondLst>
                                    <p:cond delay="250"/>
                                  </p:stCondLst>
                                  <p:childTnLst>
                                    <p:animRot by="120000">
                                      <p:cBhvr>
                                        <p:cTn id="102" dur="100" fill="hold">
                                          <p:stCondLst>
                                            <p:cond delay="0"/>
                                          </p:stCondLst>
                                        </p:cTn>
                                        <p:tgtEl>
                                          <p:spTgt spid="44"/>
                                        </p:tgtEl>
                                        <p:attrNameLst>
                                          <p:attrName>r</p:attrName>
                                        </p:attrNameLst>
                                      </p:cBhvr>
                                    </p:animRot>
                                    <p:animRot by="-240000">
                                      <p:cBhvr>
                                        <p:cTn id="103" dur="200" fill="hold">
                                          <p:stCondLst>
                                            <p:cond delay="200"/>
                                          </p:stCondLst>
                                        </p:cTn>
                                        <p:tgtEl>
                                          <p:spTgt spid="44"/>
                                        </p:tgtEl>
                                        <p:attrNameLst>
                                          <p:attrName>r</p:attrName>
                                        </p:attrNameLst>
                                      </p:cBhvr>
                                    </p:animRot>
                                    <p:animRot by="240000">
                                      <p:cBhvr>
                                        <p:cTn id="104" dur="200" fill="hold">
                                          <p:stCondLst>
                                            <p:cond delay="400"/>
                                          </p:stCondLst>
                                        </p:cTn>
                                        <p:tgtEl>
                                          <p:spTgt spid="44"/>
                                        </p:tgtEl>
                                        <p:attrNameLst>
                                          <p:attrName>r</p:attrName>
                                        </p:attrNameLst>
                                      </p:cBhvr>
                                    </p:animRot>
                                    <p:animRot by="-240000">
                                      <p:cBhvr>
                                        <p:cTn id="105" dur="200" fill="hold">
                                          <p:stCondLst>
                                            <p:cond delay="600"/>
                                          </p:stCondLst>
                                        </p:cTn>
                                        <p:tgtEl>
                                          <p:spTgt spid="44"/>
                                        </p:tgtEl>
                                        <p:attrNameLst>
                                          <p:attrName>r</p:attrName>
                                        </p:attrNameLst>
                                      </p:cBhvr>
                                    </p:animRot>
                                    <p:animRot by="120000">
                                      <p:cBhvr>
                                        <p:cTn id="106" dur="200" fill="hold">
                                          <p:stCondLst>
                                            <p:cond delay="80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5E-6 -0.00046 L 5E-6 -0.00015 C -0.00338 -0.00663 -0.00598 -0.01327 -0.00947 -0.01836 C -0.01407 -0.02484 -0.01954 -0.02978 -0.02553 -0.03472 C -0.03577 -0.04444 -0.05218 -0.05355 -0.06285 -0.05817 C -0.0664 -0.0591 -0.09263 -0.06311 -0.09349 -0.06311 L -0.11537 -0.06219 C -0.11737 -0.06203 -0.11945 -0.06172 -0.12171 -0.06064 C -0.12344 -0.05972 -0.12535 -0.05787 -0.12622 -0.05663 C -0.14158 -0.04583 -0.12162 -0.06219 -0.13542 -0.05 C -0.16016 -0.02592 -0.13742 -0.05 -0.15408 -0.0304 C -0.15608 -0.02901 -0.15808 -0.02762 -0.15903 -0.025 C -0.1862 -0.02114 -0.26329 0.00448 -0.31693 -0.00725 C -0.31702 0.00047 -0.48099 -0.10154 -0.48099 -0.09753 " pathEditMode="relative" rAng="0" ptsTypes="AAAAAAAAAAAAAA">
                                      <p:cBhvr>
                                        <p:cTn id="111" dur="2000" fill="hold"/>
                                        <p:tgtEl>
                                          <p:spTgt spid="6"/>
                                        </p:tgtEl>
                                        <p:attrNameLst>
                                          <p:attrName>ppt_x</p:attrName>
                                          <p:attrName>ppt_y</p:attrName>
                                        </p:attrNameLst>
                                      </p:cBhvr>
                                      <p:rCtr x="-24054" y="-4846"/>
                                    </p:animMotion>
                                  </p:childTnLst>
                                </p:cTn>
                              </p:par>
                              <p:par>
                                <p:cTn id="112" presetID="14" presetClass="exit" presetSubtype="10" fill="hold" nodeType="withEffect">
                                  <p:stCondLst>
                                    <p:cond delay="0"/>
                                  </p:stCondLst>
                                  <p:childTnLst>
                                    <p:animEffect transition="out" filter="randombar(horizontal)">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4.86111E-6 -1.11111E-6 L -0.24228 -0.08426 C -0.35443 -0.10355 -0.45869 -0.02824 -0.57058 -0.04738 " pathEditMode="relative" rAng="0" ptsTypes="AAA">
                                      <p:cBhvr>
                                        <p:cTn id="119" dur="2000" fill="hold"/>
                                        <p:tgtEl>
                                          <p:spTgt spid="11"/>
                                        </p:tgtEl>
                                        <p:attrNameLst>
                                          <p:attrName>ppt_x</p:attrName>
                                          <p:attrName>ppt_y</p:attrName>
                                        </p:attrNameLst>
                                      </p:cBhvr>
                                      <p:rCtr x="-28533" y="-4383"/>
                                    </p:animMotion>
                                  </p:childTnLst>
                                </p:cTn>
                              </p:par>
                              <p:par>
                                <p:cTn id="120" presetID="14" presetClass="exit" presetSubtype="10" fill="hold" nodeType="withEffect">
                                  <p:stCondLst>
                                    <p:cond delay="0"/>
                                  </p:stCondLst>
                                  <p:childTnLst>
                                    <p:animEffect transition="out" filter="randombar(horizontal)">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23" restart="whenNotActive" fill="hold" evtFilter="cancelBubble" nodeType="interactiveSeq">
                <p:stCondLst>
                  <p:cond evt="onClick" delay="0">
                    <p:tgtEl>
                      <p:spTgt spid="44"/>
                    </p:tgtEl>
                  </p:cond>
                </p:stCondLst>
                <p:endSync evt="end" delay="0">
                  <p:rtn val="all"/>
                </p:endSync>
                <p:childTnLst>
                  <p:par>
                    <p:cTn id="124" fill="hold">
                      <p:stCondLst>
                        <p:cond delay="0"/>
                      </p:stCondLst>
                      <p:childTnLst>
                        <p:par>
                          <p:cTn id="125" fill="hold">
                            <p:stCondLst>
                              <p:cond delay="0"/>
                            </p:stCondLst>
                            <p:childTnLst>
                              <p:par>
                                <p:cTn id="126" presetID="0" presetClass="path" presetSubtype="0" accel="50000" decel="50000" fill="hold" nodeType="clickEffect">
                                  <p:stCondLst>
                                    <p:cond delay="0"/>
                                  </p:stCondLst>
                                  <p:childTnLst>
                                    <p:animMotion origin="layout" path="M -0.03984 -0.0071 L -0.21094 -0.12454 L -0.33984 -0.18766 L -0.46293 -0.15833 C -0.49201 -0.16466 -0.49687 -0.16111 -0.52595 -0.16744 " pathEditMode="relative" rAng="0" ptsTypes="AAAAA">
                                      <p:cBhvr>
                                        <p:cTn id="127" dur="2000" fill="hold"/>
                                        <p:tgtEl>
                                          <p:spTgt spid="44"/>
                                        </p:tgtEl>
                                        <p:attrNameLst>
                                          <p:attrName>ppt_x</p:attrName>
                                          <p:attrName>ppt_y</p:attrName>
                                        </p:attrNameLst>
                                      </p:cBhvr>
                                      <p:rCtr x="-24306" y="-9028"/>
                                    </p:animMotion>
                                  </p:childTnLst>
                                </p:cTn>
                              </p:par>
                              <p:par>
                                <p:cTn id="128" presetID="14" presetClass="exit" presetSubtype="10" fill="hold" nodeType="withEffect">
                                  <p:stCondLst>
                                    <p:cond delay="0"/>
                                  </p:stCondLst>
                                  <p:childTnLst>
                                    <p:animEffect transition="out" filter="randombar(horizontal)">
                                      <p:cBhvr>
                                        <p:cTn id="129" dur="500"/>
                                        <p:tgtEl>
                                          <p:spTgt spid="23"/>
                                        </p:tgtEl>
                                      </p:cBhvr>
                                    </p:animEffect>
                                    <p:set>
                                      <p:cBhvr>
                                        <p:cTn id="13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audio>
              <p:cMediaNode vol="80000" numSld="5">
                <p:cTn id="131"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DDD305D-BD35-4438-97B3-B938B9D2BE96}"/>
              </a:ext>
            </a:extLst>
          </p:cNvPr>
          <p:cNvSpPr/>
          <p:nvPr/>
        </p:nvSpPr>
        <p:spPr>
          <a:xfrm rot="16200000">
            <a:off x="-2999001" y="449827"/>
            <a:ext cx="11956351" cy="5958347"/>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CBEC8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3" name="Freeform: Shape 2">
            <a:extLst>
              <a:ext uri="{FF2B5EF4-FFF2-40B4-BE49-F238E27FC236}">
                <a16:creationId xmlns:a16="http://schemas.microsoft.com/office/drawing/2014/main" id="{9568A5A0-C73B-405B-8C20-80FEE549FB8D}"/>
              </a:ext>
            </a:extLst>
          </p:cNvPr>
          <p:cNvSpPr/>
          <p:nvPr/>
        </p:nvSpPr>
        <p:spPr>
          <a:xfrm rot="16200000">
            <a:off x="-1956032" y="1485901"/>
            <a:ext cx="7798263" cy="3886199"/>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00A74F">
              <a:alpha val="39000"/>
            </a:srgbClr>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4" name="Freeform: Shape 3">
            <a:extLst>
              <a:ext uri="{FF2B5EF4-FFF2-40B4-BE49-F238E27FC236}">
                <a16:creationId xmlns:a16="http://schemas.microsoft.com/office/drawing/2014/main" id="{7F019B13-5797-40A4-B2CA-A815C5BC035A}"/>
              </a:ext>
            </a:extLst>
          </p:cNvPr>
          <p:cNvSpPr/>
          <p:nvPr/>
        </p:nvSpPr>
        <p:spPr>
          <a:xfrm rot="16200000">
            <a:off x="-1225065" y="2212036"/>
            <a:ext cx="4884060" cy="243393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3B9185"/>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pic>
        <p:nvPicPr>
          <p:cNvPr id="5" name="8">
            <a:extLst>
              <a:ext uri="{FF2B5EF4-FFF2-40B4-BE49-F238E27FC236}">
                <a16:creationId xmlns:a16="http://schemas.microsoft.com/office/drawing/2014/main" id="{86E45817-E206-4659-BD8D-D98CEE106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65105" y="2517058"/>
            <a:ext cx="3078122" cy="4340942"/>
          </a:xfrm>
          <a:prstGeom prst="rect">
            <a:avLst/>
          </a:prstGeom>
        </p:spPr>
      </p:pic>
      <p:grpSp>
        <p:nvGrpSpPr>
          <p:cNvPr id="6" name="14">
            <a:extLst>
              <a:ext uri="{FF2B5EF4-FFF2-40B4-BE49-F238E27FC236}">
                <a16:creationId xmlns:a16="http://schemas.microsoft.com/office/drawing/2014/main" id="{85131D54-2BFF-46DC-AA63-9D353206B38B}"/>
              </a:ext>
            </a:extLst>
          </p:cNvPr>
          <p:cNvGrpSpPr/>
          <p:nvPr/>
        </p:nvGrpSpPr>
        <p:grpSpPr>
          <a:xfrm>
            <a:off x="9362192" y="4720548"/>
            <a:ext cx="2834587" cy="2214313"/>
            <a:chOff x="7335072" y="2956015"/>
            <a:chExt cx="5111893" cy="3993291"/>
          </a:xfrm>
        </p:grpSpPr>
        <p:pic>
          <p:nvPicPr>
            <p:cNvPr id="7" name="11">
              <a:extLst>
                <a:ext uri="{FF2B5EF4-FFF2-40B4-BE49-F238E27FC236}">
                  <a16:creationId xmlns:a16="http://schemas.microsoft.com/office/drawing/2014/main" id="{0E4D260D-EB54-4F59-80A5-68DCB61A8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8" name="12">
              <a:extLst>
                <a:ext uri="{FF2B5EF4-FFF2-40B4-BE49-F238E27FC236}">
                  <a16:creationId xmlns:a16="http://schemas.microsoft.com/office/drawing/2014/main" id="{12B890C7-5233-4E14-A2E7-E603BF1C2E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9" name="16">
            <a:extLst>
              <a:ext uri="{FF2B5EF4-FFF2-40B4-BE49-F238E27FC236}">
                <a16:creationId xmlns:a16="http://schemas.microsoft.com/office/drawing/2014/main" id="{13420D7E-9314-4C99-88AE-AADA3E1286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652895" y="4909708"/>
            <a:ext cx="918710" cy="1455618"/>
          </a:xfrm>
          <a:prstGeom prst="rect">
            <a:avLst/>
          </a:prstGeom>
        </p:spPr>
      </p:pic>
      <p:pic>
        <p:nvPicPr>
          <p:cNvPr id="10" name="Picture 9">
            <a:extLst>
              <a:ext uri="{FF2B5EF4-FFF2-40B4-BE49-F238E27FC236}">
                <a16:creationId xmlns:a16="http://schemas.microsoft.com/office/drawing/2014/main" id="{4CC1D6C3-FF18-4A24-8075-359800745520}"/>
              </a:ext>
            </a:extLst>
          </p:cNvPr>
          <p:cNvPicPr>
            <a:picLocks noChangeAspect="1"/>
          </p:cNvPicPr>
          <p:nvPr/>
        </p:nvPicPr>
        <p:blipFill>
          <a:blip r:embed="rId6"/>
          <a:stretch>
            <a:fillRect/>
          </a:stretch>
        </p:blipFill>
        <p:spPr>
          <a:xfrm>
            <a:off x="4260502" y="966026"/>
            <a:ext cx="7480700" cy="4815544"/>
          </a:xfrm>
          <a:prstGeom prst="rect">
            <a:avLst/>
          </a:prstGeom>
        </p:spPr>
      </p:pic>
    </p:spTree>
    <p:extLst>
      <p:ext uri="{BB962C8B-B14F-4D97-AF65-F5344CB8AC3E}">
        <p14:creationId xmlns:p14="http://schemas.microsoft.com/office/powerpoint/2010/main" val="4352440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50" fill="hold"/>
                                        <p:tgtEl>
                                          <p:spTgt spid="3"/>
                                        </p:tgtEl>
                                        <p:attrNameLst>
                                          <p:attrName>ppt_x</p:attrName>
                                        </p:attrNameLst>
                                      </p:cBhvr>
                                      <p:tavLst>
                                        <p:tav tm="0">
                                          <p:val>
                                            <p:strVal val="0-#ppt_w/2"/>
                                          </p:val>
                                        </p:tav>
                                        <p:tav tm="100000">
                                          <p:val>
                                            <p:strVal val="#ppt_x"/>
                                          </p:val>
                                        </p:tav>
                                      </p:tavLst>
                                    </p:anim>
                                    <p:anim calcmode="lin" valueType="num">
                                      <p:cBhvr additive="base">
                                        <p:cTn id="13" dur="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0-#ppt_w/2"/>
                                          </p:val>
                                        </p:tav>
                                        <p:tav tm="100000">
                                          <p:val>
                                            <p:strVal val="#ppt_x"/>
                                          </p:val>
                                        </p:tav>
                                      </p:tavLst>
                                    </p:anim>
                                    <p:anim calcmode="lin" valueType="num">
                                      <p:cBhvr additive="base">
                                        <p:cTn id="18" dur="25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5EF1AB-B4D0-4F5F-8B39-FAE257D613F7}"/>
              </a:ext>
            </a:extLst>
          </p:cNvPr>
          <p:cNvSpPr txBox="1"/>
          <p:nvPr/>
        </p:nvSpPr>
        <p:spPr>
          <a:xfrm>
            <a:off x="662566" y="454126"/>
            <a:ext cx="8741496" cy="584775"/>
          </a:xfrm>
          <a:prstGeom prst="rect">
            <a:avLst/>
          </a:prstGeom>
          <a:noFill/>
        </p:spPr>
        <p:txBody>
          <a:bodyPr wrap="none" rtlCol="0">
            <a:spAutoFit/>
          </a:bodyPr>
          <a:lstStyle/>
          <a:p>
            <a:r>
              <a:rPr lang="en-US" sz="320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 1:    Đọc thầm văn bản và chọn đáp án đúng: </a:t>
            </a: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1359668" cy="58477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a:t>
            </a:r>
          </a:p>
        </p:txBody>
      </p:sp>
      <p:grpSp>
        <p:nvGrpSpPr>
          <p:cNvPr id="10" name="Group 9">
            <a:extLst>
              <a:ext uri="{FF2B5EF4-FFF2-40B4-BE49-F238E27FC236}">
                <a16:creationId xmlns:a16="http://schemas.microsoft.com/office/drawing/2014/main" id="{E7B7F546-D953-2918-F74D-0B42D2900879}"/>
              </a:ext>
            </a:extLst>
          </p:cNvPr>
          <p:cNvGrpSpPr/>
          <p:nvPr/>
        </p:nvGrpSpPr>
        <p:grpSpPr>
          <a:xfrm>
            <a:off x="1250066" y="4215187"/>
            <a:ext cx="4719660" cy="740858"/>
            <a:chOff x="1250066" y="4215187"/>
            <a:chExt cx="4719660" cy="740858"/>
          </a:xfrm>
        </p:grpSpPr>
        <p:sp>
          <p:nvSpPr>
            <p:cNvPr id="9" name="Rectangle: Rounded Corners 8">
              <a:extLst>
                <a:ext uri="{FF2B5EF4-FFF2-40B4-BE49-F238E27FC236}">
                  <a16:creationId xmlns:a16="http://schemas.microsoft.com/office/drawing/2014/main" id="{94973F57-8EF0-BC6F-FD30-A2D77331ADAC}"/>
                </a:ext>
              </a:extLst>
            </p:cNvPr>
            <p:cNvSpPr/>
            <p:nvPr/>
          </p:nvSpPr>
          <p:spPr>
            <a:xfrm>
              <a:off x="1250066" y="4215187"/>
              <a:ext cx="4719660" cy="740858"/>
            </a:xfrm>
            <a:prstGeom prst="roundRect">
              <a:avLst/>
            </a:prstGeom>
            <a:solidFill>
              <a:srgbClr val="CBEC8B"/>
            </a:solidFill>
            <a:ln>
              <a:solidFill>
                <a:srgbClr val="3B91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DD160B-21AF-34F6-54F5-959ECE5BEA0B}"/>
                </a:ext>
              </a:extLst>
            </p:cNvPr>
            <p:cNvSpPr txBox="1"/>
            <p:nvPr/>
          </p:nvSpPr>
          <p:spPr>
            <a:xfrm>
              <a:off x="1547654" y="4293228"/>
              <a:ext cx="4124484" cy="584775"/>
            </a:xfrm>
            <a:prstGeom prst="rect">
              <a:avLst/>
            </a:prstGeom>
            <a:noFill/>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Văn bản có mấy câu?</a:t>
              </a:r>
            </a:p>
          </p:txBody>
        </p:sp>
      </p:grpSp>
      <p:sp>
        <p:nvSpPr>
          <p:cNvPr id="8" name="Rectangle 7">
            <a:extLst>
              <a:ext uri="{FF2B5EF4-FFF2-40B4-BE49-F238E27FC236}">
                <a16:creationId xmlns:a16="http://schemas.microsoft.com/office/drawing/2014/main" id="{0BDD580E-0164-1E23-D6E8-212809749D97}"/>
              </a:ext>
            </a:extLst>
          </p:cNvPr>
          <p:cNvSpPr/>
          <p:nvPr/>
        </p:nvSpPr>
        <p:spPr>
          <a:xfrm>
            <a:off x="273585" y="1610686"/>
            <a:ext cx="11644826" cy="2677656"/>
          </a:xfrm>
          <a:prstGeom prst="rect">
            <a:avLst/>
          </a:prstGeom>
        </p:spPr>
        <p:txBody>
          <a:bodyPr wrap="square">
            <a:spAutoFit/>
          </a:bodyPr>
          <a:lstStyle/>
          <a:p>
            <a:pPr algn="ctr"/>
            <a:r>
              <a:rPr lang="en-US" altLang="zh-CN" sz="2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11" name="A">
            <a:extLst>
              <a:ext uri="{FF2B5EF4-FFF2-40B4-BE49-F238E27FC236}">
                <a16:creationId xmlns:a16="http://schemas.microsoft.com/office/drawing/2014/main" id="{84763F5F-0531-A564-EF27-24C088ABA9DF}"/>
              </a:ext>
            </a:extLst>
          </p:cNvPr>
          <p:cNvGrpSpPr/>
          <p:nvPr/>
        </p:nvGrpSpPr>
        <p:grpSpPr>
          <a:xfrm>
            <a:off x="814637" y="5285743"/>
            <a:ext cx="1795097" cy="740858"/>
            <a:chOff x="1250066" y="4215187"/>
            <a:chExt cx="4719660" cy="740858"/>
          </a:xfrm>
        </p:grpSpPr>
        <p:sp>
          <p:nvSpPr>
            <p:cNvPr id="12" name="Rectangle: Rounded Corners 11">
              <a:extLst>
                <a:ext uri="{FF2B5EF4-FFF2-40B4-BE49-F238E27FC236}">
                  <a16:creationId xmlns:a16="http://schemas.microsoft.com/office/drawing/2014/main" id="{93F5D4A9-7D9C-B384-4F6C-041D76336004}"/>
                </a:ext>
              </a:extLst>
            </p:cNvPr>
            <p:cNvSpPr/>
            <p:nvPr/>
          </p:nvSpPr>
          <p:spPr>
            <a:xfrm>
              <a:off x="1250066" y="4215187"/>
              <a:ext cx="4719660" cy="740858"/>
            </a:xfrm>
            <a:prstGeom prst="roundRect">
              <a:avLst/>
            </a:prstGeom>
            <a:solidFill>
              <a:srgbClr val="CBEC8B"/>
            </a:solidFill>
            <a:ln>
              <a:solidFill>
                <a:srgbClr val="3B91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ECFAF1A-FD21-87AD-528F-938F4E4C9D37}"/>
                </a:ext>
              </a:extLst>
            </p:cNvPr>
            <p:cNvSpPr txBox="1"/>
            <p:nvPr/>
          </p:nvSpPr>
          <p:spPr>
            <a:xfrm>
              <a:off x="1547654" y="4293228"/>
              <a:ext cx="4124484" cy="584775"/>
            </a:xfrm>
            <a:prstGeom prst="rect">
              <a:avLst/>
            </a:prstGeom>
            <a:noFill/>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A. 6 câu</a:t>
              </a:r>
            </a:p>
          </p:txBody>
        </p:sp>
      </p:grpSp>
      <p:sp>
        <p:nvSpPr>
          <p:cNvPr id="15" name="B">
            <a:extLst>
              <a:ext uri="{FF2B5EF4-FFF2-40B4-BE49-F238E27FC236}">
                <a16:creationId xmlns:a16="http://schemas.microsoft.com/office/drawing/2014/main" id="{A3D059FD-EDEB-348A-1664-4D3C39DB5111}"/>
              </a:ext>
            </a:extLst>
          </p:cNvPr>
          <p:cNvSpPr/>
          <p:nvPr/>
        </p:nvSpPr>
        <p:spPr>
          <a:xfrm>
            <a:off x="2900340" y="5285743"/>
            <a:ext cx="1795097" cy="740858"/>
          </a:xfrm>
          <a:prstGeom prst="roundRect">
            <a:avLst/>
          </a:prstGeom>
          <a:solidFill>
            <a:srgbClr val="CBEC8B"/>
          </a:solidFill>
          <a:ln>
            <a:solidFill>
              <a:srgbClr val="3B91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0CD514-2F80-3F10-5D73-741A59F16A85}"/>
              </a:ext>
            </a:extLst>
          </p:cNvPr>
          <p:cNvSpPr txBox="1"/>
          <p:nvPr/>
        </p:nvSpPr>
        <p:spPr>
          <a:xfrm>
            <a:off x="3013526" y="5363784"/>
            <a:ext cx="1568725" cy="584775"/>
          </a:xfrm>
          <a:prstGeom prst="rect">
            <a:avLst/>
          </a:prstGeom>
          <a:noFill/>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B. 7 câu</a:t>
            </a:r>
          </a:p>
        </p:txBody>
      </p:sp>
      <p:grpSp>
        <p:nvGrpSpPr>
          <p:cNvPr id="17" name="C">
            <a:extLst>
              <a:ext uri="{FF2B5EF4-FFF2-40B4-BE49-F238E27FC236}">
                <a16:creationId xmlns:a16="http://schemas.microsoft.com/office/drawing/2014/main" id="{2AF96300-3644-212E-997F-E83218452D93}"/>
              </a:ext>
            </a:extLst>
          </p:cNvPr>
          <p:cNvGrpSpPr/>
          <p:nvPr/>
        </p:nvGrpSpPr>
        <p:grpSpPr>
          <a:xfrm>
            <a:off x="4986043" y="5285743"/>
            <a:ext cx="1795097" cy="740858"/>
            <a:chOff x="1250066" y="4215187"/>
            <a:chExt cx="4719660" cy="740858"/>
          </a:xfrm>
        </p:grpSpPr>
        <p:sp>
          <p:nvSpPr>
            <p:cNvPr id="18" name="Rectangle: Rounded Corners 17">
              <a:extLst>
                <a:ext uri="{FF2B5EF4-FFF2-40B4-BE49-F238E27FC236}">
                  <a16:creationId xmlns:a16="http://schemas.microsoft.com/office/drawing/2014/main" id="{657614CC-8E34-2639-5432-DB941D930FD3}"/>
                </a:ext>
              </a:extLst>
            </p:cNvPr>
            <p:cNvSpPr/>
            <p:nvPr/>
          </p:nvSpPr>
          <p:spPr>
            <a:xfrm>
              <a:off x="1250066" y="4215187"/>
              <a:ext cx="4719660" cy="740858"/>
            </a:xfrm>
            <a:prstGeom prst="roundRect">
              <a:avLst/>
            </a:prstGeom>
            <a:solidFill>
              <a:srgbClr val="CBEC8B"/>
            </a:solidFill>
            <a:ln>
              <a:solidFill>
                <a:srgbClr val="3B91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1DA877-4006-D19A-D828-20AE0E59995D}"/>
                </a:ext>
              </a:extLst>
            </p:cNvPr>
            <p:cNvSpPr txBox="1"/>
            <p:nvPr/>
          </p:nvSpPr>
          <p:spPr>
            <a:xfrm>
              <a:off x="1547654" y="4293228"/>
              <a:ext cx="4124484" cy="584775"/>
            </a:xfrm>
            <a:prstGeom prst="rect">
              <a:avLst/>
            </a:prstGeom>
            <a:noFill/>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C. 8 câu</a:t>
              </a:r>
            </a:p>
          </p:txBody>
        </p:sp>
      </p:grpSp>
      <p:pic>
        <p:nvPicPr>
          <p:cNvPr id="21" name="PHẠM DUYÊN 4 - 9Slide.vn">
            <a:hlinkClick r:id="rId3" action="ppaction://hlinksldjump"/>
            <a:extLst>
              <a:ext uri="{FF2B5EF4-FFF2-40B4-BE49-F238E27FC236}">
                <a16:creationId xmlns:a16="http://schemas.microsoft.com/office/drawing/2014/main" id="{F3CBCC50-A30D-F28B-6102-08EB13595452}"/>
              </a:ext>
            </a:extLst>
          </p:cNvPr>
          <p:cNvPicPr>
            <a:picLocks noChangeAspect="1"/>
          </p:cNvPicPr>
          <p:nvPr/>
        </p:nvPicPr>
        <p:blipFill>
          <a:blip r:embed="rId4"/>
          <a:stretch>
            <a:fillRect/>
          </a:stretch>
        </p:blipFill>
        <p:spPr>
          <a:xfrm>
            <a:off x="-5124095" y="4642889"/>
            <a:ext cx="3334624" cy="1781539"/>
          </a:xfrm>
          <a:prstGeom prst="rect">
            <a:avLst/>
          </a:prstGeom>
        </p:spPr>
      </p:pic>
    </p:spTree>
    <p:extLst>
      <p:ext uri="{BB962C8B-B14F-4D97-AF65-F5344CB8AC3E}">
        <p14:creationId xmlns:p14="http://schemas.microsoft.com/office/powerpoint/2010/main" val="14966310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1.23457E-7 L 1.13672 0.05062 " pathEditMode="relative" rAng="0" ptsTypes="AA">
                                      <p:cBhvr>
                                        <p:cTn id="6" dur="3500" fill="hold"/>
                                        <p:tgtEl>
                                          <p:spTgt spid="21"/>
                                        </p:tgtEl>
                                        <p:attrNameLst>
                                          <p:attrName>ppt_x</p:attrName>
                                          <p:attrName>ppt_y</p:attrName>
                                        </p:attrNameLst>
                                      </p:cBhvr>
                                      <p:rCtr x="56832" y="253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15"/>
                                        </p:tgtEl>
                                        <p:attrNameLst>
                                          <p:attrName>style.color</p:attrName>
                                        </p:attrNameLst>
                                      </p:cBhvr>
                                      <p:to>
                                        <a:srgbClr val="FF0000"/>
                                      </p:to>
                                    </p:animClr>
                                    <p:animClr clrSpc="rgb" dir="cw">
                                      <p:cBhvr>
                                        <p:cTn id="12" dur="500" fill="hold"/>
                                        <p:tgtEl>
                                          <p:spTgt spid="15"/>
                                        </p:tgtEl>
                                        <p:attrNameLst>
                                          <p:attrName>fillcolor</p:attrName>
                                        </p:attrNameLst>
                                      </p:cBhvr>
                                      <p:to>
                                        <a:srgbClr val="FF0000"/>
                                      </p:to>
                                    </p:animClr>
                                    <p:set>
                                      <p:cBhvr>
                                        <p:cTn id="13" dur="500" fill="hold"/>
                                        <p:tgtEl>
                                          <p:spTgt spid="15"/>
                                        </p:tgtEl>
                                        <p:attrNameLst>
                                          <p:attrName>fill.type</p:attrName>
                                        </p:attrNameLst>
                                      </p:cBhvr>
                                      <p:to>
                                        <p:strVal val="solid"/>
                                      </p:to>
                                    </p:set>
                                    <p:set>
                                      <p:cBhvr>
                                        <p:cTn id="14" dur="500" fill="hold"/>
                                        <p:tgtEl>
                                          <p:spTgt spid="15"/>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10" presetClass="exit" presetSubtype="0" fill="hold"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672825" y="511275"/>
            <a:ext cx="9135834" cy="584775"/>
          </a:xfrm>
          <a:prstGeom prst="rect">
            <a:avLst/>
          </a:prstGeom>
          <a:noFill/>
        </p:spPr>
        <p:txBody>
          <a:bodyPr wrap="none" rtlCol="0">
            <a:spAutoFit/>
          </a:bodyPr>
          <a:lstStyle/>
          <a:p>
            <a:r>
              <a:rPr lang="en-US" sz="320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 2:     Đọc thầm đoạn văn và chọn đáp án đúng: </a:t>
            </a:r>
          </a:p>
        </p:txBody>
      </p:sp>
      <p:sp>
        <p:nvSpPr>
          <p:cNvPr id="6" name="TextBox 5">
            <a:extLst>
              <a:ext uri="{FF2B5EF4-FFF2-40B4-BE49-F238E27FC236}">
                <a16:creationId xmlns:a16="http://schemas.microsoft.com/office/drawing/2014/main" id="{06D634D9-AB63-4CB6-AA06-E200A0D86A17}"/>
              </a:ext>
            </a:extLst>
          </p:cNvPr>
          <p:cNvSpPr txBox="1"/>
          <p:nvPr/>
        </p:nvSpPr>
        <p:spPr>
          <a:xfrm>
            <a:off x="1250066" y="3300714"/>
            <a:ext cx="1359668" cy="58477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a:t>
            </a:r>
          </a:p>
        </p:txBody>
      </p:sp>
      <p:sp>
        <p:nvSpPr>
          <p:cNvPr id="2" name="TextBox 1">
            <a:extLst>
              <a:ext uri="{FF2B5EF4-FFF2-40B4-BE49-F238E27FC236}">
                <a16:creationId xmlns:a16="http://schemas.microsoft.com/office/drawing/2014/main" id="{424070FB-312B-B87C-A948-E9361F6509FF}"/>
              </a:ext>
            </a:extLst>
          </p:cNvPr>
          <p:cNvSpPr txBox="1"/>
          <p:nvPr/>
        </p:nvSpPr>
        <p:spPr>
          <a:xfrm>
            <a:off x="526468" y="1946497"/>
            <a:ext cx="11139063" cy="1938992"/>
          </a:xfrm>
          <a:prstGeom prst="rect">
            <a:avLst/>
          </a:prstGeom>
          <a:noFill/>
        </p:spPr>
        <p:txBody>
          <a:bodyPr wrap="square">
            <a:spAutoFit/>
          </a:bodyPr>
          <a:lstStyle/>
          <a:p>
            <a:pPr algn="just"/>
            <a:r>
              <a:rPr lang="en-US" altLang="zh-CN" sz="400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endPar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TextBox 3">
            <a:extLst>
              <a:ext uri="{FF2B5EF4-FFF2-40B4-BE49-F238E27FC236}">
                <a16:creationId xmlns:a16="http://schemas.microsoft.com/office/drawing/2014/main" id="{145C40CC-47D9-5F39-DED0-6B1C77E384A1}"/>
              </a:ext>
            </a:extLst>
          </p:cNvPr>
          <p:cNvSpPr txBox="1"/>
          <p:nvPr/>
        </p:nvSpPr>
        <p:spPr>
          <a:xfrm>
            <a:off x="526467" y="4035700"/>
            <a:ext cx="11139063" cy="707886"/>
          </a:xfrm>
          <a:prstGeom prst="rect">
            <a:avLst/>
          </a:prstGeom>
          <a:noFill/>
        </p:spPr>
        <p:txBody>
          <a:bodyPr wrap="square">
            <a:spAutoFit/>
          </a:bodyPr>
          <a:lstStyle/>
          <a:p>
            <a:pPr algn="just"/>
            <a:r>
              <a:rPr lang="en-US" altLang="zh-CN" sz="400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Bạn Nam học lớp nào?</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HẠM DUYÊN 4 - 9Slide.vn">
            <a:hlinkClick r:id="rId3" action="ppaction://hlinksldjump"/>
            <a:extLst>
              <a:ext uri="{FF2B5EF4-FFF2-40B4-BE49-F238E27FC236}">
                <a16:creationId xmlns:a16="http://schemas.microsoft.com/office/drawing/2014/main" id="{B4FB4BC3-1574-1C63-0ECE-D67C0DCEE46B}"/>
              </a:ext>
            </a:extLst>
          </p:cNvPr>
          <p:cNvPicPr>
            <a:picLocks noChangeAspect="1"/>
          </p:cNvPicPr>
          <p:nvPr/>
        </p:nvPicPr>
        <p:blipFill>
          <a:blip r:embed="rId4"/>
          <a:stretch>
            <a:fillRect/>
          </a:stretch>
        </p:blipFill>
        <p:spPr>
          <a:xfrm>
            <a:off x="-5124095" y="4642889"/>
            <a:ext cx="3334624" cy="1781539"/>
          </a:xfrm>
          <a:prstGeom prst="rect">
            <a:avLst/>
          </a:prstGeom>
        </p:spPr>
      </p:pic>
    </p:spTree>
    <p:extLst>
      <p:ext uri="{BB962C8B-B14F-4D97-AF65-F5344CB8AC3E}">
        <p14:creationId xmlns:p14="http://schemas.microsoft.com/office/powerpoint/2010/main" val="39237937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1.23457E-7 L 1.13672 0.05062 " pathEditMode="relative" rAng="0" ptsTypes="AA">
                                      <p:cBhvr>
                                        <p:cTn id="6" dur="3500" fill="hold"/>
                                        <p:tgtEl>
                                          <p:spTgt spid="7"/>
                                        </p:tgtEl>
                                        <p:attrNameLst>
                                          <p:attrName>ppt_x</p:attrName>
                                          <p:attrName>ppt_y</p:attrName>
                                        </p:attrNameLst>
                                      </p:cBhvr>
                                      <p:rCtr x="56832" y="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a:extLst>
              <a:ext uri="{FF2B5EF4-FFF2-40B4-BE49-F238E27FC236}">
                <a16:creationId xmlns:a16="http://schemas.microsoft.com/office/drawing/2014/main" id="{949774B2-8FCE-1114-E2C7-F8552E41A42A}"/>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11" name="TextBox 10">
            <a:extLst>
              <a:ext uri="{FF2B5EF4-FFF2-40B4-BE49-F238E27FC236}">
                <a16:creationId xmlns:a16="http://schemas.microsoft.com/office/drawing/2014/main" id="{F2CD5880-82C0-45C9-E046-6EAF56598452}"/>
              </a:ext>
            </a:extLst>
          </p:cNvPr>
          <p:cNvSpPr txBox="1"/>
          <p:nvPr/>
        </p:nvSpPr>
        <p:spPr>
          <a:xfrm>
            <a:off x="672825" y="511275"/>
            <a:ext cx="9135834" cy="584775"/>
          </a:xfrm>
          <a:prstGeom prst="rect">
            <a:avLst/>
          </a:prstGeom>
          <a:noFill/>
        </p:spPr>
        <p:txBody>
          <a:bodyPr wrap="none" rtlCol="0">
            <a:spAutoFit/>
          </a:bodyPr>
          <a:lstStyle/>
          <a:p>
            <a:r>
              <a:rPr lang="en-US" sz="320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 3:     Đọc thầm đoạn văn và chọn đáp án đúng: </a:t>
            </a:r>
          </a:p>
        </p:txBody>
      </p:sp>
      <p:sp>
        <p:nvSpPr>
          <p:cNvPr id="12" name="TextBox 11">
            <a:extLst>
              <a:ext uri="{FF2B5EF4-FFF2-40B4-BE49-F238E27FC236}">
                <a16:creationId xmlns:a16="http://schemas.microsoft.com/office/drawing/2014/main" id="{2977EC66-163D-A1FE-6664-D8EAEFA42724}"/>
              </a:ext>
            </a:extLst>
          </p:cNvPr>
          <p:cNvSpPr txBox="1"/>
          <p:nvPr/>
        </p:nvSpPr>
        <p:spPr>
          <a:xfrm>
            <a:off x="1250066" y="3300714"/>
            <a:ext cx="1359668" cy="58477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a:t>
            </a:r>
          </a:p>
        </p:txBody>
      </p:sp>
      <p:sp>
        <p:nvSpPr>
          <p:cNvPr id="13" name="TextBox 12">
            <a:extLst>
              <a:ext uri="{FF2B5EF4-FFF2-40B4-BE49-F238E27FC236}">
                <a16:creationId xmlns:a16="http://schemas.microsoft.com/office/drawing/2014/main" id="{E62582F9-8ED7-2AA8-F2DC-79345DED343D}"/>
              </a:ext>
            </a:extLst>
          </p:cNvPr>
          <p:cNvSpPr txBox="1"/>
          <p:nvPr/>
        </p:nvSpPr>
        <p:spPr>
          <a:xfrm>
            <a:off x="526468" y="1946497"/>
            <a:ext cx="11139063" cy="2554545"/>
          </a:xfrm>
          <a:prstGeom prst="rect">
            <a:avLst/>
          </a:prstGeom>
          <a:noFill/>
        </p:spPr>
        <p:txBody>
          <a:bodyPr wrap="square">
            <a:spAutoFit/>
          </a:bodyPr>
          <a:lstStyle/>
          <a:p>
            <a:pPr algn="just"/>
            <a:r>
              <a:rPr lang="en-US" altLang="zh-CN" sz="400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endPar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TextBox 13">
            <a:extLst>
              <a:ext uri="{FF2B5EF4-FFF2-40B4-BE49-F238E27FC236}">
                <a16:creationId xmlns:a16="http://schemas.microsoft.com/office/drawing/2014/main" id="{56950810-B7FF-E3A4-995B-84A08F1B9B47}"/>
              </a:ext>
            </a:extLst>
          </p:cNvPr>
          <p:cNvSpPr txBox="1"/>
          <p:nvPr/>
        </p:nvSpPr>
        <p:spPr>
          <a:xfrm>
            <a:off x="526467" y="4035700"/>
            <a:ext cx="11139063" cy="707886"/>
          </a:xfrm>
          <a:prstGeom prst="rect">
            <a:avLst/>
          </a:prstGeom>
          <a:noFill/>
        </p:spPr>
        <p:txBody>
          <a:bodyPr wrap="square">
            <a:spAutoFit/>
          </a:bodyPr>
          <a:lstStyle/>
          <a:p>
            <a:pPr algn="just"/>
            <a:r>
              <a:rPr lang="en-US" altLang="zh-CN" sz="400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Bây giờ, Nam đã biết làm gì?</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5" name="PHẠM DUYÊN 4 - 9Slide.vn">
            <a:hlinkClick r:id="rId3" action="ppaction://hlinksldjump"/>
            <a:extLst>
              <a:ext uri="{FF2B5EF4-FFF2-40B4-BE49-F238E27FC236}">
                <a16:creationId xmlns:a16="http://schemas.microsoft.com/office/drawing/2014/main" id="{E80269BD-D1FA-218D-EFB5-E900A41DEFA9}"/>
              </a:ext>
            </a:extLst>
          </p:cNvPr>
          <p:cNvPicPr>
            <a:picLocks noChangeAspect="1"/>
          </p:cNvPicPr>
          <p:nvPr/>
        </p:nvPicPr>
        <p:blipFill>
          <a:blip r:embed="rId4"/>
          <a:stretch>
            <a:fillRect/>
          </a:stretch>
        </p:blipFill>
        <p:spPr>
          <a:xfrm>
            <a:off x="-5124095" y="4642889"/>
            <a:ext cx="3334624" cy="1781539"/>
          </a:xfrm>
          <a:prstGeom prst="rect">
            <a:avLst/>
          </a:prstGeom>
        </p:spPr>
      </p:pic>
    </p:spTree>
    <p:extLst>
      <p:ext uri="{BB962C8B-B14F-4D97-AF65-F5344CB8AC3E}">
        <p14:creationId xmlns:p14="http://schemas.microsoft.com/office/powerpoint/2010/main" val="10021567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1.23457E-7 L 1.13672 0.05062 " pathEditMode="relative" rAng="0" ptsTypes="AA">
                                      <p:cBhvr>
                                        <p:cTn id="6" dur="3500" fill="hold"/>
                                        <p:tgtEl>
                                          <p:spTgt spid="15"/>
                                        </p:tgtEl>
                                        <p:attrNameLst>
                                          <p:attrName>ppt_x</p:attrName>
                                          <p:attrName>ppt_y</p:attrName>
                                        </p:attrNameLst>
                                      </p:cBhvr>
                                      <p:rCtr x="56832" y="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CBEC8B"/>
                </a:solidFill>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CBEC8B"/>
                </a:solidFill>
                <a:latin typeface="Arial Black" panose="020B0A04020102020204" pitchFamily="34" charset="0"/>
              </a:rPr>
              <a:t>1</a:t>
            </a:r>
          </a:p>
        </p:txBody>
      </p:sp>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pic>
        <p:nvPicPr>
          <p:cNvPr id="11" name="Picture 10">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816406" y="2667783"/>
            <a:ext cx="10559187" cy="2017951"/>
          </a:xfrm>
          <a:prstGeom prst="rect">
            <a:avLst/>
          </a:prstGeom>
        </p:spPr>
      </p:pic>
      <p:pic>
        <p:nvPicPr>
          <p:cNvPr id="12" name="Picture 11">
            <a:extLst>
              <a:ext uri="{FF2B5EF4-FFF2-40B4-BE49-F238E27FC236}">
                <a16:creationId xmlns:a16="http://schemas.microsoft.com/office/drawing/2014/main" id="{0D2E5C42-8D0C-4510-BF2B-7610438B1115}"/>
              </a:ext>
            </a:extLst>
          </p:cNvPr>
          <p:cNvPicPr>
            <a:picLocks noChangeAspect="1"/>
          </p:cNvPicPr>
          <p:nvPr/>
        </p:nvPicPr>
        <p:blipFill>
          <a:blip r:embed="rId7"/>
          <a:stretch>
            <a:fillRect/>
          </a:stretch>
        </p:blipFill>
        <p:spPr>
          <a:xfrm>
            <a:off x="2001349" y="17430"/>
            <a:ext cx="9169179" cy="2005758"/>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3B9185"/>
                </a:solidFill>
                <a:cs typeface="Arial"/>
                <a:sym typeface="Arial"/>
              </a:rPr>
              <a:t>TIẾT </a:t>
            </a:r>
            <a:r>
              <a:rPr lang="en-US" sz="3733" b="1" kern="0">
                <a:solidFill>
                  <a:srgbClr val="3B9185"/>
                </a:solidFill>
                <a:cs typeface="Arial"/>
                <a:sym typeface="Arial"/>
              </a:rPr>
              <a:t>3</a:t>
            </a:r>
            <a:endParaRPr lang="en-US" sz="3733" b="1" kern="0" dirty="0">
              <a:solidFill>
                <a:srgbClr val="3B9185"/>
              </a:solidFill>
              <a:cs typeface="Arial"/>
              <a:sym typeface="Arial"/>
            </a:endParaRPr>
          </a:p>
        </p:txBody>
      </p:sp>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10B3D747-6B13-4B02-AA7F-32F6F63549E2}"/>
              </a:ext>
            </a:extLst>
          </p:cNvPr>
          <p:cNvSpPr/>
          <p:nvPr/>
        </p:nvSpPr>
        <p:spPr>
          <a:xfrm>
            <a:off x="1256146" y="272606"/>
            <a:ext cx="10437090" cy="1754326"/>
          </a:xfrm>
          <a:prstGeom prst="rect">
            <a:avLst/>
          </a:prstGeom>
        </p:spPr>
        <p:txBody>
          <a:bodyPr wrap="square">
            <a:spAutoFit/>
          </a:bodyPr>
          <a:lstStyle/>
          <a:p>
            <a:pPr algn="just"/>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Chọn từ ngữ để hoàn thiện câu và viết câu vào vở.</a:t>
            </a:r>
            <a:endParaRPr lang="zh-CN" altLang="en-US"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11" name="Group 10">
            <a:extLst>
              <a:ext uri="{FF2B5EF4-FFF2-40B4-BE49-F238E27FC236}">
                <a16:creationId xmlns:a16="http://schemas.microsoft.com/office/drawing/2014/main" id="{7BE5090C-B9F5-48D8-8F56-3EDB23416B72}"/>
              </a:ext>
            </a:extLst>
          </p:cNvPr>
          <p:cNvGrpSpPr/>
          <p:nvPr/>
        </p:nvGrpSpPr>
        <p:grpSpPr>
          <a:xfrm>
            <a:off x="283147" y="181380"/>
            <a:ext cx="863972" cy="1015663"/>
            <a:chOff x="283147" y="181380"/>
            <a:chExt cx="863972" cy="1015663"/>
          </a:xfrm>
        </p:grpSpPr>
        <p:sp>
          <p:nvSpPr>
            <p:cNvPr id="3" name="Oval 2">
              <a:extLst>
                <a:ext uri="{FF2B5EF4-FFF2-40B4-BE49-F238E27FC236}">
                  <a16:creationId xmlns:a16="http://schemas.microsoft.com/office/drawing/2014/main" id="{89841C87-2126-4117-869B-07E36FBC9805}"/>
                </a:ext>
              </a:extLst>
            </p:cNvPr>
            <p:cNvSpPr/>
            <p:nvPr/>
          </p:nvSpPr>
          <p:spPr>
            <a:xfrm>
              <a:off x="283147" y="297545"/>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FE608DE5-2E5C-4DBB-8552-ED4200F6A8BE}"/>
                </a:ext>
              </a:extLst>
            </p:cNvPr>
            <p:cNvSpPr/>
            <p:nvPr/>
          </p:nvSpPr>
          <p:spPr>
            <a:xfrm>
              <a:off x="392173" y="181380"/>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5" name="8">
            <a:extLst>
              <a:ext uri="{FF2B5EF4-FFF2-40B4-BE49-F238E27FC236}">
                <a16:creationId xmlns:a16="http://schemas.microsoft.com/office/drawing/2014/main" id="{0E2B835A-DF03-4C74-85FB-8EB841672D64}"/>
              </a:ext>
            </a:extLst>
          </p:cNvPr>
          <p:cNvSpPr/>
          <p:nvPr/>
        </p:nvSpPr>
        <p:spPr>
          <a:xfrm>
            <a:off x="2086693" y="2135458"/>
            <a:ext cx="8200571" cy="1193390"/>
          </a:xfrm>
          <a:prstGeom prst="rect">
            <a:avLst/>
          </a:prstGeom>
          <a:solidFill>
            <a:schemeClr val="accent6">
              <a:lumMod val="60000"/>
              <a:lumOff val="40000"/>
            </a:schemeClr>
          </a:solidFill>
          <a:effectLst>
            <a:innerShdw blurRad="114300">
              <a:prstClr val="black"/>
            </a:inn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7F12B604-3674-47CA-B209-A4C0C836B7A7}"/>
              </a:ext>
            </a:extLst>
          </p:cNvPr>
          <p:cNvSpPr/>
          <p:nvPr/>
        </p:nvSpPr>
        <p:spPr>
          <a:xfrm>
            <a:off x="2461490" y="2254060"/>
            <a:ext cx="2975362" cy="938719"/>
          </a:xfrm>
          <a:prstGeom prst="rect">
            <a:avLst/>
          </a:prstGeom>
        </p:spPr>
        <p:txBody>
          <a:bodyPr wrap="square">
            <a:spAutoFit/>
          </a:bodyPr>
          <a:lstStyle/>
          <a:p>
            <a:r>
              <a:rPr lang="en-US" altLang="zh-CN" sz="5500" dirty="0">
                <a:latin typeface="Arial-Rounded" panose="020B0500000000000000" pitchFamily="34" charset="-93"/>
                <a:ea typeface="Arial-Rounded" panose="020B0500000000000000" pitchFamily="34" charset="-93"/>
                <a:cs typeface="Arial-Rounded" panose="020B0500000000000000" pitchFamily="34" charset="-93"/>
                <a:sym typeface="+mn-lt"/>
              </a:rPr>
              <a:t>bổ ích</a:t>
            </a:r>
            <a:endParaRPr lang="zh-CN" altLang="en-US" sz="5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08C21037-A2B2-4649-8C24-54F886254488}"/>
              </a:ext>
            </a:extLst>
          </p:cNvPr>
          <p:cNvSpPr/>
          <p:nvPr/>
        </p:nvSpPr>
        <p:spPr>
          <a:xfrm>
            <a:off x="5018810" y="2254059"/>
            <a:ext cx="1512320" cy="938719"/>
          </a:xfrm>
          <a:prstGeom prst="rect">
            <a:avLst/>
          </a:prstGeom>
        </p:spPr>
        <p:txBody>
          <a:bodyPr wrap="square">
            <a:spAutoFit/>
          </a:bodyPr>
          <a:lstStyle/>
          <a:p>
            <a:r>
              <a:rPr lang="en-US" altLang="zh-CN" sz="5500" dirty="0">
                <a:latin typeface="Arial-Rounded" panose="020B0500000000000000" pitchFamily="34" charset="-93"/>
                <a:ea typeface="Arial-Rounded" panose="020B0500000000000000" pitchFamily="34" charset="-93"/>
                <a:cs typeface="Arial-Rounded" panose="020B0500000000000000" pitchFamily="34" charset="-93"/>
                <a:sym typeface="+mn-lt"/>
              </a:rPr>
              <a:t>mới</a:t>
            </a:r>
            <a:endParaRPr lang="zh-CN" altLang="en-US" sz="5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8">
            <a:extLst>
              <a:ext uri="{FF2B5EF4-FFF2-40B4-BE49-F238E27FC236}">
                <a16:creationId xmlns:a16="http://schemas.microsoft.com/office/drawing/2014/main" id="{AE6CC518-6725-4C36-A51D-8BF3365425AD}"/>
              </a:ext>
            </a:extLst>
          </p:cNvPr>
          <p:cNvSpPr/>
          <p:nvPr/>
        </p:nvSpPr>
        <p:spPr>
          <a:xfrm>
            <a:off x="392173" y="3965017"/>
            <a:ext cx="11539739" cy="861774"/>
          </a:xfrm>
          <a:prstGeom prst="rect">
            <a:avLst/>
          </a:prstGeom>
        </p:spPr>
        <p:txBody>
          <a:bodyPr wrap="square">
            <a:spAutoFit/>
          </a:bodyPr>
          <a:lstStyle/>
          <a:p>
            <a:r>
              <a:rPr lang="en-US" altLang="zh-CN" sz="5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Nam rất                     khi được cô giáo khen.</a:t>
            </a:r>
            <a:endParaRPr lang="zh-CN" altLang="en-US" sz="5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BAD1945F-44A8-4C61-87A9-BFF570674487}"/>
              </a:ext>
            </a:extLst>
          </p:cNvPr>
          <p:cNvSpPr/>
          <p:nvPr/>
        </p:nvSpPr>
        <p:spPr>
          <a:xfrm>
            <a:off x="6920477" y="2254058"/>
            <a:ext cx="3573879" cy="938719"/>
          </a:xfrm>
          <a:prstGeom prst="rect">
            <a:avLst/>
          </a:prstGeom>
        </p:spPr>
        <p:txBody>
          <a:bodyPr wrap="square">
            <a:spAutoFit/>
          </a:bodyPr>
          <a:lstStyle/>
          <a:p>
            <a:r>
              <a:rPr lang="en-US" altLang="zh-CN" sz="5500" dirty="0" err="1">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55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500" dirty="0" err="1">
                <a:latin typeface="Arial-Rounded" panose="020B0500000000000000" pitchFamily="34" charset="-93"/>
                <a:ea typeface="Arial-Rounded" panose="020B0500000000000000" pitchFamily="34" charset="-93"/>
                <a:cs typeface="Arial-Rounded" panose="020B0500000000000000" pitchFamily="34" charset="-93"/>
                <a:sym typeface="+mn-lt"/>
              </a:rPr>
              <a:t>diện</a:t>
            </a:r>
            <a:endParaRPr lang="zh-CN" altLang="en-US" sz="5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575CD7AB-B9D6-4E52-AE36-1BFA71E9D044}"/>
              </a:ext>
            </a:extLst>
          </p:cNvPr>
          <p:cNvSpPr/>
          <p:nvPr/>
        </p:nvSpPr>
        <p:spPr>
          <a:xfrm>
            <a:off x="3748929" y="4193197"/>
            <a:ext cx="904240" cy="584775"/>
          </a:xfrm>
          <a:prstGeom prst="rect">
            <a:avLst/>
          </a:prstGeom>
        </p:spPr>
        <p:txBody>
          <a:bodyPr wrap="square">
            <a:spAutoFit/>
          </a:bodyPr>
          <a:lstStyle/>
          <a:p>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737812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56" presetClass="path" presetSubtype="0" accel="50000" decel="50000" fill="hold" grpId="1" nodeType="afterEffect">
                                  <p:stCondLst>
                                    <p:cond delay="0"/>
                                  </p:stCondLst>
                                  <p:childTnLst>
                                    <p:animMotion origin="layout" path="M 4.16667E-7 -3.7037E-6 L -0.34622 0.24098 " pathEditMode="relative" rAng="0" ptsTypes="AA">
                                      <p:cBhvr>
                                        <p:cTn id="10" dur="2000" fill="hold"/>
                                        <p:tgtEl>
                                          <p:spTgt spid="9"/>
                                        </p:tgtEl>
                                        <p:attrNameLst>
                                          <p:attrName>ppt_x</p:attrName>
                                          <p:attrName>ppt_y</p:attrName>
                                        </p:attrNameLst>
                                      </p:cBhvr>
                                      <p:rCtr x="-17318" y="1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5FFF73-927C-4AE3-AC6F-70C630BC36E5}"/>
              </a:ext>
            </a:extLst>
          </p:cNvPr>
          <p:cNvPicPr>
            <a:picLocks noChangeAspect="1"/>
          </p:cNvPicPr>
          <p:nvPr/>
        </p:nvPicPr>
        <p:blipFill>
          <a:blip r:embed="rId2"/>
          <a:stretch>
            <a:fillRect/>
          </a:stretch>
        </p:blipFill>
        <p:spPr>
          <a:xfrm>
            <a:off x="186657" y="1289663"/>
            <a:ext cx="11778493" cy="4749196"/>
          </a:xfrm>
          <a:prstGeom prst="rect">
            <a:avLst/>
          </a:prstGeom>
        </p:spPr>
      </p:pic>
      <p:pic>
        <p:nvPicPr>
          <p:cNvPr id="4" name="Picture 2">
            <a:extLst>
              <a:ext uri="{FF2B5EF4-FFF2-40B4-BE49-F238E27FC236}">
                <a16:creationId xmlns:a16="http://schemas.microsoft.com/office/drawing/2014/main" id="{518FE550-462B-4FA3-984D-8CF4683C65F9}"/>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08946" y="3450696"/>
            <a:ext cx="2772938" cy="2772938"/>
          </a:xfrm>
          <a:prstGeom prst="rect">
            <a:avLst/>
          </a:prstGeom>
          <a:noFill/>
          <a:extLst>
            <a:ext uri="{909E8E84-426E-40DD-AFC4-6F175D3DCCD1}">
              <a14:hiddenFill xmlns:a14="http://schemas.microsoft.com/office/drawing/2010/main">
                <a:solidFill>
                  <a:srgbClr val="FFFFFF"/>
                </a:solidFill>
              </a14:hiddenFill>
            </a:ext>
          </a:extLst>
        </p:spPr>
      </p:pic>
      <p:sp>
        <p:nvSpPr>
          <p:cNvPr id="5" name="53">
            <a:extLst>
              <a:ext uri="{FF2B5EF4-FFF2-40B4-BE49-F238E27FC236}">
                <a16:creationId xmlns:a16="http://schemas.microsoft.com/office/drawing/2014/main" id="{73183D31-9FA9-4F68-A3CD-7E34251D68DB}"/>
              </a:ext>
            </a:extLst>
          </p:cNvPr>
          <p:cNvSpPr/>
          <p:nvPr/>
        </p:nvSpPr>
        <p:spPr>
          <a:xfrm rot="3274">
            <a:off x="496256" y="305568"/>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9B354CC2-5730-4A35-972A-BF249328F30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30984" y="228988"/>
            <a:ext cx="863834" cy="863834"/>
          </a:xfrm>
          <a:prstGeom prst="rect">
            <a:avLst/>
          </a:prstGeom>
        </p:spPr>
      </p:pic>
      <p:pic>
        <p:nvPicPr>
          <p:cNvPr id="11" name="Picture 10">
            <a:extLst>
              <a:ext uri="{FF2B5EF4-FFF2-40B4-BE49-F238E27FC236}">
                <a16:creationId xmlns:a16="http://schemas.microsoft.com/office/drawing/2014/main" id="{F1952061-BE34-4C94-8F0C-F3EFB723F9B6}"/>
              </a:ext>
            </a:extLst>
          </p:cNvPr>
          <p:cNvPicPr>
            <a:picLocks noChangeAspect="1"/>
          </p:cNvPicPr>
          <p:nvPr/>
        </p:nvPicPr>
        <p:blipFill>
          <a:blip r:embed="rId5"/>
          <a:stretch>
            <a:fillRect/>
          </a:stretch>
        </p:blipFill>
        <p:spPr>
          <a:xfrm>
            <a:off x="48244" y="1862641"/>
            <a:ext cx="12095512" cy="1341236"/>
          </a:xfrm>
          <a:prstGeom prst="rect">
            <a:avLst/>
          </a:prstGeom>
        </p:spPr>
      </p:pic>
    </p:spTree>
    <p:extLst>
      <p:ext uri="{BB962C8B-B14F-4D97-AF65-F5344CB8AC3E}">
        <p14:creationId xmlns:p14="http://schemas.microsoft.com/office/powerpoint/2010/main" val="22286592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ADE765D8-F367-4F8D-8549-54CA84E45263}"/>
              </a:ext>
            </a:extLst>
          </p:cNvPr>
          <p:cNvSpPr/>
          <p:nvPr/>
        </p:nvSpPr>
        <p:spPr>
          <a:xfrm>
            <a:off x="1233553" y="186549"/>
            <a:ext cx="10340879" cy="1754326"/>
          </a:xfrm>
          <a:prstGeom prst="rect">
            <a:avLst/>
          </a:prstGeom>
        </p:spPr>
        <p:txBody>
          <a:bodyPr wrap="square">
            <a:spAutoFit/>
          </a:bodyPr>
          <a:lstStyle/>
          <a:p>
            <a:pPr algn="just"/>
            <a:r>
              <a:rPr lang="en-US" altLang="zh-CN"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Quan sát tranh và dùng từ ngữ để nói </a:t>
            </a:r>
            <a:r>
              <a:rPr lang="en-US" altLang="zh-CN" sz="5400" b="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theo tranh</a:t>
            </a:r>
            <a:endParaRPr lang="zh-CN" altLang="en-US" sz="5400" b="1"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10" name="Group 9">
            <a:extLst>
              <a:ext uri="{FF2B5EF4-FFF2-40B4-BE49-F238E27FC236}">
                <a16:creationId xmlns:a16="http://schemas.microsoft.com/office/drawing/2014/main" id="{62268B4F-1F36-46A9-983C-E19C6311BDF7}"/>
              </a:ext>
            </a:extLst>
          </p:cNvPr>
          <p:cNvGrpSpPr/>
          <p:nvPr/>
        </p:nvGrpSpPr>
        <p:grpSpPr>
          <a:xfrm>
            <a:off x="260555" y="178299"/>
            <a:ext cx="863972" cy="1015663"/>
            <a:chOff x="412456" y="30517"/>
            <a:chExt cx="863972" cy="1015663"/>
          </a:xfrm>
        </p:grpSpPr>
        <p:sp>
          <p:nvSpPr>
            <p:cNvPr id="3" name="Oval 2">
              <a:extLst>
                <a:ext uri="{FF2B5EF4-FFF2-40B4-BE49-F238E27FC236}">
                  <a16:creationId xmlns:a16="http://schemas.microsoft.com/office/drawing/2014/main" id="{1EA8501D-20EB-49ED-9D76-2BF64C50FA37}"/>
                </a:ext>
              </a:extLst>
            </p:cNvPr>
            <p:cNvSpPr/>
            <p:nvPr/>
          </p:nvSpPr>
          <p:spPr>
            <a:xfrm>
              <a:off x="412456" y="146682"/>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2F47C6-54A9-4F58-A496-76EB1CD74359}"/>
                </a:ext>
              </a:extLst>
            </p:cNvPr>
            <p:cNvSpPr/>
            <p:nvPr/>
          </p:nvSpPr>
          <p:spPr>
            <a:xfrm>
              <a:off x="521482" y="30517"/>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6</a:t>
              </a:r>
            </a:p>
          </p:txBody>
        </p:sp>
      </p:grpSp>
      <p:pic>
        <p:nvPicPr>
          <p:cNvPr id="5" name="Picture 4">
            <a:extLst>
              <a:ext uri="{FF2B5EF4-FFF2-40B4-BE49-F238E27FC236}">
                <a16:creationId xmlns:a16="http://schemas.microsoft.com/office/drawing/2014/main" id="{489A0DD3-3F73-451F-A664-FB61BFE2DF7D}"/>
              </a:ext>
            </a:extLst>
          </p:cNvPr>
          <p:cNvPicPr>
            <a:picLocks noChangeAspect="1"/>
          </p:cNvPicPr>
          <p:nvPr/>
        </p:nvPicPr>
        <p:blipFill>
          <a:blip r:embed="rId2"/>
          <a:stretch>
            <a:fillRect/>
          </a:stretch>
        </p:blipFill>
        <p:spPr>
          <a:xfrm>
            <a:off x="863600" y="1951265"/>
            <a:ext cx="10464800" cy="4659410"/>
          </a:xfrm>
          <a:prstGeom prst="rect">
            <a:avLst/>
          </a:prstGeom>
          <a:solidFill>
            <a:srgbClr val="FFFFFF">
              <a:shade val="85000"/>
            </a:srgbClr>
          </a:solidFill>
          <a:ln w="381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a:extLst>
              <a:ext uri="{FF2B5EF4-FFF2-40B4-BE49-F238E27FC236}">
                <a16:creationId xmlns:a16="http://schemas.microsoft.com/office/drawing/2014/main" id="{6D09C433-D701-4EA9-ABC7-940A19AFD3F6}"/>
              </a:ext>
            </a:extLst>
          </p:cNvPr>
          <p:cNvSpPr/>
          <p:nvPr/>
        </p:nvSpPr>
        <p:spPr>
          <a:xfrm rot="21394996">
            <a:off x="4596194" y="2281224"/>
            <a:ext cx="2847211" cy="92858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 bóng</a:t>
            </a:r>
          </a:p>
        </p:txBody>
      </p:sp>
      <p:sp>
        <p:nvSpPr>
          <p:cNvPr id="7" name="Oval 6">
            <a:extLst>
              <a:ext uri="{FF2B5EF4-FFF2-40B4-BE49-F238E27FC236}">
                <a16:creationId xmlns:a16="http://schemas.microsoft.com/office/drawing/2014/main" id="{DB4128B3-F960-439F-B4C5-1DD9946822FB}"/>
              </a:ext>
            </a:extLst>
          </p:cNvPr>
          <p:cNvSpPr/>
          <p:nvPr/>
        </p:nvSpPr>
        <p:spPr>
          <a:xfrm>
            <a:off x="4596192" y="3340884"/>
            <a:ext cx="3032274" cy="92858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sách</a:t>
            </a:r>
          </a:p>
        </p:txBody>
      </p:sp>
      <p:sp>
        <p:nvSpPr>
          <p:cNvPr id="8" name="Oval 7">
            <a:extLst>
              <a:ext uri="{FF2B5EF4-FFF2-40B4-BE49-F238E27FC236}">
                <a16:creationId xmlns:a16="http://schemas.microsoft.com/office/drawing/2014/main" id="{8871FDB2-2E9F-4EFB-BB37-4E6221995450}"/>
              </a:ext>
            </a:extLst>
          </p:cNvPr>
          <p:cNvSpPr/>
          <p:nvPr/>
        </p:nvSpPr>
        <p:spPr>
          <a:xfrm rot="206710">
            <a:off x="4596192" y="4441352"/>
            <a:ext cx="3032274" cy="92858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kéo co</a:t>
            </a:r>
          </a:p>
        </p:txBody>
      </p:sp>
      <p:sp>
        <p:nvSpPr>
          <p:cNvPr id="9" name="Oval 8">
            <a:extLst>
              <a:ext uri="{FF2B5EF4-FFF2-40B4-BE49-F238E27FC236}">
                <a16:creationId xmlns:a16="http://schemas.microsoft.com/office/drawing/2014/main" id="{11ADF666-E332-4DB0-A526-8B63B54B4F4F}"/>
              </a:ext>
            </a:extLst>
          </p:cNvPr>
          <p:cNvSpPr/>
          <p:nvPr/>
        </p:nvSpPr>
        <p:spPr>
          <a:xfrm>
            <a:off x="4636003" y="5536597"/>
            <a:ext cx="3032274" cy="92858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múa</a:t>
            </a:r>
          </a:p>
        </p:txBody>
      </p:sp>
    </p:spTree>
    <p:extLst>
      <p:ext uri="{BB962C8B-B14F-4D97-AF65-F5344CB8AC3E}">
        <p14:creationId xmlns:p14="http://schemas.microsoft.com/office/powerpoint/2010/main" val="36914543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5.55112E-17 -1.48148E-6 L -0.26393 0.18634 " pathEditMode="relative" rAng="0" ptsTypes="AA">
                                      <p:cBhvr>
                                        <p:cTn id="25" dur="2000" fill="hold"/>
                                        <p:tgtEl>
                                          <p:spTgt spid="6"/>
                                        </p:tgtEl>
                                        <p:attrNameLst>
                                          <p:attrName>ppt_x</p:attrName>
                                          <p:attrName>ppt_y</p:attrName>
                                        </p:attrNameLst>
                                      </p:cBhvr>
                                      <p:rCtr x="-13203" y="9306"/>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2.08333E-6 3.7037E-7 L 0.27643 0.03194 " pathEditMode="relative" rAng="0" ptsTypes="AA">
                                      <p:cBhvr>
                                        <p:cTn id="29" dur="2000" fill="hold"/>
                                        <p:tgtEl>
                                          <p:spTgt spid="7"/>
                                        </p:tgtEl>
                                        <p:attrNameLst>
                                          <p:attrName>ppt_x</p:attrName>
                                          <p:attrName>ppt_y</p:attrName>
                                        </p:attrNameLst>
                                      </p:cBhvr>
                                      <p:rCtr x="13815" y="1597"/>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0.0056 -0.00116 L -0.27916 0.22616 " pathEditMode="relative" rAng="0" ptsTypes="AA">
                                      <p:cBhvr>
                                        <p:cTn id="33" dur="2000" fill="hold"/>
                                        <p:tgtEl>
                                          <p:spTgt spid="8"/>
                                        </p:tgtEl>
                                        <p:attrNameLst>
                                          <p:attrName>ppt_x</p:attrName>
                                          <p:attrName>ppt_y</p:attrName>
                                        </p:attrNameLst>
                                      </p:cBhvr>
                                      <p:rCtr x="-13685" y="11366"/>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70833E-6 1.11022E-16 L 0.28294 0.06227 " pathEditMode="relative" rAng="0" ptsTypes="AA">
                                      <p:cBhvr>
                                        <p:cTn id="37" dur="2000" fill="hold"/>
                                        <p:tgtEl>
                                          <p:spTgt spid="9"/>
                                        </p:tgtEl>
                                        <p:attrNameLst>
                                          <p:attrName>ppt_x</p:attrName>
                                          <p:attrName>ppt_y</p:attrName>
                                        </p:attrNameLst>
                                      </p:cBhvr>
                                      <p:rCtr x="14141"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120</TotalTime>
  <Words>479</Words>
  <Application>Microsoft Office PowerPoint</Application>
  <PresentationFormat>Widescreen</PresentationFormat>
  <Paragraphs>85</Paragraphs>
  <Slides>20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Arial-Rounded</vt:lpstr>
      <vt:lpstr>Times New Roman</vt:lpstr>
      <vt:lpstr>.VnArial</vt:lpstr>
      <vt:lpstr>Calibri</vt:lpstr>
      <vt:lpstr>Arial</vt:lpstr>
      <vt:lpstr>HP001 5 hàng 1 ô ly</vt:lpstr>
      <vt:lpstr>UVN Chim Bien Nang</vt:lpstr>
      <vt:lpstr>Arial Black</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109</cp:revision>
  <dcterms:created xsi:type="dcterms:W3CDTF">2021-08-06T07:04:41Z</dcterms:created>
  <dcterms:modified xsi:type="dcterms:W3CDTF">2023-12-19T16:02:40Z</dcterms:modified>
  <cp:category>9Slide.vn</cp:category>
</cp:coreProperties>
</file>