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707" r:id="rId4"/>
    <p:sldMasterId id="2147483720" r:id="rId5"/>
  </p:sldMasterIdLst>
  <p:notesMasterIdLst>
    <p:notesMasterId r:id="rId17"/>
  </p:notesMasterIdLst>
  <p:sldIdLst>
    <p:sldId id="294" r:id="rId6"/>
    <p:sldId id="277" r:id="rId7"/>
    <p:sldId id="293" r:id="rId8"/>
    <p:sldId id="301" r:id="rId9"/>
    <p:sldId id="298" r:id="rId10"/>
    <p:sldId id="304" r:id="rId11"/>
    <p:sldId id="297" r:id="rId12"/>
    <p:sldId id="305" r:id="rId13"/>
    <p:sldId id="265" r:id="rId14"/>
    <p:sldId id="272"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87" d="100"/>
          <a:sy n="87" d="100"/>
        </p:scale>
        <p:origin x="528" y="58"/>
      </p:cViewPr>
      <p:guideLst>
        <p:guide orient="horz" pos="2160"/>
        <p:guide pos="3840"/>
      </p:guideLst>
    </p:cSldViewPr>
  </p:slideViewPr>
  <p:outlineViewPr>
    <p:cViewPr>
      <p:scale>
        <a:sx n="33" d="100"/>
        <a:sy n="33" d="100"/>
      </p:scale>
      <p:origin x="0" y="-1584"/>
    </p:cViewPr>
  </p:outlineViewPr>
  <p:notesTextViewPr>
    <p:cViewPr>
      <p:scale>
        <a:sx n="1" d="1"/>
        <a:sy n="1" d="1"/>
      </p:scale>
      <p:origin x="0" y="0"/>
    </p:cViewPr>
  </p:notesTextViewPr>
  <p:sorterViewPr>
    <p:cViewPr>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D43214-8CA3-480B-9620-B80E33CA8908}"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CC81D-0CCE-45D6-9647-B0A2D19069BB}" type="slidenum">
              <a:rPr lang="en-US" smtClean="0"/>
              <a:t>‹#›</a:t>
            </a:fld>
            <a:endParaRPr lang="en-US"/>
          </a:p>
        </p:txBody>
      </p:sp>
    </p:spTree>
    <p:extLst>
      <p:ext uri="{BB962C8B-B14F-4D97-AF65-F5344CB8AC3E}">
        <p14:creationId xmlns:p14="http://schemas.microsoft.com/office/powerpoint/2010/main" val="333428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vi-VN" altLang="zh-CN" dirty="0"/>
              <a:t>Cô</a:t>
            </a:r>
            <a:r>
              <a:rPr lang="vi-VN" altLang="zh-CN" baseline="0" dirty="0"/>
              <a:t> chào các con, cô rất vui được cùng các con tìm hiểu tiết học môn Tiếng Việt hôm nay, bài: Luyện đọc, viết: u, ư, ch,kh. </a:t>
            </a:r>
            <a:endParaRPr lang="zh-CN" altLang="en-US" dirty="0"/>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256679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r>
              <a:rPr lang="vi-VN" dirty="0"/>
              <a:t>Trước</a:t>
            </a:r>
            <a:r>
              <a:rPr lang="vi-VN" baseline="0" dirty="0"/>
              <a:t> khi vào nội dung chính của bài học hôm nay cô trò mình cùng bước vào phần khởi động nhé!</a:t>
            </a:r>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2</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6590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Chúng</a:t>
            </a:r>
            <a:r>
              <a:rPr lang="vi-VN" baseline="0" dirty="0"/>
              <a:t> mình đã cùng khởi động rất vui và cảm thấy thoải mái rồi phải không nào, vậy các con đã sẵn sàng cho bài học hôm nay chưa? Chúng mình cùng bước vào hoạt động 1: Luyện đọc</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00705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4</a:t>
            </a:fld>
            <a:endParaRPr lang="en-US"/>
          </a:p>
        </p:txBody>
      </p:sp>
    </p:spTree>
    <p:extLst>
      <p:ext uri="{BB962C8B-B14F-4D97-AF65-F5344CB8AC3E}">
        <p14:creationId xmlns:p14="http://schemas.microsoft.com/office/powerpoint/2010/main" val="168595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CC81D-0CCE-45D6-9647-B0A2D19069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93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Khi</a:t>
            </a:r>
            <a:r>
              <a:rPr lang="vi-VN" baseline="0" dirty="0"/>
              <a:t> viết các con cần lưu ý cách cầm bút, tư thế ngồi viết và nhớ viết thật nắn nót nhé, các con sẽ viết bài trong thời gian 15 phút sau đó sẽ nhờ bố mẹ chụp lại hình ảnh bài viết và gửi cho cô chủ nhiệm nhé! Cô chúc các con sẽ có những bài viết thật đẹp.</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7</a:t>
            </a:fld>
            <a:endParaRPr lang="en-US"/>
          </a:p>
        </p:txBody>
      </p:sp>
    </p:spTree>
    <p:extLst>
      <p:ext uri="{BB962C8B-B14F-4D97-AF65-F5344CB8AC3E}">
        <p14:creationId xmlns:p14="http://schemas.microsoft.com/office/powerpoint/2010/main" val="115143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đã luyện đọc rất tốt, bây giờ cô trò mình cùng thư giãn một chút nhé!</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9</a:t>
            </a:fld>
            <a:endParaRPr lang="en-US"/>
          </a:p>
        </p:txBody>
      </p:sp>
    </p:spTree>
    <p:extLst>
      <p:ext uri="{BB962C8B-B14F-4D97-AF65-F5344CB8AC3E}">
        <p14:creationId xmlns:p14="http://schemas.microsoft.com/office/powerpoint/2010/main" val="123985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a:t>
            </a:r>
            <a:r>
              <a:rPr lang="vi-VN" baseline="0" dirty="0"/>
              <a:t> con vừa luyện viết bảng con, bây giờ chúng mình sẽ chuẩn bị vở viết oli và bút chì để viết bài nhé! </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10</a:t>
            </a:fld>
            <a:endParaRPr lang="en-US"/>
          </a:p>
        </p:txBody>
      </p:sp>
    </p:spTree>
    <p:extLst>
      <p:ext uri="{BB962C8B-B14F-4D97-AF65-F5344CB8AC3E}">
        <p14:creationId xmlns:p14="http://schemas.microsoft.com/office/powerpoint/2010/main" val="3184272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a:t>
            </a:r>
            <a:r>
              <a:rPr lang="vi-VN" baseline="0" dirty="0"/>
              <a:t> là trong tiết học này con đã được luyện đọc, viết lại các âm: u,ư,ch,kh. Về nhà các con sẽ luyện đọc lại bài, tìm thêm nhiều tiếng, từ có chứa các âm hôm nay chúng mình ôn tập nhé. Tiết học của chúng mình đến đây là hết rồi, cô xin chào tất cả các con!</a:t>
            </a:r>
            <a:endParaRPr lang="en-US" dirty="0"/>
          </a:p>
        </p:txBody>
      </p:sp>
      <p:sp>
        <p:nvSpPr>
          <p:cNvPr id="4" name="Slide Number Placeholder 3"/>
          <p:cNvSpPr>
            <a:spLocks noGrp="1"/>
          </p:cNvSpPr>
          <p:nvPr>
            <p:ph type="sldNum" sz="quarter" idx="10"/>
          </p:nvPr>
        </p:nvSpPr>
        <p:spPr/>
        <p:txBody>
          <a:bodyPr/>
          <a:lstStyle/>
          <a:p>
            <a:fld id="{FECCC81D-0CCE-45D6-9647-B0A2D19069BB}" type="slidenum">
              <a:rPr lang="en-US" smtClean="0"/>
              <a:t>11</a:t>
            </a:fld>
            <a:endParaRPr lang="en-US"/>
          </a:p>
        </p:txBody>
      </p:sp>
    </p:spTree>
    <p:extLst>
      <p:ext uri="{BB962C8B-B14F-4D97-AF65-F5344CB8AC3E}">
        <p14:creationId xmlns:p14="http://schemas.microsoft.com/office/powerpoint/2010/main" val="844074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EA73C3-9A64-4C14-9DA9-DFCF0E8A170C}"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1378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19459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834011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1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22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2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69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1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44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119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A73C3-9A64-4C14-9DA9-DFCF0E8A170C}"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884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70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846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6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908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993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4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55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250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7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56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A73C3-9A64-4C14-9DA9-DFCF0E8A170C}"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9732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95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797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198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0212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09457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776716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14125097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6485052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15454598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6816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A73C3-9A64-4C14-9DA9-DFCF0E8A170C}"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35542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2126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13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763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12158063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00287619"/>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10681669"/>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0902063"/>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58774429"/>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8049849"/>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777940"/>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A73C3-9A64-4C14-9DA9-DFCF0E8A170C}"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553395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1780145587"/>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499288988"/>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0577432"/>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22532695"/>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76827500"/>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121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7417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0199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14849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3880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A73C3-9A64-4C14-9DA9-DFCF0E8A170C}"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2832926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46257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11280797" y="4581149"/>
            <a:ext cx="824569" cy="1279433"/>
          </a:xfrm>
          <a:prstGeom prst="rect">
            <a:avLst/>
          </a:prstGeom>
        </p:spPr>
      </p:pic>
    </p:spTree>
    <p:extLst>
      <p:ext uri="{BB962C8B-B14F-4D97-AF65-F5344CB8AC3E}">
        <p14:creationId xmlns:p14="http://schemas.microsoft.com/office/powerpoint/2010/main" val="229826868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41061757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00">
              <a:solidFill>
                <a:prstClr val="white"/>
              </a:solidFill>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spTree>
    <p:extLst>
      <p:ext uri="{BB962C8B-B14F-4D97-AF65-F5344CB8AC3E}">
        <p14:creationId xmlns:p14="http://schemas.microsoft.com/office/powerpoint/2010/main" val="44871194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37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55422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363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94634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4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A73C3-9A64-4C14-9DA9-DFCF0E8A170C}"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1584413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7508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A73C3-9A64-4C14-9DA9-DFCF0E8A170C}"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37E9A-EF6A-4A52-BE97-E8A3CFC6B9B0}" type="slidenum">
              <a:rPr lang="en-US" smtClean="0"/>
              <a:t>‹#›</a:t>
            </a:fld>
            <a:endParaRPr lang="en-US"/>
          </a:p>
        </p:txBody>
      </p:sp>
    </p:spTree>
    <p:extLst>
      <p:ext uri="{BB962C8B-B14F-4D97-AF65-F5344CB8AC3E}">
        <p14:creationId xmlns:p14="http://schemas.microsoft.com/office/powerpoint/2010/main" val="321043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1.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jp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5.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A73C3-9A64-4C14-9DA9-DFCF0E8A170C}" type="datetimeFigureOut">
              <a:rPr lang="en-US" smtClean="0"/>
              <a:t>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037E9A-EF6A-4A52-BE97-E8A3CFC6B9B0}" type="slidenum">
              <a:rPr lang="en-US" smtClean="0"/>
              <a:t>‹#›</a:t>
            </a:fld>
            <a:endParaRPr lang="en-US"/>
          </a:p>
        </p:txBody>
      </p:sp>
    </p:spTree>
    <p:extLst>
      <p:ext uri="{BB962C8B-B14F-4D97-AF65-F5344CB8AC3E}">
        <p14:creationId xmlns:p14="http://schemas.microsoft.com/office/powerpoint/2010/main" val="485116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AB675-0451-46BA-B838-2996E7357EA3}"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64AD2-069D-416A-AF7A-E600FA375D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227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697646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8253960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ransition spd="slow">
    <p:split orient="vert"/>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2E82ED4-375F-4F08-A54B-E5C986F28C77}" type="datetimeFigureOut">
              <a:rPr lang="zh-CN" altLang="en-US" smtClean="0">
                <a:solidFill>
                  <a:prstClr val="black">
                    <a:tint val="75000"/>
                  </a:prstClr>
                </a:solidFill>
              </a:rPr>
              <a:pPr defTabSz="914377"/>
              <a:t>2024/1/2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60BA53EF-2EDB-4BAB-8ED2-F5C230947283}"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3732608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tags" Target="../tags/tag3.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4a"/><Relationship Id="rId7" Type="http://schemas.openxmlformats.org/officeDocument/2006/relationships/image" Target="../media/image2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4451063" y="5695522"/>
            <a:ext cx="3751660" cy="1162478"/>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0" y="4272917"/>
            <a:ext cx="2611755" cy="2374106"/>
          </a:xfrm>
          <a:prstGeom prst="rect">
            <a:avLst/>
          </a:prstGeom>
        </p:spPr>
      </p:pic>
      <p:pic>
        <p:nvPicPr>
          <p:cNvPr id="10" name="图片 9" descr="7025f93bab81e29a45dfc8ebfbf481b9"/>
          <p:cNvPicPr>
            <a:picLocks noChangeAspect="1"/>
          </p:cNvPicPr>
          <p:nvPr/>
        </p:nvPicPr>
        <p:blipFill>
          <a:blip r:embed="rId6"/>
          <a:stretch>
            <a:fillRect/>
          </a:stretch>
        </p:blipFill>
        <p:spPr>
          <a:xfrm>
            <a:off x="9278482" y="2589700"/>
            <a:ext cx="3589496" cy="5073015"/>
          </a:xfrm>
          <a:prstGeom prst="rect">
            <a:avLst/>
          </a:prstGeom>
        </p:spPr>
      </p:pic>
      <p:sp>
        <p:nvSpPr>
          <p:cNvPr id="9" name="矩形 8"/>
          <p:cNvSpPr/>
          <p:nvPr/>
        </p:nvSpPr>
        <p:spPr>
          <a:xfrm>
            <a:off x="0" y="0"/>
            <a:ext cx="12192000" cy="730816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cs typeface="+mn-ea"/>
              <a:sym typeface="+mn-lt"/>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981" y="-1134794"/>
            <a:ext cx="1713981" cy="1560490"/>
          </a:xfrm>
          <a:prstGeom prst="rect">
            <a:avLst/>
          </a:prstGeom>
        </p:spPr>
      </p:pic>
      <p:sp>
        <p:nvSpPr>
          <p:cNvPr id="8" name="TextBox 7">
            <a:extLst>
              <a:ext uri="{FF2B5EF4-FFF2-40B4-BE49-F238E27FC236}">
                <a16:creationId xmlns:a16="http://schemas.microsoft.com/office/drawing/2014/main" id="{3BD92BB4-CBAE-4165-8710-8ADBEB706868}"/>
              </a:ext>
            </a:extLst>
          </p:cNvPr>
          <p:cNvSpPr txBox="1"/>
          <p:nvPr/>
        </p:nvSpPr>
        <p:spPr>
          <a:xfrm>
            <a:off x="3859265" y="1503168"/>
            <a:ext cx="4935255" cy="523220"/>
          </a:xfrm>
          <a:prstGeom prst="rect">
            <a:avLst/>
          </a:prstGeom>
          <a:noFill/>
        </p:spPr>
        <p:txBody>
          <a:bodyPr wrap="square" rtlCol="0">
            <a:spAutoFit/>
          </a:bodyPr>
          <a:lstStyle/>
          <a:p>
            <a:r>
              <a:rPr lang="en-US" sz="2800" b="1" dirty="0"/>
              <a:t>TRƯỜNG TIỂU HỌC PHÚC LỢI</a:t>
            </a:r>
          </a:p>
        </p:txBody>
      </p:sp>
      <p:pic>
        <p:nvPicPr>
          <p:cNvPr id="11" name="Picture 10"/>
          <p:cNvPicPr>
            <a:picLocks noChangeAspect="1"/>
          </p:cNvPicPr>
          <p:nvPr/>
        </p:nvPicPr>
        <p:blipFill>
          <a:blip r:embed="rId8"/>
          <a:stretch>
            <a:fillRect/>
          </a:stretch>
        </p:blipFill>
        <p:spPr>
          <a:xfrm>
            <a:off x="2678985" y="2332175"/>
            <a:ext cx="6834030" cy="1940742"/>
          </a:xfrm>
          <a:prstGeom prst="rect">
            <a:avLst/>
          </a:prstGeom>
        </p:spPr>
      </p:pic>
    </p:spTree>
    <p:extLst>
      <p:ext uri="{BB962C8B-B14F-4D97-AF65-F5344CB8AC3E}">
        <p14:creationId xmlns:p14="http://schemas.microsoft.com/office/powerpoint/2010/main" val="86683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49" presetClass="path" presetSubtype="0" accel="50000" decel="50000" fill="hold" nodeType="afterEffect">
                                  <p:stCondLst>
                                    <p:cond delay="0"/>
                                  </p:stCondLst>
                                  <p:childTnLst>
                                    <p:animMotion origin="layout" path="M -0.10729 -0.08704 L 0.2138 0.22176 " pathEditMode="relative" rAng="0" ptsTypes="AA">
                                      <p:cBhvr>
                                        <p:cTn id="12" dur="1000" fill="hold"/>
                                        <p:tgtEl>
                                          <p:spTgt spid="3"/>
                                        </p:tgtEl>
                                        <p:attrNameLst>
                                          <p:attrName>ppt_x</p:attrName>
                                          <p:attrName>ppt_y</p:attrName>
                                        </p:attrNameLst>
                                      </p:cBhvr>
                                      <p:rCtr x="16055" y="1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l="10916" t="71111" r="53217" b="8888"/>
          <a:stretch>
            <a:fillRect/>
          </a:stretch>
        </p:blipFill>
        <p:spPr bwMode="auto">
          <a:xfrm>
            <a:off x="0" y="2"/>
            <a:ext cx="5767754" cy="696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754" y="2"/>
            <a:ext cx="6424246" cy="6857998"/>
          </a:xfrm>
          <a:prstGeom prst="rect">
            <a:avLst/>
          </a:prstGeom>
        </p:spPr>
      </p:pic>
    </p:spTree>
    <p:custDataLst>
      <p:tags r:id="rId1"/>
    </p:custDataLst>
    <p:extLst>
      <p:ext uri="{BB962C8B-B14F-4D97-AF65-F5344CB8AC3E}">
        <p14:creationId xmlns:p14="http://schemas.microsoft.com/office/powerpoint/2010/main" val="2656027483"/>
      </p:ext>
    </p:extLst>
  </p:cSld>
  <p:clrMapOvr>
    <a:masterClrMapping/>
  </p:clrMapOvr>
  <p:transition spd="slow" advTm="19023">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4">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7" name="TextBox 6"/>
          <p:cNvSpPr txBox="1"/>
          <p:nvPr/>
        </p:nvSpPr>
        <p:spPr>
          <a:xfrm>
            <a:off x="2559623" y="2678813"/>
            <a:ext cx="7841676" cy="923330"/>
          </a:xfrm>
          <a:prstGeom prst="rect">
            <a:avLst/>
          </a:prstGeom>
          <a:noFill/>
        </p:spPr>
        <p:txBody>
          <a:bodyPr wrap="square" rtlCol="0">
            <a:spAutoFit/>
          </a:bodyPr>
          <a:lstStyle/>
          <a:p>
            <a:r>
              <a:rPr lang="en-US" sz="5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HOẠT ĐỘNG TIẾP NỐI</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9635081"/>
      </p:ext>
    </p:extLst>
  </p:cSld>
  <p:clrMapOvr>
    <a:masterClrMapping/>
  </p:clrMapOvr>
  <mc:AlternateContent xmlns:mc="http://schemas.openxmlformats.org/markup-compatibility/2006" xmlns:p14="http://schemas.microsoft.com/office/powerpoint/2010/main">
    <mc:Choice Requires="p14">
      <p:transition spd="slow" p14:dur="2000" advTm="11987"/>
    </mc:Choice>
    <mc:Fallback xmlns="">
      <p:transition spd="slow" advTm="11987"/>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7" name="Rectangle 6"/>
          <p:cNvSpPr/>
          <p:nvPr/>
        </p:nvSpPr>
        <p:spPr>
          <a:xfrm>
            <a:off x="4228101" y="3614449"/>
            <a:ext cx="4039888" cy="1015663"/>
          </a:xfrm>
          <a:prstGeom prst="rect">
            <a:avLst/>
          </a:prstGeom>
          <a:noFill/>
        </p:spPr>
        <p:txBody>
          <a:bodyPr wrap="none" lIns="91440" tIns="45720" rIns="91440" bIns="45720">
            <a:spAutoFit/>
          </a:bodyPr>
          <a:lstStyle/>
          <a:p>
            <a:pPr algn="ctr"/>
            <a:r>
              <a:rPr lang="vi-VN"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0676533"/>
      </p:ext>
    </p:extLst>
  </p:cSld>
  <p:clrMapOvr>
    <a:masterClrMapping/>
  </p:clrMapOvr>
  <p:transition spd="slow" advTm="17237">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184174" y="-40640"/>
            <a:ext cx="3080825" cy="4575269"/>
          </a:xfrm>
          <a:prstGeom prst="rect">
            <a:avLst/>
          </a:prstGeom>
        </p:spPr>
      </p:pic>
      <p:pic>
        <p:nvPicPr>
          <p:cNvPr id="2" name="Audio 1">
            <a:hlinkClick r:id="" action="ppaction://media"/>
            <a:extLst>
              <a:ext uri="{FF2B5EF4-FFF2-40B4-BE49-F238E27FC236}">
                <a16:creationId xmlns:a16="http://schemas.microsoft.com/office/drawing/2014/main" id="{5F6D157E-08BD-424C-850A-AD1520B83D5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63942502"/>
      </p:ext>
    </p:extLst>
  </p:cSld>
  <p:clrMapOvr>
    <a:masterClrMapping/>
  </p:clrMapOvr>
  <mc:AlternateContent xmlns:mc="http://schemas.openxmlformats.org/markup-compatibility/2006" xmlns:p14="http://schemas.microsoft.com/office/powerpoint/2010/main">
    <mc:Choice Requires="p14">
      <p:transition spd="slow" p14:dur="2000" advTm="10687"/>
    </mc:Choice>
    <mc:Fallback xmlns="">
      <p:transition spd="slow" advTm="10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r>
              <a:rPr lang="vi-VN" sz="2400" dirty="0"/>
              <a:t>.</a:t>
            </a:r>
            <a:endParaRPr lang="en-US" sz="2400" dirty="0"/>
          </a:p>
        </p:txBody>
      </p:sp>
      <p:sp>
        <p:nvSpPr>
          <p:cNvPr id="4" name="TextBox 3"/>
          <p:cNvSpPr txBox="1"/>
          <p:nvPr/>
        </p:nvSpPr>
        <p:spPr>
          <a:xfrm>
            <a:off x="6145928" y="1910147"/>
            <a:ext cx="9156879" cy="3490175"/>
          </a:xfrm>
          <a:prstGeom prst="rect">
            <a:avLst/>
          </a:prstGeom>
          <a:noFill/>
        </p:spPr>
        <p:txBody>
          <a:bodyPr wrap="square" rtlCol="0">
            <a:spAutoFit/>
          </a:bodyPr>
          <a:lstStyle/>
          <a:p>
            <a:endParaRPr lang="en-US" dirty="0"/>
          </a:p>
        </p:txBody>
      </p:sp>
      <p:pic>
        <p:nvPicPr>
          <p:cNvPr id="6" name="Picture 5" descr="chữ hoa cơ bản"/>
          <p:cNvPicPr/>
          <p:nvPr/>
        </p:nvPicPr>
        <p:blipFill rotWithShape="1">
          <a:blip r:embed="rId3">
            <a:extLst>
              <a:ext uri="{28A0092B-C50C-407E-A947-70E740481C1C}">
                <a14:useLocalDpi xmlns:a14="http://schemas.microsoft.com/office/drawing/2010/main" val="0"/>
              </a:ext>
            </a:extLst>
          </a:blip>
          <a:srcRect t="39375"/>
          <a:stretch/>
        </p:blipFill>
        <p:spPr bwMode="auto">
          <a:xfrm>
            <a:off x="542059" y="339870"/>
            <a:ext cx="5372100" cy="4619625"/>
          </a:xfrm>
          <a:prstGeom prst="rect">
            <a:avLst/>
          </a:prstGeom>
          <a:noFill/>
          <a:ln>
            <a:noFill/>
          </a:ln>
          <a:extLst>
            <a:ext uri="{53640926-AAD7-44D8-BBD7-CCE9431645EC}">
              <a14:shadowObscured xmlns:a14="http://schemas.microsoft.com/office/drawing/2010/main"/>
            </a:ext>
          </a:extLst>
        </p:spPr>
      </p:pic>
      <p:pic>
        <p:nvPicPr>
          <p:cNvPr id="7" name="Picture 6" descr="chữ hoa cơ bản"/>
          <p:cNvPicPr/>
          <p:nvPr/>
        </p:nvPicPr>
        <p:blipFill rotWithShape="1">
          <a:blip r:embed="rId3">
            <a:extLst>
              <a:ext uri="{28A0092B-C50C-407E-A947-70E740481C1C}">
                <a14:useLocalDpi xmlns:a14="http://schemas.microsoft.com/office/drawing/2010/main" val="0"/>
              </a:ext>
            </a:extLst>
          </a:blip>
          <a:srcRect b="68500"/>
          <a:stretch/>
        </p:blipFill>
        <p:spPr bwMode="auto">
          <a:xfrm>
            <a:off x="5779078" y="878032"/>
            <a:ext cx="5372100" cy="2400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7015850"/>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viết -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5436" y="198783"/>
            <a:ext cx="9001887" cy="5063562"/>
          </a:xfrm>
          <a:prstGeom prst="rect">
            <a:avLst/>
          </a:prstGeom>
        </p:spPr>
      </p:pic>
    </p:spTree>
    <p:extLst>
      <p:ext uri="{BB962C8B-B14F-4D97-AF65-F5344CB8AC3E}">
        <p14:creationId xmlns:p14="http://schemas.microsoft.com/office/powerpoint/2010/main" val="567569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DFPOP1-W9"/>
                <a:cs typeface="+mn-cs"/>
              </a:rPr>
              <a:t>.</a:t>
            </a:r>
            <a:endParaRPr kumimoji="0" lang="en-US" sz="2400" b="0" i="0" u="none" strike="noStrike" kern="1200" cap="none" spc="0" normalizeH="0" baseline="0" noProof="0" dirty="0">
              <a:ln>
                <a:noFill/>
              </a:ln>
              <a:solidFill>
                <a:prstClr val="black"/>
              </a:solidFill>
              <a:effectLst/>
              <a:uLnTx/>
              <a:uFillTx/>
              <a:latin typeface="DFPOP1-W9"/>
              <a:cs typeface="+mn-cs"/>
            </a:endParaRPr>
          </a:p>
        </p:txBody>
      </p:sp>
      <p:sp>
        <p:nvSpPr>
          <p:cNvPr id="4" name="TextBox 3"/>
          <p:cNvSpPr txBox="1"/>
          <p:nvPr/>
        </p:nvSpPr>
        <p:spPr>
          <a:xfrm>
            <a:off x="1197735" y="708338"/>
            <a:ext cx="9156879" cy="34901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DFPOP1-W9"/>
              <a:cs typeface="+mn-cs"/>
            </a:endParaRPr>
          </a:p>
        </p:txBody>
      </p:sp>
      <p:pic>
        <p:nvPicPr>
          <p:cNvPr id="6" name="Picture 5"/>
          <p:cNvPicPr>
            <a:picLocks noChangeAspect="1"/>
          </p:cNvPicPr>
          <p:nvPr/>
        </p:nvPicPr>
        <p:blipFill>
          <a:blip r:embed="rId3"/>
          <a:stretch>
            <a:fillRect/>
          </a:stretch>
        </p:blipFill>
        <p:spPr>
          <a:xfrm>
            <a:off x="1408547" y="306070"/>
            <a:ext cx="9064978" cy="5099050"/>
          </a:xfrm>
          <a:prstGeom prst="rect">
            <a:avLst/>
          </a:prstGeom>
        </p:spPr>
      </p:pic>
    </p:spTree>
    <p:extLst>
      <p:ext uri="{BB962C8B-B14F-4D97-AF65-F5344CB8AC3E}">
        <p14:creationId xmlns:p14="http://schemas.microsoft.com/office/powerpoint/2010/main" val="1796635812"/>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1408547" y="5733169"/>
            <a:ext cx="368489" cy="461665"/>
          </a:xfrm>
          <a:prstGeom prst="rect">
            <a:avLst/>
          </a:prstGeom>
          <a:noFill/>
        </p:spPr>
        <p:txBody>
          <a:bodyPr wrap="square" rtlCol="0">
            <a:spAutoFit/>
          </a:bodyPr>
          <a:lstStyle/>
          <a:p>
            <a:r>
              <a:rPr lang="vi-VN" sz="2400" dirty="0"/>
              <a:t>.</a:t>
            </a:r>
            <a:endParaRPr lang="en-US" sz="2400" dirty="0"/>
          </a:p>
        </p:txBody>
      </p:sp>
      <p:sp>
        <p:nvSpPr>
          <p:cNvPr id="4" name="TextBox 3"/>
          <p:cNvSpPr txBox="1"/>
          <p:nvPr/>
        </p:nvSpPr>
        <p:spPr>
          <a:xfrm>
            <a:off x="1197735" y="708338"/>
            <a:ext cx="9156879" cy="3490175"/>
          </a:xfrm>
          <a:prstGeom prst="rect">
            <a:avLst/>
          </a:prstGeom>
          <a:noFill/>
        </p:spPr>
        <p:txBody>
          <a:bodyPr wrap="square" rtlCol="0">
            <a:spAutoFit/>
          </a:bodyPr>
          <a:lstStyle/>
          <a:p>
            <a:endParaRPr lang="en-US" dirty="0"/>
          </a:p>
        </p:txBody>
      </p:sp>
      <p:pic>
        <p:nvPicPr>
          <p:cNvPr id="2" name="chu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8797" y="106542"/>
            <a:ext cx="5579164" cy="5857459"/>
          </a:xfrm>
          <a:prstGeom prst="rect">
            <a:avLst/>
          </a:prstGeom>
        </p:spPr>
      </p:pic>
      <p:pic>
        <p:nvPicPr>
          <p:cNvPr id="3" name="Picture 2"/>
          <p:cNvPicPr>
            <a:picLocks noChangeAspect="1"/>
          </p:cNvPicPr>
          <p:nvPr/>
        </p:nvPicPr>
        <p:blipFill rotWithShape="1">
          <a:blip r:embed="rId6"/>
          <a:srcRect l="26703" r="28059" b="14953"/>
          <a:stretch/>
        </p:blipFill>
        <p:spPr>
          <a:xfrm>
            <a:off x="258006" y="257153"/>
            <a:ext cx="3370791" cy="3564611"/>
          </a:xfrm>
          <a:prstGeom prst="rect">
            <a:avLst/>
          </a:prstGeom>
        </p:spPr>
      </p:pic>
    </p:spTree>
    <p:extLst>
      <p:ext uri="{BB962C8B-B14F-4D97-AF65-F5344CB8AC3E}">
        <p14:creationId xmlns:p14="http://schemas.microsoft.com/office/powerpoint/2010/main" val="3901155836"/>
      </p:ext>
    </p:extLst>
  </p:cSld>
  <p:clrMapOvr>
    <a:masterClrMapping/>
  </p:clrMapOvr>
  <mc:AlternateContent xmlns:mc="http://schemas.openxmlformats.org/markup-compatibility/2006" xmlns:p14="http://schemas.microsoft.com/office/powerpoint/2010/main">
    <mc:Choice Requires="p14">
      <p:transition p14:dur="0" advTm="51718"/>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2960" y="100965"/>
            <a:ext cx="9011920" cy="4725035"/>
          </a:xfrm>
          <a:prstGeom prst="rect">
            <a:avLst/>
          </a:prstGeom>
        </p:spPr>
      </p:pic>
    </p:spTree>
    <p:extLst>
      <p:ext uri="{BB962C8B-B14F-4D97-AF65-F5344CB8AC3E}">
        <p14:creationId xmlns:p14="http://schemas.microsoft.com/office/powerpoint/2010/main" val="36558587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5">
            <a:extLst>
              <a:ext uri="{28A0092B-C50C-407E-A947-70E740481C1C}">
                <a14:useLocalDpi xmlns:a14="http://schemas.microsoft.com/office/drawing/2010/main" val="0"/>
              </a:ext>
            </a:extLst>
          </a:blip>
          <a:srcRect l="27294" t="7312" r="32213" b="28914"/>
          <a:stretch/>
        </p:blipFill>
        <p:spPr>
          <a:xfrm>
            <a:off x="184174" y="0"/>
            <a:ext cx="3080825" cy="4575269"/>
          </a:xfrm>
          <a:prstGeom prst="rect">
            <a:avLst/>
          </a:prstGeom>
        </p:spPr>
      </p:pic>
      <p:sp>
        <p:nvSpPr>
          <p:cNvPr id="8" name="Rectangle 7"/>
          <p:cNvSpPr/>
          <p:nvPr/>
        </p:nvSpPr>
        <p:spPr>
          <a:xfrm>
            <a:off x="3732234" y="2548050"/>
            <a:ext cx="4937570" cy="1015663"/>
          </a:xfrm>
          <a:prstGeom prst="rect">
            <a:avLst/>
          </a:prstGeom>
          <a:noFill/>
        </p:spPr>
        <p:txBody>
          <a:bodyPr wrap="none" lIns="91440" tIns="45720" rIns="91440" bIns="45720">
            <a:spAutoFit/>
          </a:bodyPr>
          <a:lstStyle/>
          <a:p>
            <a:pPr algn="ct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NghØ</a:t>
            </a:r>
            <a:r>
              <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gi¶I</a:t>
            </a:r>
            <a:r>
              <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 </a:t>
            </a:r>
            <a:r>
              <a:rPr lang="en-US" sz="6000" b="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rPr>
              <a:t>lao</a:t>
            </a:r>
            <a:endParaRPr lang="en-US" sz="6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VnAvant" panose="020B72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151539073"/>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ags/tag2.xml><?xml version="1.0" encoding="utf-8"?>
<p:tagLst xmlns:a="http://schemas.openxmlformats.org/drawingml/2006/main" xmlns:r="http://schemas.openxmlformats.org/officeDocument/2006/relationships" xmlns:p="http://schemas.openxmlformats.org/presentationml/2006/main">
  <p:tag name="TIMING" val="|3.1"/>
</p:tagLst>
</file>

<file path=ppt/tags/tag3.xml><?xml version="1.0" encoding="utf-8"?>
<p:tagLst xmlns:a="http://schemas.openxmlformats.org/drawingml/2006/main" xmlns:r="http://schemas.openxmlformats.org/officeDocument/2006/relationships" xmlns:p="http://schemas.openxmlformats.org/presentationml/2006/main">
  <p:tag name="TIMING" val="|5.2|7.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432</Words>
  <Application>Microsoft Office PowerPoint</Application>
  <PresentationFormat>Widescreen</PresentationFormat>
  <Paragraphs>25</Paragraphs>
  <Slides>11</Slides>
  <Notes>9</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11</vt:i4>
      </vt:variant>
    </vt:vector>
  </HeadingPairs>
  <TitlesOfParts>
    <vt:vector size="25" baseType="lpstr">
      <vt:lpstr>宋体</vt:lpstr>
      <vt:lpstr>.VnAvant</vt:lpstr>
      <vt:lpstr>Arial</vt:lpstr>
      <vt:lpstr>Arial-Rounded</vt:lpstr>
      <vt:lpstr>Calibri</vt:lpstr>
      <vt:lpstr>Calibri Light</vt:lpstr>
      <vt:lpstr>DFPOP1-W9</vt:lpstr>
      <vt:lpstr>Times New Roman</vt:lpstr>
      <vt:lpstr>华康少女文字W5</vt:lpstr>
      <vt:lpstr>Office Theme</vt:lpstr>
      <vt:lpstr>1_Office Theme</vt:lpstr>
      <vt:lpstr>2_Office 主题</vt:lpstr>
      <vt:lpstr>默认设计模板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172</cp:revision>
  <dcterms:created xsi:type="dcterms:W3CDTF">2021-09-20T07:24:22Z</dcterms:created>
  <dcterms:modified xsi:type="dcterms:W3CDTF">2024-01-02T10:04:15Z</dcterms:modified>
</cp:coreProperties>
</file>