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41" r:id="rId7"/>
  </p:sldMasterIdLst>
  <p:notesMasterIdLst>
    <p:notesMasterId r:id="rId19"/>
  </p:notesMasterIdLst>
  <p:sldIdLst>
    <p:sldId id="3401" r:id="rId8"/>
    <p:sldId id="3399" r:id="rId9"/>
    <p:sldId id="2007577112" r:id="rId10"/>
    <p:sldId id="492" r:id="rId11"/>
    <p:sldId id="2007577114" r:id="rId12"/>
    <p:sldId id="2007577115" r:id="rId13"/>
    <p:sldId id="297" r:id="rId14"/>
    <p:sldId id="2007577116" r:id="rId15"/>
    <p:sldId id="2007577117" r:id="rId16"/>
    <p:sldId id="2007577118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C84"/>
    <a:srgbClr val="A51B60"/>
    <a:srgbClr val="FFE5FF"/>
    <a:srgbClr val="FFFFFF"/>
    <a:srgbClr val="E6E6E6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87160" autoAdjust="0"/>
  </p:normalViewPr>
  <p:slideViewPr>
    <p:cSldViewPr snapToGrid="0">
      <p:cViewPr varScale="1">
        <p:scale>
          <a:sx n="75" d="100"/>
          <a:sy n="75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99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8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2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1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86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5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14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256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3638657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65" r:id="rId4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0.xml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-37818" y="-24056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BA796-9F34-497A-AE00-5783D527314E}"/>
              </a:ext>
            </a:extLst>
          </p:cNvPr>
          <p:cNvSpPr txBox="1"/>
          <p:nvPr/>
        </p:nvSpPr>
        <p:spPr>
          <a:xfrm>
            <a:off x="3585131" y="1514889"/>
            <a:ext cx="786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TRƯỜNG TIỂU HỌC PHÚC LỢI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0304" y="2049033"/>
            <a:ext cx="9412210" cy="2672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549FD9-F517-492E-ABDF-8214D593E9C0}"/>
              </a:ext>
            </a:extLst>
          </p:cNvPr>
          <p:cNvSpPr txBox="1"/>
          <p:nvPr/>
        </p:nvSpPr>
        <p:spPr>
          <a:xfrm>
            <a:off x="1302333" y="2263570"/>
            <a:ext cx="9725892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3.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đọc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nối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phù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hợp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: </a:t>
            </a:r>
            <a:endParaRPr lang="en-US" sz="28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73E8E-CE8F-4488-AC4D-E43C3D6F76C4}"/>
              </a:ext>
            </a:extLst>
          </p:cNvPr>
          <p:cNvSpPr/>
          <p:nvPr/>
        </p:nvSpPr>
        <p:spPr>
          <a:xfrm>
            <a:off x="1440872" y="3214253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8CCEAF-43C0-43FA-83A3-6DE6ABD4D004}"/>
              </a:ext>
            </a:extLst>
          </p:cNvPr>
          <p:cNvSpPr/>
          <p:nvPr/>
        </p:nvSpPr>
        <p:spPr>
          <a:xfrm>
            <a:off x="1440871" y="4291156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315C12-49A3-4DAC-92B5-D911DFA02292}"/>
              </a:ext>
            </a:extLst>
          </p:cNvPr>
          <p:cNvSpPr/>
          <p:nvPr/>
        </p:nvSpPr>
        <p:spPr>
          <a:xfrm>
            <a:off x="1440871" y="5361132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tinh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0717AD-0EB4-4894-BC5E-52D3D0CD2213}"/>
              </a:ext>
            </a:extLst>
          </p:cNvPr>
          <p:cNvSpPr/>
          <p:nvPr/>
        </p:nvSpPr>
        <p:spPr>
          <a:xfrm>
            <a:off x="6442363" y="3214253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mận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2CACE3-357A-4A23-A6C6-2AD8B1AEBDAA}"/>
              </a:ext>
            </a:extLst>
          </p:cNvPr>
          <p:cNvSpPr/>
          <p:nvPr/>
        </p:nvSpPr>
        <p:spPr>
          <a:xfrm>
            <a:off x="6442362" y="4291156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4E1477-05D5-450F-9A3B-34CCCF55AEA9}"/>
              </a:ext>
            </a:extLst>
          </p:cNvPr>
          <p:cNvSpPr/>
          <p:nvPr/>
        </p:nvSpPr>
        <p:spPr>
          <a:xfrm>
            <a:off x="6442362" y="5361132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1C8CC3-A17A-478C-9D0F-166ABC194E4B}"/>
              </a:ext>
            </a:extLst>
          </p:cNvPr>
          <p:cNvCxnSpPr>
            <a:stCxn id="3" idx="3"/>
            <a:endCxn id="8" idx="1"/>
          </p:cNvCxnSpPr>
          <p:nvPr/>
        </p:nvCxnSpPr>
        <p:spPr>
          <a:xfrm>
            <a:off x="5070763" y="3539835"/>
            <a:ext cx="1371599" cy="2146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15B190-105A-4D94-8D6B-12D297F52D8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070762" y="4613273"/>
            <a:ext cx="1371600" cy="34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68956-2E3E-467F-9F0D-4BDDC23E861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5070762" y="3539835"/>
            <a:ext cx="1371601" cy="2146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C16E29-68DF-4789-8D53-9B9DBD53A050}"/>
              </a:ext>
            </a:extLst>
          </p:cNvPr>
          <p:cNvSpPr txBox="1"/>
          <p:nvPr/>
        </p:nvSpPr>
        <p:spPr>
          <a:xfrm>
            <a:off x="2919663" y="2745129"/>
            <a:ext cx="41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20047-ACF3-4CC9-974C-4CC7BE6D499E}"/>
              </a:ext>
            </a:extLst>
          </p:cNvPr>
          <p:cNvSpPr txBox="1"/>
          <p:nvPr/>
        </p:nvSpPr>
        <p:spPr>
          <a:xfrm>
            <a:off x="8048760" y="2746115"/>
            <a:ext cx="41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2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280" y="2387600"/>
            <a:ext cx="5842000" cy="1066800"/>
          </a:xfrm>
          <a:prstGeom prst="rect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081" y="490975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86079" y="2174765"/>
            <a:ext cx="571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 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ĐỌC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CF52B-742B-4331-BC75-FA73583CD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8" y="1"/>
            <a:ext cx="12223798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7E1BA8-CFA6-4BEE-997B-E0FE0CFDF5D4}"/>
              </a:ext>
            </a:extLst>
          </p:cNvPr>
          <p:cNvGrpSpPr/>
          <p:nvPr/>
        </p:nvGrpSpPr>
        <p:grpSpPr>
          <a:xfrm>
            <a:off x="5805714" y="3677870"/>
            <a:ext cx="6386287" cy="3149600"/>
            <a:chOff x="5805714" y="3677870"/>
            <a:chExt cx="6386287" cy="31496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B62B3E-55D7-4562-9B49-AAA6FF38F359}"/>
                </a:ext>
              </a:extLst>
            </p:cNvPr>
            <p:cNvSpPr/>
            <p:nvPr/>
          </p:nvSpPr>
          <p:spPr>
            <a:xfrm>
              <a:off x="5805714" y="3677870"/>
              <a:ext cx="6255657" cy="3149600"/>
            </a:xfrm>
            <a:prstGeom prst="round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65C37E-4B99-4157-99F6-1AED7ECA03A7}"/>
                </a:ext>
              </a:extLst>
            </p:cNvPr>
            <p:cNvSpPr txBox="1"/>
            <p:nvPr/>
          </p:nvSpPr>
          <p:spPr>
            <a:xfrm>
              <a:off x="6096001" y="3970634"/>
              <a:ext cx="6096000" cy="269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Cứ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mỗi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độ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thu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sang</a:t>
              </a:r>
              <a:endParaRPr lang="en-US" sz="32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Hoa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cúc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lại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nở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vàng</a:t>
              </a:r>
              <a:endParaRPr lang="en-US" sz="3200" b="1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Ngoài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vườn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hương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thơm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ngát</a:t>
              </a:r>
              <a:endParaRPr lang="en-US" sz="32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Ong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bướm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bay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rộn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ràng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.</a:t>
              </a:r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16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623F56-2F74-4CF1-A96E-FCF5185C1505}"/>
              </a:ext>
            </a:extLst>
          </p:cNvPr>
          <p:cNvSpPr txBox="1"/>
          <p:nvPr/>
        </p:nvSpPr>
        <p:spPr>
          <a:xfrm>
            <a:off x="1587004" y="3979026"/>
            <a:ext cx="743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ang</a:t>
            </a:r>
            <a:endParaRPr lang="en-US" sz="28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2014DD-1F6E-48AD-9154-F1F18AB5738D}"/>
              </a:ext>
            </a:extLst>
          </p:cNvPr>
          <p:cNvGrpSpPr/>
          <p:nvPr/>
        </p:nvGrpSpPr>
        <p:grpSpPr>
          <a:xfrm>
            <a:off x="1587004" y="1018388"/>
            <a:ext cx="6185395" cy="3617918"/>
            <a:chOff x="5681845" y="3700435"/>
            <a:chExt cx="6524770" cy="41737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7C7DC6-EBBD-4A6B-8C0C-31D8AE6E1CB1}"/>
                </a:ext>
              </a:extLst>
            </p:cNvPr>
            <p:cNvSpPr/>
            <p:nvPr/>
          </p:nvSpPr>
          <p:spPr>
            <a:xfrm>
              <a:off x="5681845" y="3700435"/>
              <a:ext cx="6255656" cy="3149600"/>
            </a:xfrm>
            <a:prstGeom prst="round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B87F38-ED12-4B6C-9169-33790FC3AAD2}"/>
                </a:ext>
              </a:extLst>
            </p:cNvPr>
            <p:cNvSpPr txBox="1"/>
            <p:nvPr/>
          </p:nvSpPr>
          <p:spPr>
            <a:xfrm>
              <a:off x="6110614" y="3979387"/>
              <a:ext cx="6096001" cy="389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Cứ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mỗi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độ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thu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sang</a:t>
              </a:r>
              <a:endParaRPr lang="en-US" sz="28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Hoa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cúc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lại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nở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vàng</a:t>
              </a:r>
              <a:endParaRPr lang="en-US" sz="2800" b="1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Ngoài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vườn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hương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thơm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ngát</a:t>
              </a:r>
              <a:endParaRPr lang="en-US" sz="28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Ong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bướm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bay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rộn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ràng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.</a:t>
              </a:r>
              <a:endParaRPr lang="en-US" sz="28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A9449-A858-491E-B2F0-553D4618C0B2}"/>
              </a:ext>
            </a:extLst>
          </p:cNvPr>
          <p:cNvCxnSpPr/>
          <p:nvPr/>
        </p:nvCxnSpPr>
        <p:spPr>
          <a:xfrm>
            <a:off x="4585855" y="1773383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821A0-51A1-49BB-B674-1C4657634BFF}"/>
              </a:ext>
            </a:extLst>
          </p:cNvPr>
          <p:cNvCxnSpPr/>
          <p:nvPr/>
        </p:nvCxnSpPr>
        <p:spPr>
          <a:xfrm>
            <a:off x="4613565" y="2382983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0B2BB7-73F7-4FCD-B405-F54AEFB171A8}"/>
              </a:ext>
            </a:extLst>
          </p:cNvPr>
          <p:cNvCxnSpPr/>
          <p:nvPr/>
        </p:nvCxnSpPr>
        <p:spPr>
          <a:xfrm>
            <a:off x="5320143" y="3616037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53D8B1-E62B-4545-9CA3-F210B78A2A4F}"/>
              </a:ext>
            </a:extLst>
          </p:cNvPr>
          <p:cNvSpPr/>
          <p:nvPr/>
        </p:nvSpPr>
        <p:spPr>
          <a:xfrm>
            <a:off x="6622472" y="3511765"/>
            <a:ext cx="2618510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91A5C-1398-4A68-98FF-807848812E8A}"/>
              </a:ext>
            </a:extLst>
          </p:cNvPr>
          <p:cNvSpPr txBox="1"/>
          <p:nvPr/>
        </p:nvSpPr>
        <p:spPr>
          <a:xfrm>
            <a:off x="2078181" y="2471278"/>
            <a:ext cx="8797637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1.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cúc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nở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8915E-2351-4194-AA28-D9152F7B6865}"/>
              </a:ext>
            </a:extLst>
          </p:cNvPr>
          <p:cNvSpPr txBox="1"/>
          <p:nvPr/>
        </p:nvSpPr>
        <p:spPr>
          <a:xfrm>
            <a:off x="2466108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F0C22-EA95-42AA-99BC-A0CF803FE0F0}"/>
              </a:ext>
            </a:extLst>
          </p:cNvPr>
          <p:cNvSpPr txBox="1"/>
          <p:nvPr/>
        </p:nvSpPr>
        <p:spPr>
          <a:xfrm>
            <a:off x="2466108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0B1E5-1400-45B1-9E38-34621934DA78}"/>
              </a:ext>
            </a:extLst>
          </p:cNvPr>
          <p:cNvSpPr txBox="1"/>
          <p:nvPr/>
        </p:nvSpPr>
        <p:spPr>
          <a:xfrm>
            <a:off x="6622472" y="352477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B6A1D-EFF2-4688-8793-C2D5E49316A2}"/>
              </a:ext>
            </a:extLst>
          </p:cNvPr>
          <p:cNvSpPr txBox="1"/>
          <p:nvPr/>
        </p:nvSpPr>
        <p:spPr>
          <a:xfrm>
            <a:off x="6622472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3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53D8B1-E62B-4545-9CA3-F210B78A2A4F}"/>
              </a:ext>
            </a:extLst>
          </p:cNvPr>
          <p:cNvSpPr/>
          <p:nvPr/>
        </p:nvSpPr>
        <p:spPr>
          <a:xfrm>
            <a:off x="2466108" y="4341133"/>
            <a:ext cx="2951019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91A5C-1398-4A68-98FF-807848812E8A}"/>
              </a:ext>
            </a:extLst>
          </p:cNvPr>
          <p:cNvSpPr txBox="1"/>
          <p:nvPr/>
        </p:nvSpPr>
        <p:spPr>
          <a:xfrm>
            <a:off x="1981199" y="2499367"/>
            <a:ext cx="8797637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2.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cúc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hương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8915E-2351-4194-AA28-D9152F7B6865}"/>
              </a:ext>
            </a:extLst>
          </p:cNvPr>
          <p:cNvSpPr txBox="1"/>
          <p:nvPr/>
        </p:nvSpPr>
        <p:spPr>
          <a:xfrm>
            <a:off x="2466108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Dịu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dàng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F0C22-EA95-42AA-99BC-A0CF803FE0F0}"/>
              </a:ext>
            </a:extLst>
          </p:cNvPr>
          <p:cNvSpPr txBox="1"/>
          <p:nvPr/>
        </p:nvSpPr>
        <p:spPr>
          <a:xfrm>
            <a:off x="2466108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ngát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0B1E5-1400-45B1-9E38-34621934DA78}"/>
              </a:ext>
            </a:extLst>
          </p:cNvPr>
          <p:cNvSpPr txBox="1"/>
          <p:nvPr/>
        </p:nvSpPr>
        <p:spPr>
          <a:xfrm>
            <a:off x="6622472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Nồng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nàn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B6A1D-EFF2-4688-8793-C2D5E49316A2}"/>
              </a:ext>
            </a:extLst>
          </p:cNvPr>
          <p:cNvSpPr txBox="1"/>
          <p:nvPr/>
        </p:nvSpPr>
        <p:spPr>
          <a:xfrm>
            <a:off x="6650181" y="4341133"/>
            <a:ext cx="3796145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Thoang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thoảng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51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37858"/>
          <a:stretch/>
        </p:blipFill>
        <p:spPr>
          <a:xfrm>
            <a:off x="0" y="6927"/>
            <a:ext cx="12192000" cy="73045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DCEB84-593A-4D2D-A090-F70D8F39C479}"/>
              </a:ext>
            </a:extLst>
          </p:cNvPr>
          <p:cNvSpPr/>
          <p:nvPr/>
        </p:nvSpPr>
        <p:spPr>
          <a:xfrm>
            <a:off x="66259" y="3106424"/>
            <a:ext cx="6546575" cy="391782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62315-3C4F-4726-810E-627B506976F2}"/>
              </a:ext>
            </a:extLst>
          </p:cNvPr>
          <p:cNvSpPr txBox="1"/>
          <p:nvPr/>
        </p:nvSpPr>
        <p:spPr>
          <a:xfrm>
            <a:off x="323472" y="3384970"/>
            <a:ext cx="6052630" cy="325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457200" algn="just" defTabSz="914400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Nắng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khắp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vườn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bao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khoe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đỏ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thắm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trắng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khiết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,...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Muôn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mang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C77F6D-962F-4CEB-9E07-21488B83A30C}"/>
              </a:ext>
            </a:extLst>
          </p:cNvPr>
          <p:cNvSpPr/>
          <p:nvPr/>
        </p:nvSpPr>
        <p:spPr>
          <a:xfrm>
            <a:off x="1787234" y="3936584"/>
            <a:ext cx="1925784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14D7A-1DD4-4C16-B3EF-F282B6A8C409}"/>
              </a:ext>
            </a:extLst>
          </p:cNvPr>
          <p:cNvSpPr txBox="1"/>
          <p:nvPr/>
        </p:nvSpPr>
        <p:spPr>
          <a:xfrm>
            <a:off x="1343890" y="3119177"/>
            <a:ext cx="8797637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1.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28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6D6036-7ECC-4872-838C-A13DE06B7B53}"/>
              </a:ext>
            </a:extLst>
          </p:cNvPr>
          <p:cNvSpPr txBox="1"/>
          <p:nvPr/>
        </p:nvSpPr>
        <p:spPr>
          <a:xfrm>
            <a:off x="1939635" y="3958755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5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B76CD-BA2C-4DD9-A7A9-954CFA4BC71A}"/>
              </a:ext>
            </a:extLst>
          </p:cNvPr>
          <p:cNvSpPr txBox="1"/>
          <p:nvPr/>
        </p:nvSpPr>
        <p:spPr>
          <a:xfrm>
            <a:off x="1939635" y="4798333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6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58F7B-ABA7-4982-B455-A4C27F3FDB5D}"/>
              </a:ext>
            </a:extLst>
          </p:cNvPr>
          <p:cNvSpPr txBox="1"/>
          <p:nvPr/>
        </p:nvSpPr>
        <p:spPr>
          <a:xfrm>
            <a:off x="6095999" y="3968965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7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B8A8-22CC-43C5-A4D0-62F85B1E9133}"/>
              </a:ext>
            </a:extLst>
          </p:cNvPr>
          <p:cNvSpPr txBox="1"/>
          <p:nvPr/>
        </p:nvSpPr>
        <p:spPr>
          <a:xfrm>
            <a:off x="6095999" y="4798333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8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C5A612-4BB5-48BF-82A2-6DD484C28635}"/>
              </a:ext>
            </a:extLst>
          </p:cNvPr>
          <p:cNvSpPr/>
          <p:nvPr/>
        </p:nvSpPr>
        <p:spPr>
          <a:xfrm>
            <a:off x="692727" y="193960"/>
            <a:ext cx="10875818" cy="2743200"/>
          </a:xfrm>
          <a:prstGeom prst="roundRect">
            <a:avLst/>
          </a:prstGeom>
          <a:solidFill>
            <a:srgbClr val="FFE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khắp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bao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khoe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thắm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tinh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,...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Muôn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3" grpId="0"/>
      <p:bldP spid="4" grpId="0"/>
      <p:bldP spid="5" grpId="0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CDC068-5D88-4107-9B25-3A28E805759A}"/>
              </a:ext>
            </a:extLst>
          </p:cNvPr>
          <p:cNvSpPr/>
          <p:nvPr/>
        </p:nvSpPr>
        <p:spPr>
          <a:xfrm>
            <a:off x="2092035" y="5052736"/>
            <a:ext cx="6317674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F6FCE-FF45-4EEA-ABFB-392047346A91}"/>
              </a:ext>
            </a:extLst>
          </p:cNvPr>
          <p:cNvSpPr txBox="1"/>
          <p:nvPr/>
        </p:nvSpPr>
        <p:spPr>
          <a:xfrm>
            <a:off x="1136071" y="2540661"/>
            <a:ext cx="10529455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2.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báo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hiệu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E7569-4C2A-435F-9B54-34119B551F85}"/>
              </a:ext>
            </a:extLst>
          </p:cNvPr>
          <p:cNvSpPr txBox="1"/>
          <p:nvPr/>
        </p:nvSpPr>
        <p:spPr>
          <a:xfrm>
            <a:off x="2258289" y="3429000"/>
            <a:ext cx="7827819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huệ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1F7D6-4FCA-43B3-B097-96A5C5465198}"/>
              </a:ext>
            </a:extLst>
          </p:cNvPr>
          <p:cNvSpPr txBox="1"/>
          <p:nvPr/>
        </p:nvSpPr>
        <p:spPr>
          <a:xfrm>
            <a:off x="2258290" y="4240868"/>
            <a:ext cx="631767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96201-A540-4D33-A2D8-681B3DA6C9DD}"/>
              </a:ext>
            </a:extLst>
          </p:cNvPr>
          <p:cNvSpPr txBox="1"/>
          <p:nvPr/>
        </p:nvSpPr>
        <p:spPr>
          <a:xfrm>
            <a:off x="2258290" y="4994563"/>
            <a:ext cx="755072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5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|3.2|3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7.6|2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7.1|10.2|36|6.7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8.3|15.5|2.6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5|2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5.5|3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293</Words>
  <Application>Microsoft Office PowerPoint</Application>
  <PresentationFormat>Widescreen</PresentationFormat>
  <Paragraphs>53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Arial</vt:lpstr>
      <vt:lpstr>Arial-Rounded</vt:lpstr>
      <vt:lpstr>Arial-SGK-TV</vt:lpstr>
      <vt:lpstr>Calibri</vt:lpstr>
      <vt:lpstr>等线</vt:lpstr>
      <vt:lpstr>Times New Roman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73</cp:revision>
  <dcterms:created xsi:type="dcterms:W3CDTF">2021-07-20T01:55:21Z</dcterms:created>
  <dcterms:modified xsi:type="dcterms:W3CDTF">2024-01-02T10:02:51Z</dcterms:modified>
</cp:coreProperties>
</file>