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18"/>
  </p:notesMasterIdLst>
  <p:sldIdLst>
    <p:sldId id="385" r:id="rId4"/>
    <p:sldId id="459" r:id="rId5"/>
    <p:sldId id="410" r:id="rId6"/>
    <p:sldId id="411" r:id="rId7"/>
    <p:sldId id="457" r:id="rId8"/>
    <p:sldId id="450" r:id="rId9"/>
    <p:sldId id="351" r:id="rId10"/>
    <p:sldId id="443" r:id="rId11"/>
    <p:sldId id="453" r:id="rId12"/>
    <p:sldId id="449" r:id="rId13"/>
    <p:sldId id="455" r:id="rId14"/>
    <p:sldId id="451" r:id="rId15"/>
    <p:sldId id="452" r:id="rId16"/>
    <p:sldId id="458" r:id="rId17"/>
  </p:sldIdLst>
  <p:sldSz cx="9144000" cy="6858000" type="screen4x3"/>
  <p:notesSz cx="6858000" cy="9144000"/>
  <p:embeddedFontLst>
    <p:embeddedFont>
      <p:font typeface="HP001 5H" panose="020B060305030202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.VnCooperH" panose="020B7200000000000000" pitchFamily="34" charset="0"/>
      <p:regular r:id="rId25"/>
    </p:embeddedFont>
    <p:embeddedFont>
      <p:font typeface="Arial-SGK-TV" panose="020B0604020202020204" charset="0"/>
      <p:regular r:id="rId26"/>
      <p:bold r:id="rId27"/>
      <p:italic r:id="rId28"/>
    </p:embeddedFont>
    <p:embeddedFont>
      <p:font typeface="HP001" panose="020B0603050302020204" pitchFamily="34" charset="-93"/>
      <p:regular r:id="rId29"/>
      <p:bold r:id="rId30"/>
    </p:embeddedFont>
    <p:embeddedFont>
      <p:font typeface=".VnCooper" panose="020B7200000000000000" pitchFamily="34" charset="0"/>
      <p:regular r:id="rId31"/>
    </p:embeddedFont>
    <p:embeddedFont>
      <p:font typeface=".VnAvant" panose="020B7200000000000000" pitchFamily="34" charset="0"/>
      <p:regular r:id="rId32"/>
      <p:bold r:id="rId33"/>
      <p:italic r:id="rId34"/>
      <p:boldItalic r:id="rId35"/>
    </p:embeddedFont>
    <p:embeddedFont>
      <p:font typeface="Arial-Rounded" panose="020B0500000000000000" pitchFamily="34" charset="-93"/>
      <p:regular r:id="rId36"/>
    </p:embeddedFont>
    <p:embeddedFont>
      <p:font typeface="VNI-Avo" pitchFamily="2" charset="0"/>
      <p:regular r:id="rId37"/>
      <p:bold r:id="rId38"/>
      <p:italic r:id="rId39"/>
      <p:boldItalic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  <p:embeddedFont>
      <p:font typeface="HP-087" panose="020B0604020202020204"/>
      <p:bold r:id="rId45"/>
    </p:embeddedFont>
    <p:embeddedFont>
      <p:font typeface="HP001 4 hàng" panose="020B0603050302020204" pitchFamily="34" charset="-93"/>
      <p:regular r:id="rId46"/>
      <p:bold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003300"/>
    <a:srgbClr val="996600"/>
    <a:srgbClr val="852B5A"/>
    <a:srgbClr val="FF0066"/>
    <a:srgbClr val="FF6600"/>
    <a:srgbClr val="990099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82" d="100"/>
          <a:sy n="82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1.fntdata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AA968-9A66-4749-8F8E-ADF9A798FD2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01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4444-81FD-4EBB-BEE7-35135678E7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1CEF1-7956-4A8E-B32C-C8EB99060B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0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8E3A8-3672-482C-BF09-FBFEE430AE5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41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810B3-FE57-4A74-AA41-F7DBF0CF30E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19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444AF-4DC5-42E1-8F0A-23B2391E914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16EA2-08A8-453B-95DD-67D8D772D68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4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38058-6599-4C36-A93F-0AB2CFDF11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1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4373D-A4F2-4016-AF53-104BDA2332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8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D2F21-08BE-41C1-B577-3CCDF249760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69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A1F02-330E-4546-A2B4-065E15B754E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96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908300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5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648200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0FD68-14C6-4DEF-9302-B6E1626A39F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12917-0A88-4BB3-9971-5B623C63156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DDE30-4802-48F2-A48D-7B2A585A17D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10.jp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9" name="TextBox 28"/>
          <p:cNvSpPr txBox="1"/>
          <p:nvPr/>
        </p:nvSpPr>
        <p:spPr>
          <a:xfrm>
            <a:off x="2198751" y="1633811"/>
            <a:ext cx="684507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64753"/>
            <a:ext cx="6834030" cy="19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86600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43278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nhaûu</a:t>
            </a:r>
            <a:r>
              <a:rPr lang="en-US" sz="2500" b="1">
                <a:solidFill>
                  <a:srgbClr val="002060"/>
                </a:solidFill>
                <a:latin typeface="VNI-Avo" pitchFamily="2" charset="0"/>
              </a:rPr>
              <a:t>.     Nhöõng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>
                <a:solidFill>
                  <a:srgbClr val="002060"/>
                </a:solidFill>
                <a:latin typeface="VNI-Avo" pitchFamily="2" charset="0"/>
              </a:rPr>
              <a:t>.      Nhöõng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001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912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336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2390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060864" y="4994565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5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3832" y="496963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6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00" y="5020914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5410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8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16091" y="538805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9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6300" y="5816837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10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80209" y="6188838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11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572000" y="5049985"/>
            <a:ext cx="2667000" cy="26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028700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428509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thư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gi·n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nhÐ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6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5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981200" y="1396162"/>
            <a:ext cx="54102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ngaøy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-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naûy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199" y="2438400"/>
            <a:ext cx="8077201" cy="2410691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càng, nàn – nhãn, cau – nhảu,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ngày – gáy, trầm – ngâm, đâm - trầm,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đâm - ngâm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6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ngoaøi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857500" y="1255338"/>
            <a:ext cx="4191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xanh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2727" y="2504960"/>
            <a:ext cx="8077201" cy="173181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càng, làng, sáng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xanh, nhanh, canh, manh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7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70" name="Picture 3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4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5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6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9" name="Picture 7" descr="slide0002_image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9600" y="6400800"/>
            <a:ext cx="914400" cy="457200"/>
            <a:chOff x="1474" y="2795"/>
            <a:chExt cx="2485" cy="1132"/>
          </a:xfrm>
        </p:grpSpPr>
        <p:pic>
          <p:nvPicPr>
            <p:cNvPr id="45067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AutoShape 14"/>
          <p:cNvSpPr>
            <a:spLocks noChangeArrowheads="1"/>
          </p:cNvSpPr>
          <p:nvPr/>
        </p:nvSpPr>
        <p:spPr bwMode="auto">
          <a:xfrm>
            <a:off x="76200" y="989013"/>
            <a:ext cx="9525000" cy="4191000"/>
          </a:xfrm>
          <a:prstGeom prst="cloudCallout">
            <a:avLst>
              <a:gd name="adj1" fmla="val -19843"/>
              <a:gd name="adj2" fmla="val 8492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 TIẾP NỐI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6400" y="5638800"/>
            <a:ext cx="914400" cy="457200"/>
            <a:chOff x="1474" y="2795"/>
            <a:chExt cx="2485" cy="1132"/>
          </a:xfrm>
        </p:grpSpPr>
        <p:pic>
          <p:nvPicPr>
            <p:cNvPr id="45064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872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1692D260-300A-3897-711A-D6AF44101D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9822" b="982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9;p3">
            <a:extLst>
              <a:ext uri="{FF2B5EF4-FFF2-40B4-BE49-F238E27FC236}">
                <a16:creationId xmlns:a16="http://schemas.microsoft.com/office/drawing/2014/main" id="{BE49A5A0-F25A-39BF-5AEE-1828A386AF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91671" y="759248"/>
            <a:ext cx="4854161" cy="54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5D0CC8B9-22AA-DBC2-14EC-AA81CB129D2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3602" y="857250"/>
            <a:ext cx="904658" cy="85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9F90C-0346-838D-3EE8-90C4454F31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132071"/>
            <a:ext cx="3090545" cy="1002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EEE89E-EAF9-0B9B-881E-482A9C95C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808" y="5132071"/>
            <a:ext cx="3090545" cy="1002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49366-A316-C746-7631-8149CE53CC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8" b="100000" l="9863" r="898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2872" y="4050877"/>
            <a:ext cx="2286002" cy="201669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FA0F0B25-E04B-2D9F-9145-D95214251321}"/>
              </a:ext>
            </a:extLst>
          </p:cNvPr>
          <p:cNvSpPr/>
          <p:nvPr/>
        </p:nvSpPr>
        <p:spPr>
          <a:xfrm>
            <a:off x="7351903" y="1398274"/>
            <a:ext cx="1120140" cy="494321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F61B14D-6128-057B-0E9A-BBF64BD12EB4}"/>
              </a:ext>
            </a:extLst>
          </p:cNvPr>
          <p:cNvSpPr/>
          <p:nvPr/>
        </p:nvSpPr>
        <p:spPr>
          <a:xfrm>
            <a:off x="8102183" y="1431684"/>
            <a:ext cx="1120140" cy="494321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661EF6-F4BB-3EC5-B031-731186AE25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2" r="30661"/>
          <a:stretch/>
        </p:blipFill>
        <p:spPr>
          <a:xfrm>
            <a:off x="6080561" y="2371341"/>
            <a:ext cx="2184225" cy="3292357"/>
          </a:xfrm>
          <a:prstGeom prst="rect">
            <a:avLst/>
          </a:prstGeom>
        </p:spPr>
      </p:pic>
      <p:pic>
        <p:nvPicPr>
          <p:cNvPr id="11" name="Google Shape;90;p2">
            <a:extLst>
              <a:ext uri="{FF2B5EF4-FFF2-40B4-BE49-F238E27FC236}">
                <a16:creationId xmlns:a16="http://schemas.microsoft.com/office/drawing/2014/main" id="{C9CF8D1E-9EC8-C22A-1066-1782EFC78AD3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084556" y="5622388"/>
            <a:ext cx="4818081" cy="9162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rò chơi hái táo">
            <a:extLst>
              <a:ext uri="{FF2B5EF4-FFF2-40B4-BE49-F238E27FC236}">
                <a16:creationId xmlns:a16="http://schemas.microsoft.com/office/drawing/2014/main" id="{411EF80A-D97B-B15D-5159-B1C40486AB5C}"/>
              </a:ext>
            </a:extLst>
          </p:cNvPr>
          <p:cNvSpPr/>
          <p:nvPr/>
        </p:nvSpPr>
        <p:spPr>
          <a:xfrm>
            <a:off x="3002569" y="13838"/>
            <a:ext cx="451773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defRPr/>
            </a:pP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lang="en-US" sz="4500" b="1" kern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đèn pin">
            <a:extLst>
              <a:ext uri="{FF2B5EF4-FFF2-40B4-BE49-F238E27FC236}">
                <a16:creationId xmlns:a16="http://schemas.microsoft.com/office/drawing/2014/main" id="{E99AC070-D906-F664-FCF7-22C199068D57}"/>
              </a:ext>
            </a:extLst>
          </p:cNvPr>
          <p:cNvSpPr txBox="1"/>
          <p:nvPr/>
        </p:nvSpPr>
        <p:spPr>
          <a:xfrm>
            <a:off x="4695494" y="5702908"/>
            <a:ext cx="367888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huân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mũ len">
            <a:extLst>
              <a:ext uri="{FF2B5EF4-FFF2-40B4-BE49-F238E27FC236}">
                <a16:creationId xmlns:a16="http://schemas.microsoft.com/office/drawing/2014/main" id="{A82BFDB1-5A66-DDEE-F2DF-36E93E52B6D4}"/>
              </a:ext>
            </a:extLst>
          </p:cNvPr>
          <p:cNvSpPr txBox="1"/>
          <p:nvPr/>
        </p:nvSpPr>
        <p:spPr>
          <a:xfrm>
            <a:off x="4695493" y="5702907"/>
            <a:ext cx="3733533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huyết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mưa phùn">
            <a:extLst>
              <a:ext uri="{FF2B5EF4-FFF2-40B4-BE49-F238E27FC236}">
                <a16:creationId xmlns:a16="http://schemas.microsoft.com/office/drawing/2014/main" id="{C6CD33D2-6754-6C13-ACF5-B26E35B31770}"/>
              </a:ext>
            </a:extLst>
          </p:cNvPr>
          <p:cNvSpPr txBox="1"/>
          <p:nvPr/>
        </p:nvSpPr>
        <p:spPr>
          <a:xfrm>
            <a:off x="4717263" y="5693179"/>
            <a:ext cx="3678886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him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khuyên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dế mèn">
            <a:extLst>
              <a:ext uri="{FF2B5EF4-FFF2-40B4-BE49-F238E27FC236}">
                <a16:creationId xmlns:a16="http://schemas.microsoft.com/office/drawing/2014/main" id="{FA7969B2-ABB8-BCF2-61D5-847A86D7DBB4}"/>
              </a:ext>
            </a:extLst>
          </p:cNvPr>
          <p:cNvSpPr txBox="1"/>
          <p:nvPr/>
        </p:nvSpPr>
        <p:spPr>
          <a:xfrm>
            <a:off x="4708338" y="5720061"/>
            <a:ext cx="367888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uả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bản tin">
            <a:extLst>
              <a:ext uri="{FF2B5EF4-FFF2-40B4-BE49-F238E27FC236}">
                <a16:creationId xmlns:a16="http://schemas.microsoft.com/office/drawing/2014/main" id="{A7D27D00-92AC-BB96-08F2-F1ACCD635CB8}"/>
              </a:ext>
            </a:extLst>
          </p:cNvPr>
          <p:cNvSpPr txBox="1"/>
          <p:nvPr/>
        </p:nvSpPr>
        <p:spPr>
          <a:xfrm>
            <a:off x="4739033" y="5694063"/>
            <a:ext cx="367888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iấy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un con">
            <a:extLst>
              <a:ext uri="{FF2B5EF4-FFF2-40B4-BE49-F238E27FC236}">
                <a16:creationId xmlns:a16="http://schemas.microsoft.com/office/drawing/2014/main" id="{52627B25-6A20-234D-4483-C1DA0A7EEA81}"/>
              </a:ext>
            </a:extLst>
          </p:cNvPr>
          <p:cNvSpPr txBox="1"/>
          <p:nvPr/>
        </p:nvSpPr>
        <p:spPr>
          <a:xfrm>
            <a:off x="4725510" y="5702906"/>
            <a:ext cx="3676193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thuận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">
            <a:extLst>
              <a:ext uri="{FF2B5EF4-FFF2-40B4-BE49-F238E27FC236}">
                <a16:creationId xmlns:a16="http://schemas.microsoft.com/office/drawing/2014/main" id="{4EB4619A-369F-05A8-7837-83D18B673FF6}"/>
              </a:ext>
            </a:extLst>
          </p:cNvPr>
          <p:cNvGrpSpPr/>
          <p:nvPr/>
        </p:nvGrpSpPr>
        <p:grpSpPr>
          <a:xfrm>
            <a:off x="774205" y="1822230"/>
            <a:ext cx="804179" cy="809408"/>
            <a:chOff x="2341807" y="722423"/>
            <a:chExt cx="1167507" cy="10792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24DC41-1059-E1B7-A884-9155E60E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1">
              <a:extLst>
                <a:ext uri="{FF2B5EF4-FFF2-40B4-BE49-F238E27FC236}">
                  <a16:creationId xmlns:a16="http://schemas.microsoft.com/office/drawing/2014/main" id="{4B6FC423-FE3E-3B35-193C-E7BEC2582F1D}"/>
                </a:ext>
              </a:extLst>
            </p:cNvPr>
            <p:cNvSpPr txBox="1"/>
            <p:nvPr/>
          </p:nvSpPr>
          <p:spPr>
            <a:xfrm>
              <a:off x="2341807" y="1001414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A50477C7-CB3B-79F0-0CF2-321435EA3741}"/>
              </a:ext>
            </a:extLst>
          </p:cNvPr>
          <p:cNvGrpSpPr/>
          <p:nvPr/>
        </p:nvGrpSpPr>
        <p:grpSpPr>
          <a:xfrm>
            <a:off x="3333806" y="2907789"/>
            <a:ext cx="898026" cy="809408"/>
            <a:chOff x="5632842" y="2105111"/>
            <a:chExt cx="1167507" cy="1079208"/>
          </a:xfrm>
        </p:grpSpPr>
        <p:pic>
          <p:nvPicPr>
            <p:cNvPr id="23" name="2">
              <a:extLst>
                <a:ext uri="{FF2B5EF4-FFF2-40B4-BE49-F238E27FC236}">
                  <a16:creationId xmlns:a16="http://schemas.microsoft.com/office/drawing/2014/main" id="{AAA201C8-693E-B8CD-605E-EBBA579F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2">
              <a:extLst>
                <a:ext uri="{FF2B5EF4-FFF2-40B4-BE49-F238E27FC236}">
                  <a16:creationId xmlns:a16="http://schemas.microsoft.com/office/drawing/2014/main" id="{F8CAC1DA-7196-D934-345E-6DEACBBE80DE}"/>
                </a:ext>
              </a:extLst>
            </p:cNvPr>
            <p:cNvSpPr txBox="1"/>
            <p:nvPr/>
          </p:nvSpPr>
          <p:spPr>
            <a:xfrm>
              <a:off x="5632842" y="2384102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2B8451FD-EF2C-4ADC-6D9A-8837436FA841}"/>
              </a:ext>
            </a:extLst>
          </p:cNvPr>
          <p:cNvGrpSpPr/>
          <p:nvPr/>
        </p:nvGrpSpPr>
        <p:grpSpPr>
          <a:xfrm>
            <a:off x="176280" y="3091707"/>
            <a:ext cx="804179" cy="809408"/>
            <a:chOff x="1559230" y="2459387"/>
            <a:chExt cx="1167507" cy="107920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DA88B2F-5E56-2758-37F0-A37720613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978125-46D8-D3DE-93D9-BE54F6F713F4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12D4467C-37AC-E786-C4E8-2F39DDFFA2CF}"/>
              </a:ext>
            </a:extLst>
          </p:cNvPr>
          <p:cNvGrpSpPr/>
          <p:nvPr/>
        </p:nvGrpSpPr>
        <p:grpSpPr>
          <a:xfrm>
            <a:off x="1784144" y="1000851"/>
            <a:ext cx="835046" cy="809408"/>
            <a:chOff x="1559230" y="2459387"/>
            <a:chExt cx="1167507" cy="107920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9045B60-C52C-1A03-7435-CB913519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4">
              <a:extLst>
                <a:ext uri="{FF2B5EF4-FFF2-40B4-BE49-F238E27FC236}">
                  <a16:creationId xmlns:a16="http://schemas.microsoft.com/office/drawing/2014/main" id="{45AB42F6-A419-0E5B-F245-721401D82E5C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C1E9C095-3FF7-5540-E211-2E9C79C52CDC}"/>
              </a:ext>
            </a:extLst>
          </p:cNvPr>
          <p:cNvGrpSpPr/>
          <p:nvPr/>
        </p:nvGrpSpPr>
        <p:grpSpPr>
          <a:xfrm>
            <a:off x="1835062" y="2390658"/>
            <a:ext cx="784128" cy="809408"/>
            <a:chOff x="1559230" y="2459387"/>
            <a:chExt cx="1167507" cy="107920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31F5483-B946-8A41-CC2E-3DB5B4A8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5">
              <a:extLst>
                <a:ext uri="{FF2B5EF4-FFF2-40B4-BE49-F238E27FC236}">
                  <a16:creationId xmlns:a16="http://schemas.microsoft.com/office/drawing/2014/main" id="{115E1C85-8BC9-EC36-52FB-0034A56F12FD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84DE2767-2669-8211-28F1-421EF97A65CA}"/>
              </a:ext>
            </a:extLst>
          </p:cNvPr>
          <p:cNvGrpSpPr/>
          <p:nvPr/>
        </p:nvGrpSpPr>
        <p:grpSpPr>
          <a:xfrm>
            <a:off x="3002569" y="2006856"/>
            <a:ext cx="804179" cy="809408"/>
            <a:chOff x="1559230" y="2459387"/>
            <a:chExt cx="1167507" cy="107920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EC62596-E9B6-C1D9-1555-2DB4EC02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91BF80-BE31-C437-8676-0DA9F082117F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7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0356637-B969-8C3E-578A-F8FAEB6FD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452563" y="1231123"/>
            <a:ext cx="487363" cy="365522"/>
          </a:xfrm>
          <a:prstGeom prst="rect">
            <a:avLst/>
          </a:prstGeom>
        </p:spPr>
      </p:pic>
      <p:pic>
        <p:nvPicPr>
          <p:cNvPr id="38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37611869-4FB9-51B4-115C-C260FD00C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452564" y="1751970"/>
            <a:ext cx="487363" cy="365522"/>
          </a:xfrm>
          <a:prstGeom prst="rect">
            <a:avLst/>
          </a:prstGeom>
        </p:spPr>
      </p:pic>
      <p:pic>
        <p:nvPicPr>
          <p:cNvPr id="39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C84CB366-26B3-1F1F-19F1-414E505BD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452564" y="2145132"/>
            <a:ext cx="487363" cy="365522"/>
          </a:xfrm>
          <a:prstGeom prst="rect">
            <a:avLst/>
          </a:prstGeom>
        </p:spPr>
      </p:pic>
      <p:pic>
        <p:nvPicPr>
          <p:cNvPr id="40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1FDA6815-11ED-AAE4-D9EF-A900285E4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543691" y="2497828"/>
            <a:ext cx="487363" cy="365522"/>
          </a:xfrm>
          <a:prstGeom prst="rect">
            <a:avLst/>
          </a:prstGeom>
        </p:spPr>
      </p:pic>
      <p:pic>
        <p:nvPicPr>
          <p:cNvPr id="41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3F408AC-75B4-B06A-2BD6-30C4AFE32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562495" y="2823190"/>
            <a:ext cx="558928" cy="365522"/>
          </a:xfrm>
          <a:prstGeom prst="rect">
            <a:avLst/>
          </a:prstGeom>
        </p:spPr>
      </p:pic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6F84B1B0-8409-F3AE-D3A9-99DC72A0C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574013" y="3232543"/>
            <a:ext cx="487363" cy="365522"/>
          </a:xfrm>
          <a:prstGeom prst="rect">
            <a:avLst/>
          </a:prstGeom>
        </p:spPr>
      </p:pic>
      <p:sp>
        <p:nvSpPr>
          <p:cNvPr id="43" name="trò chơi hái táo">
            <a:extLst>
              <a:ext uri="{FF2B5EF4-FFF2-40B4-BE49-F238E27FC236}">
                <a16:creationId xmlns:a16="http://schemas.microsoft.com/office/drawing/2014/main" id="{DE8AD5E0-F868-BA4A-78B5-E979FEA5ACF8}"/>
              </a:ext>
            </a:extLst>
          </p:cNvPr>
          <p:cNvSpPr/>
          <p:nvPr/>
        </p:nvSpPr>
        <p:spPr>
          <a:xfrm>
            <a:off x="3002569" y="30175"/>
            <a:ext cx="451773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defRPr/>
            </a:pP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lang="en-US" sz="4500" b="1" kern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81EEBB1-AB2B-991E-2172-95A7E2E2A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574013" y="3899774"/>
            <a:ext cx="487363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957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3842 0.649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40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24323 0.3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2708 0.349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745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921 L -0.09545 0.762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390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2878 0.456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4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139 L -0.29974 0.49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4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0866" y="60746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866" y="470935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3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ba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4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bốn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1648" y="609899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5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3784" y="598598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0478" y="6127747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năm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4998" y="4726445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6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4732" y="4599728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0794" y="473086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sáu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4998" y="540909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7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7134" y="529608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3829" y="543785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bảy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5780" y="611608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8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7916" y="60030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74610" y="6144842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tám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6498" y="4711547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9</a:t>
            </a:r>
            <a:r>
              <a:rPr lang="vi-VN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8522" y="45709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84584" y="4702109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chín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71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moãi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3000" y="1981200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moät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93" y="215500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459503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s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160896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43000" y="3180375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        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hai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3763" y="336007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658678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ai</a:t>
            </a:r>
            <a:endParaRPr lang="vi-VN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VNI-Avo" pitchFamily="2" charset="0"/>
              </a:rPr>
              <a:t>v</a:t>
            </a:r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3360071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ITTran\Downloads\tu the viet - chu Thao 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667"/>
            <a:ext cx="3974597" cy="42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07" y="2362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07" y="3200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80" y="4198883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cá, kéo.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gấc, ghê.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ngon, nghỉ.</a:t>
            </a:r>
            <a:endParaRPr lang="en-US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11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2.2|1.4|2.5|2.1|1.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9|0.9|1.1|0.9|0.9|1|1|0.8|1.2|1|0.6|0.8|0.7|0.5|0.6|0.6|0.6|0.7|0.6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4|0.8|1.1|1.4|1.8|1.8|15.1|1.5|0.9|0.9|0.9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|5.4|22.1|4.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31.8|1.7|3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5056</TotalTime>
  <Words>365</Words>
  <Application>Microsoft Office PowerPoint</Application>
  <PresentationFormat>On-screen Show (4:3)</PresentationFormat>
  <Paragraphs>115</Paragraphs>
  <Slides>14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Times New Roman</vt:lpstr>
      <vt:lpstr>HP001 5H</vt:lpstr>
      <vt:lpstr>Calibri</vt:lpstr>
      <vt:lpstr>.VnCooperH</vt:lpstr>
      <vt:lpstr>等线</vt:lpstr>
      <vt:lpstr>Arial-SGK-TV</vt:lpstr>
      <vt:lpstr>Arial</vt:lpstr>
      <vt:lpstr>HP001</vt:lpstr>
      <vt:lpstr>.VnCooper</vt:lpstr>
      <vt:lpstr>.VnAvant</vt:lpstr>
      <vt:lpstr>Arial-Rounded</vt:lpstr>
      <vt:lpstr>VNI-Avo</vt:lpstr>
      <vt:lpstr>Comic Sans MS</vt:lpstr>
      <vt:lpstr>HP-087</vt:lpstr>
      <vt:lpstr>HP001 4 hàng</vt:lpstr>
      <vt:lpstr>Office Theme</vt:lpstr>
      <vt:lpstr>1_Default Design</vt:lpstr>
      <vt:lpstr>Chủ đề Office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ASUS</cp:lastModifiedBy>
  <cp:revision>367</cp:revision>
  <dcterms:created xsi:type="dcterms:W3CDTF">2006-08-16T00:00:00Z</dcterms:created>
  <dcterms:modified xsi:type="dcterms:W3CDTF">2024-01-02T08:41:51Z</dcterms:modified>
</cp:coreProperties>
</file>