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4" r:id="rId2"/>
    <p:sldMasterId id="2147483698" r:id="rId3"/>
    <p:sldMasterId id="2147483703" r:id="rId4"/>
    <p:sldMasterId id="2147483707" r:id="rId5"/>
  </p:sldMasterIdLst>
  <p:notesMasterIdLst>
    <p:notesMasterId r:id="rId19"/>
  </p:notesMasterIdLst>
  <p:sldIdLst>
    <p:sldId id="2007577116" r:id="rId6"/>
    <p:sldId id="2007577121" r:id="rId7"/>
    <p:sldId id="2007577115" r:id="rId8"/>
    <p:sldId id="289" r:id="rId9"/>
    <p:sldId id="290" r:id="rId10"/>
    <p:sldId id="2007577120" r:id="rId11"/>
    <p:sldId id="291" r:id="rId12"/>
    <p:sldId id="292" r:id="rId13"/>
    <p:sldId id="2007577117" r:id="rId14"/>
    <p:sldId id="2007577119" r:id="rId15"/>
    <p:sldId id="2007577118" r:id="rId16"/>
    <p:sldId id="293" r:id="rId17"/>
    <p:sldId id="200757712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>
        <p:scale>
          <a:sx n="66" d="100"/>
          <a:sy n="66" d="100"/>
        </p:scale>
        <p:origin x="1325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D98E650A-89FF-4CC3-B1B5-DF8CF759A31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669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5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9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1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04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3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37613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9197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8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4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49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5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3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9728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5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0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9" y="4602422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4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9" y="6059221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2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9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1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53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09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7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56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11881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9" y="1616718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9" y="459897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1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3" y="1223061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7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6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6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1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8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1" y="487237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2" y="703324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9" y="2004297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11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5679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4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7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012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8202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23" r:id="rId4"/>
    <p:sldLayoutId id="214748372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9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0.png"/><Relationship Id="rId12" Type="http://schemas.openxmlformats.org/officeDocument/2006/relationships/image" Target="../media/image5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microsoft.com/office/2007/relationships/hdphoto" Target="../media/hdphoto2.wdp"/><Relationship Id="rId5" Type="http://schemas.openxmlformats.org/officeDocument/2006/relationships/image" Target="../media/image48.jp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431402" y="2015578"/>
            <a:ext cx="9555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6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sz="166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</a:t>
            </a:r>
            <a:endParaRPr lang="en-US" sz="1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2FBC4-4540-4DE3-B2C9-5B65C93D047D}"/>
              </a:ext>
            </a:extLst>
          </p:cNvPr>
          <p:cNvSpPr txBox="1"/>
          <p:nvPr/>
        </p:nvSpPr>
        <p:spPr>
          <a:xfrm>
            <a:off x="3587852" y="1409450"/>
            <a:ext cx="803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TRƯỜNG TIỂU HỌC PHÚC LỢI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4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60">
        <p:random/>
      </p:transition>
    </mc:Choice>
    <mc:Fallback xmlns="">
      <p:transition spd="slow" advTm="83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609599" y="552093"/>
            <a:ext cx="3323590" cy="1381760"/>
          </a:xfrm>
          <a:prstGeom prst="cloud">
            <a:avLst/>
          </a:prstGeom>
          <a:solidFill>
            <a:srgbClr val="DF93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9920" y="1969622"/>
            <a:ext cx="8055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tới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9920" y="2735519"/>
            <a:ext cx="8176260" cy="103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solidFill>
                <a:srgbClr val="0070C0"/>
              </a:solidFill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9920" y="4253093"/>
            <a:ext cx="866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thường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9920" y="5260976"/>
            <a:ext cx="786765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solidFill>
                <a:srgbClr val="0070C0"/>
              </a:solidFill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2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940">
        <p:random/>
      </p:transition>
    </mc:Choice>
    <mc:Fallback xmlns="">
      <p:transition spd="slow" advTm="699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7" r="60085"/>
          <a:stretch/>
        </p:blipFill>
        <p:spPr>
          <a:xfrm>
            <a:off x="214601" y="2827006"/>
            <a:ext cx="3544865" cy="386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5745" y="322986"/>
            <a:ext cx="1140912" cy="698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2464" y="410668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741DF-BEEE-4C10-8268-F5A17C6BF855}"/>
              </a:ext>
            </a:extLst>
          </p:cNvPr>
          <p:cNvSpPr txBox="1"/>
          <p:nvPr/>
        </p:nvSpPr>
        <p:spPr>
          <a:xfrm>
            <a:off x="4356224" y="385907"/>
            <a:ext cx="49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746B0-9CDD-4AEE-AF17-F5505D15E9D6}"/>
              </a:ext>
            </a:extLst>
          </p:cNvPr>
          <p:cNvSpPr txBox="1"/>
          <p:nvPr/>
        </p:nvSpPr>
        <p:spPr>
          <a:xfrm>
            <a:off x="3069772" y="1174756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Hoa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trước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ngõ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Cười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tươi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hồng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Hoa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vườn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Lung </a:t>
            </a:r>
            <a:r>
              <a:rPr lang="en-US" sz="2800" dirty="0" err="1">
                <a:solidFill>
                  <a:prstClr val="black"/>
                </a:solidFill>
              </a:rPr>
              <a:t>linh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trắng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F7AB8-AFF5-498A-B2E3-A3C6114E878C}"/>
              </a:ext>
            </a:extLst>
          </p:cNvPr>
          <p:cNvSpPr txBox="1"/>
          <p:nvPr/>
        </p:nvSpPr>
        <p:spPr>
          <a:xfrm>
            <a:off x="5381421" y="3027018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Sân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đầy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nắng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Mẹ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hoa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tranh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gà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đối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3E3AD-4C10-4EF0-B285-B370D72EBEAC}"/>
              </a:ext>
            </a:extLst>
          </p:cNvPr>
          <p:cNvSpPr txBox="1"/>
          <p:nvPr/>
        </p:nvSpPr>
        <p:spPr>
          <a:xfrm>
            <a:off x="7917792" y="4761084"/>
            <a:ext cx="3229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Tết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đang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nhà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Sắp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thêm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tuổi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 err="1">
                <a:solidFill>
                  <a:prstClr val="black"/>
                </a:solidFill>
              </a:rPr>
              <a:t>Đất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nở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hoa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925152-580B-4C53-B2FA-475267795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-2183" b="42116"/>
          <a:stretch/>
        </p:blipFill>
        <p:spPr>
          <a:xfrm>
            <a:off x="8549162" y="322986"/>
            <a:ext cx="3581400" cy="39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2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607">
        <p:random/>
      </p:transition>
    </mc:Choice>
    <mc:Fallback xmlns="">
      <p:transition spd="slow" advTm="2760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2698" y="1277065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2452" y="1277065"/>
            <a:ext cx="624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cuối</a:t>
            </a:r>
            <a:endParaRPr lang="en-US" sz="4000" b="1" dirty="0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B393E-4700-444F-A082-059696709C4C}"/>
              </a:ext>
            </a:extLst>
          </p:cNvPr>
          <p:cNvSpPr txBox="1"/>
          <p:nvPr/>
        </p:nvSpPr>
        <p:spPr>
          <a:xfrm>
            <a:off x="3914203" y="2475083"/>
            <a:ext cx="7243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001 5 hàng 1 ô ly" panose="020B0603050302020204" pitchFamily="34" charset="0"/>
              </a:rPr>
              <a:t>Tết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đang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vào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nhà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Sắp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thêm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một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tuổi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Đất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trời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nở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hoa</a:t>
            </a:r>
            <a:r>
              <a:rPr lang="en-US" sz="4400" dirty="0">
                <a:latin typeface="HP001 5 hàng 1 ô ly" panose="020B06030503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401">
        <p:random/>
      </p:transition>
    </mc:Choice>
    <mc:Fallback xmlns="">
      <p:transition spd="slow" advTm="55401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0" y="3608839"/>
            <a:ext cx="3936693" cy="2888780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312391" y="2008662"/>
            <a:ext cx="885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8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8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8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lang="en-US" sz="8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1692D260-300A-3897-711A-D6AF44101D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9;p3">
            <a:extLst>
              <a:ext uri="{FF2B5EF4-FFF2-40B4-BE49-F238E27FC236}">
                <a16:creationId xmlns:a16="http://schemas.microsoft.com/office/drawing/2014/main" id="{BE49A5A0-F25A-39BF-5AEE-1828A386AF2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5562" y="-130669"/>
            <a:ext cx="6472215" cy="72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4;p2">
            <a:extLst>
              <a:ext uri="{FF2B5EF4-FFF2-40B4-BE49-F238E27FC236}">
                <a16:creationId xmlns:a16="http://schemas.microsoft.com/office/drawing/2014/main" id="{5D0CC8B9-22AA-DBC2-14EC-AA81CB129D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1469" y="0"/>
            <a:ext cx="1206211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9F90C-0346-838D-3EE8-90C4454F3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99760"/>
            <a:ext cx="4120727" cy="1336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EE89E-EAF9-0B9B-881E-482A9C95CA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743" y="5699760"/>
            <a:ext cx="4120727" cy="1336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49366-A316-C746-7631-8149CE53C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100000" l="9863" r="898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162" y="4258170"/>
            <a:ext cx="3048002" cy="2688922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A0F0B25-E04B-2D9F-9145-D95214251321}"/>
              </a:ext>
            </a:extLst>
          </p:cNvPr>
          <p:cNvSpPr/>
          <p:nvPr/>
        </p:nvSpPr>
        <p:spPr>
          <a:xfrm>
            <a:off x="9802537" y="721366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F61B14D-6128-057B-0E9A-BBF64BD12EB4}"/>
              </a:ext>
            </a:extLst>
          </p:cNvPr>
          <p:cNvSpPr/>
          <p:nvPr/>
        </p:nvSpPr>
        <p:spPr>
          <a:xfrm>
            <a:off x="10802911" y="765912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61EF6-F4BB-3EC5-B031-731186AE25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r="30661"/>
          <a:stretch/>
        </p:blipFill>
        <p:spPr>
          <a:xfrm>
            <a:off x="8107414" y="2018787"/>
            <a:ext cx="2912300" cy="4389809"/>
          </a:xfrm>
          <a:prstGeom prst="rect">
            <a:avLst/>
          </a:prstGeom>
        </p:spPr>
      </p:pic>
      <p:pic>
        <p:nvPicPr>
          <p:cNvPr id="11" name="Google Shape;90;p2">
            <a:extLst>
              <a:ext uri="{FF2B5EF4-FFF2-40B4-BE49-F238E27FC236}">
                <a16:creationId xmlns:a16="http://schemas.microsoft.com/office/drawing/2014/main" id="{C9CF8D1E-9EC8-C22A-1066-1782EFC78AD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654040" y="5501640"/>
            <a:ext cx="6424108" cy="1221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rò chơi hái táo">
            <a:extLst>
              <a:ext uri="{FF2B5EF4-FFF2-40B4-BE49-F238E27FC236}">
                <a16:creationId xmlns:a16="http://schemas.microsoft.com/office/drawing/2014/main" id="{411EF80A-D97B-B15D-5159-B1C40486AB5C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đèn pin">
            <a:extLst>
              <a:ext uri="{FF2B5EF4-FFF2-40B4-BE49-F238E27FC236}">
                <a16:creationId xmlns:a16="http://schemas.microsoft.com/office/drawing/2014/main" id="{E99AC070-D906-F664-FCF7-22C199068D57}"/>
              </a:ext>
            </a:extLst>
          </p:cNvPr>
          <p:cNvSpPr txBox="1"/>
          <p:nvPr/>
        </p:nvSpPr>
        <p:spPr>
          <a:xfrm>
            <a:off x="6468624" y="5609001"/>
            <a:ext cx="490518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ũ len">
            <a:extLst>
              <a:ext uri="{FF2B5EF4-FFF2-40B4-BE49-F238E27FC236}">
                <a16:creationId xmlns:a16="http://schemas.microsoft.com/office/drawing/2014/main" id="{A82BFDB1-5A66-DDEE-F2DF-36E93E52B6D4}"/>
              </a:ext>
            </a:extLst>
          </p:cNvPr>
          <p:cNvSpPr txBox="1"/>
          <p:nvPr/>
        </p:nvSpPr>
        <p:spPr>
          <a:xfrm>
            <a:off x="6415298" y="5600607"/>
            <a:ext cx="497804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huyết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ưa phùn">
            <a:extLst>
              <a:ext uri="{FF2B5EF4-FFF2-40B4-BE49-F238E27FC236}">
                <a16:creationId xmlns:a16="http://schemas.microsoft.com/office/drawing/2014/main" id="{C6CD33D2-6754-6C13-ACF5-B26E35B31770}"/>
              </a:ext>
            </a:extLst>
          </p:cNvPr>
          <p:cNvSpPr txBox="1"/>
          <p:nvPr/>
        </p:nvSpPr>
        <p:spPr>
          <a:xfrm>
            <a:off x="6468624" y="5615518"/>
            <a:ext cx="490518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ế mèn">
            <a:extLst>
              <a:ext uri="{FF2B5EF4-FFF2-40B4-BE49-F238E27FC236}">
                <a16:creationId xmlns:a16="http://schemas.microsoft.com/office/drawing/2014/main" id="{FA7969B2-ABB8-BCF2-61D5-847A86D7DBB4}"/>
              </a:ext>
            </a:extLst>
          </p:cNvPr>
          <p:cNvSpPr txBox="1"/>
          <p:nvPr/>
        </p:nvSpPr>
        <p:spPr>
          <a:xfrm>
            <a:off x="6468624" y="5598123"/>
            <a:ext cx="490518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hỏe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khoắn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bản tin">
            <a:extLst>
              <a:ext uri="{FF2B5EF4-FFF2-40B4-BE49-F238E27FC236}">
                <a16:creationId xmlns:a16="http://schemas.microsoft.com/office/drawing/2014/main" id="{A7D27D00-92AC-BB96-08F2-F1ACCD635CB8}"/>
              </a:ext>
            </a:extLst>
          </p:cNvPr>
          <p:cNvSpPr txBox="1"/>
          <p:nvPr/>
        </p:nvSpPr>
        <p:spPr>
          <a:xfrm>
            <a:off x="6483210" y="5621706"/>
            <a:ext cx="490518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khuê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un con">
            <a:extLst>
              <a:ext uri="{FF2B5EF4-FFF2-40B4-BE49-F238E27FC236}">
                <a16:creationId xmlns:a16="http://schemas.microsoft.com/office/drawing/2014/main" id="{52627B25-6A20-234D-4483-C1DA0A7EEA81}"/>
              </a:ext>
            </a:extLst>
          </p:cNvPr>
          <p:cNvSpPr txBox="1"/>
          <p:nvPr/>
        </p:nvSpPr>
        <p:spPr>
          <a:xfrm>
            <a:off x="6415298" y="5595383"/>
            <a:ext cx="490159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uyện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4EB4619A-369F-05A8-7837-83D18B673FF6}"/>
              </a:ext>
            </a:extLst>
          </p:cNvPr>
          <p:cNvGrpSpPr/>
          <p:nvPr/>
        </p:nvGrpSpPr>
        <p:grpSpPr>
          <a:xfrm>
            <a:off x="1032272" y="1286640"/>
            <a:ext cx="1072239" cy="1048433"/>
            <a:chOff x="2341807" y="722423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24DC41-1059-E1B7-A884-9155E60E9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1">
              <a:extLst>
                <a:ext uri="{FF2B5EF4-FFF2-40B4-BE49-F238E27FC236}">
                  <a16:creationId xmlns:a16="http://schemas.microsoft.com/office/drawing/2014/main" id="{4B6FC423-FE3E-3B35-193C-E7BEC2582F1D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A50477C7-CB3B-79F0-0CF2-321435EA3741}"/>
              </a:ext>
            </a:extLst>
          </p:cNvPr>
          <p:cNvGrpSpPr/>
          <p:nvPr/>
        </p:nvGrpSpPr>
        <p:grpSpPr>
          <a:xfrm>
            <a:off x="4445074" y="2734052"/>
            <a:ext cx="1197368" cy="1048433"/>
            <a:chOff x="5632842" y="2105111"/>
            <a:chExt cx="1167507" cy="1048431"/>
          </a:xfrm>
        </p:grpSpPr>
        <p:pic>
          <p:nvPicPr>
            <p:cNvPr id="23" name="2">
              <a:extLst>
                <a:ext uri="{FF2B5EF4-FFF2-40B4-BE49-F238E27FC236}">
                  <a16:creationId xmlns:a16="http://schemas.microsoft.com/office/drawing/2014/main" id="{AAA201C8-693E-B8CD-605E-EBBA579F0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2">
              <a:extLst>
                <a:ext uri="{FF2B5EF4-FFF2-40B4-BE49-F238E27FC236}">
                  <a16:creationId xmlns:a16="http://schemas.microsoft.com/office/drawing/2014/main" id="{F8CAC1DA-7196-D934-345E-6DEACBBE80D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2B8451FD-EF2C-4ADC-6D9A-8837436FA841}"/>
              </a:ext>
            </a:extLst>
          </p:cNvPr>
          <p:cNvGrpSpPr/>
          <p:nvPr/>
        </p:nvGrpSpPr>
        <p:grpSpPr>
          <a:xfrm>
            <a:off x="235039" y="2979276"/>
            <a:ext cx="1072239" cy="1048433"/>
            <a:chOff x="1559230" y="2459387"/>
            <a:chExt cx="1167507" cy="104843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A88B2F-5E56-2758-37F0-A3772061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978125-46D8-D3DE-93D9-BE54F6F713F4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12D4467C-37AC-E786-C4E8-2F39DDFFA2CF}"/>
              </a:ext>
            </a:extLst>
          </p:cNvPr>
          <p:cNvGrpSpPr/>
          <p:nvPr/>
        </p:nvGrpSpPr>
        <p:grpSpPr>
          <a:xfrm>
            <a:off x="2378859" y="191467"/>
            <a:ext cx="1113394" cy="1048433"/>
            <a:chOff x="1559230" y="2459387"/>
            <a:chExt cx="1167507" cy="10484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045B60-C52C-1A03-7435-CB9135199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4">
              <a:extLst>
                <a:ext uri="{FF2B5EF4-FFF2-40B4-BE49-F238E27FC236}">
                  <a16:creationId xmlns:a16="http://schemas.microsoft.com/office/drawing/2014/main" id="{45AB42F6-A419-0E5B-F245-721401D82E5C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C1E9C095-3FF7-5540-E211-2E9C79C52CDC}"/>
              </a:ext>
            </a:extLst>
          </p:cNvPr>
          <p:cNvGrpSpPr/>
          <p:nvPr/>
        </p:nvGrpSpPr>
        <p:grpSpPr>
          <a:xfrm>
            <a:off x="2446749" y="2044543"/>
            <a:ext cx="1045504" cy="1048433"/>
            <a:chOff x="1559230" y="2459387"/>
            <a:chExt cx="1167507" cy="104843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1F5483-B946-8A41-CC2E-3DB5B4A86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5">
              <a:extLst>
                <a:ext uri="{FF2B5EF4-FFF2-40B4-BE49-F238E27FC236}">
                  <a16:creationId xmlns:a16="http://schemas.microsoft.com/office/drawing/2014/main" id="{115E1C85-8BC9-EC36-52FB-0034A56F12FD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84DE2767-2669-8211-28F1-421EF97A65CA}"/>
              </a:ext>
            </a:extLst>
          </p:cNvPr>
          <p:cNvGrpSpPr/>
          <p:nvPr/>
        </p:nvGrpSpPr>
        <p:grpSpPr>
          <a:xfrm>
            <a:off x="4003425" y="1532807"/>
            <a:ext cx="1072239" cy="1048433"/>
            <a:chOff x="1559230" y="2459387"/>
            <a:chExt cx="1167507" cy="10484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C62596-E9B6-C1D9-1555-2DB4EC02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91BF80-BE31-C437-8676-0DA9F082117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0356637-B969-8C3E-578A-F8FAEB6FD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7611869-4FB9-51B4-115C-C260FD00C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84CB366-26B3-1F1F-19F1-414E505BD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4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FDA6815-11ED-AAE4-D9EF-A900285E4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4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3F408AC-75B4-B06A-2BD6-30C4AFE32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F84B1B0-8409-F3AE-D3A9-99DC72A0C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43" name="trò chơi hái táo">
            <a:extLst>
              <a:ext uri="{FF2B5EF4-FFF2-40B4-BE49-F238E27FC236}">
                <a16:creationId xmlns:a16="http://schemas.microsoft.com/office/drawing/2014/main" id="{DE8AD5E0-F868-BA4A-78B5-E979FEA5ACF8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81EEBB1-AB2B-991E-2172-95A7E2E2A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3842 0.649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340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323 0.3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2708 0.34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09545 0.7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3907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2878 0.456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-0.29974 0.491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56994" y="2681432"/>
            <a:ext cx="62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defRPr/>
            </a:pP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Bài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81: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Ôn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tập</a:t>
            </a:r>
            <a:endParaRPr 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1824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44">
        <p:random/>
      </p:transition>
    </mc:Choice>
    <mc:Fallback xmlns="">
      <p:transition spd="slow" advTm="10444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274" y="1006159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23840"/>
              </p:ext>
            </p:extLst>
          </p:nvPr>
        </p:nvGraphicFramePr>
        <p:xfrm>
          <a:off x="2164721" y="2401798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+mn-lt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+mn-lt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+mn-lt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8" y="2411261"/>
            <a:ext cx="4409161" cy="4283900"/>
          </a:xfrm>
          <a:prstGeom prst="roundRect">
            <a:avLst>
              <a:gd name="adj" fmla="val 2163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1726901" y="954990"/>
            <a:ext cx="10349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2"/>
    </mc:Choice>
    <mc:Fallback xmlns="">
      <p:transition spd="slow" advTm="4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6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385031"/>
              </p:ext>
            </p:extLst>
          </p:nvPr>
        </p:nvGraphicFramePr>
        <p:xfrm>
          <a:off x="2742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j-lt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j-lt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+mj-lt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+mn-lt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21277" y="162839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Ghép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chữ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đứng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liền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nhau</a:t>
            </a:r>
            <a:r>
              <a:rPr lang="en-US" sz="2800" dirty="0">
                <a:latin typeface="+mj-lt"/>
                <a:cs typeface="UTM Avo" panose="02040603050506020204" charset="0"/>
              </a:rPr>
              <a:t> (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thêm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dấu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thanh</a:t>
            </a:r>
            <a:r>
              <a:rPr lang="en-US" sz="2800" dirty="0">
                <a:latin typeface="+mj-lt"/>
                <a:cs typeface="UTM Avo" panose="02040603050506020204" charset="0"/>
              </a:rPr>
              <a:t>)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tạo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tên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cs typeface="UTM Avo" panose="02040603050506020204" charset="0"/>
              </a:rPr>
              <a:t> minh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họa</a:t>
            </a:r>
            <a:r>
              <a:rPr lang="en-US" sz="2800" dirty="0">
                <a:latin typeface="+mj-lt"/>
                <a:cs typeface="UTM Avo" panose="02040603050506020204" charset="0"/>
              </a:rPr>
              <a:t> ở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dưới</a:t>
            </a:r>
            <a:r>
              <a:rPr lang="en-US" sz="2800" dirty="0">
                <a:latin typeface="+mj-lt"/>
                <a:cs typeface="UTM Avo" panose="02040603050506020204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985349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976" y="1530304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cs typeface="UTM Avo" panose="02040603050506020204" charset="0"/>
              </a:rPr>
              <a:t>sói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985348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171" y="296941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UTM Avo" panose="02040603050506020204" charset="0"/>
              </a:rPr>
              <a:t> </a:t>
            </a:r>
            <a:r>
              <a:rPr lang="en-US" sz="2800" dirty="0" err="1">
                <a:cs typeface="UTM Avo" panose="02040603050506020204" charset="0"/>
              </a:rPr>
              <a:t>lạc</a:t>
            </a:r>
            <a:r>
              <a:rPr lang="en-US" sz="2800" dirty="0">
                <a:cs typeface="UTM Avo" panose="02040603050506020204" charset="0"/>
              </a:rPr>
              <a:t> </a:t>
            </a:r>
            <a:r>
              <a:rPr lang="en-US" sz="2800" dirty="0" err="1">
                <a:cs typeface="UTM Avo" panose="02040603050506020204" charset="0"/>
              </a:rPr>
              <a:t>đà</a:t>
            </a:r>
            <a:endParaRPr lang="en-US" sz="2800" dirty="0">
              <a:cs typeface="UTM Avo" panose="0204060305050602020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931069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8247" y="3699312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UTM Avo" panose="02040603050506020204" charset="0"/>
              </a:rPr>
              <a:t> </a:t>
            </a:r>
            <a:r>
              <a:rPr lang="en-US" sz="2800" dirty="0" err="1">
                <a:cs typeface="UTM Avo" panose="02040603050506020204" charset="0"/>
              </a:rPr>
              <a:t>khỉ</a:t>
            </a:r>
            <a:r>
              <a:rPr lang="en-US" sz="2800" dirty="0">
                <a:cs typeface="UTM Avo" panose="02040603050506020204" charset="0"/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931068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3757" y="4429211"/>
            <a:ext cx="713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cs typeface="UTM Avo" panose="02040603050506020204" charset="0"/>
              </a:rPr>
              <a:t>hổ</a:t>
            </a:r>
            <a:endParaRPr lang="en-US" sz="2800" dirty="0">
              <a:cs typeface="UTM Avo" panose="0204060305050602020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871824" y="5171463"/>
            <a:ext cx="416497" cy="40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3225" y="5087304"/>
            <a:ext cx="10521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cs typeface="UTM Avo" panose="02040603050506020204" charset="0"/>
              </a:rPr>
              <a:t>mèo</a:t>
            </a:r>
            <a:endParaRPr lang="en-US" sz="2800" dirty="0">
              <a:cs typeface="UTM Avo" panose="0204060305050602020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71168"/>
              </p:ext>
            </p:extLst>
          </p:nvPr>
        </p:nvGraphicFramePr>
        <p:xfrm>
          <a:off x="4793294" y="1462273"/>
          <a:ext cx="2032350" cy="71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8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186741"/>
              </p:ext>
            </p:extLst>
          </p:nvPr>
        </p:nvGraphicFramePr>
        <p:xfrm>
          <a:off x="3427956" y="2931092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44324"/>
              </p:ext>
            </p:extLst>
          </p:nvPr>
        </p:nvGraphicFramePr>
        <p:xfrm>
          <a:off x="4129414" y="3629619"/>
          <a:ext cx="2013558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79369"/>
              </p:ext>
            </p:extLst>
          </p:nvPr>
        </p:nvGraphicFramePr>
        <p:xfrm>
          <a:off x="5494750" y="4332400"/>
          <a:ext cx="1330890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58201"/>
              </p:ext>
            </p:extLst>
          </p:nvPr>
        </p:nvGraphicFramePr>
        <p:xfrm>
          <a:off x="2717361" y="5069817"/>
          <a:ext cx="2044623" cy="719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6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93220"/>
              </p:ext>
            </p:extLst>
          </p:nvPr>
        </p:nvGraphicFramePr>
        <p:xfrm>
          <a:off x="4839476" y="5087304"/>
          <a:ext cx="1954173" cy="70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2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585290" y="5087304"/>
            <a:ext cx="889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UTM Avo" panose="02040603050506020204" charset="0"/>
              </a:rPr>
              <a:t>gấu</a:t>
            </a:r>
            <a:endParaRPr lang="en-US" sz="2800" dirty="0">
              <a:cs typeface="UTM Avo" panose="0204060305050602020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27592"/>
              </p:ext>
            </p:extLst>
          </p:nvPr>
        </p:nvGraphicFramePr>
        <p:xfrm>
          <a:off x="3415430" y="2926625"/>
          <a:ext cx="688929" cy="2112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3640899" y="586218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7328" y="6177993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cs typeface="UTM Avo" panose="02040603050506020204" charset="0"/>
              </a:rPr>
              <a:t> </a:t>
            </a:r>
            <a:r>
              <a:rPr lang="en-US" sz="2800" dirty="0" err="1">
                <a:cs typeface="UTM Avo" panose="02040603050506020204" charset="0"/>
              </a:rPr>
              <a:t>lợn</a:t>
            </a:r>
            <a:endParaRPr lang="en-US" sz="2800" dirty="0">
              <a:cs typeface="UTM Avo" panose="0204060305050602020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652211"/>
              </p:ext>
            </p:extLst>
          </p:nvPr>
        </p:nvGraphicFramePr>
        <p:xfrm>
          <a:off x="4104358" y="1458919"/>
          <a:ext cx="676404" cy="219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Segoe UI Semibold" panose="020B0702040204020203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4294341" y="5851743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4358" y="6173191"/>
            <a:ext cx="749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UTM Avo" panose="02040603050506020204" charset="0"/>
              </a:rPr>
              <a:t>rùa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588886"/>
              </p:ext>
            </p:extLst>
          </p:nvPr>
        </p:nvGraphicFramePr>
        <p:xfrm>
          <a:off x="4787032" y="2924949"/>
          <a:ext cx="682669" cy="2123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5020850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3619" y="6158230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cs typeface="UTM Avo" panose="02040603050506020204" charset="0"/>
              </a:rPr>
              <a:t>chó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64938"/>
              </p:ext>
            </p:extLst>
          </p:nvPr>
        </p:nvGraphicFramePr>
        <p:xfrm>
          <a:off x="6161763" y="1462272"/>
          <a:ext cx="676404" cy="146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+mj-lt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+mj-lt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6311031" y="5791850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UTM Avo" panose="020406030505060202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63850" y="6187859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UTM Avo" panose="02040603050506020204" charset="0"/>
              </a:rPr>
              <a:t>cá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584A50-85B4-4DF1-A4B5-4B1C1C8409D7}"/>
              </a:ext>
            </a:extLst>
          </p:cNvPr>
          <p:cNvCxnSpPr/>
          <p:nvPr/>
        </p:nvCxnSpPr>
        <p:spPr>
          <a:xfrm flipH="1">
            <a:off x="8258665" y="5060215"/>
            <a:ext cx="513373" cy="569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521">
        <p:random/>
      </p:transition>
    </mc:Choice>
    <mc:Fallback xmlns="">
      <p:transition spd="slow" advTm="1135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96000" y="2685974"/>
            <a:ext cx="4648200" cy="2146578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914400"/>
            <a:r>
              <a:rPr lang="en-US" sz="72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THƯ GIÃN</a:t>
            </a: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265" flipH="1">
            <a:off x="7981110" y="132510"/>
            <a:ext cx="1885815" cy="1885815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20" y="3200401"/>
            <a:ext cx="3048000" cy="3264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4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7" r="60085"/>
          <a:stretch/>
        </p:blipFill>
        <p:spPr>
          <a:xfrm>
            <a:off x="214601" y="2827006"/>
            <a:ext cx="3544865" cy="386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5745" y="322986"/>
            <a:ext cx="1140912" cy="698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2464" y="410668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741DF-BEEE-4C10-8268-F5A17C6BF855}"/>
              </a:ext>
            </a:extLst>
          </p:cNvPr>
          <p:cNvSpPr txBox="1"/>
          <p:nvPr/>
        </p:nvSpPr>
        <p:spPr>
          <a:xfrm>
            <a:off x="4356224" y="385907"/>
            <a:ext cx="49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746B0-9CDD-4AEE-AF17-F5505D15E9D6}"/>
              </a:ext>
            </a:extLst>
          </p:cNvPr>
          <p:cNvSpPr txBox="1"/>
          <p:nvPr/>
        </p:nvSpPr>
        <p:spPr>
          <a:xfrm>
            <a:off x="3069772" y="1174756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đào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ngõ</a:t>
            </a:r>
            <a:endParaRPr lang="en-US" sz="2800" dirty="0"/>
          </a:p>
          <a:p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endParaRPr lang="en-US" sz="2800" dirty="0"/>
          </a:p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endParaRPr lang="en-US" sz="2800" dirty="0"/>
          </a:p>
          <a:p>
            <a:r>
              <a:rPr lang="en-US" sz="2800" dirty="0"/>
              <a:t>Lung </a:t>
            </a:r>
            <a:r>
              <a:rPr lang="en-US" sz="2800" dirty="0" err="1"/>
              <a:t>linh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F7AB8-AFF5-498A-B2E3-A3C6114E878C}"/>
              </a:ext>
            </a:extLst>
          </p:cNvPr>
          <p:cNvSpPr txBox="1"/>
          <p:nvPr/>
        </p:nvSpPr>
        <p:spPr>
          <a:xfrm>
            <a:off x="5381421" y="3027018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endParaRPr lang="en-US" sz="2800" dirty="0"/>
          </a:p>
          <a:p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phơi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endParaRPr lang="en-US" sz="2800" dirty="0"/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endParaRPr lang="en-US" sz="2800" dirty="0"/>
          </a:p>
          <a:p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3E3AD-4C10-4EF0-B285-B370D72EBEAC}"/>
              </a:ext>
            </a:extLst>
          </p:cNvPr>
          <p:cNvSpPr txBox="1"/>
          <p:nvPr/>
        </p:nvSpPr>
        <p:spPr>
          <a:xfrm>
            <a:off x="7917792" y="4761084"/>
            <a:ext cx="3229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Tết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endParaRPr lang="en-US" sz="2800" dirty="0"/>
          </a:p>
          <a:p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925152-580B-4C53-B2FA-475267795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-2183" b="42116"/>
          <a:stretch/>
        </p:blipFill>
        <p:spPr>
          <a:xfrm>
            <a:off x="8549162" y="322986"/>
            <a:ext cx="3581400" cy="39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6063049" y="3902007"/>
            <a:ext cx="642552" cy="8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69410" y="6071286"/>
            <a:ext cx="521045" cy="1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34714" y="1616007"/>
            <a:ext cx="642552" cy="8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61153" y="3910245"/>
            <a:ext cx="358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30995" y="5207705"/>
            <a:ext cx="642552" cy="8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00077" y="2905094"/>
            <a:ext cx="7642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15458" y="3494100"/>
            <a:ext cx="7642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294">
        <p:random/>
      </p:transition>
    </mc:Choice>
    <mc:Fallback xmlns="">
      <p:transition spd="slow" advTm="1272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937" y="619364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BÀI 3:</a:t>
            </a:r>
          </a:p>
        </p:txBody>
      </p:sp>
      <p:sp>
        <p:nvSpPr>
          <p:cNvPr id="6" name="Oval 5"/>
          <p:cNvSpPr/>
          <p:nvPr/>
        </p:nvSpPr>
        <p:spPr>
          <a:xfrm>
            <a:off x="2811475" y="2041987"/>
            <a:ext cx="6779121" cy="19039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phơi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trời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đào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trắng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nắng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259">
        <p:random/>
      </p:transition>
    </mc:Choice>
    <mc:Fallback xmlns="">
      <p:transition spd="slow" advTm="242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7" r="60085"/>
          <a:stretch/>
        </p:blipFill>
        <p:spPr>
          <a:xfrm>
            <a:off x="214601" y="2827006"/>
            <a:ext cx="3544865" cy="386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5745" y="322986"/>
            <a:ext cx="1140912" cy="698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2464" y="410668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741DF-BEEE-4C10-8268-F5A17C6BF855}"/>
              </a:ext>
            </a:extLst>
          </p:cNvPr>
          <p:cNvSpPr txBox="1"/>
          <p:nvPr/>
        </p:nvSpPr>
        <p:spPr>
          <a:xfrm>
            <a:off x="4356224" y="385907"/>
            <a:ext cx="49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746B0-9CDD-4AEE-AF17-F5505D15E9D6}"/>
              </a:ext>
            </a:extLst>
          </p:cNvPr>
          <p:cNvSpPr txBox="1"/>
          <p:nvPr/>
        </p:nvSpPr>
        <p:spPr>
          <a:xfrm>
            <a:off x="3069772" y="1174756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Hoa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đào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trước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ngõ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 err="1">
                <a:solidFill>
                  <a:schemeClr val="accent1"/>
                </a:solidFill>
              </a:rPr>
              <a:t>Cười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tươi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sáng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hồng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 err="1">
                <a:solidFill>
                  <a:schemeClr val="accent1"/>
                </a:solidFill>
              </a:rPr>
              <a:t>Hoa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mai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trong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vườn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Lung </a:t>
            </a:r>
            <a:r>
              <a:rPr lang="en-US" sz="2800" dirty="0" err="1">
                <a:solidFill>
                  <a:schemeClr val="accent1"/>
                </a:solidFill>
              </a:rPr>
              <a:t>linh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cánh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trắng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F7AB8-AFF5-498A-B2E3-A3C6114E878C}"/>
              </a:ext>
            </a:extLst>
          </p:cNvPr>
          <p:cNvSpPr txBox="1"/>
          <p:nvPr/>
        </p:nvSpPr>
        <p:spPr>
          <a:xfrm>
            <a:off x="5381421" y="3027018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Sân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nhà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đầy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nắng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Mẹ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phơi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áo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hoa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dán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tranh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gà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Ông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treo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câu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đối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3E3AD-4C10-4EF0-B285-B370D72EBEAC}"/>
              </a:ext>
            </a:extLst>
          </p:cNvPr>
          <p:cNvSpPr txBox="1"/>
          <p:nvPr/>
        </p:nvSpPr>
        <p:spPr>
          <a:xfrm>
            <a:off x="7917792" y="4761084"/>
            <a:ext cx="3229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Tết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đang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vào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nhà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 err="1">
                <a:solidFill>
                  <a:srgbClr val="00B050"/>
                </a:solidFill>
              </a:rPr>
              <a:t>Sắp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thêm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một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tuổi</a:t>
            </a:r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 err="1">
                <a:solidFill>
                  <a:srgbClr val="00B050"/>
                </a:solidFill>
              </a:rPr>
              <a:t>Đất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trời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nở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925152-580B-4C53-B2FA-475267795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-2183" b="42116"/>
          <a:stretch/>
        </p:blipFill>
        <p:spPr>
          <a:xfrm>
            <a:off x="8549162" y="322986"/>
            <a:ext cx="3581400" cy="39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9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5176">
        <p:random/>
      </p:transition>
    </mc:Choice>
    <mc:Fallback xmlns="">
      <p:transition spd="slow" advTm="9517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1.4|2.8|3.4|1.3|1.2|2.7|1.5|1.5|2.2|1.5|1.5|2.6|1.5|1.7|1.7|1.4|1.5|2.5|1.1|1.6|1.7|1.6|1.5|1.9|1.7|0.6|1.2|1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8|13.9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2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9|35.3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8|13.9|17.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500</Words>
  <Application>Microsoft Office PowerPoint</Application>
  <PresentationFormat>Widescreen</PresentationFormat>
  <Paragraphs>204</Paragraphs>
  <Slides>13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等线</vt:lpstr>
      <vt:lpstr>DFPOP1-W9</vt:lpstr>
      <vt:lpstr>HP001 5 hàng 1 ô ly</vt:lpstr>
      <vt:lpstr>Segoe UI Semibold</vt:lpstr>
      <vt:lpstr>Times New Roman</vt:lpstr>
      <vt:lpstr>Utm AVO</vt:lpstr>
      <vt:lpstr>Utm AVO</vt:lpstr>
      <vt:lpstr>华康少女文字W5</vt:lpstr>
      <vt:lpstr>2_Office Theme</vt:lpstr>
      <vt:lpstr>3_Office Theme</vt:lpstr>
      <vt:lpstr>自定义设计方案</vt:lpstr>
      <vt:lpstr>3_Office 主题​​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ASUS</cp:lastModifiedBy>
  <cp:revision>54</cp:revision>
  <dcterms:created xsi:type="dcterms:W3CDTF">2020-08-06T11:51:00Z</dcterms:created>
  <dcterms:modified xsi:type="dcterms:W3CDTF">2024-01-02T08:37:35Z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