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378" r:id="rId2"/>
    <p:sldId id="389" r:id="rId3"/>
    <p:sldId id="382" r:id="rId4"/>
    <p:sldId id="339" r:id="rId5"/>
    <p:sldId id="380" r:id="rId6"/>
    <p:sldId id="381" r:id="rId7"/>
    <p:sldId id="297" r:id="rId8"/>
    <p:sldId id="388" r:id="rId9"/>
    <p:sldId id="372" r:id="rId10"/>
    <p:sldId id="383" r:id="rId11"/>
    <p:sldId id="384" r:id="rId12"/>
    <p:sldId id="385" r:id="rId13"/>
    <p:sldId id="386" r:id="rId14"/>
    <p:sldId id="387" r:id="rId15"/>
    <p:sldId id="30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EB91"/>
    <a:srgbClr val="9FCFF0"/>
    <a:srgbClr val="D3FFFF"/>
    <a:srgbClr val="FFCC99"/>
    <a:srgbClr val="B8F78D"/>
    <a:srgbClr val="B340B6"/>
    <a:srgbClr val="FFFF99"/>
    <a:srgbClr val="FFCCFF"/>
    <a:srgbClr val="FF99FF"/>
    <a:srgbClr val="BC4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291" autoAdjust="0"/>
  </p:normalViewPr>
  <p:slideViewPr>
    <p:cSldViewPr snapToGrid="0">
      <p:cViewPr varScale="1">
        <p:scale>
          <a:sx n="23" d="100"/>
          <a:sy n="23" d="100"/>
        </p:scale>
        <p:origin x="30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02DFC-0DBF-46FA-961C-0993E7F3A7C7}"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81773-F6B7-4EEA-B6AE-A59ABB33BE42}" type="slidenum">
              <a:rPr lang="en-US" smtClean="0"/>
              <a:t>‹#›</a:t>
            </a:fld>
            <a:endParaRPr lang="en-US"/>
          </a:p>
        </p:txBody>
      </p:sp>
    </p:spTree>
    <p:extLst>
      <p:ext uri="{BB962C8B-B14F-4D97-AF65-F5344CB8AC3E}">
        <p14:creationId xmlns:p14="http://schemas.microsoft.com/office/powerpoint/2010/main" val="298896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9</a:t>
            </a:fld>
            <a:endParaRPr lang="en-US"/>
          </a:p>
        </p:txBody>
      </p:sp>
    </p:spTree>
    <p:extLst>
      <p:ext uri="{BB962C8B-B14F-4D97-AF65-F5344CB8AC3E}">
        <p14:creationId xmlns:p14="http://schemas.microsoft.com/office/powerpoint/2010/main" val="260693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10</a:t>
            </a:fld>
            <a:endParaRPr lang="en-US"/>
          </a:p>
        </p:txBody>
      </p:sp>
    </p:spTree>
    <p:extLst>
      <p:ext uri="{BB962C8B-B14F-4D97-AF65-F5344CB8AC3E}">
        <p14:creationId xmlns:p14="http://schemas.microsoft.com/office/powerpoint/2010/main" val="39236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11</a:t>
            </a:fld>
            <a:endParaRPr lang="en-US"/>
          </a:p>
        </p:txBody>
      </p:sp>
    </p:spTree>
    <p:extLst>
      <p:ext uri="{BB962C8B-B14F-4D97-AF65-F5344CB8AC3E}">
        <p14:creationId xmlns:p14="http://schemas.microsoft.com/office/powerpoint/2010/main" val="299500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12</a:t>
            </a:fld>
            <a:endParaRPr lang="en-US"/>
          </a:p>
        </p:txBody>
      </p:sp>
    </p:spTree>
    <p:extLst>
      <p:ext uri="{BB962C8B-B14F-4D97-AF65-F5344CB8AC3E}">
        <p14:creationId xmlns:p14="http://schemas.microsoft.com/office/powerpoint/2010/main" val="233110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13</a:t>
            </a:fld>
            <a:endParaRPr lang="en-US"/>
          </a:p>
        </p:txBody>
      </p:sp>
    </p:spTree>
    <p:extLst>
      <p:ext uri="{BB962C8B-B14F-4D97-AF65-F5344CB8AC3E}">
        <p14:creationId xmlns:p14="http://schemas.microsoft.com/office/powerpoint/2010/main" val="348301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14</a:t>
            </a:fld>
            <a:endParaRPr lang="en-US"/>
          </a:p>
        </p:txBody>
      </p:sp>
    </p:spTree>
    <p:extLst>
      <p:ext uri="{BB962C8B-B14F-4D97-AF65-F5344CB8AC3E}">
        <p14:creationId xmlns:p14="http://schemas.microsoft.com/office/powerpoint/2010/main" val="369375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33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6D1223-53C8-4F6E-A0EE-C7ADC22EE3B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426381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24442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294534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7349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98264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94791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6D1223-53C8-4F6E-A0EE-C7ADC22EE3B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37769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D1223-53C8-4F6E-A0EE-C7ADC22EE3B7}"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6268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6D1223-53C8-4F6E-A0EE-C7ADC22EE3B7}"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9893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1194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467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76790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4077475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jp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EFA45ED-7708-5282-5A04-BBB3EC8F4D9D}"/>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ADDD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 name="3">
            <a:extLst>
              <a:ext uri="{FF2B5EF4-FFF2-40B4-BE49-F238E27FC236}">
                <a16:creationId xmlns:a16="http://schemas.microsoft.com/office/drawing/2014/main" id="{BCC574EA-1C02-5C8A-8114-4B942AE0664C}"/>
              </a:ext>
            </a:extLst>
          </p:cNvPr>
          <p:cNvSpPr/>
          <p:nvPr/>
        </p:nvSpPr>
        <p:spPr>
          <a:xfrm>
            <a:off x="-17252" y="1246"/>
            <a:ext cx="2198450" cy="6858000"/>
          </a:xfrm>
          <a:prstGeom prst="rect">
            <a:avLst/>
          </a:prstGeom>
          <a:solidFill>
            <a:srgbClr val="AD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6">
            <a:extLst>
              <a:ext uri="{FF2B5EF4-FFF2-40B4-BE49-F238E27FC236}">
                <a16:creationId xmlns:a16="http://schemas.microsoft.com/office/drawing/2014/main" id="{914B79CE-79DC-30B2-E862-A52E2C9DCA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6" name="17">
            <a:extLst>
              <a:ext uri="{FF2B5EF4-FFF2-40B4-BE49-F238E27FC236}">
                <a16:creationId xmlns:a16="http://schemas.microsoft.com/office/drawing/2014/main" id="{38BDAF7C-87E5-801A-14A3-876FB24500B5}"/>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19">
            <a:extLst>
              <a:ext uri="{FF2B5EF4-FFF2-40B4-BE49-F238E27FC236}">
                <a16:creationId xmlns:a16="http://schemas.microsoft.com/office/drawing/2014/main" id="{2E9CF755-684B-6E88-8C55-EE71A00A3499}"/>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1">
            <a:extLst>
              <a:ext uri="{FF2B5EF4-FFF2-40B4-BE49-F238E27FC236}">
                <a16:creationId xmlns:a16="http://schemas.microsoft.com/office/drawing/2014/main" id="{D966C6A0-D7DC-762E-BEB0-DCD4DD772C71}"/>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2">
            <a:extLst>
              <a:ext uri="{FF2B5EF4-FFF2-40B4-BE49-F238E27FC236}">
                <a16:creationId xmlns:a16="http://schemas.microsoft.com/office/drawing/2014/main" id="{2DAD2EB3-7663-332C-AA52-608083EF9C0A}"/>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4">
            <a:extLst>
              <a:ext uri="{FF2B5EF4-FFF2-40B4-BE49-F238E27FC236}">
                <a16:creationId xmlns:a16="http://schemas.microsoft.com/office/drawing/2014/main" id="{2D9D44DE-45AB-C195-A4D7-31ABC75F7B6E}"/>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5">
            <a:extLst>
              <a:ext uri="{FF2B5EF4-FFF2-40B4-BE49-F238E27FC236}">
                <a16:creationId xmlns:a16="http://schemas.microsoft.com/office/drawing/2014/main" id="{CF83C503-D8DC-D10A-8C6E-8D5DDDD18418}"/>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6">
            <a:extLst>
              <a:ext uri="{FF2B5EF4-FFF2-40B4-BE49-F238E27FC236}">
                <a16:creationId xmlns:a16="http://schemas.microsoft.com/office/drawing/2014/main" id="{93D7FBC0-E436-EEBF-88BB-65A64D9AE371}"/>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28">
            <a:extLst>
              <a:ext uri="{FF2B5EF4-FFF2-40B4-BE49-F238E27FC236}">
                <a16:creationId xmlns:a16="http://schemas.microsoft.com/office/drawing/2014/main" id="{49AEFA35-703C-760F-65C1-CF8CC10F428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29">
            <a:extLst>
              <a:ext uri="{FF2B5EF4-FFF2-40B4-BE49-F238E27FC236}">
                <a16:creationId xmlns:a16="http://schemas.microsoft.com/office/drawing/2014/main" id="{0C2DC211-62AA-E6EF-7D12-60293E05ED9E}"/>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30">
            <a:extLst>
              <a:ext uri="{FF2B5EF4-FFF2-40B4-BE49-F238E27FC236}">
                <a16:creationId xmlns:a16="http://schemas.microsoft.com/office/drawing/2014/main" id="{AACDC21C-E254-9439-2EC1-6CC76FA2B08E}"/>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31">
            <a:extLst>
              <a:ext uri="{FF2B5EF4-FFF2-40B4-BE49-F238E27FC236}">
                <a16:creationId xmlns:a16="http://schemas.microsoft.com/office/drawing/2014/main" id="{1388D296-8088-7AED-FA5F-7738C1F51601}"/>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32">
            <a:extLst>
              <a:ext uri="{FF2B5EF4-FFF2-40B4-BE49-F238E27FC236}">
                <a16:creationId xmlns:a16="http://schemas.microsoft.com/office/drawing/2014/main" id="{0F961763-19C2-5173-4584-E0AEDF722BB3}"/>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33">
            <a:extLst>
              <a:ext uri="{FF2B5EF4-FFF2-40B4-BE49-F238E27FC236}">
                <a16:creationId xmlns:a16="http://schemas.microsoft.com/office/drawing/2014/main" id="{88874232-E7D4-6C8A-A8EF-B5DE3D1E3117}"/>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34">
            <a:extLst>
              <a:ext uri="{FF2B5EF4-FFF2-40B4-BE49-F238E27FC236}">
                <a16:creationId xmlns:a16="http://schemas.microsoft.com/office/drawing/2014/main" id="{68FE812D-EC5B-0F68-8569-5DC2FDE288FD}"/>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35">
            <a:extLst>
              <a:ext uri="{FF2B5EF4-FFF2-40B4-BE49-F238E27FC236}">
                <a16:creationId xmlns:a16="http://schemas.microsoft.com/office/drawing/2014/main" id="{5DE84B46-37F6-074D-AC9A-03F830B05B12}"/>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36">
            <a:extLst>
              <a:ext uri="{FF2B5EF4-FFF2-40B4-BE49-F238E27FC236}">
                <a16:creationId xmlns:a16="http://schemas.microsoft.com/office/drawing/2014/main" id="{F7D0AFB6-F569-328C-440C-7C392A5223D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37">
            <a:extLst>
              <a:ext uri="{FF2B5EF4-FFF2-40B4-BE49-F238E27FC236}">
                <a16:creationId xmlns:a16="http://schemas.microsoft.com/office/drawing/2014/main" id="{7386C10A-444A-81CD-C55F-CB818566EFEB}"/>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38">
            <a:extLst>
              <a:ext uri="{FF2B5EF4-FFF2-40B4-BE49-F238E27FC236}">
                <a16:creationId xmlns:a16="http://schemas.microsoft.com/office/drawing/2014/main" id="{129AFEAF-449D-E914-875E-D16E33469ABF}"/>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39">
            <a:extLst>
              <a:ext uri="{FF2B5EF4-FFF2-40B4-BE49-F238E27FC236}">
                <a16:creationId xmlns:a16="http://schemas.microsoft.com/office/drawing/2014/main" id="{86342E38-FE1A-5CAE-BD95-BAC5DC62E592}"/>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16">
            <a:extLst>
              <a:ext uri="{FF2B5EF4-FFF2-40B4-BE49-F238E27FC236}">
                <a16:creationId xmlns:a16="http://schemas.microsoft.com/office/drawing/2014/main" id="{17BBF207-F7E8-1A82-523F-75EFC5402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3" y="3310856"/>
            <a:ext cx="9208509" cy="3601159"/>
          </a:xfrm>
          <a:prstGeom prst="rect">
            <a:avLst/>
          </a:prstGeom>
        </p:spPr>
      </p:pic>
      <p:pic>
        <p:nvPicPr>
          <p:cNvPr id="29" name="Picture 28">
            <a:extLst>
              <a:ext uri="{FF2B5EF4-FFF2-40B4-BE49-F238E27FC236}">
                <a16:creationId xmlns:a16="http://schemas.microsoft.com/office/drawing/2014/main" id="{95EACC0B-7758-6104-EFE4-9B5974D0C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
        <p:nvSpPr>
          <p:cNvPr id="30" name="TextBox 29">
            <a:extLst>
              <a:ext uri="{FF2B5EF4-FFF2-40B4-BE49-F238E27FC236}">
                <a16:creationId xmlns:a16="http://schemas.microsoft.com/office/drawing/2014/main" id="{8F2A430B-2FB5-0033-440E-D368A7CC2CEC}"/>
              </a:ext>
            </a:extLst>
          </p:cNvPr>
          <p:cNvSpPr txBox="1"/>
          <p:nvPr/>
        </p:nvSpPr>
        <p:spPr>
          <a:xfrm>
            <a:off x="2232101" y="3418666"/>
            <a:ext cx="7470442" cy="1569660"/>
          </a:xfrm>
          <a:prstGeom prst="rect">
            <a:avLst/>
          </a:prstGeom>
          <a:noFill/>
        </p:spPr>
        <p:txBody>
          <a:bodyPr wrap="square" rtlCol="0">
            <a:spAutoFit/>
          </a:bodyPr>
          <a:lstStyle/>
          <a:p>
            <a:pPr algn="ctr"/>
            <a:r>
              <a:rPr lang="en-US" sz="96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1" name="TextBox 30">
            <a:extLst>
              <a:ext uri="{FF2B5EF4-FFF2-40B4-BE49-F238E27FC236}">
                <a16:creationId xmlns:a16="http://schemas.microsoft.com/office/drawing/2014/main" id="{A9609CF0-9008-3452-46C5-2AEB3922C5D3}"/>
              </a:ext>
            </a:extLst>
          </p:cNvPr>
          <p:cNvSpPr txBox="1"/>
          <p:nvPr/>
        </p:nvSpPr>
        <p:spPr>
          <a:xfrm>
            <a:off x="3348331" y="2047725"/>
            <a:ext cx="6851701" cy="584775"/>
          </a:xfrm>
          <a:prstGeom prst="rect">
            <a:avLst/>
          </a:prstGeom>
          <a:noFill/>
        </p:spPr>
        <p:txBody>
          <a:bodyPr wrap="square" rtlCol="0">
            <a:spAutoFit/>
          </a:bodyPr>
          <a:lstStyle/>
          <a:p>
            <a:r>
              <a:rPr lang="en-US" sz="3200" b="1" dirty="0">
                <a:solidFill>
                  <a:srgbClr val="0000CC"/>
                </a:solidFill>
              </a:rPr>
              <a:t>TRƯỜNG TIỂU HỌC PHÚC LỢI</a:t>
            </a:r>
          </a:p>
        </p:txBody>
      </p:sp>
    </p:spTree>
    <p:extLst>
      <p:ext uri="{BB962C8B-B14F-4D97-AF65-F5344CB8AC3E}">
        <p14:creationId xmlns:p14="http://schemas.microsoft.com/office/powerpoint/2010/main" val="3682418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4"/>
          <a:srcRect l="6538" t="5751" r="52380" b="1825"/>
          <a:stretch/>
        </p:blipFill>
        <p:spPr>
          <a:xfrm>
            <a:off x="1137049" y="1556107"/>
            <a:ext cx="4958951" cy="3975348"/>
          </a:xfrm>
          <a:prstGeom prst="rect">
            <a:avLst/>
          </a:prstGeom>
        </p:spPr>
      </p:pic>
      <p:grpSp>
        <p:nvGrpSpPr>
          <p:cNvPr id="9" name="Group 8">
            <a:extLst>
              <a:ext uri="{FF2B5EF4-FFF2-40B4-BE49-F238E27FC236}">
                <a16:creationId xmlns:a16="http://schemas.microsoft.com/office/drawing/2014/main" id="{A9451B09-15DC-4414-9CEC-0D4D5F3ED5E6}"/>
              </a:ext>
            </a:extLst>
          </p:cNvPr>
          <p:cNvGrpSpPr/>
          <p:nvPr/>
        </p:nvGrpSpPr>
        <p:grpSpPr>
          <a:xfrm>
            <a:off x="7500838" y="2162175"/>
            <a:ext cx="4462562" cy="3495675"/>
            <a:chOff x="7034113" y="2305050"/>
            <a:chExt cx="4462562" cy="3495675"/>
          </a:xfrm>
        </p:grpSpPr>
        <p:sp>
          <p:nvSpPr>
            <p:cNvPr id="11" name="Thought Bubble: Cloud 10">
              <a:extLst>
                <a:ext uri="{FF2B5EF4-FFF2-40B4-BE49-F238E27FC236}">
                  <a16:creationId xmlns:a16="http://schemas.microsoft.com/office/drawing/2014/main" id="{80508B8B-4CAF-44AC-AD83-247C60413848}"/>
                </a:ext>
              </a:extLst>
            </p:cNvPr>
            <p:cNvSpPr/>
            <p:nvPr/>
          </p:nvSpPr>
          <p:spPr>
            <a:xfrm>
              <a:off x="7034113" y="2305050"/>
              <a:ext cx="4386362" cy="3495675"/>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B077EB8-4CB9-4468-B3E6-1ACF84826994}"/>
                </a:ext>
              </a:extLst>
            </p:cNvPr>
            <p:cNvSpPr txBox="1"/>
            <p:nvPr/>
          </p:nvSpPr>
          <p:spPr>
            <a:xfrm>
              <a:off x="7351771" y="3021835"/>
              <a:ext cx="4144904" cy="2062103"/>
            </a:xfrm>
            <a:prstGeom prst="rect">
              <a:avLst/>
            </a:prstGeom>
            <a:noFill/>
          </p:spPr>
          <p:txBody>
            <a:bodyPr wrap="square" rtlCol="0">
              <a:spAutoFit/>
            </a:bodyPr>
            <a:lstStyle/>
            <a:p>
              <a:r>
                <a:rPr lang="vi-VN" sz="3200" dirty="0">
                  <a:latin typeface="Quicksand Medium" panose="00000600000000000000" pitchFamily="2" charset="0"/>
                </a:rPr>
                <a:t>Hươu cảm thấy như thế nào về cặp</a:t>
              </a:r>
              <a:r>
                <a:rPr lang="en-GB" sz="3200" dirty="0">
                  <a:latin typeface="Quicksand Medium" panose="00000600000000000000" pitchFamily="2" charset="0"/>
                </a:rPr>
                <a:t> </a:t>
              </a:r>
              <a:r>
                <a:rPr lang="vi-VN" sz="3200" dirty="0">
                  <a:latin typeface="Quicksand Medium" panose="00000600000000000000" pitchFamily="2" charset="0"/>
                </a:rPr>
                <a:t>sừng </a:t>
              </a:r>
              <a:endParaRPr lang="en-GB" sz="3200" dirty="0">
                <a:latin typeface="Quicksand Medium" panose="00000600000000000000" pitchFamily="2" charset="0"/>
              </a:endParaRPr>
            </a:p>
            <a:p>
              <a:r>
                <a:rPr lang="vi-VN" sz="3200" dirty="0">
                  <a:latin typeface="Quicksand Medium" panose="00000600000000000000" pitchFamily="2" charset="0"/>
                </a:rPr>
                <a:t>và đôi chân của mình? </a:t>
              </a:r>
              <a:r>
                <a:rPr lang="en-US" sz="3200" dirty="0">
                  <a:latin typeface="Quicksand Medium" panose="00000600000000000000" pitchFamily="2" charset="0"/>
                  <a:ea typeface="Arial-Rounded" panose="020B0500000000000000" pitchFamily="34" charset="0"/>
                  <a:cs typeface="Arial-Rounded" panose="020B0500000000000000" pitchFamily="34" charset="0"/>
                </a:rPr>
                <a:t> </a:t>
              </a:r>
            </a:p>
          </p:txBody>
        </p:sp>
      </p:grpSp>
    </p:spTree>
    <p:extLst>
      <p:ext uri="{BB962C8B-B14F-4D97-AF65-F5344CB8AC3E}">
        <p14:creationId xmlns:p14="http://schemas.microsoft.com/office/powerpoint/2010/main" val="28090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4"/>
          <a:srcRect l="50912" t="6092" r="7789" b="2018"/>
          <a:stretch/>
        </p:blipFill>
        <p:spPr>
          <a:xfrm>
            <a:off x="1114425" y="1526874"/>
            <a:ext cx="4981575" cy="3940476"/>
          </a:xfrm>
          <a:prstGeom prst="rect">
            <a:avLst/>
          </a:prstGeom>
        </p:spPr>
      </p:pic>
      <p:grpSp>
        <p:nvGrpSpPr>
          <p:cNvPr id="9" name="Group 8">
            <a:extLst>
              <a:ext uri="{FF2B5EF4-FFF2-40B4-BE49-F238E27FC236}">
                <a16:creationId xmlns:a16="http://schemas.microsoft.com/office/drawing/2014/main" id="{DFD692EB-B77E-401B-8C7D-816C7B722BE3}"/>
              </a:ext>
            </a:extLst>
          </p:cNvPr>
          <p:cNvGrpSpPr/>
          <p:nvPr/>
        </p:nvGrpSpPr>
        <p:grpSpPr>
          <a:xfrm>
            <a:off x="7500838" y="2162176"/>
            <a:ext cx="4462562" cy="2933700"/>
            <a:chOff x="7034113" y="2305051"/>
            <a:chExt cx="4462562" cy="2933700"/>
          </a:xfrm>
        </p:grpSpPr>
        <p:sp>
          <p:nvSpPr>
            <p:cNvPr id="11" name="Thought Bubble: Cloud 10">
              <a:extLst>
                <a:ext uri="{FF2B5EF4-FFF2-40B4-BE49-F238E27FC236}">
                  <a16:creationId xmlns:a16="http://schemas.microsoft.com/office/drawing/2014/main" id="{56ACA414-02B1-4B94-AC97-4FF920BFB739}"/>
                </a:ext>
              </a:extLst>
            </p:cNvPr>
            <p:cNvSpPr/>
            <p:nvPr/>
          </p:nvSpPr>
          <p:spPr>
            <a:xfrm>
              <a:off x="7034113" y="2305051"/>
              <a:ext cx="4386362" cy="2933700"/>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DC9782C-2523-4040-952B-B0CD6FC89983}"/>
                </a:ext>
              </a:extLst>
            </p:cNvPr>
            <p:cNvSpPr txBox="1"/>
            <p:nvPr/>
          </p:nvSpPr>
          <p:spPr>
            <a:xfrm>
              <a:off x="7351771" y="3021835"/>
              <a:ext cx="4144904" cy="1569660"/>
            </a:xfrm>
            <a:prstGeom prst="rect">
              <a:avLst/>
            </a:prstGeom>
            <a:noFill/>
          </p:spPr>
          <p:txBody>
            <a:bodyPr wrap="square" rtlCol="0">
              <a:spAutoFit/>
            </a:bodyPr>
            <a:lstStyle/>
            <a:p>
              <a:r>
                <a:rPr lang="vi-VN" sz="3200" dirty="0">
                  <a:latin typeface="Quicksand Medium"/>
                  <a:ea typeface="Arial-Rounded" panose="020B0500000000000000" pitchFamily="34" charset="0"/>
                  <a:cs typeface="Arial-Rounded" panose="020B0500000000000000" pitchFamily="34" charset="0"/>
                </a:rPr>
                <a:t>Khi tha thẩn trong rừng, hươu gặp</a:t>
              </a:r>
              <a:r>
                <a:rPr lang="en-GB" sz="3200" dirty="0">
                  <a:latin typeface="Quicksand Medium"/>
                  <a:ea typeface="Arial-Rounded" panose="020B0500000000000000" pitchFamily="34" charset="0"/>
                  <a:cs typeface="Arial-Rounded" panose="020B0500000000000000" pitchFamily="34" charset="0"/>
                </a:rPr>
                <a:t> </a:t>
              </a:r>
              <a:r>
                <a:rPr lang="vi-VN" sz="3200" dirty="0">
                  <a:latin typeface="Quicksand Medium"/>
                  <a:ea typeface="Arial-Rounded" panose="020B0500000000000000" pitchFamily="34" charset="0"/>
                  <a:cs typeface="Arial-Rounded" panose="020B0500000000000000" pitchFamily="34" charset="0"/>
                </a:rPr>
                <a:t>phải chuyện gì?</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9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1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4"/>
          <a:srcRect l="6447" t="3641" r="51323" b="2172"/>
          <a:stretch/>
        </p:blipFill>
        <p:spPr>
          <a:xfrm>
            <a:off x="1019175" y="1573686"/>
            <a:ext cx="5076825" cy="3882802"/>
          </a:xfrm>
          <a:prstGeom prst="rect">
            <a:avLst/>
          </a:prstGeom>
        </p:spPr>
      </p:pic>
      <p:grpSp>
        <p:nvGrpSpPr>
          <p:cNvPr id="9" name="Group 8">
            <a:extLst>
              <a:ext uri="{FF2B5EF4-FFF2-40B4-BE49-F238E27FC236}">
                <a16:creationId xmlns:a16="http://schemas.microsoft.com/office/drawing/2014/main" id="{53E293E7-AE06-4833-8ADE-625EE5133339}"/>
              </a:ext>
            </a:extLst>
          </p:cNvPr>
          <p:cNvGrpSpPr/>
          <p:nvPr/>
        </p:nvGrpSpPr>
        <p:grpSpPr>
          <a:xfrm>
            <a:off x="7500838" y="2162176"/>
            <a:ext cx="4386362" cy="2933700"/>
            <a:chOff x="7034113" y="2305051"/>
            <a:chExt cx="4386362" cy="2933700"/>
          </a:xfrm>
        </p:grpSpPr>
        <p:sp>
          <p:nvSpPr>
            <p:cNvPr id="11" name="Thought Bubble: Cloud 10">
              <a:extLst>
                <a:ext uri="{FF2B5EF4-FFF2-40B4-BE49-F238E27FC236}">
                  <a16:creationId xmlns:a16="http://schemas.microsoft.com/office/drawing/2014/main" id="{4628CF51-4599-47DC-8BEB-AB288BAA6785}"/>
                </a:ext>
              </a:extLst>
            </p:cNvPr>
            <p:cNvSpPr/>
            <p:nvPr/>
          </p:nvSpPr>
          <p:spPr>
            <a:xfrm>
              <a:off x="7034113" y="2305051"/>
              <a:ext cx="4386362" cy="2933700"/>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FBDE38A-7524-4590-AE3F-DA487583626A}"/>
                </a:ext>
              </a:extLst>
            </p:cNvPr>
            <p:cNvSpPr txBox="1"/>
            <p:nvPr/>
          </p:nvSpPr>
          <p:spPr>
            <a:xfrm>
              <a:off x="7658099" y="3021835"/>
              <a:ext cx="3533775" cy="1569660"/>
            </a:xfrm>
            <a:prstGeom prst="rect">
              <a:avLst/>
            </a:prstGeom>
            <a:noFill/>
          </p:spPr>
          <p:txBody>
            <a:bodyPr wrap="square" rtlCol="0">
              <a:spAutoFit/>
            </a:bodyPr>
            <a:lstStyle/>
            <a:p>
              <a:pPr algn="just"/>
              <a:r>
                <a:rPr lang="vi-VN" sz="3200" dirty="0">
                  <a:latin typeface="Quicksand Medium"/>
                  <a:ea typeface="Arial-Rounded" panose="020B0500000000000000" pitchFamily="34" charset="0"/>
                  <a:cs typeface="Arial-Rounded" panose="020B0500000000000000" pitchFamily="34" charset="0"/>
                </a:rPr>
                <a:t>Cặp sừng hay đôi chân giúp</a:t>
              </a:r>
              <a:r>
                <a:rPr lang="en-GB" sz="3200" dirty="0">
                  <a:latin typeface="Quicksand Medium"/>
                  <a:ea typeface="Arial-Rounded" panose="020B0500000000000000" pitchFamily="34" charset="0"/>
                  <a:cs typeface="Arial-Rounded" panose="020B0500000000000000" pitchFamily="34" charset="0"/>
                </a:rPr>
                <a:t> </a:t>
              </a:r>
              <a:r>
                <a:rPr lang="vi-VN" sz="3200" dirty="0">
                  <a:latin typeface="Quicksand Medium"/>
                  <a:ea typeface="Arial-Rounded" panose="020B0500000000000000" pitchFamily="34" charset="0"/>
                  <a:cs typeface="Arial-Rounded" panose="020B0500000000000000" pitchFamily="34" charset="0"/>
                </a:rPr>
                <a:t>hươu thoát nạn?</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211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1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4"/>
          <a:srcRect l="52044" t="3737" r="5787" b="2232"/>
          <a:stretch/>
        </p:blipFill>
        <p:spPr>
          <a:xfrm>
            <a:off x="1077870" y="1695449"/>
            <a:ext cx="5018130" cy="3647503"/>
          </a:xfrm>
          <a:prstGeom prst="rect">
            <a:avLst/>
          </a:prstGeom>
        </p:spPr>
      </p:pic>
      <p:grpSp>
        <p:nvGrpSpPr>
          <p:cNvPr id="9" name="Group 8">
            <a:extLst>
              <a:ext uri="{FF2B5EF4-FFF2-40B4-BE49-F238E27FC236}">
                <a16:creationId xmlns:a16="http://schemas.microsoft.com/office/drawing/2014/main" id="{0B984B33-101C-408B-9933-E8A5EF35BB7F}"/>
              </a:ext>
            </a:extLst>
          </p:cNvPr>
          <p:cNvGrpSpPr/>
          <p:nvPr/>
        </p:nvGrpSpPr>
        <p:grpSpPr>
          <a:xfrm>
            <a:off x="7529413" y="2357150"/>
            <a:ext cx="4386362" cy="2324099"/>
            <a:chOff x="7062688" y="2500025"/>
            <a:chExt cx="4386362" cy="2324099"/>
          </a:xfrm>
        </p:grpSpPr>
        <p:sp>
          <p:nvSpPr>
            <p:cNvPr id="11" name="Thought Bubble: Cloud 10">
              <a:extLst>
                <a:ext uri="{FF2B5EF4-FFF2-40B4-BE49-F238E27FC236}">
                  <a16:creationId xmlns:a16="http://schemas.microsoft.com/office/drawing/2014/main" id="{7D49A331-EBC2-4F02-935B-C734F6690F21}"/>
                </a:ext>
              </a:extLst>
            </p:cNvPr>
            <p:cNvSpPr/>
            <p:nvPr/>
          </p:nvSpPr>
          <p:spPr>
            <a:xfrm>
              <a:off x="7062688" y="2500025"/>
              <a:ext cx="4386362" cy="2324099"/>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8453FAF-3F8D-4D6A-AA1F-D461F0051E72}"/>
                </a:ext>
              </a:extLst>
            </p:cNvPr>
            <p:cNvSpPr txBox="1"/>
            <p:nvPr/>
          </p:nvSpPr>
          <p:spPr>
            <a:xfrm>
              <a:off x="7675621" y="3123466"/>
              <a:ext cx="3440054" cy="1077218"/>
            </a:xfrm>
            <a:prstGeom prst="rect">
              <a:avLst/>
            </a:prstGeom>
            <a:noFill/>
          </p:spPr>
          <p:txBody>
            <a:bodyPr wrap="square" rtlCol="0">
              <a:spAutoFit/>
            </a:bodyPr>
            <a:lstStyle/>
            <a:p>
              <a:pPr algn="just"/>
              <a:r>
                <a:rPr lang="vi-VN" sz="3200" dirty="0">
                  <a:latin typeface="Quicksand Medium"/>
                  <a:ea typeface="Arial-Rounded" panose="020B0500000000000000" pitchFamily="34" charset="0"/>
                  <a:cs typeface="Arial-Rounded" panose="020B0500000000000000" pitchFamily="34" charset="0"/>
                </a:rPr>
                <a:t>Thoát nạn, hươu nghĩ gì?</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73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1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6"/>
          <a:srcRect l="6538" t="5751" r="52380" b="1825"/>
          <a:stretch/>
        </p:blipFill>
        <p:spPr>
          <a:xfrm>
            <a:off x="975124" y="1196374"/>
            <a:ext cx="3104472" cy="2488703"/>
          </a:xfrm>
          <a:prstGeom prst="rect">
            <a:avLst/>
          </a:prstGeom>
        </p:spPr>
      </p:pic>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6"/>
          <a:srcRect l="50912" t="6092" r="7789" b="2018"/>
          <a:stretch/>
        </p:blipFill>
        <p:spPr>
          <a:xfrm>
            <a:off x="5883324" y="1196374"/>
            <a:ext cx="3104470" cy="2488703"/>
          </a:xfrm>
          <a:prstGeom prst="rect">
            <a:avLst/>
          </a:prstGeom>
        </p:spPr>
      </p:pic>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7"/>
          <a:srcRect l="6447" t="3641" r="51323" b="2172"/>
          <a:stretch/>
        </p:blipFill>
        <p:spPr>
          <a:xfrm>
            <a:off x="3547537" y="3840636"/>
            <a:ext cx="3104472" cy="2488702"/>
          </a:xfrm>
          <a:prstGeom prst="rect">
            <a:avLst/>
          </a:prstGeom>
        </p:spPr>
      </p:pic>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7"/>
          <a:srcRect l="52044" t="3737" r="5787" b="2232"/>
          <a:stretch/>
        </p:blipFill>
        <p:spPr>
          <a:xfrm>
            <a:off x="8450220" y="3821936"/>
            <a:ext cx="3104470" cy="2526101"/>
          </a:xfrm>
          <a:prstGeom prst="rect">
            <a:avLst/>
          </a:prstGeom>
        </p:spPr>
      </p:pic>
      <p:pic>
        <p:nvPicPr>
          <p:cNvPr id="27" name="Cặp sừng và đôi chân">
            <a:hlinkClick r:id="" action="ppaction://media"/>
            <a:extLst>
              <a:ext uri="{FF2B5EF4-FFF2-40B4-BE49-F238E27FC236}">
                <a16:creationId xmlns:a16="http://schemas.microsoft.com/office/drawing/2014/main" id="{004D728B-FEFB-4676-AA89-5B1F6E338D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7927" y="5719738"/>
            <a:ext cx="609600" cy="609600"/>
          </a:xfrm>
          <a:prstGeom prst="rect">
            <a:avLst/>
          </a:prstGeom>
        </p:spPr>
      </p:pic>
    </p:spTree>
    <p:extLst>
      <p:ext uri="{BB962C8B-B14F-4D97-AF65-F5344CB8AC3E}">
        <p14:creationId xmlns:p14="http://schemas.microsoft.com/office/powerpoint/2010/main" val="34320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1500"/>
                                        <p:tgtEl>
                                          <p:spTgt spid="24"/>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500"/>
                                        <p:tgtEl>
                                          <p:spTgt spid="25"/>
                                        </p:tgtEl>
                                      </p:cBhvr>
                                    </p:animEffect>
                                  </p:childTnLst>
                                </p:cTn>
                              </p:par>
                            </p:childTnLst>
                          </p:cTn>
                        </p:par>
                        <p:par>
                          <p:cTn id="23" fill="hold">
                            <p:stCondLst>
                              <p:cond delay="4500"/>
                            </p:stCondLst>
                            <p:childTnLst>
                              <p:par>
                                <p:cTn id="24" presetID="16" presetClass="entr" presetSubtype="2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5440" fill="hold"/>
                                        <p:tgtEl>
                                          <p:spTgt spid="27"/>
                                        </p:tgtEl>
                                      </p:cBhvr>
                                    </p:cmd>
                                  </p:childTnLst>
                                </p:cTn>
                              </p:par>
                            </p:childTnLst>
                          </p:cTn>
                        </p:par>
                      </p:childTnLst>
                    </p:cTn>
                  </p:par>
                </p:childTnLst>
              </p:cTn>
              <p:nextCondLst>
                <p:cond evt="onClick" delay="0">
                  <p:tgtEl>
                    <p:spTgt spid="27"/>
                  </p:tgtEl>
                </p:cond>
              </p:nextCondLst>
            </p:seq>
            <p:audio>
              <p:cMediaNode vol="80000">
                <p:cTn id="32" fill="hold" display="0">
                  <p:stCondLst>
                    <p:cond delay="indefinite"/>
                  </p:stCondLst>
                  <p:endCondLst>
                    <p:cond evt="onStopAudio" delay="0">
                      <p:tgtEl>
                        <p:sldTgt/>
                      </p:tgtEl>
                    </p:cond>
                  </p:endCondLst>
                </p:cTn>
                <p:tgtEl>
                  <p:spTgt spid="27"/>
                </p:tgtEl>
              </p:cMediaNode>
            </p:audio>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986600" y="3608839"/>
            <a:ext cx="3936693" cy="2888780"/>
          </a:xfrm>
          <a:prstGeom prst="rect">
            <a:avLst/>
          </a:prstGeom>
        </p:spPr>
      </p:pic>
      <p:sp>
        <p:nvSpPr>
          <p:cNvPr id="2" name="TextBox 26">
            <a:extLst>
              <a:ext uri="{FF2B5EF4-FFF2-40B4-BE49-F238E27FC236}">
                <a16:creationId xmlns:a16="http://schemas.microsoft.com/office/drawing/2014/main" id="{D2498525-6E24-4DAE-87BF-7802486B196A}"/>
              </a:ext>
            </a:extLst>
          </p:cNvPr>
          <p:cNvSpPr txBox="1"/>
          <p:nvPr/>
        </p:nvSpPr>
        <p:spPr>
          <a:xfrm>
            <a:off x="3112491" y="874455"/>
            <a:ext cx="5842455"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b="1">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tiếp nối</a:t>
            </a:r>
            <a:endParaRPr lang="en-US" sz="80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56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4;p1">
            <a:extLst>
              <a:ext uri="{FF2B5EF4-FFF2-40B4-BE49-F238E27FC236}">
                <a16:creationId xmlns:a16="http://schemas.microsoft.com/office/drawing/2014/main" id="{1692D260-300A-3897-711A-D6AF44101D66}"/>
              </a:ext>
            </a:extLst>
          </p:cNvPr>
          <p:cNvPicPr preferRelativeResize="0"/>
          <p:nvPr/>
        </p:nvPicPr>
        <p:blipFill rotWithShape="1">
          <a:blip r:embed="rId5">
            <a:alphaModFix/>
          </a:blip>
          <a:srcRect t="9822" b="9821"/>
          <a:stretch/>
        </p:blipFill>
        <p:spPr>
          <a:xfrm flipH="1">
            <a:off x="0" y="0"/>
            <a:ext cx="12192000" cy="6858000"/>
          </a:xfrm>
          <a:prstGeom prst="rect">
            <a:avLst/>
          </a:prstGeom>
          <a:noFill/>
          <a:ln>
            <a:noFill/>
          </a:ln>
        </p:spPr>
      </p:pic>
      <p:pic>
        <p:nvPicPr>
          <p:cNvPr id="3" name="Google Shape;99;p3">
            <a:extLst>
              <a:ext uri="{FF2B5EF4-FFF2-40B4-BE49-F238E27FC236}">
                <a16:creationId xmlns:a16="http://schemas.microsoft.com/office/drawing/2014/main" id="{BE49A5A0-F25A-39BF-5AEE-1828A386AF21}"/>
              </a:ext>
            </a:extLst>
          </p:cNvPr>
          <p:cNvPicPr preferRelativeResize="0"/>
          <p:nvPr/>
        </p:nvPicPr>
        <p:blipFill rotWithShape="1">
          <a:blip r:embed="rId6">
            <a:alphaModFix/>
          </a:blip>
          <a:srcRect/>
          <a:stretch/>
        </p:blipFill>
        <p:spPr>
          <a:xfrm>
            <a:off x="-255562" y="-130669"/>
            <a:ext cx="6472215" cy="7214366"/>
          </a:xfrm>
          <a:prstGeom prst="rect">
            <a:avLst/>
          </a:prstGeom>
          <a:noFill/>
          <a:ln>
            <a:noFill/>
          </a:ln>
        </p:spPr>
      </p:pic>
      <p:pic>
        <p:nvPicPr>
          <p:cNvPr id="4" name="Google Shape;94;p2">
            <a:extLst>
              <a:ext uri="{FF2B5EF4-FFF2-40B4-BE49-F238E27FC236}">
                <a16:creationId xmlns:a16="http://schemas.microsoft.com/office/drawing/2014/main" id="{5D0CC8B9-22AA-DBC2-14EC-AA81CB129D25}"/>
              </a:ext>
            </a:extLst>
          </p:cNvPr>
          <p:cNvPicPr preferRelativeResize="0"/>
          <p:nvPr/>
        </p:nvPicPr>
        <p:blipFill rotWithShape="1">
          <a:blip r:embed="rId7">
            <a:alphaModFix/>
          </a:blip>
          <a:srcRect/>
          <a:stretch/>
        </p:blipFill>
        <p:spPr>
          <a:xfrm>
            <a:off x="10711469" y="0"/>
            <a:ext cx="1206211" cy="1140005"/>
          </a:xfrm>
          <a:prstGeom prst="rect">
            <a:avLst/>
          </a:prstGeom>
          <a:noFill/>
          <a:ln>
            <a:noFill/>
          </a:ln>
        </p:spPr>
      </p:pic>
      <p:pic>
        <p:nvPicPr>
          <p:cNvPr id="5" name="Picture 4">
            <a:extLst>
              <a:ext uri="{FF2B5EF4-FFF2-40B4-BE49-F238E27FC236}">
                <a16:creationId xmlns:a16="http://schemas.microsoft.com/office/drawing/2014/main" id="{D869F90C-0346-838D-3EE8-90C4454F31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0" y="5699760"/>
            <a:ext cx="4120727" cy="1336423"/>
          </a:xfrm>
          <a:prstGeom prst="rect">
            <a:avLst/>
          </a:prstGeom>
        </p:spPr>
      </p:pic>
      <p:pic>
        <p:nvPicPr>
          <p:cNvPr id="6" name="Picture 5">
            <a:extLst>
              <a:ext uri="{FF2B5EF4-FFF2-40B4-BE49-F238E27FC236}">
                <a16:creationId xmlns:a16="http://schemas.microsoft.com/office/drawing/2014/main" id="{28EEE89E-EAF9-0B9B-881E-482A9C95CA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75743" y="5699760"/>
            <a:ext cx="4120727" cy="1336423"/>
          </a:xfrm>
          <a:prstGeom prst="rect">
            <a:avLst/>
          </a:prstGeom>
        </p:spPr>
      </p:pic>
      <p:pic>
        <p:nvPicPr>
          <p:cNvPr id="7" name="Picture 6">
            <a:extLst>
              <a:ext uri="{FF2B5EF4-FFF2-40B4-BE49-F238E27FC236}">
                <a16:creationId xmlns:a16="http://schemas.microsoft.com/office/drawing/2014/main" id="{5BE49366-A316-C746-7631-8149CE53CCF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38" b="100000" l="9863" r="89863"/>
                    </a14:imgEffect>
                  </a14:imgLayer>
                </a14:imgProps>
              </a:ext>
            </a:extLst>
          </a:blip>
          <a:stretch>
            <a:fillRect/>
          </a:stretch>
        </p:blipFill>
        <p:spPr>
          <a:xfrm>
            <a:off x="-137162" y="4258170"/>
            <a:ext cx="3048002" cy="2688922"/>
          </a:xfrm>
          <a:prstGeom prst="rect">
            <a:avLst/>
          </a:prstGeom>
        </p:spPr>
      </p:pic>
      <p:sp>
        <p:nvSpPr>
          <p:cNvPr id="8" name="Cloud 7">
            <a:extLst>
              <a:ext uri="{FF2B5EF4-FFF2-40B4-BE49-F238E27FC236}">
                <a16:creationId xmlns:a16="http://schemas.microsoft.com/office/drawing/2014/main" id="{FA0F0B25-E04B-2D9F-9145-D95214251321}"/>
              </a:ext>
            </a:extLst>
          </p:cNvPr>
          <p:cNvSpPr/>
          <p:nvPr/>
        </p:nvSpPr>
        <p:spPr>
          <a:xfrm>
            <a:off x="9802537" y="721366"/>
            <a:ext cx="1493520" cy="659094"/>
          </a:xfrm>
          <a:prstGeom prst="cloud">
            <a:avLst/>
          </a:prstGeom>
          <a:solidFill>
            <a:srgbClr val="00B0F0"/>
          </a:solidFill>
          <a:ln>
            <a:solidFill>
              <a:schemeClr val="bg1"/>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DF61B14D-6128-057B-0E9A-BBF64BD12EB4}"/>
              </a:ext>
            </a:extLst>
          </p:cNvPr>
          <p:cNvSpPr/>
          <p:nvPr/>
        </p:nvSpPr>
        <p:spPr>
          <a:xfrm>
            <a:off x="10802911" y="765912"/>
            <a:ext cx="1493520" cy="659094"/>
          </a:xfrm>
          <a:prstGeom prst="cloud">
            <a:avLst/>
          </a:prstGeom>
          <a:solidFill>
            <a:srgbClr val="00B0F0"/>
          </a:solidFill>
          <a:ln>
            <a:solidFill>
              <a:schemeClr val="bg1"/>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661EF6-F4BB-3EC5-B031-731186AE2541}"/>
              </a:ext>
            </a:extLst>
          </p:cNvPr>
          <p:cNvPicPr>
            <a:picLocks noChangeAspect="1"/>
          </p:cNvPicPr>
          <p:nvPr/>
        </p:nvPicPr>
        <p:blipFill rotWithShape="1">
          <a:blip r:embed="rId12">
            <a:extLst>
              <a:ext uri="{28A0092B-C50C-407E-A947-70E740481C1C}">
                <a14:useLocalDpi xmlns:a14="http://schemas.microsoft.com/office/drawing/2010/main" val="0"/>
              </a:ext>
            </a:extLst>
          </a:blip>
          <a:srcRect l="32022" r="30661"/>
          <a:stretch/>
        </p:blipFill>
        <p:spPr>
          <a:xfrm>
            <a:off x="8107414" y="2018787"/>
            <a:ext cx="2912300" cy="4389809"/>
          </a:xfrm>
          <a:prstGeom prst="rect">
            <a:avLst/>
          </a:prstGeom>
        </p:spPr>
      </p:pic>
      <p:pic>
        <p:nvPicPr>
          <p:cNvPr id="11" name="Google Shape;90;p2">
            <a:extLst>
              <a:ext uri="{FF2B5EF4-FFF2-40B4-BE49-F238E27FC236}">
                <a16:creationId xmlns:a16="http://schemas.microsoft.com/office/drawing/2014/main" id="{C9CF8D1E-9EC8-C22A-1066-1782EFC78AD3}"/>
              </a:ext>
            </a:extLst>
          </p:cNvPr>
          <p:cNvPicPr preferRelativeResize="0"/>
          <p:nvPr/>
        </p:nvPicPr>
        <p:blipFill rotWithShape="1">
          <a:blip r:embed="rId13">
            <a:alphaModFix/>
          </a:blip>
          <a:srcRect/>
          <a:stretch/>
        </p:blipFill>
        <p:spPr>
          <a:xfrm flipH="1">
            <a:off x="5654040" y="5501640"/>
            <a:ext cx="6424108" cy="1221663"/>
          </a:xfrm>
          <a:prstGeom prst="rect">
            <a:avLst/>
          </a:prstGeom>
          <a:noFill/>
          <a:ln>
            <a:noFill/>
          </a:ln>
        </p:spPr>
      </p:pic>
      <p:sp>
        <p:nvSpPr>
          <p:cNvPr id="12" name="trò chơi hái táo">
            <a:extLst>
              <a:ext uri="{FF2B5EF4-FFF2-40B4-BE49-F238E27FC236}">
                <a16:creationId xmlns:a16="http://schemas.microsoft.com/office/drawing/2014/main" id="{411EF80A-D97B-B15D-5159-B1C40486AB5C}"/>
              </a:ext>
            </a:extLst>
          </p:cNvPr>
          <p:cNvSpPr/>
          <p:nvPr/>
        </p:nvSpPr>
        <p:spPr>
          <a:xfrm>
            <a:off x="4528217" y="-5224"/>
            <a:ext cx="6023643"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Hái</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táo</a:t>
            </a:r>
            <a:endParaRPr kumimoji="0" lang="en-US" sz="6000" b="1" i="0" u="none" strike="noStrike" kern="0" cap="none" spc="0" normalizeH="0" baseline="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èn pin">
            <a:extLst>
              <a:ext uri="{FF2B5EF4-FFF2-40B4-BE49-F238E27FC236}">
                <a16:creationId xmlns:a16="http://schemas.microsoft.com/office/drawing/2014/main" id="{E99AC070-D906-F664-FCF7-22C199068D57}"/>
              </a:ext>
            </a:extLst>
          </p:cNvPr>
          <p:cNvSpPr txBox="1"/>
          <p:nvPr/>
        </p:nvSpPr>
        <p:spPr>
          <a:xfrm>
            <a:off x="6468624" y="5609001"/>
            <a:ext cx="4905180"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duyệt binh</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mũ len">
            <a:extLst>
              <a:ext uri="{FF2B5EF4-FFF2-40B4-BE49-F238E27FC236}">
                <a16:creationId xmlns:a16="http://schemas.microsoft.com/office/drawing/2014/main" id="{A82BFDB1-5A66-DDEE-F2DF-36E93E52B6D4}"/>
              </a:ext>
            </a:extLst>
          </p:cNvPr>
          <p:cNvSpPr txBox="1"/>
          <p:nvPr/>
        </p:nvSpPr>
        <p:spPr>
          <a:xfrm>
            <a:off x="6437785" y="5609001"/>
            <a:ext cx="4978044"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bông tuyết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mưa phùn">
            <a:extLst>
              <a:ext uri="{FF2B5EF4-FFF2-40B4-BE49-F238E27FC236}">
                <a16:creationId xmlns:a16="http://schemas.microsoft.com/office/drawing/2014/main" id="{C6CD33D2-6754-6C13-ACF5-B26E35B31770}"/>
              </a:ext>
            </a:extLst>
          </p:cNvPr>
          <p:cNvSpPr txBox="1"/>
          <p:nvPr/>
        </p:nvSpPr>
        <p:spPr>
          <a:xfrm>
            <a:off x="6471524" y="5609001"/>
            <a:ext cx="490518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 khuyết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dế mèn">
            <a:extLst>
              <a:ext uri="{FF2B5EF4-FFF2-40B4-BE49-F238E27FC236}">
                <a16:creationId xmlns:a16="http://schemas.microsoft.com/office/drawing/2014/main" id="{FA7969B2-ABB8-BCF2-61D5-847A86D7DBB4}"/>
              </a:ext>
            </a:extLst>
          </p:cNvPr>
          <p:cNvSpPr txBox="1"/>
          <p:nvPr/>
        </p:nvSpPr>
        <p:spPr>
          <a:xfrm>
            <a:off x="6481208" y="5609001"/>
            <a:ext cx="4905180"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 tranh</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bản tin">
            <a:extLst>
              <a:ext uri="{FF2B5EF4-FFF2-40B4-BE49-F238E27FC236}">
                <a16:creationId xmlns:a16="http://schemas.microsoft.com/office/drawing/2014/main" id="{A7D27D00-92AC-BB96-08F2-F1ACCD635CB8}"/>
              </a:ext>
            </a:extLst>
          </p:cNvPr>
          <p:cNvSpPr txBox="1"/>
          <p:nvPr/>
        </p:nvSpPr>
        <p:spPr>
          <a:xfrm>
            <a:off x="6470074" y="5609001"/>
            <a:ext cx="4905180"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truyền thuyết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un con">
            <a:extLst>
              <a:ext uri="{FF2B5EF4-FFF2-40B4-BE49-F238E27FC236}">
                <a16:creationId xmlns:a16="http://schemas.microsoft.com/office/drawing/2014/main" id="{52627B25-6A20-234D-4483-C1DA0A7EEA81}"/>
              </a:ext>
            </a:extLst>
          </p:cNvPr>
          <p:cNvSpPr txBox="1"/>
          <p:nvPr/>
        </p:nvSpPr>
        <p:spPr>
          <a:xfrm>
            <a:off x="6472213" y="5609001"/>
            <a:ext cx="490159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thuyền</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
            <a:extLst>
              <a:ext uri="{FF2B5EF4-FFF2-40B4-BE49-F238E27FC236}">
                <a16:creationId xmlns:a16="http://schemas.microsoft.com/office/drawing/2014/main" id="{4EB4619A-369F-05A8-7837-83D18B673FF6}"/>
              </a:ext>
            </a:extLst>
          </p:cNvPr>
          <p:cNvGrpSpPr/>
          <p:nvPr/>
        </p:nvGrpSpPr>
        <p:grpSpPr>
          <a:xfrm>
            <a:off x="1032272" y="1286640"/>
            <a:ext cx="1072239" cy="1048433"/>
            <a:chOff x="2341807" y="722423"/>
            <a:chExt cx="1167507" cy="1048431"/>
          </a:xfrm>
        </p:grpSpPr>
        <p:pic>
          <p:nvPicPr>
            <p:cNvPr id="20" name="Picture 19">
              <a:extLst>
                <a:ext uri="{FF2B5EF4-FFF2-40B4-BE49-F238E27FC236}">
                  <a16:creationId xmlns:a16="http://schemas.microsoft.com/office/drawing/2014/main" id="{F424DC41-1059-E1B7-A884-9155E60E94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21" name="1">
              <a:extLst>
                <a:ext uri="{FF2B5EF4-FFF2-40B4-BE49-F238E27FC236}">
                  <a16:creationId xmlns:a16="http://schemas.microsoft.com/office/drawing/2014/main" id="{4B6FC423-FE3E-3B35-193C-E7BEC2582F1D}"/>
                </a:ext>
              </a:extLst>
            </p:cNvPr>
            <p:cNvSpPr txBox="1"/>
            <p:nvPr/>
          </p:nvSpPr>
          <p:spPr>
            <a:xfrm>
              <a:off x="2341807" y="1001415"/>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
            <a:extLst>
              <a:ext uri="{FF2B5EF4-FFF2-40B4-BE49-F238E27FC236}">
                <a16:creationId xmlns:a16="http://schemas.microsoft.com/office/drawing/2014/main" id="{A50477C7-CB3B-79F0-0CF2-321435EA3741}"/>
              </a:ext>
            </a:extLst>
          </p:cNvPr>
          <p:cNvGrpSpPr/>
          <p:nvPr/>
        </p:nvGrpSpPr>
        <p:grpSpPr>
          <a:xfrm>
            <a:off x="4445074" y="2734052"/>
            <a:ext cx="1197368" cy="1048433"/>
            <a:chOff x="5632842" y="2105111"/>
            <a:chExt cx="1167507" cy="1048431"/>
          </a:xfrm>
        </p:grpSpPr>
        <p:pic>
          <p:nvPicPr>
            <p:cNvPr id="23" name="2">
              <a:extLst>
                <a:ext uri="{FF2B5EF4-FFF2-40B4-BE49-F238E27FC236}">
                  <a16:creationId xmlns:a16="http://schemas.microsoft.com/office/drawing/2014/main" id="{AAA201C8-693E-B8CD-605E-EBBA579F08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24" name="2">
              <a:extLst>
                <a:ext uri="{FF2B5EF4-FFF2-40B4-BE49-F238E27FC236}">
                  <a16:creationId xmlns:a16="http://schemas.microsoft.com/office/drawing/2014/main" id="{F8CAC1DA-7196-D934-345E-6DEACBBE80DE}"/>
                </a:ext>
              </a:extLst>
            </p:cNvPr>
            <p:cNvSpPr txBox="1"/>
            <p:nvPr/>
          </p:nvSpPr>
          <p:spPr>
            <a:xfrm>
              <a:off x="5632842" y="2384103"/>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13">
            <a:extLst>
              <a:ext uri="{FF2B5EF4-FFF2-40B4-BE49-F238E27FC236}">
                <a16:creationId xmlns:a16="http://schemas.microsoft.com/office/drawing/2014/main" id="{2B8451FD-EF2C-4ADC-6D9A-8837436FA841}"/>
              </a:ext>
            </a:extLst>
          </p:cNvPr>
          <p:cNvGrpSpPr/>
          <p:nvPr/>
        </p:nvGrpSpPr>
        <p:grpSpPr>
          <a:xfrm>
            <a:off x="235039" y="2979276"/>
            <a:ext cx="1072239" cy="1048433"/>
            <a:chOff x="1559230" y="2459387"/>
            <a:chExt cx="1167507" cy="1048431"/>
          </a:xfrm>
        </p:grpSpPr>
        <p:pic>
          <p:nvPicPr>
            <p:cNvPr id="26" name="Picture 25">
              <a:extLst>
                <a:ext uri="{FF2B5EF4-FFF2-40B4-BE49-F238E27FC236}">
                  <a16:creationId xmlns:a16="http://schemas.microsoft.com/office/drawing/2014/main" id="{8DA88B2F-5E56-2758-37F0-A377206137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89978125-46D8-D3DE-93D9-BE54F6F713F4}"/>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4">
            <a:extLst>
              <a:ext uri="{FF2B5EF4-FFF2-40B4-BE49-F238E27FC236}">
                <a16:creationId xmlns:a16="http://schemas.microsoft.com/office/drawing/2014/main" id="{12D4467C-37AC-E786-C4E8-2F39DDFFA2CF}"/>
              </a:ext>
            </a:extLst>
          </p:cNvPr>
          <p:cNvGrpSpPr/>
          <p:nvPr/>
        </p:nvGrpSpPr>
        <p:grpSpPr>
          <a:xfrm>
            <a:off x="2378859" y="191467"/>
            <a:ext cx="1113394" cy="1048433"/>
            <a:chOff x="1559230" y="2459387"/>
            <a:chExt cx="1167507" cy="1048431"/>
          </a:xfrm>
        </p:grpSpPr>
        <p:pic>
          <p:nvPicPr>
            <p:cNvPr id="29" name="Picture 28">
              <a:extLst>
                <a:ext uri="{FF2B5EF4-FFF2-40B4-BE49-F238E27FC236}">
                  <a16:creationId xmlns:a16="http://schemas.microsoft.com/office/drawing/2014/main" id="{09045B60-C52C-1A03-7435-CB91351997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30" name="4">
              <a:extLst>
                <a:ext uri="{FF2B5EF4-FFF2-40B4-BE49-F238E27FC236}">
                  <a16:creationId xmlns:a16="http://schemas.microsoft.com/office/drawing/2014/main" id="{45AB42F6-A419-0E5B-F245-721401D82E5C}"/>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5">
            <a:extLst>
              <a:ext uri="{FF2B5EF4-FFF2-40B4-BE49-F238E27FC236}">
                <a16:creationId xmlns:a16="http://schemas.microsoft.com/office/drawing/2014/main" id="{C1E9C095-3FF7-5540-E211-2E9C79C52CDC}"/>
              </a:ext>
            </a:extLst>
          </p:cNvPr>
          <p:cNvGrpSpPr/>
          <p:nvPr/>
        </p:nvGrpSpPr>
        <p:grpSpPr>
          <a:xfrm>
            <a:off x="2446749" y="2044543"/>
            <a:ext cx="1045504" cy="1048433"/>
            <a:chOff x="1559230" y="2459387"/>
            <a:chExt cx="1167507" cy="1048431"/>
          </a:xfrm>
        </p:grpSpPr>
        <p:pic>
          <p:nvPicPr>
            <p:cNvPr id="32" name="Picture 31">
              <a:extLst>
                <a:ext uri="{FF2B5EF4-FFF2-40B4-BE49-F238E27FC236}">
                  <a16:creationId xmlns:a16="http://schemas.microsoft.com/office/drawing/2014/main" id="{F31F5483-B946-8A41-CC2E-3DB5B4A862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33" name="5">
              <a:extLst>
                <a:ext uri="{FF2B5EF4-FFF2-40B4-BE49-F238E27FC236}">
                  <a16:creationId xmlns:a16="http://schemas.microsoft.com/office/drawing/2014/main" id="{115E1C85-8BC9-EC36-52FB-0034A56F12FD}"/>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22">
            <a:extLst>
              <a:ext uri="{FF2B5EF4-FFF2-40B4-BE49-F238E27FC236}">
                <a16:creationId xmlns:a16="http://schemas.microsoft.com/office/drawing/2014/main" id="{84DE2767-2669-8211-28F1-421EF97A65CA}"/>
              </a:ext>
            </a:extLst>
          </p:cNvPr>
          <p:cNvGrpSpPr/>
          <p:nvPr/>
        </p:nvGrpSpPr>
        <p:grpSpPr>
          <a:xfrm>
            <a:off x="4003425" y="1532807"/>
            <a:ext cx="1072239" cy="1048433"/>
            <a:chOff x="1559230" y="2459387"/>
            <a:chExt cx="1167507" cy="1048431"/>
          </a:xfrm>
        </p:grpSpPr>
        <p:pic>
          <p:nvPicPr>
            <p:cNvPr id="35" name="Picture 34">
              <a:extLst>
                <a:ext uri="{FF2B5EF4-FFF2-40B4-BE49-F238E27FC236}">
                  <a16:creationId xmlns:a16="http://schemas.microsoft.com/office/drawing/2014/main" id="{3EC62596-E9B6-C1D9-1555-2DB4EC022FE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1591BF80-BE31-C437-8676-0DA9F082117F}"/>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6</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7" name="Tieng-tinh-tinh-www_nhacchuongvui_com.mp3">
            <a:hlinkClick r:id="" action="ppaction://media"/>
            <a:extLst>
              <a:ext uri="{FF2B5EF4-FFF2-40B4-BE49-F238E27FC236}">
                <a16:creationId xmlns:a16="http://schemas.microsoft.com/office/drawing/2014/main" id="{80356637-B969-8C3E-578A-F8FAEB6FDE94}"/>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936750" y="498496"/>
            <a:ext cx="649817" cy="487363"/>
          </a:xfrm>
          <a:prstGeom prst="rect">
            <a:avLst/>
          </a:prstGeom>
        </p:spPr>
      </p:pic>
      <p:pic>
        <p:nvPicPr>
          <p:cNvPr id="38" name="Tieng-tinh-tinh-www_nhacchuongvui_com.mp3">
            <a:hlinkClick r:id="" action="ppaction://media"/>
            <a:extLst>
              <a:ext uri="{FF2B5EF4-FFF2-40B4-BE49-F238E27FC236}">
                <a16:creationId xmlns:a16="http://schemas.microsoft.com/office/drawing/2014/main" id="{37611869-4FB9-51B4-115C-C260FD00CC53}"/>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936751" y="1192959"/>
            <a:ext cx="649817" cy="487363"/>
          </a:xfrm>
          <a:prstGeom prst="rect">
            <a:avLst/>
          </a:prstGeom>
        </p:spPr>
      </p:pic>
      <p:pic>
        <p:nvPicPr>
          <p:cNvPr id="39" name="Tieng-tinh-tinh-www_nhacchuongvui_com.mp3">
            <a:hlinkClick r:id="" action="ppaction://media"/>
            <a:extLst>
              <a:ext uri="{FF2B5EF4-FFF2-40B4-BE49-F238E27FC236}">
                <a16:creationId xmlns:a16="http://schemas.microsoft.com/office/drawing/2014/main" id="{C84CB366-26B3-1F1F-19F1-414E505BD1FF}"/>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936752" y="1717175"/>
            <a:ext cx="649817" cy="487363"/>
          </a:xfrm>
          <a:prstGeom prst="rect">
            <a:avLst/>
          </a:prstGeom>
        </p:spPr>
      </p:pic>
      <p:pic>
        <p:nvPicPr>
          <p:cNvPr id="40" name="Tieng-tinh-tinh-www_nhacchuongvui_com.mp3">
            <a:hlinkClick r:id="" action="ppaction://media"/>
            <a:extLst>
              <a:ext uri="{FF2B5EF4-FFF2-40B4-BE49-F238E27FC236}">
                <a16:creationId xmlns:a16="http://schemas.microsoft.com/office/drawing/2014/main" id="{1FDA6815-11ED-AAE4-D9EF-A900285E406A}"/>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2058254" y="2187436"/>
            <a:ext cx="649817" cy="487363"/>
          </a:xfrm>
          <a:prstGeom prst="rect">
            <a:avLst/>
          </a:prstGeom>
        </p:spPr>
      </p:pic>
      <p:pic>
        <p:nvPicPr>
          <p:cNvPr id="41" name="Tieng-tinh-tinh-www_nhacchuongvui_com.mp3">
            <a:hlinkClick r:id="" action="ppaction://media"/>
            <a:extLst>
              <a:ext uri="{FF2B5EF4-FFF2-40B4-BE49-F238E27FC236}">
                <a16:creationId xmlns:a16="http://schemas.microsoft.com/office/drawing/2014/main" id="{93F408AC-75B4-B06A-2BD6-30C4AFE325C2}"/>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2083326" y="2621253"/>
            <a:ext cx="745237" cy="487363"/>
          </a:xfrm>
          <a:prstGeom prst="rect">
            <a:avLst/>
          </a:prstGeom>
        </p:spPr>
      </p:pic>
      <p:pic>
        <p:nvPicPr>
          <p:cNvPr id="42" name="Tieng-tinh-tinh-www_nhacchuongvui_com.mp3">
            <a:hlinkClick r:id="" action="ppaction://media"/>
            <a:extLst>
              <a:ext uri="{FF2B5EF4-FFF2-40B4-BE49-F238E27FC236}">
                <a16:creationId xmlns:a16="http://schemas.microsoft.com/office/drawing/2014/main" id="{6F84B1B0-8409-F3AE-D3A9-99DC72A0C96F}"/>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2098683" y="3167056"/>
            <a:ext cx="649817" cy="487363"/>
          </a:xfrm>
          <a:prstGeom prst="rect">
            <a:avLst/>
          </a:prstGeom>
        </p:spPr>
      </p:pic>
      <p:sp>
        <p:nvSpPr>
          <p:cNvPr id="43" name="trò chơi hái táo">
            <a:extLst>
              <a:ext uri="{FF2B5EF4-FFF2-40B4-BE49-F238E27FC236}">
                <a16:creationId xmlns:a16="http://schemas.microsoft.com/office/drawing/2014/main" id="{DE8AD5E0-F868-BA4A-78B5-E979FEA5ACF8}"/>
              </a:ext>
            </a:extLst>
          </p:cNvPr>
          <p:cNvSpPr/>
          <p:nvPr/>
        </p:nvSpPr>
        <p:spPr>
          <a:xfrm>
            <a:off x="4528217" y="-5224"/>
            <a:ext cx="6023643"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Hái</a:t>
            </a:r>
            <a:r>
              <a:rPr kumimoji="0" lang="en-US" sz="6000" b="1" i="0" u="none" strike="noStrike" kern="0" cap="none" spc="0" normalizeH="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0" cap="none" spc="0" normalizeH="0" noProof="0" dirty="0" err="1">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táo</a:t>
            </a:r>
            <a:endParaRPr kumimoji="0" lang="en-US" sz="6000" b="1" i="0" u="none" strike="noStrike" kern="0" cap="none" spc="0" normalizeH="0" baseline="0" noProof="0" dirty="0">
              <a:ln w="6600">
                <a:solidFill>
                  <a:srgbClr val="C0504D"/>
                </a:solidFill>
                <a:prstDash val="solid"/>
              </a:ln>
              <a:solidFill>
                <a:srgbClr val="FF0000"/>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Tieng-tinh-tinh-www_nhacchuongvui_com.mp3">
            <a:hlinkClick r:id="" action="ppaction://media"/>
            <a:extLst>
              <a:ext uri="{FF2B5EF4-FFF2-40B4-BE49-F238E27FC236}">
                <a16:creationId xmlns:a16="http://schemas.microsoft.com/office/drawing/2014/main" id="{D81EEBB1-AB2B-991E-2172-95A7E2E2AAD6}"/>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2098683" y="4056698"/>
            <a:ext cx="649817" cy="487363"/>
          </a:xfrm>
          <a:prstGeom prst="rect">
            <a:avLst/>
          </a:prstGeom>
        </p:spPr>
      </p:pic>
    </p:spTree>
    <p:extLst>
      <p:ext uri="{BB962C8B-B14F-4D97-AF65-F5344CB8AC3E}">
        <p14:creationId xmlns:p14="http://schemas.microsoft.com/office/powerpoint/2010/main" val="23641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6.25E-7 1.85185E-6 L 0.00026 -0.02338 " pathEditMode="relative" rAng="0" ptsTypes="AA">
                                      <p:cBhvr>
                                        <p:cTn id="6" dur="250" accel="50000" decel="50000" autoRev="1" fill="hold">
                                          <p:stCondLst>
                                            <p:cond delay="0"/>
                                          </p:stCondLst>
                                        </p:cTn>
                                        <p:tgtEl>
                                          <p:spTgt spid="12"/>
                                        </p:tgtEl>
                                        <p:attrNameLst>
                                          <p:attrName>ppt_x</p:attrName>
                                          <p:attrName>ppt_y</p:attrName>
                                        </p:attrNameLst>
                                      </p:cBhvr>
                                      <p:rCtr x="13" y="-1181"/>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6.25E-7 1.85185E-6 L 0.00026 -0.02338 " pathEditMode="relative" rAng="0" ptsTypes="AA">
                                      <p:cBhvr>
                                        <p:cTn id="12" dur="250" accel="50000" decel="50000" autoRev="1" fill="hold">
                                          <p:stCondLst>
                                            <p:cond delay="0"/>
                                          </p:stCondLst>
                                        </p:cTn>
                                        <p:tgtEl>
                                          <p:spTgt spid="43"/>
                                        </p:tgtEl>
                                        <p:attrNameLst>
                                          <p:attrName>ppt_x</p:attrName>
                                          <p:attrName>ppt_y</p:attrName>
                                        </p:attrNameLst>
                                      </p:cBhvr>
                                      <p:rCtr x="13" y="-1181"/>
                                    </p:animMotion>
                                    <p:animRot by="1500000">
                                      <p:cBhvr>
                                        <p:cTn id="13" dur="125" fill="hold">
                                          <p:stCondLst>
                                            <p:cond delay="0"/>
                                          </p:stCondLst>
                                        </p:cTn>
                                        <p:tgtEl>
                                          <p:spTgt spid="43"/>
                                        </p:tgtEl>
                                        <p:attrNameLst>
                                          <p:attrName>r</p:attrName>
                                        </p:attrNameLst>
                                      </p:cBhvr>
                                    </p:animRot>
                                    <p:animRot by="-1500000">
                                      <p:cBhvr>
                                        <p:cTn id="14" dur="125" fill="hold">
                                          <p:stCondLst>
                                            <p:cond delay="125"/>
                                          </p:stCondLst>
                                        </p:cTn>
                                        <p:tgtEl>
                                          <p:spTgt spid="43"/>
                                        </p:tgtEl>
                                        <p:attrNameLst>
                                          <p:attrName>r</p:attrName>
                                        </p:attrNameLst>
                                      </p:cBhvr>
                                    </p:animRot>
                                    <p:animRot by="-1500000">
                                      <p:cBhvr>
                                        <p:cTn id="15" dur="125" fill="hold">
                                          <p:stCondLst>
                                            <p:cond delay="250"/>
                                          </p:stCondLst>
                                        </p:cTn>
                                        <p:tgtEl>
                                          <p:spTgt spid="43"/>
                                        </p:tgtEl>
                                        <p:attrNameLst>
                                          <p:attrName>r</p:attrName>
                                        </p:attrNameLst>
                                      </p:cBhvr>
                                    </p:animRot>
                                    <p:animRot by="1500000">
                                      <p:cBhvr>
                                        <p:cTn id="16" dur="125" fill="hold">
                                          <p:stCondLst>
                                            <p:cond delay="375"/>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065 -0.03218 L -0.03842 0.64954 " pathEditMode="relative" rAng="0" ptsTypes="AA">
                                      <p:cBhvr>
                                        <p:cTn id="57" dur="2000" fill="hold"/>
                                        <p:tgtEl>
                                          <p:spTgt spid="19"/>
                                        </p:tgtEl>
                                        <p:attrNameLst>
                                          <p:attrName>ppt_x</p:attrName>
                                          <p:attrName>ppt_y</p:attrName>
                                        </p:attrNameLst>
                                      </p:cBhvr>
                                      <p:rCtr x="-1953" y="34074"/>
                                    </p:animMotion>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448" fill="hold"/>
                                        <p:tgtEl>
                                          <p:spTgt spid="42"/>
                                        </p:tgtEl>
                                      </p:cBhvr>
                                    </p:cmd>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875E-6 0 L -0.24323 0.3412 " pathEditMode="relative" rAng="0" ptsTypes="AA">
                                      <p:cBhvr>
                                        <p:cTn id="66" dur="2000" fill="hold"/>
                                        <p:tgtEl>
                                          <p:spTgt spid="22"/>
                                        </p:tgtEl>
                                        <p:attrNameLst>
                                          <p:attrName>ppt_x</p:attrName>
                                          <p:attrName>ppt_y</p:attrName>
                                        </p:attrNameLst>
                                      </p:cBhvr>
                                      <p:rCtr x="-12161" y="17060"/>
                                    </p:animMotion>
                                  </p:childTnLst>
                                </p:cTn>
                              </p:par>
                              <p:par>
                                <p:cTn id="67" presetID="1" presetClass="exit" presetSubtype="0" fill="hold" grpId="1"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448" fill="hold"/>
                                        <p:tgtEl>
                                          <p:spTgt spid="37"/>
                                        </p:tgtEl>
                                      </p:cBhvr>
                                    </p:cmd>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1.04167E-6 3.7037E-7 L 0.02708 0.34907 " pathEditMode="relative" rAng="0" ptsTypes="AA">
                                      <p:cBhvr>
                                        <p:cTn id="75" dur="2000" fill="hold"/>
                                        <p:tgtEl>
                                          <p:spTgt spid="25"/>
                                        </p:tgtEl>
                                        <p:attrNameLst>
                                          <p:attrName>ppt_x</p:attrName>
                                          <p:attrName>ppt_y</p:attrName>
                                        </p:attrNameLst>
                                      </p:cBhvr>
                                      <p:rCtr x="1354" y="17454"/>
                                    </p:animMotion>
                                  </p:childTnLst>
                                </p:cTn>
                              </p:par>
                              <p:par>
                                <p:cTn id="76" presetID="1" presetClass="exit" presetSubtype="0" fill="hold" grpId="1" nodeType="withEffect">
                                  <p:stCondLst>
                                    <p:cond delay="0"/>
                                  </p:stCondLst>
                                  <p:childTnLst>
                                    <p:set>
                                      <p:cBhvr>
                                        <p:cTn id="77" dur="1" fill="hold">
                                          <p:stCondLst>
                                            <p:cond delay="0"/>
                                          </p:stCondLst>
                                        </p:cTn>
                                        <p:tgtEl>
                                          <p:spTgt spid="15"/>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3448" fill="hold"/>
                                        <p:tgtEl>
                                          <p:spTgt spid="38"/>
                                        </p:tgtEl>
                                      </p:cBhvr>
                                    </p:cmd>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01666 -0.01921 L -0.09545 0.76227 " pathEditMode="relative" rAng="0" ptsTypes="AA">
                                      <p:cBhvr>
                                        <p:cTn id="84" dur="2000" fill="hold"/>
                                        <p:tgtEl>
                                          <p:spTgt spid="28"/>
                                        </p:tgtEl>
                                        <p:attrNameLst>
                                          <p:attrName>ppt_x</p:attrName>
                                          <p:attrName>ppt_y</p:attrName>
                                        </p:attrNameLst>
                                      </p:cBhvr>
                                      <p:rCtr x="-5612" y="39074"/>
                                    </p:animMotion>
                                  </p:childTnLst>
                                </p:cTn>
                              </p:par>
                              <p:par>
                                <p:cTn id="85" presetID="1" presetClass="exit" presetSubtype="0" fill="hold" grpId="1" nodeType="withEffect">
                                  <p:stCondLst>
                                    <p:cond delay="0"/>
                                  </p:stCondLst>
                                  <p:childTnLst>
                                    <p:set>
                                      <p:cBhvr>
                                        <p:cTn id="86" dur="1" fill="hold">
                                          <p:stCondLst>
                                            <p:cond delay="0"/>
                                          </p:stCondLst>
                                        </p:cTn>
                                        <p:tgtEl>
                                          <p:spTgt spid="16"/>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3448" fill="hold"/>
                                        <p:tgtEl>
                                          <p:spTgt spid="39"/>
                                        </p:tgtEl>
                                      </p:cBhvr>
                                    </p:cmd>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42" presetClass="path" presetSubtype="0" accel="50000" decel="50000" fill="hold" nodeType="clickEffect">
                                  <p:stCondLst>
                                    <p:cond delay="0"/>
                                  </p:stCondLst>
                                  <p:childTnLst>
                                    <p:animMotion origin="layout" path="M 4.16667E-7 2.96296E-6 L -0.12878 0.45648 " pathEditMode="relative" rAng="0" ptsTypes="AA">
                                      <p:cBhvr>
                                        <p:cTn id="93" dur="2000" fill="hold"/>
                                        <p:tgtEl>
                                          <p:spTgt spid="31"/>
                                        </p:tgtEl>
                                        <p:attrNameLst>
                                          <p:attrName>ppt_x</p:attrName>
                                          <p:attrName>ppt_y</p:attrName>
                                        </p:attrNameLst>
                                      </p:cBhvr>
                                      <p:rCtr x="-6445" y="22824"/>
                                    </p:animMotion>
                                  </p:childTnLst>
                                </p:cTn>
                              </p:par>
                              <p:par>
                                <p:cTn id="94" presetID="1" presetClass="exit" presetSubtype="0" fill="hold" grpId="1" nodeType="withEffect">
                                  <p:stCondLst>
                                    <p:cond delay="0"/>
                                  </p:stCondLst>
                                  <p:childTnLst>
                                    <p:set>
                                      <p:cBhvr>
                                        <p:cTn id="95" dur="1" fill="hold">
                                          <p:stCondLst>
                                            <p:cond delay="0"/>
                                          </p:stCondLst>
                                        </p:cTn>
                                        <p:tgtEl>
                                          <p:spTgt spid="1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3448" fill="hold"/>
                                        <p:tgtEl>
                                          <p:spTgt spid="40"/>
                                        </p:tgtEl>
                                      </p:cBhvr>
                                    </p:cmd>
                                  </p:childTnLst>
                                </p:cTn>
                              </p:par>
                            </p:childTnLst>
                          </p:cTn>
                        </p:par>
                      </p:childTnLst>
                    </p:cTn>
                  </p:par>
                </p:childTnLst>
              </p:cTn>
              <p:nextCondLst>
                <p:cond evt="onClick" delay="0">
                  <p:tgtEl>
                    <p:spTgt spid="17"/>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4.375E-6 -0.00139 L -0.29974 0.4919 " pathEditMode="relative" rAng="0" ptsTypes="AA">
                                      <p:cBhvr>
                                        <p:cTn id="102" dur="2000" fill="hold"/>
                                        <p:tgtEl>
                                          <p:spTgt spid="34"/>
                                        </p:tgtEl>
                                        <p:attrNameLst>
                                          <p:attrName>ppt_x</p:attrName>
                                          <p:attrName>ppt_y</p:attrName>
                                        </p:attrNameLst>
                                      </p:cBhvr>
                                      <p:rCtr x="-14987" y="24653"/>
                                    </p:animMotion>
                                  </p:childTnLst>
                                </p:cTn>
                              </p:par>
                              <p:par>
                                <p:cTn id="103" presetID="1" presetClass="exit" presetSubtype="0" fill="hold" grpId="1" nodeType="withEffect">
                                  <p:stCondLst>
                                    <p:cond delay="0"/>
                                  </p:stCondLst>
                                  <p:childTnLst>
                                    <p:set>
                                      <p:cBhvr>
                                        <p:cTn id="104" dur="1" fill="hold">
                                          <p:stCondLst>
                                            <p:cond delay="0"/>
                                          </p:stCondLst>
                                        </p:cTn>
                                        <p:tgtEl>
                                          <p:spTgt spid="18"/>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3448" fill="hold"/>
                                        <p:tgtEl>
                                          <p:spTgt spid="41"/>
                                        </p:tgtEl>
                                      </p:cBhvr>
                                    </p:cmd>
                                  </p:childTnLst>
                                </p:cTn>
                              </p:par>
                            </p:childTnLst>
                          </p:cTn>
                        </p:par>
                      </p:childTnLst>
                    </p:cTn>
                  </p:par>
                </p:childTnLst>
              </p:cTn>
              <p:nextCondLst>
                <p:cond evt="onClick" delay="0">
                  <p:tgtEl>
                    <p:spTgt spid="18"/>
                  </p:tgtEl>
                </p:cond>
              </p:nextCondLst>
            </p:seq>
            <p:audio>
              <p:cMediaNode vol="80000">
                <p:cTn id="107" fill="hold" display="0">
                  <p:stCondLst>
                    <p:cond delay="indefinite"/>
                  </p:stCondLst>
                  <p:endCondLst>
                    <p:cond evt="onStopAudio" delay="0">
                      <p:tgtEl>
                        <p:sldTgt/>
                      </p:tgtEl>
                    </p:cond>
                  </p:endCondLst>
                </p:cTn>
                <p:tgtEl>
                  <p:spTgt spid="37"/>
                </p:tgtEl>
              </p:cMediaNode>
            </p:audio>
            <p:audio>
              <p:cMediaNode vol="80000">
                <p:cTn id="108" fill="hold" display="0">
                  <p:stCondLst>
                    <p:cond delay="indefinite"/>
                  </p:stCondLst>
                  <p:endCondLst>
                    <p:cond evt="onStopAudio" delay="0">
                      <p:tgtEl>
                        <p:sldTgt/>
                      </p:tgtEl>
                    </p:cond>
                  </p:endCondLst>
                </p:cTn>
                <p:tgtEl>
                  <p:spTgt spid="38"/>
                </p:tgtEl>
              </p:cMediaNode>
            </p:audio>
            <p:audio>
              <p:cMediaNode vol="80000">
                <p:cTn id="109" fill="hold" display="0">
                  <p:stCondLst>
                    <p:cond delay="indefinite"/>
                  </p:stCondLst>
                  <p:endCondLst>
                    <p:cond evt="onStopAudio" delay="0">
                      <p:tgtEl>
                        <p:sldTgt/>
                      </p:tgtEl>
                    </p:cond>
                  </p:endCondLst>
                </p:cTn>
                <p:tgtEl>
                  <p:spTgt spid="39"/>
                </p:tgtEl>
              </p:cMediaNode>
            </p:audio>
            <p:audio>
              <p:cMediaNode vol="80000">
                <p:cTn id="110" fill="hold" display="0">
                  <p:stCondLst>
                    <p:cond delay="indefinite"/>
                  </p:stCondLst>
                  <p:endCondLst>
                    <p:cond evt="onStopAudio" delay="0">
                      <p:tgtEl>
                        <p:sldTgt/>
                      </p:tgtEl>
                    </p:cond>
                  </p:endCondLst>
                </p:cTn>
                <p:tgtEl>
                  <p:spTgt spid="40"/>
                </p:tgtEl>
              </p:cMediaNode>
            </p:audio>
            <p:audio>
              <p:cMediaNode vol="80000">
                <p:cTn id="111" fill="hold" display="0">
                  <p:stCondLst>
                    <p:cond delay="indefinite"/>
                  </p:stCondLst>
                  <p:endCondLst>
                    <p:cond evt="onStopAudio" delay="0">
                      <p:tgtEl>
                        <p:sldTgt/>
                      </p:tgtEl>
                    </p:cond>
                  </p:endCondLst>
                </p:cTn>
                <p:tgtEl>
                  <p:spTgt spid="41"/>
                </p:tgtEl>
              </p:cMediaNode>
            </p:audio>
            <p:audio>
              <p:cMediaNode vol="80000">
                <p:cTn id="112" fill="hold" display="0">
                  <p:stCondLst>
                    <p:cond delay="indefinite"/>
                  </p:stCondLst>
                  <p:endCondLst>
                    <p:cond evt="onStopAudio" delay="0">
                      <p:tgtEl>
                        <p:sldTgt/>
                      </p:tgtEl>
                    </p:cond>
                  </p:endCondLst>
                </p:cTn>
                <p:tgtEl>
                  <p:spTgt spid="42"/>
                </p:tgtEl>
              </p:cMediaNode>
            </p:audio>
            <p:audio>
              <p:cMediaNode vol="80000">
                <p:cTn id="113" fill="hold" display="0">
                  <p:stCondLst>
                    <p:cond delay="indefinite"/>
                  </p:stCondLst>
                  <p:endCondLst>
                    <p:cond evt="onStopAudio" delay="0">
                      <p:tgtEl>
                        <p:sldTgt/>
                      </p:tgtEl>
                    </p:cond>
                  </p:endCondLst>
                </p:cTn>
                <p:tgtEl>
                  <p:spTgt spid="44"/>
                </p:tgtEl>
              </p:cMediaNode>
            </p:audio>
          </p:childTnLst>
        </p:cTn>
      </p:par>
    </p:tnLst>
    <p:bldLst>
      <p:bldP spid="12"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083" r="975" b="49705"/>
          <a:stretch/>
        </p:blipFill>
        <p:spPr>
          <a:xfrm>
            <a:off x="1" y="-698338"/>
            <a:ext cx="12192000" cy="4181475"/>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86416" y="3740101"/>
            <a:ext cx="3581121" cy="2716227"/>
          </a:xfrm>
          <a:prstGeom prst="rect">
            <a:avLst/>
          </a:prstGeom>
        </p:spPr>
      </p:pic>
      <p:pic>
        <p:nvPicPr>
          <p:cNvPr id="24" name="Picture 1"/>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72665" y="4535064"/>
            <a:ext cx="884624" cy="112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4403869" y="3557293"/>
            <a:ext cx="3384261" cy="1631216"/>
          </a:xfrm>
          <a:prstGeom prst="rect">
            <a:avLst/>
          </a:prstGeom>
          <a:noFill/>
        </p:spPr>
        <p:txBody>
          <a:bodyPr wrap="none" lIns="91440" tIns="45720" rIns="91440" bIns="45720">
            <a:spAutoFit/>
          </a:bodyPr>
          <a:lstStyle/>
          <a:p>
            <a:pPr algn="ctr"/>
            <a:r>
              <a:rPr lang="en-US" sz="10000" b="1" dirty="0" err="1">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Tiết</a:t>
            </a:r>
            <a:r>
              <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 1</a:t>
            </a:r>
            <a:endPar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792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FABB269C-0F87-41B9-9522-9E7415121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2" name="Table 2">
            <a:extLst>
              <a:ext uri="{FF2B5EF4-FFF2-40B4-BE49-F238E27FC236}">
                <a16:creationId xmlns:a16="http://schemas.microsoft.com/office/drawing/2014/main" id="{9AE243B0-90A2-4C3A-9B02-1A0D4011D5C8}"/>
              </a:ext>
            </a:extLst>
          </p:cNvPr>
          <p:cNvGraphicFramePr>
            <a:graphicFrameLocks noGrp="1"/>
          </p:cNvGraphicFramePr>
          <p:nvPr>
            <p:extLst>
              <p:ext uri="{D42A27DB-BD31-4B8C-83A1-F6EECF244321}">
                <p14:modId xmlns:p14="http://schemas.microsoft.com/office/powerpoint/2010/main" val="43037735"/>
              </p:ext>
            </p:extLst>
          </p:nvPr>
        </p:nvGraphicFramePr>
        <p:xfrm>
          <a:off x="1842628" y="1949619"/>
          <a:ext cx="8543688"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533926344"/>
                    </a:ext>
                  </a:extLst>
                </a:gridCol>
                <a:gridCol w="2135922">
                  <a:extLst>
                    <a:ext uri="{9D8B030D-6E8A-4147-A177-3AD203B41FA5}">
                      <a16:colId xmlns:a16="http://schemas.microsoft.com/office/drawing/2014/main" val="3554662789"/>
                    </a:ext>
                  </a:extLst>
                </a:gridCol>
                <a:gridCol w="2135922">
                  <a:extLst>
                    <a:ext uri="{9D8B030D-6E8A-4147-A177-3AD203B41FA5}">
                      <a16:colId xmlns:a16="http://schemas.microsoft.com/office/drawing/2014/main" val="3956740664"/>
                    </a:ext>
                  </a:extLst>
                </a:gridCol>
                <a:gridCol w="2135922">
                  <a:extLst>
                    <a:ext uri="{9D8B030D-6E8A-4147-A177-3AD203B41FA5}">
                      <a16:colId xmlns:a16="http://schemas.microsoft.com/office/drawing/2014/main" val="3718198060"/>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loát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thoăn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hoắt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extLst>
                  <a:ext uri="{0D108BD9-81ED-4DB2-BD59-A6C34878D82A}">
                    <a16:rowId xmlns:a16="http://schemas.microsoft.com/office/drawing/2014/main" val="518053477"/>
                  </a:ext>
                </a:extLst>
              </a:tr>
            </a:tbl>
          </a:graphicData>
        </a:graphic>
      </p:graphicFrame>
      <p:graphicFrame>
        <p:nvGraphicFramePr>
          <p:cNvPr id="3" name="Table 2">
            <a:extLst>
              <a:ext uri="{FF2B5EF4-FFF2-40B4-BE49-F238E27FC236}">
                <a16:creationId xmlns:a16="http://schemas.microsoft.com/office/drawing/2014/main" id="{7BFC7F42-0C3D-4F4A-8CCF-3563731E0AC9}"/>
              </a:ext>
            </a:extLst>
          </p:cNvPr>
          <p:cNvGraphicFramePr>
            <a:graphicFrameLocks noGrp="1"/>
          </p:cNvGraphicFramePr>
          <p:nvPr>
            <p:extLst>
              <p:ext uri="{D42A27DB-BD31-4B8C-83A1-F6EECF244321}">
                <p14:modId xmlns:p14="http://schemas.microsoft.com/office/powerpoint/2010/main" val="863555971"/>
              </p:ext>
            </p:extLst>
          </p:nvPr>
        </p:nvGraphicFramePr>
        <p:xfrm>
          <a:off x="2867863" y="3218929"/>
          <a:ext cx="6407766"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4093234523"/>
                    </a:ext>
                  </a:extLst>
                </a:gridCol>
                <a:gridCol w="2135922">
                  <a:extLst>
                    <a:ext uri="{9D8B030D-6E8A-4147-A177-3AD203B41FA5}">
                      <a16:colId xmlns:a16="http://schemas.microsoft.com/office/drawing/2014/main" val="1996154555"/>
                    </a:ext>
                  </a:extLst>
                </a:gridCol>
                <a:gridCol w="2135922">
                  <a:extLst>
                    <a:ext uri="{9D8B030D-6E8A-4147-A177-3AD203B41FA5}">
                      <a16:colId xmlns:a16="http://schemas.microsoft.com/office/drawing/2014/main" val="1096324185"/>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loài</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huệ</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tùy</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27862700"/>
                  </a:ext>
                </a:extLst>
              </a:tr>
            </a:tbl>
          </a:graphicData>
        </a:graphic>
      </p:graphicFrame>
      <p:pic>
        <p:nvPicPr>
          <p:cNvPr id="34" name="Picture 33">
            <a:extLst>
              <a:ext uri="{FF2B5EF4-FFF2-40B4-BE49-F238E27FC236}">
                <a16:creationId xmlns:a16="http://schemas.microsoft.com/office/drawing/2014/main" id="{6E51D53C-CB7C-484D-8644-D54D6F2F0C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0370" y="94192"/>
            <a:ext cx="2139919" cy="1270736"/>
          </a:xfrm>
          <a:prstGeom prst="rect">
            <a:avLst/>
          </a:prstGeom>
        </p:spPr>
      </p:pic>
      <p:graphicFrame>
        <p:nvGraphicFramePr>
          <p:cNvPr id="20" name="Table 2">
            <a:extLst>
              <a:ext uri="{FF2B5EF4-FFF2-40B4-BE49-F238E27FC236}">
                <a16:creationId xmlns:a16="http://schemas.microsoft.com/office/drawing/2014/main" id="{93FBC301-8257-4581-A30D-92897820349A}"/>
              </a:ext>
            </a:extLst>
          </p:cNvPr>
          <p:cNvGraphicFramePr>
            <a:graphicFrameLocks noGrp="1"/>
          </p:cNvGraphicFramePr>
          <p:nvPr>
            <p:extLst>
              <p:ext uri="{D42A27DB-BD31-4B8C-83A1-F6EECF244321}">
                <p14:modId xmlns:p14="http://schemas.microsoft.com/office/powerpoint/2010/main" val="4140248575"/>
              </p:ext>
            </p:extLst>
          </p:nvPr>
        </p:nvGraphicFramePr>
        <p:xfrm>
          <a:off x="1842628" y="4562127"/>
          <a:ext cx="8543688"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533926344"/>
                    </a:ext>
                  </a:extLst>
                </a:gridCol>
                <a:gridCol w="2135922">
                  <a:extLst>
                    <a:ext uri="{9D8B030D-6E8A-4147-A177-3AD203B41FA5}">
                      <a16:colId xmlns:a16="http://schemas.microsoft.com/office/drawing/2014/main" val="3554662789"/>
                    </a:ext>
                  </a:extLst>
                </a:gridCol>
                <a:gridCol w="2135922">
                  <a:extLst>
                    <a:ext uri="{9D8B030D-6E8A-4147-A177-3AD203B41FA5}">
                      <a16:colId xmlns:a16="http://schemas.microsoft.com/office/drawing/2014/main" val="3956740664"/>
                    </a:ext>
                  </a:extLst>
                </a:gridCol>
                <a:gridCol w="2135922">
                  <a:extLst>
                    <a:ext uri="{9D8B030D-6E8A-4147-A177-3AD203B41FA5}">
                      <a16:colId xmlns:a16="http://schemas.microsoft.com/office/drawing/2014/main" val="3718198060"/>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chuyển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duyệt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18053477"/>
                  </a:ext>
                </a:extLst>
              </a:tr>
            </a:tbl>
          </a:graphicData>
        </a:graphic>
      </p:graphicFrame>
    </p:spTree>
    <p:extLst>
      <p:ext uri="{BB962C8B-B14F-4D97-AF65-F5344CB8AC3E}">
        <p14:creationId xmlns:p14="http://schemas.microsoft.com/office/powerpoint/2010/main" val="27351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549B0-9701-4D82-9C20-CA54EDF1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73" y="1089892"/>
            <a:ext cx="11563927" cy="5209308"/>
          </a:xfrm>
          <a:prstGeom prst="rect">
            <a:avLst/>
          </a:prstGeom>
        </p:spPr>
      </p:pic>
      <p:sp>
        <p:nvSpPr>
          <p:cNvPr id="3" name="TextBox 2">
            <a:extLst>
              <a:ext uri="{FF2B5EF4-FFF2-40B4-BE49-F238E27FC236}">
                <a16:creationId xmlns:a16="http://schemas.microsoft.com/office/drawing/2014/main" id="{A9CF66D2-855A-4D96-9893-F3CCA78A2439}"/>
              </a:ext>
            </a:extLst>
          </p:cNvPr>
          <p:cNvSpPr txBox="1"/>
          <p:nvPr/>
        </p:nvSpPr>
        <p:spPr>
          <a:xfrm>
            <a:off x="1742243" y="2259413"/>
            <a:ext cx="1732643" cy="1077218"/>
          </a:xfrm>
          <a:prstGeom prst="rect">
            <a:avLst/>
          </a:prstGeom>
          <a:noFill/>
        </p:spPr>
        <p:txBody>
          <a:bodyPr wrap="square" rtlCol="0">
            <a:spAutoFit/>
          </a:bodyPr>
          <a:lstStyle/>
          <a:p>
            <a:r>
              <a:rPr lang="en-US" sz="3200" dirty="0">
                <a:latin typeface="Quicksand Medium" panose="00000600000000000000" pitchFamily="2" charset="0"/>
              </a:rPr>
              <a:t>ngoan ngoãn</a:t>
            </a:r>
          </a:p>
        </p:txBody>
      </p:sp>
      <p:sp>
        <p:nvSpPr>
          <p:cNvPr id="4" name="TextBox 3">
            <a:extLst>
              <a:ext uri="{FF2B5EF4-FFF2-40B4-BE49-F238E27FC236}">
                <a16:creationId xmlns:a16="http://schemas.microsoft.com/office/drawing/2014/main" id="{ED5F8CAB-8838-4B12-9E42-A3C51647DAC6}"/>
              </a:ext>
            </a:extLst>
          </p:cNvPr>
          <p:cNvSpPr txBox="1"/>
          <p:nvPr/>
        </p:nvSpPr>
        <p:spPr>
          <a:xfrm>
            <a:off x="1359257" y="3739942"/>
            <a:ext cx="2498614" cy="584775"/>
          </a:xfrm>
          <a:prstGeom prst="rect">
            <a:avLst/>
          </a:prstGeom>
          <a:noFill/>
        </p:spPr>
        <p:txBody>
          <a:bodyPr wrap="square" rtlCol="0">
            <a:spAutoFit/>
          </a:bodyPr>
          <a:lstStyle/>
          <a:p>
            <a:r>
              <a:rPr lang="en-US" sz="3200" dirty="0">
                <a:latin typeface="Quicksand Medium" panose="00000600000000000000" pitchFamily="2" charset="0"/>
              </a:rPr>
              <a:t>lưu loát</a:t>
            </a:r>
          </a:p>
        </p:txBody>
      </p:sp>
      <p:sp>
        <p:nvSpPr>
          <p:cNvPr id="5" name="TextBox 4">
            <a:extLst>
              <a:ext uri="{FF2B5EF4-FFF2-40B4-BE49-F238E27FC236}">
                <a16:creationId xmlns:a16="http://schemas.microsoft.com/office/drawing/2014/main" id="{D637DBDD-D254-46B2-B50C-D99188493CA7}"/>
              </a:ext>
            </a:extLst>
          </p:cNvPr>
          <p:cNvSpPr txBox="1"/>
          <p:nvPr/>
        </p:nvSpPr>
        <p:spPr>
          <a:xfrm>
            <a:off x="2901920" y="5162094"/>
            <a:ext cx="2740841" cy="584775"/>
          </a:xfrm>
          <a:prstGeom prst="rect">
            <a:avLst/>
          </a:prstGeom>
          <a:noFill/>
        </p:spPr>
        <p:txBody>
          <a:bodyPr wrap="square" rtlCol="0">
            <a:spAutoFit/>
          </a:bodyPr>
          <a:lstStyle/>
          <a:p>
            <a:r>
              <a:rPr lang="en-US" sz="3200" dirty="0">
                <a:latin typeface="Quicksand Medium" panose="00000600000000000000" pitchFamily="2" charset="0"/>
              </a:rPr>
              <a:t>thủy thủ</a:t>
            </a:r>
          </a:p>
        </p:txBody>
      </p:sp>
      <p:sp>
        <p:nvSpPr>
          <p:cNvPr id="6" name="TextBox 5">
            <a:extLst>
              <a:ext uri="{FF2B5EF4-FFF2-40B4-BE49-F238E27FC236}">
                <a16:creationId xmlns:a16="http://schemas.microsoft.com/office/drawing/2014/main" id="{65D336A3-4E12-4180-99D3-7B8AA95DA503}"/>
              </a:ext>
            </a:extLst>
          </p:cNvPr>
          <p:cNvSpPr txBox="1"/>
          <p:nvPr/>
        </p:nvSpPr>
        <p:spPr>
          <a:xfrm>
            <a:off x="4140158" y="4283388"/>
            <a:ext cx="2718820" cy="584775"/>
          </a:xfrm>
          <a:prstGeom prst="rect">
            <a:avLst/>
          </a:prstGeom>
          <a:noFill/>
        </p:spPr>
        <p:txBody>
          <a:bodyPr wrap="square" rtlCol="0">
            <a:spAutoFit/>
          </a:bodyPr>
          <a:lstStyle/>
          <a:p>
            <a:r>
              <a:rPr lang="en-US" sz="3200" dirty="0">
                <a:latin typeface="Quicksand Medium" panose="00000600000000000000" pitchFamily="2" charset="0"/>
              </a:rPr>
              <a:t>xum xuê</a:t>
            </a:r>
          </a:p>
        </p:txBody>
      </p:sp>
      <p:sp>
        <p:nvSpPr>
          <p:cNvPr id="7" name="TextBox 6">
            <a:extLst>
              <a:ext uri="{FF2B5EF4-FFF2-40B4-BE49-F238E27FC236}">
                <a16:creationId xmlns:a16="http://schemas.microsoft.com/office/drawing/2014/main" id="{EE9EED69-E4DB-4133-AFC0-6EDCC3CE88CC}"/>
              </a:ext>
            </a:extLst>
          </p:cNvPr>
          <p:cNvSpPr txBox="1"/>
          <p:nvPr/>
        </p:nvSpPr>
        <p:spPr>
          <a:xfrm>
            <a:off x="6404196" y="4990087"/>
            <a:ext cx="2324896" cy="584775"/>
          </a:xfrm>
          <a:prstGeom prst="rect">
            <a:avLst/>
          </a:prstGeom>
          <a:noFill/>
        </p:spPr>
        <p:txBody>
          <a:bodyPr wrap="square" rtlCol="0">
            <a:spAutoFit/>
          </a:bodyPr>
          <a:lstStyle/>
          <a:p>
            <a:r>
              <a:rPr lang="en-US" sz="3200" dirty="0">
                <a:latin typeface="Quicksand Medium" panose="00000600000000000000" pitchFamily="2" charset="0"/>
              </a:rPr>
              <a:t>tuần lễ</a:t>
            </a:r>
          </a:p>
        </p:txBody>
      </p:sp>
      <p:sp>
        <p:nvSpPr>
          <p:cNvPr id="8" name="TextBox 7">
            <a:extLst>
              <a:ext uri="{FF2B5EF4-FFF2-40B4-BE49-F238E27FC236}">
                <a16:creationId xmlns:a16="http://schemas.microsoft.com/office/drawing/2014/main" id="{604DC9B5-6403-487D-85C0-575116F54F3C}"/>
              </a:ext>
            </a:extLst>
          </p:cNvPr>
          <p:cNvSpPr txBox="1"/>
          <p:nvPr/>
        </p:nvSpPr>
        <p:spPr>
          <a:xfrm>
            <a:off x="6066511" y="3474863"/>
            <a:ext cx="2809350" cy="584775"/>
          </a:xfrm>
          <a:prstGeom prst="rect">
            <a:avLst/>
          </a:prstGeom>
          <a:noFill/>
        </p:spPr>
        <p:txBody>
          <a:bodyPr wrap="square" rtlCol="0">
            <a:spAutoFit/>
          </a:bodyPr>
          <a:lstStyle/>
          <a:p>
            <a:r>
              <a:rPr lang="en-US" sz="3200" dirty="0">
                <a:latin typeface="Quicksand Medium" panose="00000600000000000000" pitchFamily="2" charset="0"/>
              </a:rPr>
              <a:t>ngoái lại</a:t>
            </a:r>
          </a:p>
        </p:txBody>
      </p:sp>
      <p:sp>
        <p:nvSpPr>
          <p:cNvPr id="9" name="TextBox 8">
            <a:extLst>
              <a:ext uri="{FF2B5EF4-FFF2-40B4-BE49-F238E27FC236}">
                <a16:creationId xmlns:a16="http://schemas.microsoft.com/office/drawing/2014/main" id="{B7B89518-DE31-423C-B020-E0EA57CA9438}"/>
              </a:ext>
            </a:extLst>
          </p:cNvPr>
          <p:cNvSpPr txBox="1"/>
          <p:nvPr/>
        </p:nvSpPr>
        <p:spPr>
          <a:xfrm>
            <a:off x="8502256" y="3188531"/>
            <a:ext cx="1684014" cy="1077218"/>
          </a:xfrm>
          <a:prstGeom prst="rect">
            <a:avLst/>
          </a:prstGeom>
          <a:noFill/>
        </p:spPr>
        <p:txBody>
          <a:bodyPr wrap="square" rtlCol="0">
            <a:spAutoFit/>
          </a:bodyPr>
          <a:lstStyle/>
          <a:p>
            <a:pPr algn="ctr"/>
            <a:r>
              <a:rPr lang="en-US" sz="3200" dirty="0">
                <a:latin typeface="Quicksand Medium" panose="00000600000000000000" pitchFamily="2" charset="0"/>
              </a:rPr>
              <a:t>vành khuyên</a:t>
            </a:r>
          </a:p>
        </p:txBody>
      </p:sp>
      <p:sp>
        <p:nvSpPr>
          <p:cNvPr id="10" name="TextBox 9">
            <a:extLst>
              <a:ext uri="{FF2B5EF4-FFF2-40B4-BE49-F238E27FC236}">
                <a16:creationId xmlns:a16="http://schemas.microsoft.com/office/drawing/2014/main" id="{E43CFEFC-6894-4508-9447-1B81EBA1EC12}"/>
              </a:ext>
            </a:extLst>
          </p:cNvPr>
          <p:cNvSpPr txBox="1"/>
          <p:nvPr/>
        </p:nvSpPr>
        <p:spPr>
          <a:xfrm>
            <a:off x="8927373" y="4844754"/>
            <a:ext cx="3110298" cy="584775"/>
          </a:xfrm>
          <a:prstGeom prst="rect">
            <a:avLst/>
          </a:prstGeom>
          <a:noFill/>
        </p:spPr>
        <p:txBody>
          <a:bodyPr wrap="square" rtlCol="0">
            <a:spAutoFit/>
          </a:bodyPr>
          <a:lstStyle/>
          <a:p>
            <a:r>
              <a:rPr lang="en-US" sz="3200" dirty="0">
                <a:latin typeface="Quicksand Medium" panose="00000600000000000000" pitchFamily="2" charset="0"/>
              </a:rPr>
              <a:t>xuất phát</a:t>
            </a:r>
          </a:p>
        </p:txBody>
      </p:sp>
      <p:sp>
        <p:nvSpPr>
          <p:cNvPr id="11" name="TextBox 10">
            <a:extLst>
              <a:ext uri="{FF2B5EF4-FFF2-40B4-BE49-F238E27FC236}">
                <a16:creationId xmlns:a16="http://schemas.microsoft.com/office/drawing/2014/main" id="{B1A35226-C5B0-4060-BBAB-20A8102AD011}"/>
              </a:ext>
            </a:extLst>
          </p:cNvPr>
          <p:cNvSpPr txBox="1"/>
          <p:nvPr/>
        </p:nvSpPr>
        <p:spPr>
          <a:xfrm>
            <a:off x="7471186" y="2253672"/>
            <a:ext cx="1720253" cy="1077218"/>
          </a:xfrm>
          <a:prstGeom prst="rect">
            <a:avLst/>
          </a:prstGeom>
          <a:noFill/>
        </p:spPr>
        <p:txBody>
          <a:bodyPr wrap="square" rtlCol="0">
            <a:spAutoFit/>
          </a:bodyPr>
          <a:lstStyle/>
          <a:p>
            <a:r>
              <a:rPr lang="en-US" sz="3200" dirty="0">
                <a:latin typeface="Quicksand Medium" panose="00000600000000000000" pitchFamily="2" charset="0"/>
              </a:rPr>
              <a:t>thoăn thoắt</a:t>
            </a:r>
          </a:p>
        </p:txBody>
      </p:sp>
      <p:sp>
        <p:nvSpPr>
          <p:cNvPr id="12" name="TextBox 11">
            <a:extLst>
              <a:ext uri="{FF2B5EF4-FFF2-40B4-BE49-F238E27FC236}">
                <a16:creationId xmlns:a16="http://schemas.microsoft.com/office/drawing/2014/main" id="{AEC769F6-8B7F-492C-BFC5-236EF39734B8}"/>
              </a:ext>
            </a:extLst>
          </p:cNvPr>
          <p:cNvSpPr txBox="1"/>
          <p:nvPr/>
        </p:nvSpPr>
        <p:spPr>
          <a:xfrm>
            <a:off x="3788029" y="2680969"/>
            <a:ext cx="1872547" cy="584775"/>
          </a:xfrm>
          <a:prstGeom prst="rect">
            <a:avLst/>
          </a:prstGeom>
          <a:noFill/>
        </p:spPr>
        <p:txBody>
          <a:bodyPr wrap="square" rtlCol="0">
            <a:spAutoFit/>
          </a:bodyPr>
          <a:lstStyle/>
          <a:p>
            <a:pPr algn="ctr"/>
            <a:r>
              <a:rPr lang="en-US" sz="3200" dirty="0">
                <a:latin typeface="Quicksand Medium" panose="00000600000000000000" pitchFamily="2" charset="0"/>
              </a:rPr>
              <a:t>tuyệt vời</a:t>
            </a:r>
          </a:p>
        </p:txBody>
      </p:sp>
      <p:pic>
        <p:nvPicPr>
          <p:cNvPr id="13" name="Picture 12">
            <a:extLst>
              <a:ext uri="{FF2B5EF4-FFF2-40B4-BE49-F238E27FC236}">
                <a16:creationId xmlns:a16="http://schemas.microsoft.com/office/drawing/2014/main" id="{6BCF91B3-B572-425E-8606-EB6FD6EE43B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289" y="0"/>
            <a:ext cx="2139919" cy="1270736"/>
          </a:xfrm>
          <a:prstGeom prst="rect">
            <a:avLst/>
          </a:prstGeom>
        </p:spPr>
      </p:pic>
    </p:spTree>
    <p:extLst>
      <p:ext uri="{BB962C8B-B14F-4D97-AF65-F5344CB8AC3E}">
        <p14:creationId xmlns:p14="http://schemas.microsoft.com/office/powerpoint/2010/main" val="28447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0" fill="hold"/>
                                        <p:tgtEl>
                                          <p:spTgt spid="5"/>
                                        </p:tgtEl>
                                        <p:attrNameLst>
                                          <p:attrName>ppt_w</p:attrName>
                                        </p:attrNameLst>
                                      </p:cBhvr>
                                      <p:tavLst>
                                        <p:tav tm="0">
                                          <p:val>
                                            <p:fltVal val="0"/>
                                          </p:val>
                                        </p:tav>
                                        <p:tav tm="100000">
                                          <p:val>
                                            <p:strVal val="#ppt_w"/>
                                          </p:val>
                                        </p:tav>
                                      </p:tavLst>
                                    </p:anim>
                                    <p:anim calcmode="lin" valueType="num">
                                      <p:cBhvr>
                                        <p:cTn id="22" dur="1500" fill="hold"/>
                                        <p:tgtEl>
                                          <p:spTgt spid="5"/>
                                        </p:tgtEl>
                                        <p:attrNameLst>
                                          <p:attrName>ppt_h</p:attrName>
                                        </p:attrNameLst>
                                      </p:cBhvr>
                                      <p:tavLst>
                                        <p:tav tm="0">
                                          <p:val>
                                            <p:fltVal val="0"/>
                                          </p:val>
                                        </p:tav>
                                        <p:tav tm="100000">
                                          <p:val>
                                            <p:strVal val="#ppt_h"/>
                                          </p:val>
                                        </p:tav>
                                      </p:tavLst>
                                    </p:anim>
                                    <p:animEffect transition="in" filter="fade">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500" fill="hold"/>
                                        <p:tgtEl>
                                          <p:spTgt spid="12"/>
                                        </p:tgtEl>
                                        <p:attrNameLst>
                                          <p:attrName>ppt_w</p:attrName>
                                        </p:attrNameLst>
                                      </p:cBhvr>
                                      <p:tavLst>
                                        <p:tav tm="0">
                                          <p:val>
                                            <p:fltVal val="0"/>
                                          </p:val>
                                        </p:tav>
                                        <p:tav tm="100000">
                                          <p:val>
                                            <p:strVal val="#ppt_w"/>
                                          </p:val>
                                        </p:tav>
                                      </p:tavLst>
                                    </p:anim>
                                    <p:anim calcmode="lin" valueType="num">
                                      <p:cBhvr>
                                        <p:cTn id="29" dur="1500" fill="hold"/>
                                        <p:tgtEl>
                                          <p:spTgt spid="12"/>
                                        </p:tgtEl>
                                        <p:attrNameLst>
                                          <p:attrName>ppt_h</p:attrName>
                                        </p:attrNameLst>
                                      </p:cBhvr>
                                      <p:tavLst>
                                        <p:tav tm="0">
                                          <p:val>
                                            <p:fltVal val="0"/>
                                          </p:val>
                                        </p:tav>
                                        <p:tav tm="100000">
                                          <p:val>
                                            <p:strVal val="#ppt_h"/>
                                          </p:val>
                                        </p:tav>
                                      </p:tavLst>
                                    </p:anim>
                                    <p:animEffect transition="in" filter="fade">
                                      <p:cBhvr>
                                        <p:cTn id="30" dur="1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500" fill="hold"/>
                                        <p:tgtEl>
                                          <p:spTgt spid="6"/>
                                        </p:tgtEl>
                                        <p:attrNameLst>
                                          <p:attrName>ppt_w</p:attrName>
                                        </p:attrNameLst>
                                      </p:cBhvr>
                                      <p:tavLst>
                                        <p:tav tm="0">
                                          <p:val>
                                            <p:fltVal val="0"/>
                                          </p:val>
                                        </p:tav>
                                        <p:tav tm="100000">
                                          <p:val>
                                            <p:strVal val="#ppt_w"/>
                                          </p:val>
                                        </p:tav>
                                      </p:tavLst>
                                    </p:anim>
                                    <p:anim calcmode="lin" valueType="num">
                                      <p:cBhvr>
                                        <p:cTn id="36" dur="1500" fill="hold"/>
                                        <p:tgtEl>
                                          <p:spTgt spid="6"/>
                                        </p:tgtEl>
                                        <p:attrNameLst>
                                          <p:attrName>ppt_h</p:attrName>
                                        </p:attrNameLst>
                                      </p:cBhvr>
                                      <p:tavLst>
                                        <p:tav tm="0">
                                          <p:val>
                                            <p:fltVal val="0"/>
                                          </p:val>
                                        </p:tav>
                                        <p:tav tm="100000">
                                          <p:val>
                                            <p:strVal val="#ppt_h"/>
                                          </p:val>
                                        </p:tav>
                                      </p:tavLst>
                                    </p:anim>
                                    <p:animEffect transition="in" filter="fade">
                                      <p:cBhvr>
                                        <p:cTn id="37" dur="1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500" fill="hold"/>
                                        <p:tgtEl>
                                          <p:spTgt spid="8"/>
                                        </p:tgtEl>
                                        <p:attrNameLst>
                                          <p:attrName>ppt_w</p:attrName>
                                        </p:attrNameLst>
                                      </p:cBhvr>
                                      <p:tavLst>
                                        <p:tav tm="0">
                                          <p:val>
                                            <p:fltVal val="0"/>
                                          </p:val>
                                        </p:tav>
                                        <p:tav tm="100000">
                                          <p:val>
                                            <p:strVal val="#ppt_w"/>
                                          </p:val>
                                        </p:tav>
                                      </p:tavLst>
                                    </p:anim>
                                    <p:anim calcmode="lin" valueType="num">
                                      <p:cBhvr>
                                        <p:cTn id="43" dur="1500" fill="hold"/>
                                        <p:tgtEl>
                                          <p:spTgt spid="8"/>
                                        </p:tgtEl>
                                        <p:attrNameLst>
                                          <p:attrName>ppt_h</p:attrName>
                                        </p:attrNameLst>
                                      </p:cBhvr>
                                      <p:tavLst>
                                        <p:tav tm="0">
                                          <p:val>
                                            <p:fltVal val="0"/>
                                          </p:val>
                                        </p:tav>
                                        <p:tav tm="100000">
                                          <p:val>
                                            <p:strVal val="#ppt_h"/>
                                          </p:val>
                                        </p:tav>
                                      </p:tavLst>
                                    </p:anim>
                                    <p:animEffect transition="in" filter="fade">
                                      <p:cBhvr>
                                        <p:cTn id="44" dur="1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500" fill="hold"/>
                                        <p:tgtEl>
                                          <p:spTgt spid="7"/>
                                        </p:tgtEl>
                                        <p:attrNameLst>
                                          <p:attrName>ppt_w</p:attrName>
                                        </p:attrNameLst>
                                      </p:cBhvr>
                                      <p:tavLst>
                                        <p:tav tm="0">
                                          <p:val>
                                            <p:fltVal val="0"/>
                                          </p:val>
                                        </p:tav>
                                        <p:tav tm="100000">
                                          <p:val>
                                            <p:strVal val="#ppt_w"/>
                                          </p:val>
                                        </p:tav>
                                      </p:tavLst>
                                    </p:anim>
                                    <p:anim calcmode="lin" valueType="num">
                                      <p:cBhvr>
                                        <p:cTn id="50" dur="1500" fill="hold"/>
                                        <p:tgtEl>
                                          <p:spTgt spid="7"/>
                                        </p:tgtEl>
                                        <p:attrNameLst>
                                          <p:attrName>ppt_h</p:attrName>
                                        </p:attrNameLst>
                                      </p:cBhvr>
                                      <p:tavLst>
                                        <p:tav tm="0">
                                          <p:val>
                                            <p:fltVal val="0"/>
                                          </p:val>
                                        </p:tav>
                                        <p:tav tm="100000">
                                          <p:val>
                                            <p:strVal val="#ppt_h"/>
                                          </p:val>
                                        </p:tav>
                                      </p:tavLst>
                                    </p:anim>
                                    <p:animEffect transition="in" filter="fade">
                                      <p:cBhvr>
                                        <p:cTn id="51" dur="1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500" fill="hold"/>
                                        <p:tgtEl>
                                          <p:spTgt spid="11"/>
                                        </p:tgtEl>
                                        <p:attrNameLst>
                                          <p:attrName>ppt_w</p:attrName>
                                        </p:attrNameLst>
                                      </p:cBhvr>
                                      <p:tavLst>
                                        <p:tav tm="0">
                                          <p:val>
                                            <p:fltVal val="0"/>
                                          </p:val>
                                        </p:tav>
                                        <p:tav tm="100000">
                                          <p:val>
                                            <p:strVal val="#ppt_w"/>
                                          </p:val>
                                        </p:tav>
                                      </p:tavLst>
                                    </p:anim>
                                    <p:anim calcmode="lin" valueType="num">
                                      <p:cBhvr>
                                        <p:cTn id="57" dur="1500" fill="hold"/>
                                        <p:tgtEl>
                                          <p:spTgt spid="11"/>
                                        </p:tgtEl>
                                        <p:attrNameLst>
                                          <p:attrName>ppt_h</p:attrName>
                                        </p:attrNameLst>
                                      </p:cBhvr>
                                      <p:tavLst>
                                        <p:tav tm="0">
                                          <p:val>
                                            <p:fltVal val="0"/>
                                          </p:val>
                                        </p:tav>
                                        <p:tav tm="100000">
                                          <p:val>
                                            <p:strVal val="#ppt_h"/>
                                          </p:val>
                                        </p:tav>
                                      </p:tavLst>
                                    </p:anim>
                                    <p:animEffect transition="in" filter="fade">
                                      <p:cBhvr>
                                        <p:cTn id="58" dur="1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500" fill="hold"/>
                                        <p:tgtEl>
                                          <p:spTgt spid="9"/>
                                        </p:tgtEl>
                                        <p:attrNameLst>
                                          <p:attrName>ppt_w</p:attrName>
                                        </p:attrNameLst>
                                      </p:cBhvr>
                                      <p:tavLst>
                                        <p:tav tm="0">
                                          <p:val>
                                            <p:fltVal val="0"/>
                                          </p:val>
                                        </p:tav>
                                        <p:tav tm="100000">
                                          <p:val>
                                            <p:strVal val="#ppt_w"/>
                                          </p:val>
                                        </p:tav>
                                      </p:tavLst>
                                    </p:anim>
                                    <p:anim calcmode="lin" valueType="num">
                                      <p:cBhvr>
                                        <p:cTn id="64" dur="1500" fill="hold"/>
                                        <p:tgtEl>
                                          <p:spTgt spid="9"/>
                                        </p:tgtEl>
                                        <p:attrNameLst>
                                          <p:attrName>ppt_h</p:attrName>
                                        </p:attrNameLst>
                                      </p:cBhvr>
                                      <p:tavLst>
                                        <p:tav tm="0">
                                          <p:val>
                                            <p:fltVal val="0"/>
                                          </p:val>
                                        </p:tav>
                                        <p:tav tm="100000">
                                          <p:val>
                                            <p:strVal val="#ppt_h"/>
                                          </p:val>
                                        </p:tav>
                                      </p:tavLst>
                                    </p:anim>
                                    <p:animEffect transition="in" filter="fade">
                                      <p:cBhvr>
                                        <p:cTn id="65" dur="1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500" fill="hold"/>
                                        <p:tgtEl>
                                          <p:spTgt spid="10"/>
                                        </p:tgtEl>
                                        <p:attrNameLst>
                                          <p:attrName>ppt_w</p:attrName>
                                        </p:attrNameLst>
                                      </p:cBhvr>
                                      <p:tavLst>
                                        <p:tav tm="0">
                                          <p:val>
                                            <p:fltVal val="0"/>
                                          </p:val>
                                        </p:tav>
                                        <p:tav tm="100000">
                                          <p:val>
                                            <p:strVal val="#ppt_w"/>
                                          </p:val>
                                        </p:tav>
                                      </p:tavLst>
                                    </p:anim>
                                    <p:anim calcmode="lin" valueType="num">
                                      <p:cBhvr>
                                        <p:cTn id="71" dur="1500" fill="hold"/>
                                        <p:tgtEl>
                                          <p:spTgt spid="10"/>
                                        </p:tgtEl>
                                        <p:attrNameLst>
                                          <p:attrName>ppt_h</p:attrName>
                                        </p:attrNameLst>
                                      </p:cBhvr>
                                      <p:tavLst>
                                        <p:tav tm="0">
                                          <p:val>
                                            <p:fltVal val="0"/>
                                          </p:val>
                                        </p:tav>
                                        <p:tav tm="100000">
                                          <p:val>
                                            <p:strVal val="#ppt_h"/>
                                          </p:val>
                                        </p:tav>
                                      </p:tavLst>
                                    </p:anim>
                                    <p:animEffect transition="in" filter="fade">
                                      <p:cBhvr>
                                        <p:cTn id="7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222BB-F8D3-4179-873F-84ECABA08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5309"/>
            <a:ext cx="12192000" cy="5292435"/>
          </a:xfrm>
          <a:prstGeom prst="rect">
            <a:avLst/>
          </a:prstGeom>
        </p:spPr>
      </p:pic>
      <p:sp>
        <p:nvSpPr>
          <p:cNvPr id="3" name="TextBox 2">
            <a:extLst>
              <a:ext uri="{FF2B5EF4-FFF2-40B4-BE49-F238E27FC236}">
                <a16:creationId xmlns:a16="http://schemas.microsoft.com/office/drawing/2014/main" id="{F94F8039-4848-4E59-BC0B-43A741878B87}"/>
              </a:ext>
            </a:extLst>
          </p:cNvPr>
          <p:cNvSpPr txBox="1"/>
          <p:nvPr/>
        </p:nvSpPr>
        <p:spPr>
          <a:xfrm>
            <a:off x="191729" y="1270736"/>
            <a:ext cx="11808542" cy="3416320"/>
          </a:xfrm>
          <a:prstGeom prst="rect">
            <a:avLst/>
          </a:prstGeom>
          <a:noFill/>
        </p:spPr>
        <p:txBody>
          <a:bodyPr wrap="square" rtlCol="0">
            <a:spAutoFit/>
          </a:bodyPr>
          <a:lstStyle/>
          <a:p>
            <a:pPr indent="461963" algn="just"/>
            <a:r>
              <a:rPr lang="en-US" sz="3600" dirty="0" err="1">
                <a:latin typeface="Quicksand Medium" panose="00000600000000000000" pitchFamily="2" charset="0"/>
              </a:rPr>
              <a:t>Mỗi</a:t>
            </a:r>
            <a:r>
              <a:rPr lang="en-US" sz="3600" dirty="0">
                <a:latin typeface="Quicksand Medium" panose="00000600000000000000" pitchFamily="2" charset="0"/>
              </a:rPr>
              <a:t> lần về quê, Hà lại được bà kể cho nghe nhiều câu chuyện hay. Nào là truyện thuyết về Lạc Long Quân, truyền thuyết Thánh Gióng, truyền thuyết về hồ Hoàn Kiếm. Nào là sự tích cây quất, sự tích cây xoài,... Giọng kể của bà trầm ấm, Hà bị cuốn vào các câu chuyện suốt từ đầu cho đến cuối.</a:t>
            </a:r>
          </a:p>
        </p:txBody>
      </p:sp>
      <p:pic>
        <p:nvPicPr>
          <p:cNvPr id="5" name="Picture 4">
            <a:extLst>
              <a:ext uri="{FF2B5EF4-FFF2-40B4-BE49-F238E27FC236}">
                <a16:creationId xmlns:a16="http://schemas.microsoft.com/office/drawing/2014/main" id="{E43A48FB-F11E-43A5-BE6F-E79E1F37F6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289" y="0"/>
            <a:ext cx="2139919" cy="1270736"/>
          </a:xfrm>
          <a:prstGeom prst="rect">
            <a:avLst/>
          </a:prstGeom>
        </p:spPr>
      </p:pic>
      <p:pic>
        <p:nvPicPr>
          <p:cNvPr id="6" name="Mỗi lần về quê">
            <a:hlinkClick r:id="" action="ppaction://media"/>
            <a:extLst>
              <a:ext uri="{FF2B5EF4-FFF2-40B4-BE49-F238E27FC236}">
                <a16:creationId xmlns:a16="http://schemas.microsoft.com/office/drawing/2014/main" id="{DDFE0033-E851-49CC-9DDF-4C43F06B0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255" y="5662317"/>
            <a:ext cx="609600" cy="609600"/>
          </a:xfrm>
          <a:prstGeom prst="rect">
            <a:avLst/>
          </a:prstGeom>
        </p:spPr>
      </p:pic>
    </p:spTree>
    <p:extLst>
      <p:ext uri="{BB962C8B-B14F-4D97-AF65-F5344CB8AC3E}">
        <p14:creationId xmlns:p14="http://schemas.microsoft.com/office/powerpoint/2010/main" val="34855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74"/>
            <a:ext cx="2383954" cy="1386018"/>
          </a:xfrm>
          <a:prstGeom prst="rect">
            <a:avLst/>
          </a:prstGeom>
        </p:spPr>
      </p:pic>
      <p:pic>
        <p:nvPicPr>
          <p:cNvPr id="15" name="Picture 14">
            <a:extLst>
              <a:ext uri="{FF2B5EF4-FFF2-40B4-BE49-F238E27FC236}">
                <a16:creationId xmlns:a16="http://schemas.microsoft.com/office/drawing/2014/main" id="{1F6E32A3-B177-43D9-9CFF-F2B2312751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5433" y="1553401"/>
            <a:ext cx="4344589" cy="1930216"/>
          </a:xfrm>
          <a:prstGeom prst="rect">
            <a:avLst/>
          </a:prstGeom>
        </p:spPr>
      </p:pic>
      <p:pic>
        <p:nvPicPr>
          <p:cNvPr id="17" name="Picture 16">
            <a:extLst>
              <a:ext uri="{FF2B5EF4-FFF2-40B4-BE49-F238E27FC236}">
                <a16:creationId xmlns:a16="http://schemas.microsoft.com/office/drawing/2014/main" id="{25831654-0982-45BD-8686-F5341851B0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1977" y="1553401"/>
            <a:ext cx="4344590" cy="1933422"/>
          </a:xfrm>
          <a:prstGeom prst="rect">
            <a:avLst/>
          </a:prstGeom>
        </p:spPr>
      </p:pic>
      <p:pic>
        <p:nvPicPr>
          <p:cNvPr id="19" name="Picture 18">
            <a:extLst>
              <a:ext uri="{FF2B5EF4-FFF2-40B4-BE49-F238E27FC236}">
                <a16:creationId xmlns:a16="http://schemas.microsoft.com/office/drawing/2014/main" id="{951B631F-2BCB-46C3-B781-FDAFB82598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27308" y="3963906"/>
            <a:ext cx="4337383" cy="1930216"/>
          </a:xfrm>
          <a:prstGeom prst="rect">
            <a:avLst/>
          </a:prstGeom>
        </p:spPr>
      </p:pic>
    </p:spTree>
    <p:extLst>
      <p:ext uri="{BB962C8B-B14F-4D97-AF65-F5344CB8AC3E}">
        <p14:creationId xmlns:p14="http://schemas.microsoft.com/office/powerpoint/2010/main" val="2794981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74"/>
            <a:ext cx="2383954" cy="1386018"/>
          </a:xfrm>
          <a:prstGeom prst="rect">
            <a:avLst/>
          </a:prstGeom>
        </p:spPr>
      </p:pic>
      <p:pic>
        <p:nvPicPr>
          <p:cNvPr id="3" name="Picture 2">
            <a:extLst>
              <a:ext uri="{FF2B5EF4-FFF2-40B4-BE49-F238E27FC236}">
                <a16:creationId xmlns:a16="http://schemas.microsoft.com/office/drawing/2014/main" id="{E9AF7965-161E-41ED-A166-B6CF84C22F6A}"/>
              </a:ext>
            </a:extLst>
          </p:cNvPr>
          <p:cNvPicPr>
            <a:picLocks noChangeAspect="1"/>
          </p:cNvPicPr>
          <p:nvPr/>
        </p:nvPicPr>
        <p:blipFill>
          <a:blip r:embed="rId3"/>
          <a:stretch>
            <a:fillRect/>
          </a:stretch>
        </p:blipFill>
        <p:spPr>
          <a:xfrm>
            <a:off x="0" y="2383561"/>
            <a:ext cx="12192000" cy="2090878"/>
          </a:xfrm>
          <a:prstGeom prst="rect">
            <a:avLst/>
          </a:prstGeom>
        </p:spPr>
      </p:pic>
    </p:spTree>
    <p:extLst>
      <p:ext uri="{BB962C8B-B14F-4D97-AF65-F5344CB8AC3E}">
        <p14:creationId xmlns:p14="http://schemas.microsoft.com/office/powerpoint/2010/main" val="1716101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6"/>
          <a:srcRect l="6538" t="5751" r="52380" b="1825"/>
          <a:stretch/>
        </p:blipFill>
        <p:spPr>
          <a:xfrm>
            <a:off x="975124" y="1196374"/>
            <a:ext cx="3104472" cy="2488703"/>
          </a:xfrm>
          <a:prstGeom prst="rect">
            <a:avLst/>
          </a:prstGeom>
        </p:spPr>
      </p:pic>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6"/>
          <a:srcRect l="50912" t="6092" r="7789" b="2018"/>
          <a:stretch/>
        </p:blipFill>
        <p:spPr>
          <a:xfrm>
            <a:off x="5883324" y="1196374"/>
            <a:ext cx="3104470" cy="2488703"/>
          </a:xfrm>
          <a:prstGeom prst="rect">
            <a:avLst/>
          </a:prstGeom>
        </p:spPr>
      </p:pic>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7"/>
          <a:srcRect l="6447" t="3641" r="51323" b="2172"/>
          <a:stretch/>
        </p:blipFill>
        <p:spPr>
          <a:xfrm>
            <a:off x="3547537" y="3840636"/>
            <a:ext cx="3104472" cy="2488702"/>
          </a:xfrm>
          <a:prstGeom prst="rect">
            <a:avLst/>
          </a:prstGeom>
        </p:spPr>
      </p:pic>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7"/>
          <a:srcRect l="52044" t="3737" r="5787" b="2232"/>
          <a:stretch/>
        </p:blipFill>
        <p:spPr>
          <a:xfrm>
            <a:off x="8450220" y="3821936"/>
            <a:ext cx="3104470" cy="2526101"/>
          </a:xfrm>
          <a:prstGeom prst="rect">
            <a:avLst/>
          </a:prstGeom>
        </p:spPr>
      </p:pic>
      <p:pic>
        <p:nvPicPr>
          <p:cNvPr id="27" name="Cặp sừng và đôi chân">
            <a:hlinkClick r:id="" action="ppaction://media"/>
            <a:extLst>
              <a:ext uri="{FF2B5EF4-FFF2-40B4-BE49-F238E27FC236}">
                <a16:creationId xmlns:a16="http://schemas.microsoft.com/office/drawing/2014/main" id="{004D728B-FEFB-4676-AA89-5B1F6E338D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7927" y="5719738"/>
            <a:ext cx="609600" cy="609600"/>
          </a:xfrm>
          <a:prstGeom prst="rect">
            <a:avLst/>
          </a:prstGeom>
        </p:spPr>
      </p:pic>
    </p:spTree>
    <p:extLst>
      <p:ext uri="{BB962C8B-B14F-4D97-AF65-F5344CB8AC3E}">
        <p14:creationId xmlns:p14="http://schemas.microsoft.com/office/powerpoint/2010/main" val="18441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1500"/>
                                        <p:tgtEl>
                                          <p:spTgt spid="24"/>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500"/>
                                        <p:tgtEl>
                                          <p:spTgt spid="25"/>
                                        </p:tgtEl>
                                      </p:cBhvr>
                                    </p:animEffect>
                                  </p:childTnLst>
                                </p:cTn>
                              </p:par>
                            </p:childTnLst>
                          </p:cTn>
                        </p:par>
                        <p:par>
                          <p:cTn id="23" fill="hold">
                            <p:stCondLst>
                              <p:cond delay="4500"/>
                            </p:stCondLst>
                            <p:childTnLst>
                              <p:par>
                                <p:cTn id="24" presetID="16" presetClass="entr" presetSubtype="2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5440" fill="hold"/>
                                        <p:tgtEl>
                                          <p:spTgt spid="27"/>
                                        </p:tgtEl>
                                      </p:cBhvr>
                                    </p:cmd>
                                  </p:childTnLst>
                                </p:cTn>
                              </p:par>
                            </p:childTnLst>
                          </p:cTn>
                        </p:par>
                      </p:childTnLst>
                    </p:cTn>
                  </p:par>
                </p:childTnLst>
              </p:cTn>
              <p:nextCondLst>
                <p:cond evt="onClick" delay="0">
                  <p:tgtEl>
                    <p:spTgt spid="27"/>
                  </p:tgtEl>
                </p:cond>
              </p:nextCondLst>
            </p:seq>
            <p:audio>
              <p:cMediaNode vol="80000">
                <p:cTn id="32" fill="hold" display="0">
                  <p:stCondLst>
                    <p:cond delay="indefinite"/>
                  </p:stCondLst>
                  <p:endCondLst>
                    <p:cond evt="onStopAudio" delay="0">
                      <p:tgtEl>
                        <p:sldTgt/>
                      </p:tgtEl>
                    </p:cond>
                  </p:endCondLst>
                </p:cTn>
                <p:tgtEl>
                  <p:spTgt spid="27"/>
                </p:tgtEl>
              </p:cMediaNode>
            </p:audio>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1052</TotalTime>
  <Words>224</Words>
  <Application>Microsoft Office PowerPoint</Application>
  <PresentationFormat>Widescreen</PresentationFormat>
  <Paragraphs>57</Paragraphs>
  <Slides>15</Slides>
  <Notes>7</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Arial-Rounded</vt:lpstr>
      <vt:lpstr>Calibri</vt:lpstr>
      <vt:lpstr>Calibri Light</vt:lpstr>
      <vt:lpstr>Quicksand</vt:lpstr>
      <vt:lpstr>Quicksand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Duyen</dc:creator>
  <cp:lastModifiedBy>Ms Quyen</cp:lastModifiedBy>
  <cp:revision>514</cp:revision>
  <dcterms:created xsi:type="dcterms:W3CDTF">2020-08-07T01:41:03Z</dcterms:created>
  <dcterms:modified xsi:type="dcterms:W3CDTF">2023-12-19T15:03:51Z</dcterms:modified>
</cp:coreProperties>
</file>