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6" r:id="rId2"/>
    <p:sldId id="337" r:id="rId3"/>
    <p:sldId id="293" r:id="rId4"/>
    <p:sldId id="321" r:id="rId5"/>
    <p:sldId id="320" r:id="rId6"/>
    <p:sldId id="323" r:id="rId7"/>
    <p:sldId id="322" r:id="rId8"/>
    <p:sldId id="333" r:id="rId9"/>
    <p:sldId id="334" r:id="rId10"/>
    <p:sldId id="325" r:id="rId11"/>
    <p:sldId id="326" r:id="rId12"/>
    <p:sldId id="327" r:id="rId13"/>
    <p:sldId id="310" r:id="rId14"/>
    <p:sldId id="329" r:id="rId15"/>
    <p:sldId id="260" r:id="rId16"/>
    <p:sldId id="335" r:id="rId17"/>
    <p:sldId id="330" r:id="rId18"/>
    <p:sldId id="304" r:id="rId19"/>
    <p:sldId id="3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B85410"/>
    <a:srgbClr val="D4EDF4"/>
    <a:srgbClr val="ABD5FF"/>
    <a:srgbClr val="FEDEE9"/>
    <a:srgbClr val="BCE6EB"/>
    <a:srgbClr val="ADDDEB"/>
    <a:srgbClr val="A7D4E0"/>
    <a:srgbClr val="A9D7E4"/>
    <a:srgbClr val="FDC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5887" autoAdjust="0"/>
  </p:normalViewPr>
  <p:slideViewPr>
    <p:cSldViewPr snapToGrid="0">
      <p:cViewPr varScale="1">
        <p:scale>
          <a:sx n="27" d="100"/>
          <a:sy n="27" d="100"/>
        </p:scale>
        <p:origin x="1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62FE1-C21D-4786-A0B2-C024F33A04AF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4D89-160B-431D-BB89-649EC80F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2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9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0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5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8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jp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DECE482-F5A7-3FE7-CAA1-C0F1E453CF7A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631131CA-DAFA-73A5-2310-D6EB73E4C208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405B460A-76EF-0862-9C69-1CCE912D77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3967DE2-9CBF-86CB-7312-47A8EE1A7CF1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32648541-B433-D018-302A-8127D5B7E124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C560E93-D10F-349E-4D28-1F66EA073ED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3F8ED0B3-59F0-45F1-FEBD-5AFB17CBE8BE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5DF2472F-93AF-A2CA-9E97-FB34F1695C08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B24D2DBD-8587-ECC9-87F6-ADA79EA60434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C26D9A71-483A-9B3F-A8F4-CD3EE339DDF2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427C7D2A-5CCB-5422-CFAE-33618941600B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0B0A19F5-4B5F-280E-9021-80761625A7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0E12EB97-6633-B5E1-C0D8-F3E7ABDA4A3B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37CA7BEA-4C6A-7627-8296-CABBB7196EC9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30046DE2-57A5-A9D0-2568-6B834A0D6FAC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26475391-9B77-27B2-F1E6-A0533B67A709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DAB7304D-1D35-44D1-C640-C7AEC29EB718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72BCC686-A88F-6FEC-FDA7-820CCC39CBAC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CF37D9CF-725A-E5DA-7FEB-CCE960E5BFF1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3D281575-7FDB-9626-A0FA-21FD1D25B596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B75DA1DA-9852-CC86-7A7C-68E0B1700C14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4D0217CF-42C1-8371-BA4F-DFFE89D61976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16">
            <a:extLst>
              <a:ext uri="{FF2B5EF4-FFF2-40B4-BE49-F238E27FC236}">
                <a16:creationId xmlns:a16="http://schemas.microsoft.com/office/drawing/2014/main" id="{AD8C4EA2-4A51-F038-0360-AC6E66AA7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13" y="3310856"/>
            <a:ext cx="9208509" cy="36011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0B53BE-5FAD-5D29-6E27-FA38A3DD7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C69E8B4-73B5-9D22-4286-E2C707F142B0}"/>
              </a:ext>
            </a:extLst>
          </p:cNvPr>
          <p:cNvSpPr txBox="1"/>
          <p:nvPr/>
        </p:nvSpPr>
        <p:spPr>
          <a:xfrm>
            <a:off x="2232101" y="3418666"/>
            <a:ext cx="7470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68D429-7C78-5859-8CA5-249B028EDAE8}"/>
              </a:ext>
            </a:extLst>
          </p:cNvPr>
          <p:cNvSpPr txBox="1"/>
          <p:nvPr/>
        </p:nvSpPr>
        <p:spPr>
          <a:xfrm>
            <a:off x="3348331" y="2047725"/>
            <a:ext cx="68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57537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E2D7FA-0736-4178-A9AC-1683DC9A2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9" y="733044"/>
            <a:ext cx="2437365" cy="144736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E592B5A-77F3-4EBB-AD0D-E93508D425D0}"/>
              </a:ext>
            </a:extLst>
          </p:cNvPr>
          <p:cNvSpPr txBox="1"/>
          <p:nvPr/>
        </p:nvSpPr>
        <p:spPr>
          <a:xfrm>
            <a:off x="934458" y="4017384"/>
            <a:ext cx="33270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>
                <a:latin typeface="HP-211" panose="020B0803050302020204" pitchFamily="34" charset="0"/>
              </a:rPr>
              <a:t>con </a:t>
            </a:r>
            <a:r>
              <a:rPr lang="en-US" sz="3700" dirty="0" err="1">
                <a:latin typeface="HP-211" panose="020B0803050302020204" pitchFamily="34" charset="0"/>
              </a:rPr>
              <a:t>thuyền</a:t>
            </a:r>
            <a:endParaRPr lang="en-US" sz="3700" dirty="0">
              <a:latin typeface="HP-211" panose="020B08030503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7BAFFB-3EA8-4C47-8BEF-8C8ACCC1BDCD}"/>
              </a:ext>
            </a:extLst>
          </p:cNvPr>
          <p:cNvSpPr txBox="1"/>
          <p:nvPr/>
        </p:nvSpPr>
        <p:spPr>
          <a:xfrm>
            <a:off x="4748250" y="4015837"/>
            <a:ext cx="348618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latin typeface="HP-211" panose="020B0803050302020204" pitchFamily="34" charset="0"/>
              </a:rPr>
              <a:t>trăng</a:t>
            </a:r>
            <a:r>
              <a:rPr lang="en-US" sz="3700" dirty="0">
                <a:latin typeface="HP-211" panose="020B0803050302020204" pitchFamily="34" charset="0"/>
              </a:rPr>
              <a:t> </a:t>
            </a:r>
            <a:r>
              <a:rPr lang="en-US" sz="3700" dirty="0" err="1">
                <a:latin typeface="HP-211" panose="020B0803050302020204" pitchFamily="34" charset="0"/>
              </a:rPr>
              <a:t>khuyết</a:t>
            </a:r>
            <a:endParaRPr lang="en-US" sz="3700" dirty="0">
              <a:latin typeface="HP-211" panose="020B08030503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F562D7-1646-408E-8A90-B54AB22F237A}"/>
              </a:ext>
            </a:extLst>
          </p:cNvPr>
          <p:cNvSpPr txBox="1"/>
          <p:nvPr/>
        </p:nvSpPr>
        <p:spPr>
          <a:xfrm>
            <a:off x="8446682" y="4014119"/>
            <a:ext cx="419177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latin typeface="HP-211" panose="020B0803050302020204" pitchFamily="34" charset="0"/>
              </a:rPr>
              <a:t>truyền</a:t>
            </a:r>
            <a:r>
              <a:rPr lang="en-US" sz="3700" dirty="0">
                <a:latin typeface="HP-211" panose="020B0803050302020204" pitchFamily="34" charset="0"/>
              </a:rPr>
              <a:t> </a:t>
            </a:r>
            <a:r>
              <a:rPr lang="en-US" sz="3700" dirty="0" err="1">
                <a:latin typeface="HP-211" panose="020B0803050302020204" pitchFamily="34" charset="0"/>
              </a:rPr>
              <a:t>thuyết</a:t>
            </a:r>
            <a:endParaRPr lang="en-US" sz="3700" dirty="0">
              <a:latin typeface="HP-211" panose="020B08030503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DA55442-6507-45A4-B67D-BAF1F28B5ED1}"/>
              </a:ext>
            </a:extLst>
          </p:cNvPr>
          <p:cNvSpPr/>
          <p:nvPr/>
        </p:nvSpPr>
        <p:spPr>
          <a:xfrm>
            <a:off x="6658142" y="4034903"/>
            <a:ext cx="128753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dirty="0" err="1">
                <a:solidFill>
                  <a:srgbClr val="FF0000"/>
                </a:solidFill>
                <a:latin typeface="HP-211" panose="020B0803050302020204" pitchFamily="34" charset="0"/>
              </a:rPr>
              <a:t>uyêt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281269E-689C-43EB-A30B-7EB5BDF84E7A}"/>
              </a:ext>
            </a:extLst>
          </p:cNvPr>
          <p:cNvSpPr/>
          <p:nvPr/>
        </p:nvSpPr>
        <p:spPr>
          <a:xfrm>
            <a:off x="2433525" y="4040782"/>
            <a:ext cx="141417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dirty="0" err="1">
                <a:solidFill>
                  <a:srgbClr val="FF0000"/>
                </a:solidFill>
                <a:latin typeface="HP-211" panose="020B0803050302020204" pitchFamily="34" charset="0"/>
              </a:rPr>
              <a:t>uyên</a:t>
            </a:r>
            <a:endParaRPr lang="en-US" sz="37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74A867-9A26-4A18-AB00-C71EFC9F3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2" b="4945"/>
          <a:stretch/>
        </p:blipFill>
        <p:spPr>
          <a:xfrm>
            <a:off x="914362" y="2023211"/>
            <a:ext cx="3027071" cy="197128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5CB62-858A-48BF-849C-9F9B95F7EB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t="4921"/>
          <a:stretch/>
        </p:blipFill>
        <p:spPr>
          <a:xfrm>
            <a:off x="4875119" y="2023211"/>
            <a:ext cx="2925137" cy="199061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E838BCC-43AE-4055-82BD-C4C9495C88FB}"/>
              </a:ext>
            </a:extLst>
          </p:cNvPr>
          <p:cNvSpPr/>
          <p:nvPr/>
        </p:nvSpPr>
        <p:spPr>
          <a:xfrm>
            <a:off x="8757923" y="4034903"/>
            <a:ext cx="141417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dirty="0" err="1">
                <a:solidFill>
                  <a:srgbClr val="FF0000"/>
                </a:solidFill>
                <a:latin typeface="HP-211" panose="020B0803050302020204" pitchFamily="34" charset="0"/>
              </a:rPr>
              <a:t>uyên</a:t>
            </a:r>
            <a:endParaRPr lang="en-US" sz="37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CFBC31-5D46-4997-867F-2FA8F56C0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739" y="2023212"/>
            <a:ext cx="2940499" cy="199061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0096025-77AD-4E57-BD2F-3BBDA1A8C44B}"/>
              </a:ext>
            </a:extLst>
          </p:cNvPr>
          <p:cNvSpPr/>
          <p:nvPr/>
        </p:nvSpPr>
        <p:spPr>
          <a:xfrm>
            <a:off x="10561927" y="4035384"/>
            <a:ext cx="128753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dirty="0" err="1">
                <a:solidFill>
                  <a:srgbClr val="FF0000"/>
                </a:solidFill>
                <a:latin typeface="HP-211" panose="020B0803050302020204" pitchFamily="34" charset="0"/>
              </a:rPr>
              <a:t>uyêt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9" grpId="0"/>
      <p:bldP spid="52" grpId="0"/>
      <p:bldP spid="55" grpId="0"/>
      <p:bldP spid="56" grpId="0"/>
      <p:bldP spid="58" grpId="0"/>
      <p:bldP spid="3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F79F50-DE83-4992-BDD6-6045DC51B77B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3" name="3">
              <a:extLst>
                <a:ext uri="{FF2B5EF4-FFF2-40B4-BE49-F238E27FC236}">
                  <a16:creationId xmlns:a16="http://schemas.microsoft.com/office/drawing/2014/main" id="{D328B46C-1122-4655-929E-87C330E781A3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4">
              <a:extLst>
                <a:ext uri="{FF2B5EF4-FFF2-40B4-BE49-F238E27FC236}">
                  <a16:creationId xmlns:a16="http://schemas.microsoft.com/office/drawing/2014/main" id="{88339743-EBF9-45C3-B762-B79BFF6EA5D8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5">
              <a:extLst>
                <a:ext uri="{FF2B5EF4-FFF2-40B4-BE49-F238E27FC236}">
                  <a16:creationId xmlns:a16="http://schemas.microsoft.com/office/drawing/2014/main" id="{0A3B2FC1-6A2A-44D6-9F10-EDC049644749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6">
              <a:extLst>
                <a:ext uri="{FF2B5EF4-FFF2-40B4-BE49-F238E27FC236}">
                  <a16:creationId xmlns:a16="http://schemas.microsoft.com/office/drawing/2014/main" id="{DC06F09A-8E55-4AF6-98D5-E85EF322606C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7">
              <a:extLst>
                <a:ext uri="{FF2B5EF4-FFF2-40B4-BE49-F238E27FC236}">
                  <a16:creationId xmlns:a16="http://schemas.microsoft.com/office/drawing/2014/main" id="{4AD3F294-5E63-4591-B4DD-978CEB584F32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35E9D4C-4566-4AD4-B3DE-F2DC17887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610" y="472387"/>
            <a:ext cx="3492038" cy="21204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32C1F2-44CD-4EAD-BE7C-A31FF844E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r="6721"/>
          <a:stretch/>
        </p:blipFill>
        <p:spPr>
          <a:xfrm>
            <a:off x="2669537" y="4623290"/>
            <a:ext cx="7323523" cy="20077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3FCD90-1E87-43F7-99E7-3FA093AEB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175" y="2898780"/>
            <a:ext cx="3492040" cy="15880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A73B4A-383B-49C2-8D75-C98722474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02" y="402336"/>
            <a:ext cx="2437365" cy="144736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BFE9C21-839B-46D3-8E88-1CC953F5E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4800" y="2898780"/>
            <a:ext cx="3482826" cy="15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683" y="1743139"/>
            <a:ext cx="4236683" cy="2733933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直角三角形 2">
            <a:extLst>
              <a:ext uri="{FF2B5EF4-FFF2-40B4-BE49-F238E27FC236}">
                <a16:creationId xmlns:a16="http://schemas.microsoft.com/office/drawing/2014/main" id="{08352BA7-0C78-4883-A3EF-65038260D90F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16A6B7-3ED5-4CCA-81E1-E0C7FD65A247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35" name="3">
              <a:extLst>
                <a:ext uri="{FF2B5EF4-FFF2-40B4-BE49-F238E27FC236}">
                  <a16:creationId xmlns:a16="http://schemas.microsoft.com/office/drawing/2014/main" id="{1665AADF-A293-457F-9FE5-769F5EE17D22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4">
              <a:extLst>
                <a:ext uri="{FF2B5EF4-FFF2-40B4-BE49-F238E27FC236}">
                  <a16:creationId xmlns:a16="http://schemas.microsoft.com/office/drawing/2014/main" id="{973468F6-EB13-47DC-9B37-5CA6115F65EE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5">
              <a:extLst>
                <a:ext uri="{FF2B5EF4-FFF2-40B4-BE49-F238E27FC236}">
                  <a16:creationId xmlns:a16="http://schemas.microsoft.com/office/drawing/2014/main" id="{47B0F9EF-C1EE-4277-8DE8-492FADA3E72B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6">
              <a:extLst>
                <a:ext uri="{FF2B5EF4-FFF2-40B4-BE49-F238E27FC236}">
                  <a16:creationId xmlns:a16="http://schemas.microsoft.com/office/drawing/2014/main" id="{88418AF3-728F-46C7-876A-8519FE66E614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7">
              <a:extLst>
                <a:ext uri="{FF2B5EF4-FFF2-40B4-BE49-F238E27FC236}">
                  <a16:creationId xmlns:a16="http://schemas.microsoft.com/office/drawing/2014/main" id="{B6F5D4FA-1498-4F39-8DC9-6CD4C10A531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3" y="314325"/>
            <a:ext cx="2440064" cy="1418642"/>
          </a:xfrm>
          <a:prstGeom prst="rect">
            <a:avLst/>
          </a:prstGeom>
        </p:spPr>
      </p:pic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B39592AF-FD7D-452E-BF44-496659229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634791"/>
            <a:ext cx="5211530" cy="22271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76D963-54C3-4A88-A4F8-BE8226D55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610" y="3109004"/>
            <a:ext cx="3837669" cy="170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5D9CFC-6BE3-48B4-A3A5-81B80CAFB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111836"/>
            <a:ext cx="5115004" cy="17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4517" y="1725662"/>
            <a:ext cx="4633376" cy="275141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角三角形 2">
            <a:extLst>
              <a:ext uri="{FF2B5EF4-FFF2-40B4-BE49-F238E27FC236}">
                <a16:creationId xmlns:a16="http://schemas.microsoft.com/office/drawing/2014/main" id="{BB0DDBEF-3DB8-4A60-94B6-BCBEE01B36B3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04F1CA-273E-48B2-939D-4ED606FA64E6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17" name="3">
              <a:extLst>
                <a:ext uri="{FF2B5EF4-FFF2-40B4-BE49-F238E27FC236}">
                  <a16:creationId xmlns:a16="http://schemas.microsoft.com/office/drawing/2014/main" id="{1B533FFB-937E-4D2B-B62D-51168E13ECE8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74E4E0C6-6596-4286-B78A-74563DC3DA9E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5">
              <a:extLst>
                <a:ext uri="{FF2B5EF4-FFF2-40B4-BE49-F238E27FC236}">
                  <a16:creationId xmlns:a16="http://schemas.microsoft.com/office/drawing/2014/main" id="{4750E5F2-5422-49FC-BF46-279FDB3EA842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6">
              <a:extLst>
                <a:ext uri="{FF2B5EF4-FFF2-40B4-BE49-F238E27FC236}">
                  <a16:creationId xmlns:a16="http://schemas.microsoft.com/office/drawing/2014/main" id="{F00FBC64-0576-4C2E-8DC8-B393416BF543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723FCA86-5800-4FE3-B93F-A916D9AB163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28CC902B-0248-4EC6-BEC7-D2EF970CF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486241"/>
            <a:ext cx="2155350" cy="1347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CDBC2E-86A2-4BD7-B8E9-A0C67669C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913" y="1283257"/>
            <a:ext cx="3945500" cy="458729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6B21303-EFDB-4895-8509-2E0E50D8552C}"/>
              </a:ext>
            </a:extLst>
          </p:cNvPr>
          <p:cNvSpPr txBox="1"/>
          <p:nvPr/>
        </p:nvSpPr>
        <p:spPr>
          <a:xfrm>
            <a:off x="2959236" y="1061089"/>
            <a:ext cx="2902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40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40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3161C5-A540-4221-B46A-AA2C968A9CF9}"/>
              </a:ext>
            </a:extLst>
          </p:cNvPr>
          <p:cNvSpPr txBox="1"/>
          <p:nvPr/>
        </p:nvSpPr>
        <p:spPr>
          <a:xfrm>
            <a:off x="2229639" y="1663871"/>
            <a:ext cx="5441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đĩa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FA9A18-520A-4A68-ABD4-C02A05673F7F}"/>
              </a:ext>
            </a:extLst>
          </p:cNvPr>
          <p:cNvSpPr txBox="1"/>
          <p:nvPr/>
        </p:nvSpPr>
        <p:spPr>
          <a:xfrm>
            <a:off x="2229639" y="3693245"/>
            <a:ext cx="54416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khuyết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Nhược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0763 0.04005 C 0.09219 0.04907 0.11601 0.05394 0.14101 0.05394 C 0.16953 0.05394 0.19232 0.04907 0.2082 0.04005 L 0.28463 0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角三角形 2">
            <a:extLst>
              <a:ext uri="{FF2B5EF4-FFF2-40B4-BE49-F238E27FC236}">
                <a16:creationId xmlns:a16="http://schemas.microsoft.com/office/drawing/2014/main" id="{BB0DDBEF-3DB8-4A60-94B6-BCBEE01B36B3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04F1CA-273E-48B2-939D-4ED606FA64E6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17" name="3">
              <a:extLst>
                <a:ext uri="{FF2B5EF4-FFF2-40B4-BE49-F238E27FC236}">
                  <a16:creationId xmlns:a16="http://schemas.microsoft.com/office/drawing/2014/main" id="{1B533FFB-937E-4D2B-B62D-51168E13ECE8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74E4E0C6-6596-4286-B78A-74563DC3DA9E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5">
              <a:extLst>
                <a:ext uri="{FF2B5EF4-FFF2-40B4-BE49-F238E27FC236}">
                  <a16:creationId xmlns:a16="http://schemas.microsoft.com/office/drawing/2014/main" id="{4750E5F2-5422-49FC-BF46-279FDB3EA842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6">
              <a:extLst>
                <a:ext uri="{FF2B5EF4-FFF2-40B4-BE49-F238E27FC236}">
                  <a16:creationId xmlns:a16="http://schemas.microsoft.com/office/drawing/2014/main" id="{F00FBC64-0576-4C2E-8DC8-B393416BF543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723FCA86-5800-4FE3-B93F-A916D9AB163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28CC902B-0248-4EC6-BEC7-D2EF970CF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" y="219095"/>
            <a:ext cx="2155350" cy="1347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CDBC2E-86A2-4BD7-B8E9-A0C67669C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36" y="1501829"/>
            <a:ext cx="3455429" cy="429116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6B21303-EFDB-4895-8509-2E0E50D8552C}"/>
              </a:ext>
            </a:extLst>
          </p:cNvPr>
          <p:cNvSpPr txBox="1"/>
          <p:nvPr/>
        </p:nvSpPr>
        <p:spPr>
          <a:xfrm>
            <a:off x="5907340" y="608037"/>
            <a:ext cx="323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48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48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3161C5-A540-4221-B46A-AA2C968A9CF9}"/>
              </a:ext>
            </a:extLst>
          </p:cNvPr>
          <p:cNvSpPr txBox="1"/>
          <p:nvPr/>
        </p:nvSpPr>
        <p:spPr>
          <a:xfrm>
            <a:off x="5288970" y="1377923"/>
            <a:ext cx="6073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6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đĩa</a:t>
            </a:r>
            <a:endParaRPr lang="en-US" sz="36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lửng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FA9A18-520A-4A68-ABD4-C02A05673F7F}"/>
              </a:ext>
            </a:extLst>
          </p:cNvPr>
          <p:cNvSpPr txBox="1"/>
          <p:nvPr/>
        </p:nvSpPr>
        <p:spPr>
          <a:xfrm>
            <a:off x="5288970" y="3744732"/>
            <a:ext cx="6073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khuyết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algn="just"/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endParaRPr lang="en-US" sz="36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Nhược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36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B6879E-A69D-416D-BEE7-0F54ED0FE21E}"/>
              </a:ext>
            </a:extLst>
          </p:cNvPr>
          <p:cNvSpPr txBox="1"/>
          <p:nvPr/>
        </p:nvSpPr>
        <p:spPr>
          <a:xfrm>
            <a:off x="10084924" y="3744732"/>
            <a:ext cx="99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uyêt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945BC-3BF4-4A7F-BB23-CBB1DCF0AD00}"/>
              </a:ext>
            </a:extLst>
          </p:cNvPr>
          <p:cNvSpPr txBox="1"/>
          <p:nvPr/>
        </p:nvSpPr>
        <p:spPr>
          <a:xfrm>
            <a:off x="8838045" y="4292300"/>
            <a:ext cx="114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9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2563" y="1725662"/>
            <a:ext cx="4457284" cy="275141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2">
            <a:extLst>
              <a:ext uri="{FF2B5EF4-FFF2-40B4-BE49-F238E27FC236}">
                <a16:creationId xmlns:a16="http://schemas.microsoft.com/office/drawing/2014/main" id="{660890BC-B2C4-4FE7-B5C3-25155CF60515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21C2AF-4D95-4B60-98A9-F9D1CDADB40E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8" name="3">
              <a:extLst>
                <a:ext uri="{FF2B5EF4-FFF2-40B4-BE49-F238E27FC236}">
                  <a16:creationId xmlns:a16="http://schemas.microsoft.com/office/drawing/2014/main" id="{0D744B34-3D92-49B0-8ECE-826DBC99DCDB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4">
              <a:extLst>
                <a:ext uri="{FF2B5EF4-FFF2-40B4-BE49-F238E27FC236}">
                  <a16:creationId xmlns:a16="http://schemas.microsoft.com/office/drawing/2014/main" id="{77F09860-C04B-4FB6-8CBD-28AA929D8BC5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CC95EDEC-06DB-44FF-8904-AD9B64A2B699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6">
              <a:extLst>
                <a:ext uri="{FF2B5EF4-FFF2-40B4-BE49-F238E27FC236}">
                  <a16:creationId xmlns:a16="http://schemas.microsoft.com/office/drawing/2014/main" id="{85E60C9C-D14C-413A-80EE-A03D7102D322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7">
              <a:extLst>
                <a:ext uri="{FF2B5EF4-FFF2-40B4-BE49-F238E27FC236}">
                  <a16:creationId xmlns:a16="http://schemas.microsoft.com/office/drawing/2014/main" id="{B9D9F54C-54DB-44CF-8C45-8EC6036A33E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05447" y="622192"/>
            <a:ext cx="499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DB65E5-F0B6-4370-AA0B-F1AB7872E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191" y="401058"/>
            <a:ext cx="1861224" cy="114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B49B45-FE03-4520-B03C-E3B65B35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61" y="1636695"/>
            <a:ext cx="9317877" cy="4599113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48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ACC278-3B53-463A-B69A-88A7E8B6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36" y="3964917"/>
            <a:ext cx="3936693" cy="2888780"/>
          </a:xfrm>
          <a:prstGeom prst="rect">
            <a:avLst/>
          </a:prstGeom>
        </p:spPr>
      </p:pic>
      <p:sp>
        <p:nvSpPr>
          <p:cNvPr id="2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3174772" y="2151727"/>
            <a:ext cx="5842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  <a:endParaRPr lang="en-US" sz="8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E62113FE-2993-151E-D91C-A51C420049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9822" b="982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9;p3">
            <a:extLst>
              <a:ext uri="{FF2B5EF4-FFF2-40B4-BE49-F238E27FC236}">
                <a16:creationId xmlns:a16="http://schemas.microsoft.com/office/drawing/2014/main" id="{4BC840DB-F08F-8621-9533-77535D72A3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55562" y="-130669"/>
            <a:ext cx="6472215" cy="721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4;p2">
            <a:extLst>
              <a:ext uri="{FF2B5EF4-FFF2-40B4-BE49-F238E27FC236}">
                <a16:creationId xmlns:a16="http://schemas.microsoft.com/office/drawing/2014/main" id="{A400D0A5-62F7-E71E-358B-9DC629CBEAA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11469" y="0"/>
            <a:ext cx="1206211" cy="114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67106-1093-B363-BBCA-A95E3E637B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699760"/>
            <a:ext cx="4120727" cy="1336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A6C7C-977B-D7FB-F6C4-3C61F577E8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743" y="5699760"/>
            <a:ext cx="4120727" cy="1336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C8E3F-F663-AB36-0621-9AD07B08B3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8" b="100000" l="9863" r="898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162" y="4258170"/>
            <a:ext cx="3048002" cy="2688922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7344FB8B-CB95-B4F5-41AE-70F811D78551}"/>
              </a:ext>
            </a:extLst>
          </p:cNvPr>
          <p:cNvSpPr/>
          <p:nvPr/>
        </p:nvSpPr>
        <p:spPr>
          <a:xfrm>
            <a:off x="9802537" y="721366"/>
            <a:ext cx="1493520" cy="65909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F8F29A4-52D2-4A4A-700D-81E6EAC4F17F}"/>
              </a:ext>
            </a:extLst>
          </p:cNvPr>
          <p:cNvSpPr/>
          <p:nvPr/>
        </p:nvSpPr>
        <p:spPr>
          <a:xfrm>
            <a:off x="10802911" y="765912"/>
            <a:ext cx="1493520" cy="65909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F028D1-0A3B-4892-BD44-BCF7B1CFD1A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2" r="30661"/>
          <a:stretch/>
        </p:blipFill>
        <p:spPr>
          <a:xfrm>
            <a:off x="8107414" y="2018787"/>
            <a:ext cx="2912300" cy="4389809"/>
          </a:xfrm>
          <a:prstGeom prst="rect">
            <a:avLst/>
          </a:prstGeom>
        </p:spPr>
      </p:pic>
      <p:pic>
        <p:nvPicPr>
          <p:cNvPr id="11" name="Google Shape;90;p2">
            <a:extLst>
              <a:ext uri="{FF2B5EF4-FFF2-40B4-BE49-F238E27FC236}">
                <a16:creationId xmlns:a16="http://schemas.microsoft.com/office/drawing/2014/main" id="{58C887F4-D5AA-0E98-E884-C846D7E38CB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5654040" y="5501640"/>
            <a:ext cx="6424108" cy="12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rò chơi hái táo">
            <a:extLst>
              <a:ext uri="{FF2B5EF4-FFF2-40B4-BE49-F238E27FC236}">
                <a16:creationId xmlns:a16="http://schemas.microsoft.com/office/drawing/2014/main" id="{8681212B-5211-557E-E329-8091602BA8ED}"/>
              </a:ext>
            </a:extLst>
          </p:cNvPr>
          <p:cNvSpPr/>
          <p:nvPr/>
        </p:nvSpPr>
        <p:spPr>
          <a:xfrm>
            <a:off x="4528217" y="-5224"/>
            <a:ext cx="60236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6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đèn pin">
            <a:extLst>
              <a:ext uri="{FF2B5EF4-FFF2-40B4-BE49-F238E27FC236}">
                <a16:creationId xmlns:a16="http://schemas.microsoft.com/office/drawing/2014/main" id="{EEE32D35-80F7-A1C3-A91A-2AD7124D5D9D}"/>
              </a:ext>
            </a:extLst>
          </p:cNvPr>
          <p:cNvSpPr txBox="1"/>
          <p:nvPr/>
        </p:nvSpPr>
        <p:spPr>
          <a:xfrm>
            <a:off x="6801356" y="5615518"/>
            <a:ext cx="4436184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quất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mũ len">
            <a:extLst>
              <a:ext uri="{FF2B5EF4-FFF2-40B4-BE49-F238E27FC236}">
                <a16:creationId xmlns:a16="http://schemas.microsoft.com/office/drawing/2014/main" id="{C3C56925-7627-7F7B-117F-C4B9FA31D4B0}"/>
              </a:ext>
            </a:extLst>
          </p:cNvPr>
          <p:cNvSpPr txBox="1"/>
          <p:nvPr/>
        </p:nvSpPr>
        <p:spPr>
          <a:xfrm>
            <a:off x="6777483" y="5615518"/>
            <a:ext cx="4502081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huân chương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mưa phùn">
            <a:extLst>
              <a:ext uri="{FF2B5EF4-FFF2-40B4-BE49-F238E27FC236}">
                <a16:creationId xmlns:a16="http://schemas.microsoft.com/office/drawing/2014/main" id="{80BC0778-2026-C9A7-AAB5-A5DA469649BF}"/>
              </a:ext>
            </a:extLst>
          </p:cNvPr>
          <p:cNvSpPr txBox="1"/>
          <p:nvPr/>
        </p:nvSpPr>
        <p:spPr>
          <a:xfrm>
            <a:off x="6804256" y="5615518"/>
            <a:ext cx="4436185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xuân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dế mèn">
            <a:extLst>
              <a:ext uri="{FF2B5EF4-FFF2-40B4-BE49-F238E27FC236}">
                <a16:creationId xmlns:a16="http://schemas.microsoft.com/office/drawing/2014/main" id="{A022A4C3-1753-EAB7-D5DB-3F3248FEC6D2}"/>
              </a:ext>
            </a:extLst>
          </p:cNvPr>
          <p:cNvSpPr txBox="1"/>
          <p:nvPr/>
        </p:nvSpPr>
        <p:spPr>
          <a:xfrm>
            <a:off x="6813940" y="5615518"/>
            <a:ext cx="4436184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khuân vác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bản tin">
            <a:extLst>
              <a:ext uri="{FF2B5EF4-FFF2-40B4-BE49-F238E27FC236}">
                <a16:creationId xmlns:a16="http://schemas.microsoft.com/office/drawing/2014/main" id="{715AC857-1084-97A0-C0F2-7765F323B492}"/>
              </a:ext>
            </a:extLst>
          </p:cNvPr>
          <p:cNvSpPr txBox="1"/>
          <p:nvPr/>
        </p:nvSpPr>
        <p:spPr>
          <a:xfrm>
            <a:off x="6802806" y="5615518"/>
            <a:ext cx="4436184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 thuật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un con">
            <a:extLst>
              <a:ext uri="{FF2B5EF4-FFF2-40B4-BE49-F238E27FC236}">
                <a16:creationId xmlns:a16="http://schemas.microsoft.com/office/drawing/2014/main" id="{C5D8B1FA-C86A-DC9A-3112-2005CB317881}"/>
              </a:ext>
            </a:extLst>
          </p:cNvPr>
          <p:cNvSpPr txBox="1"/>
          <p:nvPr/>
        </p:nvSpPr>
        <p:spPr>
          <a:xfrm>
            <a:off x="6804602" y="5615518"/>
            <a:ext cx="4432938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tra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">
            <a:extLst>
              <a:ext uri="{FF2B5EF4-FFF2-40B4-BE49-F238E27FC236}">
                <a16:creationId xmlns:a16="http://schemas.microsoft.com/office/drawing/2014/main" id="{EACC6BCC-EAF5-9324-DB9A-14D29438F54A}"/>
              </a:ext>
            </a:extLst>
          </p:cNvPr>
          <p:cNvGrpSpPr/>
          <p:nvPr/>
        </p:nvGrpSpPr>
        <p:grpSpPr>
          <a:xfrm>
            <a:off x="1032272" y="1286640"/>
            <a:ext cx="1072239" cy="1048433"/>
            <a:chOff x="2341807" y="722423"/>
            <a:chExt cx="1167507" cy="104843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0DCF15F-4887-296A-8FF4-5274D4CB2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1">
              <a:extLst>
                <a:ext uri="{FF2B5EF4-FFF2-40B4-BE49-F238E27FC236}">
                  <a16:creationId xmlns:a16="http://schemas.microsoft.com/office/drawing/2014/main" id="{5169C65F-CF59-9099-7208-B31E487DC14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6D17A15A-C667-3E57-A3E1-FC8AD9EBB842}"/>
              </a:ext>
            </a:extLst>
          </p:cNvPr>
          <p:cNvGrpSpPr/>
          <p:nvPr/>
        </p:nvGrpSpPr>
        <p:grpSpPr>
          <a:xfrm>
            <a:off x="4445074" y="2734052"/>
            <a:ext cx="1197368" cy="1048433"/>
            <a:chOff x="5632842" y="2105111"/>
            <a:chExt cx="1167507" cy="1048431"/>
          </a:xfrm>
        </p:grpSpPr>
        <p:pic>
          <p:nvPicPr>
            <p:cNvPr id="23" name="2">
              <a:extLst>
                <a:ext uri="{FF2B5EF4-FFF2-40B4-BE49-F238E27FC236}">
                  <a16:creationId xmlns:a16="http://schemas.microsoft.com/office/drawing/2014/main" id="{F71CC272-914E-6ACF-03D6-2B33CFAC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2">
              <a:extLst>
                <a:ext uri="{FF2B5EF4-FFF2-40B4-BE49-F238E27FC236}">
                  <a16:creationId xmlns:a16="http://schemas.microsoft.com/office/drawing/2014/main" id="{EFE27350-E94E-9765-8C1C-0707A099BA3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BAF636E9-469F-19A0-B8D0-8D73E3A30B28}"/>
              </a:ext>
            </a:extLst>
          </p:cNvPr>
          <p:cNvGrpSpPr/>
          <p:nvPr/>
        </p:nvGrpSpPr>
        <p:grpSpPr>
          <a:xfrm>
            <a:off x="235039" y="2979276"/>
            <a:ext cx="1072239" cy="1048433"/>
            <a:chOff x="1559230" y="2459387"/>
            <a:chExt cx="1167507" cy="10484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29AC669-FE7D-4C88-1659-AD05877B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F02543-6C4A-92BE-780D-33E2C888D52F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D6E43222-B1AB-1738-A8CF-D3F63C67B2CF}"/>
              </a:ext>
            </a:extLst>
          </p:cNvPr>
          <p:cNvGrpSpPr/>
          <p:nvPr/>
        </p:nvGrpSpPr>
        <p:grpSpPr>
          <a:xfrm>
            <a:off x="2378859" y="191467"/>
            <a:ext cx="1113394" cy="1048433"/>
            <a:chOff x="1559230" y="2459387"/>
            <a:chExt cx="1167507" cy="104843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5A79C4D-97EA-9D8E-590A-AEC22E3D7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4">
              <a:extLst>
                <a:ext uri="{FF2B5EF4-FFF2-40B4-BE49-F238E27FC236}">
                  <a16:creationId xmlns:a16="http://schemas.microsoft.com/office/drawing/2014/main" id="{A94288C2-5F7F-55D5-3B76-F737DB2FB38C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C5CB461B-0F42-2D0A-D02D-820B55872FD2}"/>
              </a:ext>
            </a:extLst>
          </p:cNvPr>
          <p:cNvGrpSpPr/>
          <p:nvPr/>
        </p:nvGrpSpPr>
        <p:grpSpPr>
          <a:xfrm>
            <a:off x="2446749" y="2044543"/>
            <a:ext cx="1045504" cy="1048433"/>
            <a:chOff x="1559230" y="2459387"/>
            <a:chExt cx="1167507" cy="104843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06FA6EF-8586-CFAE-AB29-2FBE8D02A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5">
              <a:extLst>
                <a:ext uri="{FF2B5EF4-FFF2-40B4-BE49-F238E27FC236}">
                  <a16:creationId xmlns:a16="http://schemas.microsoft.com/office/drawing/2014/main" id="{959D7B09-D5B8-F5F2-D37E-4FE6CF344DA5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71CB5FCA-6AF4-12A7-21F1-0BFE885ED77E}"/>
              </a:ext>
            </a:extLst>
          </p:cNvPr>
          <p:cNvGrpSpPr/>
          <p:nvPr/>
        </p:nvGrpSpPr>
        <p:grpSpPr>
          <a:xfrm>
            <a:off x="4003425" y="1532807"/>
            <a:ext cx="1072239" cy="1048433"/>
            <a:chOff x="1559230" y="2459387"/>
            <a:chExt cx="1167507" cy="104843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D4314CC-30CF-39E8-5C75-87214FF09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57B0EA-C927-F506-DE8D-6F6994F9FE45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7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80B6F0B8-B2D1-7FD0-C01B-2C2B03AD5E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0" y="498496"/>
            <a:ext cx="649817" cy="487363"/>
          </a:xfrm>
          <a:prstGeom prst="rect">
            <a:avLst/>
          </a:prstGeom>
        </p:spPr>
      </p:pic>
      <p:pic>
        <p:nvPicPr>
          <p:cNvPr id="38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C89B3CB5-F6DE-3807-86D8-C1659419C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1" y="1192959"/>
            <a:ext cx="649817" cy="487363"/>
          </a:xfrm>
          <a:prstGeom prst="rect">
            <a:avLst/>
          </a:prstGeom>
        </p:spPr>
      </p:pic>
      <p:pic>
        <p:nvPicPr>
          <p:cNvPr id="39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A4E68CB4-47F6-8C63-D66E-DD05901B3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2" y="1717175"/>
            <a:ext cx="649817" cy="487363"/>
          </a:xfrm>
          <a:prstGeom prst="rect">
            <a:avLst/>
          </a:prstGeom>
        </p:spPr>
      </p:pic>
      <p:pic>
        <p:nvPicPr>
          <p:cNvPr id="40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887D5A16-6667-4719-DF59-8E2E16BC6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58254" y="2187436"/>
            <a:ext cx="649817" cy="487363"/>
          </a:xfrm>
          <a:prstGeom prst="rect">
            <a:avLst/>
          </a:prstGeom>
        </p:spPr>
      </p:pic>
      <p:pic>
        <p:nvPicPr>
          <p:cNvPr id="41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1DFF1FDF-F247-4633-1074-355350517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83326" y="2621253"/>
            <a:ext cx="745237" cy="487363"/>
          </a:xfrm>
          <a:prstGeom prst="rect">
            <a:avLst/>
          </a:prstGeom>
        </p:spPr>
      </p:pic>
      <p:pic>
        <p:nvPicPr>
          <p:cNvPr id="4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A495B02A-078D-D8FB-EB58-89DA4ADD6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98683" y="3167056"/>
            <a:ext cx="649817" cy="487363"/>
          </a:xfrm>
          <a:prstGeom prst="rect">
            <a:avLst/>
          </a:prstGeom>
        </p:spPr>
      </p:pic>
      <p:sp>
        <p:nvSpPr>
          <p:cNvPr id="43" name="trò chơi hái táo">
            <a:extLst>
              <a:ext uri="{FF2B5EF4-FFF2-40B4-BE49-F238E27FC236}">
                <a16:creationId xmlns:a16="http://schemas.microsoft.com/office/drawing/2014/main" id="{7558F047-BB53-853C-F0F1-E49CB5A45E84}"/>
              </a:ext>
            </a:extLst>
          </p:cNvPr>
          <p:cNvSpPr/>
          <p:nvPr/>
        </p:nvSpPr>
        <p:spPr>
          <a:xfrm>
            <a:off x="4528217" y="-5224"/>
            <a:ext cx="60236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6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4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AB368B23-2CB9-220A-698A-DEB0E4312A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98683" y="405669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2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0.00026 -0.02338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3842 0.649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3407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4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24323 0.34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02708 0.3490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745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921 L -0.09545 0.7622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3907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12878 0.4564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44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139 L -0.29974 0.491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4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69" y="2087748"/>
            <a:ext cx="5132752" cy="188843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E70DF-CF66-4CBD-AECB-7313114D47AB}"/>
              </a:ext>
            </a:extLst>
          </p:cNvPr>
          <p:cNvSpPr/>
          <p:nvPr/>
        </p:nvSpPr>
        <p:spPr>
          <a:xfrm>
            <a:off x="2573694" y="5515238"/>
            <a:ext cx="7074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HP-211" panose="020B0803050302020204" pitchFamily="34" charset="0"/>
              </a:rPr>
              <a:t>Bà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kể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chuyện</a:t>
            </a:r>
            <a:r>
              <a:rPr lang="en-US" sz="4000" dirty="0">
                <a:latin typeface="HP-211" panose="020B0803050302020204" pitchFamily="34" charset="0"/>
              </a:rPr>
              <a:t> hay </a:t>
            </a:r>
            <a:r>
              <a:rPr lang="en-US" sz="4000" dirty="0" err="1">
                <a:latin typeface="HP-211" panose="020B0803050302020204" pitchFamily="34" charset="0"/>
              </a:rPr>
              <a:t>tuyệt</a:t>
            </a:r>
            <a:r>
              <a:rPr lang="en-US" sz="4000" dirty="0">
                <a:latin typeface="HP-211" panose="020B0803050302020204" pitchFamily="34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C486E4-BC83-4043-81BE-DC58901DA1BE}"/>
              </a:ext>
            </a:extLst>
          </p:cNvPr>
          <p:cNvSpPr/>
          <p:nvPr/>
        </p:nvSpPr>
        <p:spPr>
          <a:xfrm>
            <a:off x="5055609" y="5543849"/>
            <a:ext cx="1513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uyên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7CA1D5-272A-4C5D-B018-F37FA34D9660}"/>
              </a:ext>
            </a:extLst>
          </p:cNvPr>
          <p:cNvSpPr/>
          <p:nvPr/>
        </p:nvSpPr>
        <p:spPr>
          <a:xfrm>
            <a:off x="7839964" y="5544382"/>
            <a:ext cx="1377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uyêt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54CE37-7E41-47AD-A838-FCF00CF7E9FE}"/>
              </a:ext>
            </a:extLst>
          </p:cNvPr>
          <p:cNvGrpSpPr/>
          <p:nvPr/>
        </p:nvGrpSpPr>
        <p:grpSpPr>
          <a:xfrm>
            <a:off x="1119343" y="634877"/>
            <a:ext cx="9983244" cy="4781262"/>
            <a:chOff x="1119343" y="1454069"/>
            <a:chExt cx="9983244" cy="391196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3D0C26D-A429-4E2D-B47F-F2B663F65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9343" y="1454069"/>
              <a:ext cx="9983244" cy="39119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chemeClr val="accent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EE9BBC2-C639-4AD3-AA5C-D047B3D2C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615" y="1491966"/>
              <a:ext cx="2527522" cy="1407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54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3114133" y="1983460"/>
            <a:ext cx="5842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A33F45-2085-49F9-9C4F-080DE65F5D9C}"/>
              </a:ext>
            </a:extLst>
          </p:cNvPr>
          <p:cNvSpPr txBox="1"/>
          <p:nvPr/>
        </p:nvSpPr>
        <p:spPr>
          <a:xfrm>
            <a:off x="2282256" y="3239320"/>
            <a:ext cx="7408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6000" b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79: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uyên</a:t>
            </a:r>
            <a:r>
              <a:rPr lang="en-US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  </a:t>
            </a:r>
            <a:r>
              <a:rPr lang="en-US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uyêt</a:t>
            </a:r>
            <a:r>
              <a:rPr lang="en-US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 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211" panose="020B0803050302020204" pitchFamily="34" charset="0"/>
            </a:endParaRPr>
          </a:p>
        </p:txBody>
      </p:sp>
      <p:pic>
        <p:nvPicPr>
          <p:cNvPr id="32" name="16">
            <a:extLst>
              <a:ext uri="{FF2B5EF4-FFF2-40B4-BE49-F238E27FC236}">
                <a16:creationId xmlns:a16="http://schemas.microsoft.com/office/drawing/2014/main" id="{CCA7047B-9C89-4542-A73B-14003028E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6" y="3232870"/>
            <a:ext cx="9208509" cy="36011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7154" y="1716810"/>
            <a:ext cx="4236683" cy="2515845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5743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5743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E2D7FA-0736-4178-A9AC-1683DC9A2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9" y="540036"/>
            <a:ext cx="2437365" cy="144736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31C6DF1-A362-4205-9C10-7BA2EC9AD36A}"/>
              </a:ext>
            </a:extLst>
          </p:cNvPr>
          <p:cNvSpPr txBox="1"/>
          <p:nvPr/>
        </p:nvSpPr>
        <p:spPr>
          <a:xfrm>
            <a:off x="2933525" y="1142185"/>
            <a:ext cx="2706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uyên</a:t>
            </a:r>
            <a:endParaRPr lang="en-US" sz="7200" dirty="0"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911C02-2597-4AA3-8825-93281B6CCBEE}"/>
              </a:ext>
            </a:extLst>
          </p:cNvPr>
          <p:cNvSpPr txBox="1"/>
          <p:nvPr/>
        </p:nvSpPr>
        <p:spPr>
          <a:xfrm>
            <a:off x="6743340" y="1142185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uyêt</a:t>
            </a:r>
            <a:endParaRPr lang="en-US" sz="7200" dirty="0"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2A81922-59E4-400F-80BB-7E4A61EBB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67833"/>
              </p:ext>
            </p:extLst>
          </p:nvPr>
        </p:nvGraphicFramePr>
        <p:xfrm>
          <a:off x="3479554" y="2533098"/>
          <a:ext cx="5262824" cy="23604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31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631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1180232"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1180232">
                <a:tc gridSpan="2"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36C7BCD-A1A6-4D24-90A2-7A7B745E77C0}"/>
              </a:ext>
            </a:extLst>
          </p:cNvPr>
          <p:cNvSpPr txBox="1"/>
          <p:nvPr/>
        </p:nvSpPr>
        <p:spPr>
          <a:xfrm>
            <a:off x="3750083" y="2452514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err="1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7000" dirty="0"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E2BA8E-E164-48E8-848C-5903F6A45AAD}"/>
              </a:ext>
            </a:extLst>
          </p:cNvPr>
          <p:cNvSpPr txBox="1"/>
          <p:nvPr/>
        </p:nvSpPr>
        <p:spPr>
          <a:xfrm>
            <a:off x="6226225" y="2458330"/>
            <a:ext cx="25301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endParaRPr lang="en-US" sz="7000" dirty="0">
              <a:solidFill>
                <a:srgbClr val="FF0000"/>
              </a:solidFill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8DE75A-0FCA-4317-8533-159BAF964622}"/>
              </a:ext>
            </a:extLst>
          </p:cNvPr>
          <p:cNvSpPr txBox="1"/>
          <p:nvPr/>
        </p:nvSpPr>
        <p:spPr>
          <a:xfrm>
            <a:off x="3980008" y="3646162"/>
            <a:ext cx="44480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dirty="0" err="1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7000" dirty="0"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618ACA-9791-44BF-A563-F5367F545C98}"/>
              </a:ext>
            </a:extLst>
          </p:cNvPr>
          <p:cNvSpPr txBox="1"/>
          <p:nvPr/>
        </p:nvSpPr>
        <p:spPr>
          <a:xfrm>
            <a:off x="5526901" y="3641568"/>
            <a:ext cx="25821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endParaRPr lang="en-US" sz="7000" dirty="0">
              <a:solidFill>
                <a:srgbClr val="FF0000"/>
              </a:solidFill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4484B4-DD61-47B4-BBB5-558C7C5F6861}"/>
              </a:ext>
            </a:extLst>
          </p:cNvPr>
          <p:cNvSpPr txBox="1"/>
          <p:nvPr/>
        </p:nvSpPr>
        <p:spPr>
          <a:xfrm>
            <a:off x="4667875" y="1142185"/>
            <a:ext cx="105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n</a:t>
            </a:r>
            <a:endParaRPr lang="en-US" sz="7200" dirty="0">
              <a:solidFill>
                <a:srgbClr val="00B05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2A030C-8F19-4E65-A30A-EB948C9A85BC}"/>
              </a:ext>
            </a:extLst>
          </p:cNvPr>
          <p:cNvSpPr txBox="1"/>
          <p:nvPr/>
        </p:nvSpPr>
        <p:spPr>
          <a:xfrm>
            <a:off x="8478701" y="1143578"/>
            <a:ext cx="105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t</a:t>
            </a:r>
            <a:endParaRPr lang="en-US" sz="7200" dirty="0">
              <a:solidFill>
                <a:srgbClr val="00B05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2" grpId="0"/>
      <p:bldP spid="33" grpId="0"/>
      <p:bldP spid="35" grpId="0"/>
      <p:bldP spid="36" grpId="0"/>
      <p:bldP spid="37" grpId="0"/>
      <p:bldP spid="38" grpId="0"/>
      <p:bldP spid="24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20">
            <a:extLst>
              <a:ext uri="{FF2B5EF4-FFF2-40B4-BE49-F238E27FC236}">
                <a16:creationId xmlns:a16="http://schemas.microsoft.com/office/drawing/2014/main" id="{4B089530-3692-48BB-B787-77F0957DBA20}"/>
              </a:ext>
            </a:extLst>
          </p:cNvPr>
          <p:cNvCxnSpPr>
            <a:cxnSpLocks/>
          </p:cNvCxnSpPr>
          <p:nvPr/>
        </p:nvCxnSpPr>
        <p:spPr>
          <a:xfrm>
            <a:off x="2322079" y="1352952"/>
            <a:ext cx="878492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FDB34448-D03E-4F5A-BDB0-A7234D650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601436"/>
            <a:ext cx="2437365" cy="14473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E7E271C-0047-47B0-A8EE-F37A0D457B12}"/>
              </a:ext>
            </a:extLst>
          </p:cNvPr>
          <p:cNvGrpSpPr/>
          <p:nvPr/>
        </p:nvGrpSpPr>
        <p:grpSpPr>
          <a:xfrm>
            <a:off x="1471509" y="1359473"/>
            <a:ext cx="2597154" cy="3966152"/>
            <a:chOff x="1353952" y="2310442"/>
            <a:chExt cx="2597154" cy="3966152"/>
          </a:xfrm>
        </p:grpSpPr>
        <p:grpSp>
          <p:nvGrpSpPr>
            <p:cNvPr id="49" name="10">
              <a:extLst>
                <a:ext uri="{FF2B5EF4-FFF2-40B4-BE49-F238E27FC236}">
                  <a16:creationId xmlns:a16="http://schemas.microsoft.com/office/drawing/2014/main" id="{7A7D0F6B-AF03-4263-9540-C0F1F3141521}"/>
                </a:ext>
              </a:extLst>
            </p:cNvPr>
            <p:cNvGrpSpPr/>
            <p:nvPr/>
          </p:nvGrpSpPr>
          <p:grpSpPr>
            <a:xfrm>
              <a:off x="1353952" y="2310442"/>
              <a:ext cx="2597154" cy="3966152"/>
              <a:chOff x="562575" y="1386986"/>
              <a:chExt cx="990602" cy="3244124"/>
            </a:xfrm>
            <a:solidFill>
              <a:srgbClr val="F6E2E3"/>
            </a:solidFill>
          </p:grpSpPr>
          <p:grpSp>
            <p:nvGrpSpPr>
              <p:cNvPr id="52" name="组合 11">
                <a:extLst>
                  <a:ext uri="{FF2B5EF4-FFF2-40B4-BE49-F238E27FC236}">
                    <a16:creationId xmlns:a16="http://schemas.microsoft.com/office/drawing/2014/main" id="{E3352FA0-F9EF-485D-BBD8-6F497213DA32}"/>
                  </a:ext>
                </a:extLst>
              </p:cNvPr>
              <p:cNvGrpSpPr/>
              <p:nvPr/>
            </p:nvGrpSpPr>
            <p:grpSpPr>
              <a:xfrm>
                <a:off x="562575" y="1386986"/>
                <a:ext cx="990602" cy="3203681"/>
                <a:chOff x="751904" y="1673241"/>
                <a:chExt cx="1323980" cy="4281850"/>
              </a:xfrm>
              <a:grpFill/>
            </p:grpSpPr>
            <p:cxnSp>
              <p:nvCxnSpPr>
                <p:cNvPr id="58" name="15">
                  <a:extLst>
                    <a:ext uri="{FF2B5EF4-FFF2-40B4-BE49-F238E27FC236}">
                      <a16:creationId xmlns:a16="http://schemas.microsoft.com/office/drawing/2014/main" id="{8661B7F7-05A7-48C9-BA36-48613D5BAC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4232" y="1673241"/>
                  <a:ext cx="0" cy="2952773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16">
                  <a:extLst>
                    <a:ext uri="{FF2B5EF4-FFF2-40B4-BE49-F238E27FC236}">
                      <a16:creationId xmlns:a16="http://schemas.microsoft.com/office/drawing/2014/main" id="{7150A5C5-AA5E-4479-80CA-870C817DDF4C}"/>
                    </a:ext>
                  </a:extLst>
                </p:cNvPr>
                <p:cNvSpPr/>
                <p:nvPr/>
              </p:nvSpPr>
              <p:spPr>
                <a:xfrm>
                  <a:off x="751904" y="4631111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pattFill prst="pct40">
                  <a:fgClr>
                    <a:srgbClr val="FEDEE9"/>
                  </a:fgClr>
                  <a:bgClr>
                    <a:schemeClr val="bg1"/>
                  </a:bgClr>
                </a:pattFill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HP-211" panose="020B0803050302020204" pitchFamily="34" charset="0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56" name="13">
                <a:extLst>
                  <a:ext uri="{FF2B5EF4-FFF2-40B4-BE49-F238E27FC236}">
                    <a16:creationId xmlns:a16="http://schemas.microsoft.com/office/drawing/2014/main" id="{BED713BF-3D61-4F8B-B1B1-2C04F9FE19D9}"/>
                  </a:ext>
                </a:extLst>
              </p:cNvPr>
              <p:cNvSpPr/>
              <p:nvPr/>
            </p:nvSpPr>
            <p:spPr>
              <a:xfrm>
                <a:off x="608833" y="3733024"/>
                <a:ext cx="898087" cy="898086"/>
              </a:xfrm>
              <a:prstGeom prst="ellipse">
                <a:avLst/>
              </a:prstGeom>
              <a:pattFill prst="pct90">
                <a:fgClr>
                  <a:srgbClr val="FEDEE9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HP-211" panose="020B0803050302020204" pitchFamily="34" charset="0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4049D7E-A00A-44AA-8791-7BC108808923}"/>
                </a:ext>
              </a:extLst>
            </p:cNvPr>
            <p:cNvSpPr txBox="1"/>
            <p:nvPr/>
          </p:nvSpPr>
          <p:spPr>
            <a:xfrm>
              <a:off x="1427994" y="5320131"/>
              <a:ext cx="24294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chuyến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DFCB977-D9A7-4857-83E1-B1E1DA0ADB41}"/>
                </a:ext>
              </a:extLst>
            </p:cNvPr>
            <p:cNvSpPr txBox="1"/>
            <p:nvPr/>
          </p:nvSpPr>
          <p:spPr>
            <a:xfrm>
              <a:off x="2183822" y="5320152"/>
              <a:ext cx="17292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uyên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1E9C98-B88D-4FDF-BDC1-30FEB1A421A8}"/>
              </a:ext>
            </a:extLst>
          </p:cNvPr>
          <p:cNvGrpSpPr/>
          <p:nvPr/>
        </p:nvGrpSpPr>
        <p:grpSpPr>
          <a:xfrm>
            <a:off x="4048440" y="1352952"/>
            <a:ext cx="2597154" cy="2818230"/>
            <a:chOff x="3930883" y="2303921"/>
            <a:chExt cx="2597154" cy="2818230"/>
          </a:xfrm>
        </p:grpSpPr>
        <p:grpSp>
          <p:nvGrpSpPr>
            <p:cNvPr id="61" name="21">
              <a:extLst>
                <a:ext uri="{FF2B5EF4-FFF2-40B4-BE49-F238E27FC236}">
                  <a16:creationId xmlns:a16="http://schemas.microsoft.com/office/drawing/2014/main" id="{041D08AC-7A39-49DD-963C-D6B4DB6A2733}"/>
                </a:ext>
              </a:extLst>
            </p:cNvPr>
            <p:cNvGrpSpPr/>
            <p:nvPr/>
          </p:nvGrpSpPr>
          <p:grpSpPr>
            <a:xfrm>
              <a:off x="3930883" y="2303921"/>
              <a:ext cx="2597154" cy="2818230"/>
              <a:chOff x="1613160" y="1083724"/>
              <a:chExt cx="990602" cy="2305178"/>
            </a:xfrm>
            <a:solidFill>
              <a:srgbClr val="ADDDEB"/>
            </a:solidFill>
          </p:grpSpPr>
          <p:grpSp>
            <p:nvGrpSpPr>
              <p:cNvPr id="62" name="组合 22">
                <a:extLst>
                  <a:ext uri="{FF2B5EF4-FFF2-40B4-BE49-F238E27FC236}">
                    <a16:creationId xmlns:a16="http://schemas.microsoft.com/office/drawing/2014/main" id="{7166537F-6E36-495E-B6BF-C6DE164A8002}"/>
                  </a:ext>
                </a:extLst>
              </p:cNvPr>
              <p:cNvGrpSpPr/>
              <p:nvPr/>
            </p:nvGrpSpPr>
            <p:grpSpPr>
              <a:xfrm>
                <a:off x="1613160" y="1083724"/>
                <a:ext cx="990602" cy="2227897"/>
                <a:chOff x="2156053" y="1267920"/>
                <a:chExt cx="1323980" cy="2977675"/>
              </a:xfrm>
              <a:grpFill/>
            </p:grpSpPr>
            <p:cxnSp>
              <p:nvCxnSpPr>
                <p:cNvPr id="66" name="26">
                  <a:extLst>
                    <a:ext uri="{FF2B5EF4-FFF2-40B4-BE49-F238E27FC236}">
                      <a16:creationId xmlns:a16="http://schemas.microsoft.com/office/drawing/2014/main" id="{C3130EA6-F511-4489-AB8D-A6352DBA28D7}"/>
                    </a:ext>
                  </a:extLst>
                </p:cNvPr>
                <p:cNvCxnSpPr/>
                <p:nvPr/>
              </p:nvCxnSpPr>
              <p:spPr>
                <a:xfrm>
                  <a:off x="2818381" y="1267920"/>
                  <a:ext cx="0" cy="1648599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27">
                  <a:extLst>
                    <a:ext uri="{FF2B5EF4-FFF2-40B4-BE49-F238E27FC236}">
                      <a16:creationId xmlns:a16="http://schemas.microsoft.com/office/drawing/2014/main" id="{96704FF1-F624-46C8-90C9-5C26596E9757}"/>
                    </a:ext>
                  </a:extLst>
                </p:cNvPr>
                <p:cNvSpPr/>
                <p:nvPr/>
              </p:nvSpPr>
              <p:spPr>
                <a:xfrm>
                  <a:off x="2156053" y="2921615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pattFill prst="pct90">
                  <a:fgClr>
                    <a:srgbClr val="BCE6EB"/>
                  </a:fgClr>
                  <a:bgClr>
                    <a:schemeClr val="bg1"/>
                  </a:bgClr>
                </a:pattFill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HP-211" panose="020B0803050302020204" pitchFamily="34" charset="0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64" name="24">
                <a:extLst>
                  <a:ext uri="{FF2B5EF4-FFF2-40B4-BE49-F238E27FC236}">
                    <a16:creationId xmlns:a16="http://schemas.microsoft.com/office/drawing/2014/main" id="{C76CCED2-40AE-4E0A-8F75-929CB3197C5C}"/>
                  </a:ext>
                </a:extLst>
              </p:cNvPr>
              <p:cNvSpPr/>
              <p:nvPr/>
            </p:nvSpPr>
            <p:spPr>
              <a:xfrm>
                <a:off x="1659417" y="2490816"/>
                <a:ext cx="898087" cy="898086"/>
              </a:xfrm>
              <a:prstGeom prst="ellipse">
                <a:avLst/>
              </a:prstGeom>
              <a:pattFill prst="pct90">
                <a:fgClr>
                  <a:srgbClr val="D4EDF4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HP-211" panose="020B0803050302020204" pitchFamily="34" charset="0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379313B-2D77-4936-9761-9A4F5CFD111B}"/>
                </a:ext>
              </a:extLst>
            </p:cNvPr>
            <p:cNvSpPr txBox="1"/>
            <p:nvPr/>
          </p:nvSpPr>
          <p:spPr>
            <a:xfrm>
              <a:off x="4226324" y="4195664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luyện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A5E86EE-BA58-40B6-AC61-24545CE3C6F6}"/>
                </a:ext>
              </a:extLst>
            </p:cNvPr>
            <p:cNvSpPr txBox="1"/>
            <p:nvPr/>
          </p:nvSpPr>
          <p:spPr>
            <a:xfrm>
              <a:off x="4513106" y="4195685"/>
              <a:ext cx="16342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uyên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CA146D-3F43-4207-950D-4041D59E84C1}"/>
              </a:ext>
            </a:extLst>
          </p:cNvPr>
          <p:cNvGrpSpPr/>
          <p:nvPr/>
        </p:nvGrpSpPr>
        <p:grpSpPr>
          <a:xfrm>
            <a:off x="6625371" y="1362089"/>
            <a:ext cx="2597154" cy="3462053"/>
            <a:chOff x="6507814" y="2313058"/>
            <a:chExt cx="2597154" cy="3462053"/>
          </a:xfrm>
        </p:grpSpPr>
        <p:grpSp>
          <p:nvGrpSpPr>
            <p:cNvPr id="68" name="28">
              <a:extLst>
                <a:ext uri="{FF2B5EF4-FFF2-40B4-BE49-F238E27FC236}">
                  <a16:creationId xmlns:a16="http://schemas.microsoft.com/office/drawing/2014/main" id="{E95855B0-7E51-4D43-ABEC-E2E7FD1E09F3}"/>
                </a:ext>
              </a:extLst>
            </p:cNvPr>
            <p:cNvGrpSpPr/>
            <p:nvPr/>
          </p:nvGrpSpPr>
          <p:grpSpPr>
            <a:xfrm>
              <a:off x="6507814" y="2313058"/>
              <a:ext cx="2597154" cy="3462053"/>
              <a:chOff x="2756355" y="1083724"/>
              <a:chExt cx="990602" cy="2831795"/>
            </a:xfrm>
            <a:solidFill>
              <a:srgbClr val="F6E2E3"/>
            </a:solidFill>
          </p:grpSpPr>
          <p:grpSp>
            <p:nvGrpSpPr>
              <p:cNvPr id="69" name="组合 29">
                <a:extLst>
                  <a:ext uri="{FF2B5EF4-FFF2-40B4-BE49-F238E27FC236}">
                    <a16:creationId xmlns:a16="http://schemas.microsoft.com/office/drawing/2014/main" id="{8F1A6A1C-6645-4F7E-A34D-2204E82EAA00}"/>
                  </a:ext>
                </a:extLst>
              </p:cNvPr>
              <p:cNvGrpSpPr/>
              <p:nvPr/>
            </p:nvGrpSpPr>
            <p:grpSpPr>
              <a:xfrm>
                <a:off x="2756355" y="1083724"/>
                <a:ext cx="990602" cy="2774344"/>
                <a:chOff x="3683979" y="1267920"/>
                <a:chExt cx="1323980" cy="3708024"/>
              </a:xfrm>
              <a:grpFill/>
            </p:grpSpPr>
            <p:cxnSp>
              <p:nvCxnSpPr>
                <p:cNvPr id="90" name="33">
                  <a:extLst>
                    <a:ext uri="{FF2B5EF4-FFF2-40B4-BE49-F238E27FC236}">
                      <a16:creationId xmlns:a16="http://schemas.microsoft.com/office/drawing/2014/main" id="{2D052BE5-2622-497D-814D-4A46D19DDB78}"/>
                    </a:ext>
                  </a:extLst>
                </p:cNvPr>
                <p:cNvCxnSpPr/>
                <p:nvPr/>
              </p:nvCxnSpPr>
              <p:spPr>
                <a:xfrm>
                  <a:off x="4346307" y="1267920"/>
                  <a:ext cx="0" cy="2378948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34">
                  <a:extLst>
                    <a:ext uri="{FF2B5EF4-FFF2-40B4-BE49-F238E27FC236}">
                      <a16:creationId xmlns:a16="http://schemas.microsoft.com/office/drawing/2014/main" id="{6C8406CC-19B2-4E58-AD93-252EE99CD8EB}"/>
                    </a:ext>
                  </a:extLst>
                </p:cNvPr>
                <p:cNvSpPr/>
                <p:nvPr/>
              </p:nvSpPr>
              <p:spPr>
                <a:xfrm>
                  <a:off x="3683979" y="3651964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pattFill prst="pct40">
                  <a:fgClr>
                    <a:srgbClr val="FEDEE9"/>
                  </a:fgClr>
                  <a:bgClr>
                    <a:schemeClr val="bg1"/>
                  </a:bgClr>
                </a:pattFill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HP-211" panose="020B0803050302020204" pitchFamily="34" charset="0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87" name="31">
                <a:extLst>
                  <a:ext uri="{FF2B5EF4-FFF2-40B4-BE49-F238E27FC236}">
                    <a16:creationId xmlns:a16="http://schemas.microsoft.com/office/drawing/2014/main" id="{E4210D5A-48B3-4698-925A-7CCF05A4E49A}"/>
                  </a:ext>
                </a:extLst>
              </p:cNvPr>
              <p:cNvSpPr/>
              <p:nvPr/>
            </p:nvSpPr>
            <p:spPr>
              <a:xfrm>
                <a:off x="2802612" y="3017433"/>
                <a:ext cx="898087" cy="898086"/>
              </a:xfrm>
              <a:prstGeom prst="ellipse">
                <a:avLst/>
              </a:prstGeom>
              <a:pattFill prst="pct90">
                <a:fgClr>
                  <a:srgbClr val="FEDEE9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HP-211" panose="020B0803050302020204" pitchFamily="34" charset="0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4BF83B2-919F-43EC-AF36-5CCE0A0E56E1}"/>
                </a:ext>
              </a:extLst>
            </p:cNvPr>
            <p:cNvSpPr txBox="1"/>
            <p:nvPr/>
          </p:nvSpPr>
          <p:spPr>
            <a:xfrm>
              <a:off x="6706558" y="4815451"/>
              <a:ext cx="22403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thuyền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B13493A-06DA-4E01-A7F8-99A34FEBB2B0}"/>
                </a:ext>
              </a:extLst>
            </p:cNvPr>
            <p:cNvSpPr txBox="1"/>
            <p:nvPr/>
          </p:nvSpPr>
          <p:spPr>
            <a:xfrm>
              <a:off x="7279176" y="4815472"/>
              <a:ext cx="16989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uyên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AEACF3-C6E2-4596-9A4A-3E9C603BC484}"/>
              </a:ext>
            </a:extLst>
          </p:cNvPr>
          <p:cNvGrpSpPr/>
          <p:nvPr/>
        </p:nvGrpSpPr>
        <p:grpSpPr>
          <a:xfrm>
            <a:off x="9202303" y="1352952"/>
            <a:ext cx="2597154" cy="2352914"/>
            <a:chOff x="9084746" y="2303921"/>
            <a:chExt cx="2597154" cy="2352914"/>
          </a:xfrm>
        </p:grpSpPr>
        <p:grpSp>
          <p:nvGrpSpPr>
            <p:cNvPr id="92" name="35">
              <a:extLst>
                <a:ext uri="{FF2B5EF4-FFF2-40B4-BE49-F238E27FC236}">
                  <a16:creationId xmlns:a16="http://schemas.microsoft.com/office/drawing/2014/main" id="{EA0247DF-BF9E-4198-99E5-6951DE2519B6}"/>
                </a:ext>
              </a:extLst>
            </p:cNvPr>
            <p:cNvGrpSpPr/>
            <p:nvPr/>
          </p:nvGrpSpPr>
          <p:grpSpPr>
            <a:xfrm>
              <a:off x="9084746" y="2303921"/>
              <a:ext cx="2597154" cy="2352914"/>
              <a:chOff x="3801535" y="1092861"/>
              <a:chExt cx="990602" cy="1924572"/>
            </a:xfrm>
            <a:solidFill>
              <a:srgbClr val="ADDDEB"/>
            </a:solidFill>
          </p:grpSpPr>
          <p:grpSp>
            <p:nvGrpSpPr>
              <p:cNvPr id="93" name="组合 36">
                <a:extLst>
                  <a:ext uri="{FF2B5EF4-FFF2-40B4-BE49-F238E27FC236}">
                    <a16:creationId xmlns:a16="http://schemas.microsoft.com/office/drawing/2014/main" id="{2AD6C3D9-34A1-4A70-9104-27C6B1C10C34}"/>
                  </a:ext>
                </a:extLst>
              </p:cNvPr>
              <p:cNvGrpSpPr/>
              <p:nvPr/>
            </p:nvGrpSpPr>
            <p:grpSpPr>
              <a:xfrm>
                <a:off x="3801535" y="1092861"/>
                <a:ext cx="990602" cy="1872126"/>
                <a:chOff x="5080905" y="1263803"/>
                <a:chExt cx="1323980" cy="2502173"/>
              </a:xfrm>
              <a:grpFill/>
            </p:grpSpPr>
            <p:cxnSp>
              <p:nvCxnSpPr>
                <p:cNvPr id="97" name="40">
                  <a:extLst>
                    <a:ext uri="{FF2B5EF4-FFF2-40B4-BE49-F238E27FC236}">
                      <a16:creationId xmlns:a16="http://schemas.microsoft.com/office/drawing/2014/main" id="{98514C3D-4A5C-4915-A535-EB101D94DE4C}"/>
                    </a:ext>
                  </a:extLst>
                </p:cNvPr>
                <p:cNvCxnSpPr/>
                <p:nvPr/>
              </p:nvCxnSpPr>
              <p:spPr>
                <a:xfrm>
                  <a:off x="5743233" y="1263803"/>
                  <a:ext cx="0" cy="1173097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41">
                  <a:extLst>
                    <a:ext uri="{FF2B5EF4-FFF2-40B4-BE49-F238E27FC236}">
                      <a16:creationId xmlns:a16="http://schemas.microsoft.com/office/drawing/2014/main" id="{B51308D8-2FFE-4F9B-8192-D5F4F7E8A4B4}"/>
                    </a:ext>
                  </a:extLst>
                </p:cNvPr>
                <p:cNvSpPr/>
                <p:nvPr/>
              </p:nvSpPr>
              <p:spPr>
                <a:xfrm>
                  <a:off x="5080905" y="2441996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pattFill prst="pct90">
                  <a:fgClr>
                    <a:srgbClr val="BCE6EB"/>
                  </a:fgClr>
                  <a:bgClr>
                    <a:schemeClr val="bg1"/>
                  </a:bgClr>
                </a:pattFill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HP-211" panose="020B0803050302020204" pitchFamily="34" charset="0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95" name="38">
                <a:extLst>
                  <a:ext uri="{FF2B5EF4-FFF2-40B4-BE49-F238E27FC236}">
                    <a16:creationId xmlns:a16="http://schemas.microsoft.com/office/drawing/2014/main" id="{60577E3E-0129-4653-97B5-FD861B4465A3}"/>
                  </a:ext>
                </a:extLst>
              </p:cNvPr>
              <p:cNvSpPr/>
              <p:nvPr/>
            </p:nvSpPr>
            <p:spPr>
              <a:xfrm>
                <a:off x="3847792" y="2119347"/>
                <a:ext cx="898087" cy="898086"/>
              </a:xfrm>
              <a:prstGeom prst="ellipse">
                <a:avLst/>
              </a:prstGeom>
              <a:pattFill prst="pct90">
                <a:fgClr>
                  <a:srgbClr val="D4EDF4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HP-211" panose="020B0803050302020204" pitchFamily="34" charset="0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E74B19C-DD24-43CB-AA49-16836298A645}"/>
                </a:ext>
              </a:extLst>
            </p:cNvPr>
            <p:cNvSpPr txBox="1"/>
            <p:nvPr/>
          </p:nvSpPr>
          <p:spPr>
            <a:xfrm>
              <a:off x="9382044" y="3685237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truyện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CC96519-2A90-470C-AA5C-195BC4936FC1}"/>
                </a:ext>
              </a:extLst>
            </p:cNvPr>
            <p:cNvSpPr txBox="1"/>
            <p:nvPr/>
          </p:nvSpPr>
          <p:spPr>
            <a:xfrm>
              <a:off x="9795855" y="3685258"/>
              <a:ext cx="16716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uyên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4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20">
            <a:extLst>
              <a:ext uri="{FF2B5EF4-FFF2-40B4-BE49-F238E27FC236}">
                <a16:creationId xmlns:a16="http://schemas.microsoft.com/office/drawing/2014/main" id="{4B089530-3692-48BB-B787-77F0957DBA20}"/>
              </a:ext>
            </a:extLst>
          </p:cNvPr>
          <p:cNvCxnSpPr>
            <a:cxnSpLocks/>
          </p:cNvCxnSpPr>
          <p:nvPr/>
        </p:nvCxnSpPr>
        <p:spPr>
          <a:xfrm>
            <a:off x="2294918" y="1352952"/>
            <a:ext cx="878492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FDB34448-D03E-4F5A-BDB0-A7234D650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601436"/>
            <a:ext cx="2437365" cy="14473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9D4E30-0985-4F37-B850-EC87E5FCBE40}"/>
              </a:ext>
            </a:extLst>
          </p:cNvPr>
          <p:cNvGrpSpPr/>
          <p:nvPr/>
        </p:nvGrpSpPr>
        <p:grpSpPr>
          <a:xfrm>
            <a:off x="1471509" y="1359473"/>
            <a:ext cx="2597154" cy="3966152"/>
            <a:chOff x="1353952" y="2310442"/>
            <a:chExt cx="2597154" cy="3966152"/>
          </a:xfrm>
        </p:grpSpPr>
        <p:grpSp>
          <p:nvGrpSpPr>
            <p:cNvPr id="49" name="10">
              <a:extLst>
                <a:ext uri="{FF2B5EF4-FFF2-40B4-BE49-F238E27FC236}">
                  <a16:creationId xmlns:a16="http://schemas.microsoft.com/office/drawing/2014/main" id="{7A7D0F6B-AF03-4263-9540-C0F1F3141521}"/>
                </a:ext>
              </a:extLst>
            </p:cNvPr>
            <p:cNvGrpSpPr/>
            <p:nvPr/>
          </p:nvGrpSpPr>
          <p:grpSpPr>
            <a:xfrm>
              <a:off x="1353952" y="2310442"/>
              <a:ext cx="2597154" cy="3966152"/>
              <a:chOff x="562575" y="1386986"/>
              <a:chExt cx="990602" cy="3244124"/>
            </a:xfrm>
            <a:solidFill>
              <a:srgbClr val="F6E2E3"/>
            </a:solidFill>
          </p:grpSpPr>
          <p:grpSp>
            <p:nvGrpSpPr>
              <p:cNvPr id="52" name="组合 11">
                <a:extLst>
                  <a:ext uri="{FF2B5EF4-FFF2-40B4-BE49-F238E27FC236}">
                    <a16:creationId xmlns:a16="http://schemas.microsoft.com/office/drawing/2014/main" id="{E3352FA0-F9EF-485D-BBD8-6F497213DA32}"/>
                  </a:ext>
                </a:extLst>
              </p:cNvPr>
              <p:cNvGrpSpPr/>
              <p:nvPr/>
            </p:nvGrpSpPr>
            <p:grpSpPr>
              <a:xfrm>
                <a:off x="562575" y="1386986"/>
                <a:ext cx="990602" cy="3203680"/>
                <a:chOff x="751904" y="1673241"/>
                <a:chExt cx="1323980" cy="4281849"/>
              </a:xfrm>
              <a:grpFill/>
            </p:grpSpPr>
            <p:cxnSp>
              <p:nvCxnSpPr>
                <p:cNvPr id="58" name="15">
                  <a:extLst>
                    <a:ext uri="{FF2B5EF4-FFF2-40B4-BE49-F238E27FC236}">
                      <a16:creationId xmlns:a16="http://schemas.microsoft.com/office/drawing/2014/main" id="{8661B7F7-05A7-48C9-BA36-48613D5BAC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4232" y="1673241"/>
                  <a:ext cx="0" cy="2952773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16">
                  <a:extLst>
                    <a:ext uri="{FF2B5EF4-FFF2-40B4-BE49-F238E27FC236}">
                      <a16:creationId xmlns:a16="http://schemas.microsoft.com/office/drawing/2014/main" id="{7150A5C5-AA5E-4479-80CA-870C817DDF4C}"/>
                    </a:ext>
                  </a:extLst>
                </p:cNvPr>
                <p:cNvSpPr/>
                <p:nvPr/>
              </p:nvSpPr>
              <p:spPr>
                <a:xfrm>
                  <a:off x="751904" y="4631110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字魂58号-创中黑" panose="00000500000000000000" pitchFamily="2" charset="-122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56" name="13">
                <a:extLst>
                  <a:ext uri="{FF2B5EF4-FFF2-40B4-BE49-F238E27FC236}">
                    <a16:creationId xmlns:a16="http://schemas.microsoft.com/office/drawing/2014/main" id="{BED713BF-3D61-4F8B-B1B1-2C04F9FE19D9}"/>
                  </a:ext>
                </a:extLst>
              </p:cNvPr>
              <p:cNvSpPr/>
              <p:nvPr/>
            </p:nvSpPr>
            <p:spPr>
              <a:xfrm>
                <a:off x="608833" y="3733024"/>
                <a:ext cx="898087" cy="898086"/>
              </a:xfrm>
              <a:prstGeom prst="ellipse">
                <a:avLst/>
              </a:prstGeom>
              <a:pattFill prst="pct90">
                <a:fgClr>
                  <a:srgbClr val="FEDEE9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4049D7E-A00A-44AA-8791-7BC108808923}"/>
                </a:ext>
              </a:extLst>
            </p:cNvPr>
            <p:cNvSpPr txBox="1"/>
            <p:nvPr/>
          </p:nvSpPr>
          <p:spPr>
            <a:xfrm>
              <a:off x="1594918" y="5320131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duyệt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DFCB977-D9A7-4857-83E1-B1E1DA0ADB41}"/>
                </a:ext>
              </a:extLst>
            </p:cNvPr>
            <p:cNvSpPr txBox="1"/>
            <p:nvPr/>
          </p:nvSpPr>
          <p:spPr>
            <a:xfrm>
              <a:off x="2092089" y="5320152"/>
              <a:ext cx="15057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uyêt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265BB6C-D586-4E3C-AA01-42F072D49914}"/>
              </a:ext>
            </a:extLst>
          </p:cNvPr>
          <p:cNvGrpSpPr/>
          <p:nvPr/>
        </p:nvGrpSpPr>
        <p:grpSpPr>
          <a:xfrm>
            <a:off x="4048440" y="1352952"/>
            <a:ext cx="2597154" cy="2818230"/>
            <a:chOff x="3930883" y="2303921"/>
            <a:chExt cx="2597154" cy="2818230"/>
          </a:xfrm>
        </p:grpSpPr>
        <p:grpSp>
          <p:nvGrpSpPr>
            <p:cNvPr id="61" name="21">
              <a:extLst>
                <a:ext uri="{FF2B5EF4-FFF2-40B4-BE49-F238E27FC236}">
                  <a16:creationId xmlns:a16="http://schemas.microsoft.com/office/drawing/2014/main" id="{041D08AC-7A39-49DD-963C-D6B4DB6A2733}"/>
                </a:ext>
              </a:extLst>
            </p:cNvPr>
            <p:cNvGrpSpPr/>
            <p:nvPr/>
          </p:nvGrpSpPr>
          <p:grpSpPr>
            <a:xfrm>
              <a:off x="3930883" y="2303921"/>
              <a:ext cx="2597154" cy="2818230"/>
              <a:chOff x="1613160" y="1083724"/>
              <a:chExt cx="990602" cy="2305178"/>
            </a:xfrm>
            <a:solidFill>
              <a:srgbClr val="ADDDEB"/>
            </a:solidFill>
          </p:grpSpPr>
          <p:grpSp>
            <p:nvGrpSpPr>
              <p:cNvPr id="62" name="组合 22">
                <a:extLst>
                  <a:ext uri="{FF2B5EF4-FFF2-40B4-BE49-F238E27FC236}">
                    <a16:creationId xmlns:a16="http://schemas.microsoft.com/office/drawing/2014/main" id="{7166537F-6E36-495E-B6BF-C6DE164A8002}"/>
                  </a:ext>
                </a:extLst>
              </p:cNvPr>
              <p:cNvGrpSpPr/>
              <p:nvPr/>
            </p:nvGrpSpPr>
            <p:grpSpPr>
              <a:xfrm>
                <a:off x="1613160" y="1083724"/>
                <a:ext cx="990602" cy="2227897"/>
                <a:chOff x="2156053" y="1267920"/>
                <a:chExt cx="1323980" cy="2977675"/>
              </a:xfrm>
              <a:grpFill/>
            </p:grpSpPr>
            <p:cxnSp>
              <p:nvCxnSpPr>
                <p:cNvPr id="66" name="26">
                  <a:extLst>
                    <a:ext uri="{FF2B5EF4-FFF2-40B4-BE49-F238E27FC236}">
                      <a16:creationId xmlns:a16="http://schemas.microsoft.com/office/drawing/2014/main" id="{C3130EA6-F511-4489-AB8D-A6352DBA28D7}"/>
                    </a:ext>
                  </a:extLst>
                </p:cNvPr>
                <p:cNvCxnSpPr/>
                <p:nvPr/>
              </p:nvCxnSpPr>
              <p:spPr>
                <a:xfrm>
                  <a:off x="2818381" y="1267920"/>
                  <a:ext cx="0" cy="1648599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27">
                  <a:extLst>
                    <a:ext uri="{FF2B5EF4-FFF2-40B4-BE49-F238E27FC236}">
                      <a16:creationId xmlns:a16="http://schemas.microsoft.com/office/drawing/2014/main" id="{96704FF1-F624-46C8-90C9-5C26596E9757}"/>
                    </a:ext>
                  </a:extLst>
                </p:cNvPr>
                <p:cNvSpPr/>
                <p:nvPr/>
              </p:nvSpPr>
              <p:spPr>
                <a:xfrm>
                  <a:off x="2156053" y="2921615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字魂58号-创中黑" panose="00000500000000000000" pitchFamily="2" charset="-122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64" name="24">
                <a:extLst>
                  <a:ext uri="{FF2B5EF4-FFF2-40B4-BE49-F238E27FC236}">
                    <a16:creationId xmlns:a16="http://schemas.microsoft.com/office/drawing/2014/main" id="{C76CCED2-40AE-4E0A-8F75-929CB3197C5C}"/>
                  </a:ext>
                </a:extLst>
              </p:cNvPr>
              <p:cNvSpPr/>
              <p:nvPr/>
            </p:nvSpPr>
            <p:spPr>
              <a:xfrm>
                <a:off x="1659417" y="2490816"/>
                <a:ext cx="898087" cy="898086"/>
              </a:xfrm>
              <a:prstGeom prst="ellipse">
                <a:avLst/>
              </a:prstGeom>
              <a:pattFill prst="pct90">
                <a:fgClr>
                  <a:srgbClr val="D4EDF4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379313B-2D77-4936-9761-9A4F5CFD111B}"/>
                </a:ext>
              </a:extLst>
            </p:cNvPr>
            <p:cNvSpPr txBox="1"/>
            <p:nvPr/>
          </p:nvSpPr>
          <p:spPr>
            <a:xfrm>
              <a:off x="4116364" y="4195664"/>
              <a:ext cx="22827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khuyết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A5E86EE-BA58-40B6-AC61-24545CE3C6F6}"/>
                </a:ext>
              </a:extLst>
            </p:cNvPr>
            <p:cNvSpPr txBox="1"/>
            <p:nvPr/>
          </p:nvSpPr>
          <p:spPr>
            <a:xfrm>
              <a:off x="4833581" y="4195685"/>
              <a:ext cx="15978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uyêt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7D8322-BC9A-4CCA-A964-8C86D5DB6FA3}"/>
              </a:ext>
            </a:extLst>
          </p:cNvPr>
          <p:cNvGrpSpPr/>
          <p:nvPr/>
        </p:nvGrpSpPr>
        <p:grpSpPr>
          <a:xfrm>
            <a:off x="6625371" y="1362089"/>
            <a:ext cx="2597154" cy="3462053"/>
            <a:chOff x="6507814" y="2313058"/>
            <a:chExt cx="2597154" cy="3462053"/>
          </a:xfrm>
        </p:grpSpPr>
        <p:grpSp>
          <p:nvGrpSpPr>
            <p:cNvPr id="68" name="28">
              <a:extLst>
                <a:ext uri="{FF2B5EF4-FFF2-40B4-BE49-F238E27FC236}">
                  <a16:creationId xmlns:a16="http://schemas.microsoft.com/office/drawing/2014/main" id="{E95855B0-7E51-4D43-ABEC-E2E7FD1E09F3}"/>
                </a:ext>
              </a:extLst>
            </p:cNvPr>
            <p:cNvGrpSpPr/>
            <p:nvPr/>
          </p:nvGrpSpPr>
          <p:grpSpPr>
            <a:xfrm>
              <a:off x="6507814" y="2313058"/>
              <a:ext cx="2597154" cy="3462053"/>
              <a:chOff x="2756355" y="1083724"/>
              <a:chExt cx="990602" cy="2831795"/>
            </a:xfrm>
            <a:solidFill>
              <a:srgbClr val="F6E2E3"/>
            </a:solidFill>
          </p:grpSpPr>
          <p:grpSp>
            <p:nvGrpSpPr>
              <p:cNvPr id="69" name="组合 29">
                <a:extLst>
                  <a:ext uri="{FF2B5EF4-FFF2-40B4-BE49-F238E27FC236}">
                    <a16:creationId xmlns:a16="http://schemas.microsoft.com/office/drawing/2014/main" id="{8F1A6A1C-6645-4F7E-A34D-2204E82EAA00}"/>
                  </a:ext>
                </a:extLst>
              </p:cNvPr>
              <p:cNvGrpSpPr/>
              <p:nvPr/>
            </p:nvGrpSpPr>
            <p:grpSpPr>
              <a:xfrm>
                <a:off x="2756355" y="1083724"/>
                <a:ext cx="990602" cy="2774344"/>
                <a:chOff x="3683979" y="1267920"/>
                <a:chExt cx="1323980" cy="3708024"/>
              </a:xfrm>
              <a:grpFill/>
            </p:grpSpPr>
            <p:cxnSp>
              <p:nvCxnSpPr>
                <p:cNvPr id="90" name="33">
                  <a:extLst>
                    <a:ext uri="{FF2B5EF4-FFF2-40B4-BE49-F238E27FC236}">
                      <a16:creationId xmlns:a16="http://schemas.microsoft.com/office/drawing/2014/main" id="{2D052BE5-2622-497D-814D-4A46D19DDB78}"/>
                    </a:ext>
                  </a:extLst>
                </p:cNvPr>
                <p:cNvCxnSpPr/>
                <p:nvPr/>
              </p:nvCxnSpPr>
              <p:spPr>
                <a:xfrm>
                  <a:off x="4346307" y="1267920"/>
                  <a:ext cx="0" cy="2378948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34">
                  <a:extLst>
                    <a:ext uri="{FF2B5EF4-FFF2-40B4-BE49-F238E27FC236}">
                      <a16:creationId xmlns:a16="http://schemas.microsoft.com/office/drawing/2014/main" id="{6C8406CC-19B2-4E58-AD93-252EE99CD8EB}"/>
                    </a:ext>
                  </a:extLst>
                </p:cNvPr>
                <p:cNvSpPr/>
                <p:nvPr/>
              </p:nvSpPr>
              <p:spPr>
                <a:xfrm>
                  <a:off x="3683979" y="3651964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字魂58号-创中黑" panose="00000500000000000000" pitchFamily="2" charset="-122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87" name="31">
                <a:extLst>
                  <a:ext uri="{FF2B5EF4-FFF2-40B4-BE49-F238E27FC236}">
                    <a16:creationId xmlns:a16="http://schemas.microsoft.com/office/drawing/2014/main" id="{E4210D5A-48B3-4698-925A-7CCF05A4E49A}"/>
                  </a:ext>
                </a:extLst>
              </p:cNvPr>
              <p:cNvSpPr/>
              <p:nvPr/>
            </p:nvSpPr>
            <p:spPr>
              <a:xfrm>
                <a:off x="2802612" y="3017433"/>
                <a:ext cx="898087" cy="898086"/>
              </a:xfrm>
              <a:prstGeom prst="ellipse">
                <a:avLst/>
              </a:prstGeom>
              <a:pattFill prst="pct90">
                <a:fgClr>
                  <a:srgbClr val="FEDEE9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4BF83B2-919F-43EC-AF36-5CCE0A0E56E1}"/>
                </a:ext>
              </a:extLst>
            </p:cNvPr>
            <p:cNvSpPr txBox="1"/>
            <p:nvPr/>
          </p:nvSpPr>
          <p:spPr>
            <a:xfrm>
              <a:off x="6764926" y="4815451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tuyết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B13493A-06DA-4E01-A7F8-99A34FEBB2B0}"/>
                </a:ext>
              </a:extLst>
            </p:cNvPr>
            <p:cNvSpPr txBox="1"/>
            <p:nvPr/>
          </p:nvSpPr>
          <p:spPr>
            <a:xfrm>
              <a:off x="7164257" y="4815472"/>
              <a:ext cx="15776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uyêt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4DADB5-4BF4-442F-BF99-58135BCD8BD7}"/>
              </a:ext>
            </a:extLst>
          </p:cNvPr>
          <p:cNvGrpSpPr/>
          <p:nvPr/>
        </p:nvGrpSpPr>
        <p:grpSpPr>
          <a:xfrm>
            <a:off x="9202303" y="1352952"/>
            <a:ext cx="2597154" cy="2352914"/>
            <a:chOff x="9084746" y="2303921"/>
            <a:chExt cx="2597154" cy="2352914"/>
          </a:xfrm>
        </p:grpSpPr>
        <p:grpSp>
          <p:nvGrpSpPr>
            <p:cNvPr id="92" name="35">
              <a:extLst>
                <a:ext uri="{FF2B5EF4-FFF2-40B4-BE49-F238E27FC236}">
                  <a16:creationId xmlns:a16="http://schemas.microsoft.com/office/drawing/2014/main" id="{EA0247DF-BF9E-4198-99E5-6951DE2519B6}"/>
                </a:ext>
              </a:extLst>
            </p:cNvPr>
            <p:cNvGrpSpPr/>
            <p:nvPr/>
          </p:nvGrpSpPr>
          <p:grpSpPr>
            <a:xfrm>
              <a:off x="9084746" y="2303921"/>
              <a:ext cx="2597154" cy="2352914"/>
              <a:chOff x="3801535" y="1092861"/>
              <a:chExt cx="990602" cy="1924572"/>
            </a:xfrm>
            <a:solidFill>
              <a:srgbClr val="ADDDEB"/>
            </a:solidFill>
          </p:grpSpPr>
          <p:grpSp>
            <p:nvGrpSpPr>
              <p:cNvPr id="93" name="组合 36">
                <a:extLst>
                  <a:ext uri="{FF2B5EF4-FFF2-40B4-BE49-F238E27FC236}">
                    <a16:creationId xmlns:a16="http://schemas.microsoft.com/office/drawing/2014/main" id="{2AD6C3D9-34A1-4A70-9104-27C6B1C10C34}"/>
                  </a:ext>
                </a:extLst>
              </p:cNvPr>
              <p:cNvGrpSpPr/>
              <p:nvPr/>
            </p:nvGrpSpPr>
            <p:grpSpPr>
              <a:xfrm>
                <a:off x="3801535" y="1092861"/>
                <a:ext cx="990602" cy="1872126"/>
                <a:chOff x="5080905" y="1263803"/>
                <a:chExt cx="1323980" cy="2502173"/>
              </a:xfrm>
              <a:grpFill/>
            </p:grpSpPr>
            <p:cxnSp>
              <p:nvCxnSpPr>
                <p:cNvPr id="97" name="直接连接符 40">
                  <a:extLst>
                    <a:ext uri="{FF2B5EF4-FFF2-40B4-BE49-F238E27FC236}">
                      <a16:creationId xmlns:a16="http://schemas.microsoft.com/office/drawing/2014/main" id="{98514C3D-4A5C-4915-A535-EB101D94DE4C}"/>
                    </a:ext>
                  </a:extLst>
                </p:cNvPr>
                <p:cNvCxnSpPr/>
                <p:nvPr/>
              </p:nvCxnSpPr>
              <p:spPr>
                <a:xfrm>
                  <a:off x="5743233" y="1263803"/>
                  <a:ext cx="0" cy="1173097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弧形 41">
                  <a:extLst>
                    <a:ext uri="{FF2B5EF4-FFF2-40B4-BE49-F238E27FC236}">
                      <a16:creationId xmlns:a16="http://schemas.microsoft.com/office/drawing/2014/main" id="{B51308D8-2FFE-4F9B-8192-D5F4F7E8A4B4}"/>
                    </a:ext>
                  </a:extLst>
                </p:cNvPr>
                <p:cNvSpPr/>
                <p:nvPr/>
              </p:nvSpPr>
              <p:spPr>
                <a:xfrm>
                  <a:off x="5080905" y="2441996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字魂58号-创中黑" panose="00000500000000000000" pitchFamily="2" charset="-122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95" name="椭圆 38">
                <a:extLst>
                  <a:ext uri="{FF2B5EF4-FFF2-40B4-BE49-F238E27FC236}">
                    <a16:creationId xmlns:a16="http://schemas.microsoft.com/office/drawing/2014/main" id="{60577E3E-0129-4653-97B5-FD861B4465A3}"/>
                  </a:ext>
                </a:extLst>
              </p:cNvPr>
              <p:cNvSpPr/>
              <p:nvPr/>
            </p:nvSpPr>
            <p:spPr>
              <a:xfrm>
                <a:off x="3847792" y="2119347"/>
                <a:ext cx="898087" cy="898086"/>
              </a:xfrm>
              <a:prstGeom prst="ellipse">
                <a:avLst/>
              </a:prstGeom>
              <a:pattFill prst="pct90">
                <a:fgClr>
                  <a:srgbClr val="D4EDF4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E74B19C-DD24-43CB-AA49-16836298A645}"/>
                </a:ext>
              </a:extLst>
            </p:cNvPr>
            <p:cNvSpPr txBox="1"/>
            <p:nvPr/>
          </p:nvSpPr>
          <p:spPr>
            <a:xfrm>
              <a:off x="9382044" y="3685237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tuyệt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CC96519-2A90-470C-AA5C-195BC4936FC1}"/>
                </a:ext>
              </a:extLst>
            </p:cNvPr>
            <p:cNvSpPr txBox="1"/>
            <p:nvPr/>
          </p:nvSpPr>
          <p:spPr>
            <a:xfrm>
              <a:off x="9781140" y="3685258"/>
              <a:ext cx="15386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uyêt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4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202</Words>
  <Application>Microsoft Office PowerPoint</Application>
  <PresentationFormat>Widescreen</PresentationFormat>
  <Paragraphs>76</Paragraphs>
  <Slides>19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HP-211</vt:lpstr>
      <vt:lpstr>VNI-Avo</vt:lpstr>
      <vt:lpstr>字魂58号-创中黑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594</cp:revision>
  <dcterms:created xsi:type="dcterms:W3CDTF">2020-12-01T04:28:14Z</dcterms:created>
  <dcterms:modified xsi:type="dcterms:W3CDTF">2023-12-19T15:03:35Z</dcterms:modified>
</cp:coreProperties>
</file>