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0" r:id="rId2"/>
    <p:sldId id="329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262" r:id="rId13"/>
    <p:sldId id="261" r:id="rId14"/>
    <p:sldId id="286" r:id="rId15"/>
    <p:sldId id="290" r:id="rId16"/>
    <p:sldId id="292" r:id="rId17"/>
    <p:sldId id="320" r:id="rId18"/>
    <p:sldId id="295" r:id="rId19"/>
    <p:sldId id="296" r:id="rId20"/>
    <p:sldId id="297" r:id="rId21"/>
    <p:sldId id="298" r:id="rId22"/>
    <p:sldId id="299" r:id="rId23"/>
    <p:sldId id="279" r:id="rId24"/>
    <p:sldId id="300" r:id="rId25"/>
    <p:sldId id="301" r:id="rId26"/>
    <p:sldId id="302" r:id="rId27"/>
    <p:sldId id="304" r:id="rId28"/>
    <p:sldId id="324" r:id="rId29"/>
    <p:sldId id="323" r:id="rId30"/>
    <p:sldId id="322" r:id="rId31"/>
    <p:sldId id="315" r:id="rId32"/>
    <p:sldId id="321" r:id="rId33"/>
    <p:sldId id="328" r:id="rId34"/>
    <p:sldId id="326" r:id="rId35"/>
  </p:sldIdLst>
  <p:sldSz cx="12192000" cy="6858000"/>
  <p:notesSz cx="6858000" cy="9144000"/>
  <p:embeddedFontLst>
    <p:embeddedFont>
      <p:font typeface="#9Slide01 Noi dung ngan" panose="020B0604020202020204" charset="0"/>
      <p:regular r:id="rId38"/>
    </p:embeddedFont>
    <p:embeddedFont>
      <p:font typeface="#9Slide03 Prompt Black" panose="020B0604020202020204" charset="-34"/>
      <p:bold r:id="rId39"/>
    </p:embeddedFont>
    <p:embeddedFont>
      <p:font typeface="Arial-Rounded" panose="020B0500000000000000" pitchFamily="3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Quicksand" panose="00000500000000000000" pitchFamily="2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FF"/>
    <a:srgbClr val="F6DFE5"/>
    <a:srgbClr val="CE5278"/>
    <a:srgbClr val="9ECAF9"/>
    <a:srgbClr val="B5CEF7"/>
    <a:srgbClr val="FAEB8C"/>
    <a:srgbClr val="FCF1B2"/>
    <a:srgbClr val="B54730"/>
    <a:srgbClr val="FDEFFF"/>
    <a:srgbClr val="F4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4660"/>
  </p:normalViewPr>
  <p:slideViewPr>
    <p:cSldViewPr>
      <p:cViewPr varScale="1">
        <p:scale>
          <a:sx n="63" d="100"/>
          <a:sy n="63" d="100"/>
        </p:scale>
        <p:origin x="103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4" d="100"/>
        <a:sy n="164" d="100"/>
      </p:scale>
      <p:origin x="0" y="-11946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FF4397-C367-7C6B-DB48-C7FF5D96F9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5AF67-6EBE-8FDC-D3AD-D12296C4D2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8B72B-9BB2-47F9-9785-CCF83F7BBD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63306-AEA4-2CB0-D9FE-D1973AE8E2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71B0D-6D99-222A-6DF0-BD8215015B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0D81C-460A-4B63-9917-D76CFB73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68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989FD-A624-46A0-8380-E334725DB30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79B7D-1AA3-4A25-9113-A05403824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8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070B2-F20C-46C3-8C48-2025953B4D8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18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 chỉ số lượng 6 con ong, ta có số 6, đây là số 6.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A0511-BF7C-4215-ABB8-27E184E0C0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1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gif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png"/><Relationship Id="rId1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jpeg"/><Relationship Id="rId15" Type="http://schemas.openxmlformats.org/officeDocument/2006/relationships/image" Target="../media/image18.gif"/><Relationship Id="rId10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5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HẠM DUYÊN 1 - 9Slide.vn">
            <a:extLst>
              <a:ext uri="{FF2B5EF4-FFF2-40B4-BE49-F238E27FC236}">
                <a16:creationId xmlns:a16="http://schemas.microsoft.com/office/drawing/2014/main" id="{79C50255-367F-9B98-CAD3-B932842F0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05" r="2246"/>
          <a:stretch/>
        </p:blipFill>
        <p:spPr>
          <a:xfrm>
            <a:off x="0" y="-157900"/>
            <a:ext cx="12192000" cy="7028600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19CD66A9-5F9F-41BB-3E46-97E2C88781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3000"/>
          </a:blip>
          <a:srcRect/>
          <a:stretch>
            <a:fillRect/>
          </a:stretch>
        </p:blipFill>
        <p:spPr>
          <a:xfrm>
            <a:off x="0" y="-135975"/>
            <a:ext cx="12192000" cy="7028600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14B7FA78-7244-FA4D-A252-FAD7C82DA2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A4CED48B-8B72-263B-EFDA-1738AAC01E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93484" y="3699189"/>
            <a:ext cx="8654672" cy="3570052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D7B2AA00-DE7F-2C1F-F576-F2D6E97173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49007" y="3481765"/>
            <a:ext cx="8251991" cy="4043476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ED27A2D-A41F-F166-2E41-9444819C24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86149" y="1667207"/>
            <a:ext cx="1362852" cy="1362852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21973E01-1D5C-DCC7-C08F-D811EDD30EA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989828" y="45144"/>
            <a:ext cx="2118346" cy="23407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5714E586-94FF-BAB7-C976-5AB203A4F81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43253">
            <a:off x="278544" y="-378768"/>
            <a:ext cx="1244907" cy="1751148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47EC7F95-DB42-9E77-15B2-BE57AD53B2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27787">
            <a:off x="111114" y="4199005"/>
            <a:ext cx="3955515" cy="2610640"/>
          </a:xfrm>
          <a:prstGeom prst="rect">
            <a:avLst/>
          </a:prstGeom>
        </p:spPr>
      </p:pic>
      <p:pic>
        <p:nvPicPr>
          <p:cNvPr id="17" name="PHẠM DUYÊN 10 - 9Slide.vn">
            <a:extLst>
              <a:ext uri="{FF2B5EF4-FFF2-40B4-BE49-F238E27FC236}">
                <a16:creationId xmlns:a16="http://schemas.microsoft.com/office/drawing/2014/main" id="{DD485E19-ED8C-B13A-F718-FD2E5BB38B1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292335" y="3983412"/>
            <a:ext cx="3304086" cy="2577187"/>
          </a:xfrm>
          <a:prstGeom prst="rect">
            <a:avLst/>
          </a:prstGeom>
        </p:spPr>
      </p:pic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4DA4E462-DBE2-EC0A-7182-0548A42A7F3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311301" y="-219150"/>
            <a:ext cx="5569398" cy="1326530"/>
          </a:xfrm>
          <a:prstGeom prst="rect">
            <a:avLst/>
          </a:prstGeom>
        </p:spPr>
      </p:pic>
      <p:pic>
        <p:nvPicPr>
          <p:cNvPr id="6" name="PHẠM DUYÊN 12 - 9Slide.vn">
            <a:extLst>
              <a:ext uri="{FF2B5EF4-FFF2-40B4-BE49-F238E27FC236}">
                <a16:creationId xmlns:a16="http://schemas.microsoft.com/office/drawing/2014/main" id="{82D41259-B0A9-A898-9490-F8EF7BB3F1F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579" y="2863336"/>
            <a:ext cx="1410654" cy="1454282"/>
          </a:xfrm>
          <a:prstGeom prst="rect">
            <a:avLst/>
          </a:prstGeom>
        </p:spPr>
      </p:pic>
      <p:pic>
        <p:nvPicPr>
          <p:cNvPr id="23" name="PHẠM DUYÊN 13 - 9Slide.vn">
            <a:extLst>
              <a:ext uri="{FF2B5EF4-FFF2-40B4-BE49-F238E27FC236}">
                <a16:creationId xmlns:a16="http://schemas.microsoft.com/office/drawing/2014/main" id="{66082D88-9884-68A8-6B36-DE856493659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169966">
            <a:off x="3695569" y="4955783"/>
            <a:ext cx="1410654" cy="1454282"/>
          </a:xfrm>
          <a:prstGeom prst="rect">
            <a:avLst/>
          </a:prstGeom>
        </p:spPr>
      </p:pic>
      <p:pic>
        <p:nvPicPr>
          <p:cNvPr id="24" name="PHẠM DUYÊN 14 - 9Slide.vn">
            <a:extLst>
              <a:ext uri="{FF2B5EF4-FFF2-40B4-BE49-F238E27FC236}">
                <a16:creationId xmlns:a16="http://schemas.microsoft.com/office/drawing/2014/main" id="{AF805B1B-F8D5-8F3C-5690-EAB1C843C55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169966">
            <a:off x="7222510" y="4677496"/>
            <a:ext cx="1410654" cy="14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57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77D2F-0047-4030-2DA3-0EFD33AC7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E40E41-DC40-DBAF-60D8-B7A7C3A03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00A10-F1D3-DDB7-9A33-9D84673AF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A2B44-AF4A-6C2E-B176-BAC75F027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58F43-9459-F0D6-3D64-F807AB5AE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EF17F-4CFC-39AD-9FBF-8CF45206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7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2A1FE-0F67-F622-9799-FE796C63A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963D1-A9BD-C2C7-AEBB-F50EE0F91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635A-B75B-2AA3-B19E-8EC5328F5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11A69-50A3-7561-A3DB-800BE7B73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D7E9-D622-F2F0-8B19-378188A3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75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144F85-C1B2-F1C1-99DF-A4433AAFAD4F}"/>
              </a:ext>
            </a:extLst>
          </p:cNvPr>
          <p:cNvSpPr/>
          <p:nvPr userDrawn="1"/>
        </p:nvSpPr>
        <p:spPr>
          <a:xfrm>
            <a:off x="2510926" y="3581400"/>
            <a:ext cx="6172200" cy="1785104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noProof="0">
                <a:ln w="12700">
                  <a:noFill/>
                </a:ln>
                <a:gradFill>
                  <a:gsLst>
                    <a:gs pos="0">
                      <a:srgbClr val="87349E"/>
                    </a:gs>
                    <a:gs pos="97000">
                      <a:srgbClr val="6D3B81"/>
                    </a:gs>
                    <a:gs pos="47000">
                      <a:srgbClr val="CE527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88900" stA="55000" endA="300" endPos="16000" dir="5400000" sy="-100000" algn="bl" rotWithShape="0"/>
                </a:effectLst>
                <a:latin typeface="SVN-Days" panose="02000505050000020004" pitchFamily="50" charset="0"/>
                <a:cs typeface="Times New Roman" panose="02020603050405020304" pitchFamily="18" charset="0"/>
              </a:rPr>
              <a:t>BÀI 1</a:t>
            </a:r>
            <a:endParaRPr kumimoji="0" lang="en-US" sz="11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0">
                    <a:srgbClr val="87349E"/>
                  </a:gs>
                  <a:gs pos="97000">
                    <a:srgbClr val="6D3B81"/>
                  </a:gs>
                  <a:gs pos="47000">
                    <a:srgbClr val="CE527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SVN-Days" panose="02000505050000020004" pitchFamily="50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42179A-1BCE-3D68-7620-B104113F673C}"/>
              </a:ext>
            </a:extLst>
          </p:cNvPr>
          <p:cNvGrpSpPr/>
          <p:nvPr userDrawn="1"/>
        </p:nvGrpSpPr>
        <p:grpSpPr>
          <a:xfrm>
            <a:off x="266700" y="1999431"/>
            <a:ext cx="11658600" cy="1215636"/>
            <a:chOff x="2106811" y="3098365"/>
            <a:chExt cx="8355255" cy="1215636"/>
          </a:xfrm>
        </p:grpSpPr>
        <p:sp>
          <p:nvSpPr>
            <p:cNvPr id="9" name="Rectangles 3">
              <a:extLst>
                <a:ext uri="{FF2B5EF4-FFF2-40B4-BE49-F238E27FC236}">
                  <a16:creationId xmlns:a16="http://schemas.microsoft.com/office/drawing/2014/main" id="{972F69F9-126C-8265-4070-FE97C1DC8A84}"/>
                </a:ext>
              </a:extLst>
            </p:cNvPr>
            <p:cNvSpPr/>
            <p:nvPr/>
          </p:nvSpPr>
          <p:spPr>
            <a:xfrm>
              <a:off x="2106811" y="3113672"/>
              <a:ext cx="8355255" cy="1200329"/>
            </a:xfrm>
            <a:custGeom>
              <a:avLst/>
              <a:gdLst>
                <a:gd name="connsiteX0" fmla="*/ 0 w 8355255"/>
                <a:gd name="connsiteY0" fmla="*/ 0 h 1200329"/>
                <a:gd name="connsiteX1" fmla="*/ 513251 w 8355255"/>
                <a:gd name="connsiteY1" fmla="*/ 0 h 1200329"/>
                <a:gd name="connsiteX2" fmla="*/ 859398 w 8355255"/>
                <a:gd name="connsiteY2" fmla="*/ 0 h 1200329"/>
                <a:gd name="connsiteX3" fmla="*/ 1623307 w 8355255"/>
                <a:gd name="connsiteY3" fmla="*/ 0 h 1200329"/>
                <a:gd name="connsiteX4" fmla="*/ 2136558 w 8355255"/>
                <a:gd name="connsiteY4" fmla="*/ 0 h 1200329"/>
                <a:gd name="connsiteX5" fmla="*/ 2649809 w 8355255"/>
                <a:gd name="connsiteY5" fmla="*/ 0 h 1200329"/>
                <a:gd name="connsiteX6" fmla="*/ 3413718 w 8355255"/>
                <a:gd name="connsiteY6" fmla="*/ 0 h 1200329"/>
                <a:gd name="connsiteX7" fmla="*/ 3843417 w 8355255"/>
                <a:gd name="connsiteY7" fmla="*/ 0 h 1200329"/>
                <a:gd name="connsiteX8" fmla="*/ 4607326 w 8355255"/>
                <a:gd name="connsiteY8" fmla="*/ 0 h 1200329"/>
                <a:gd name="connsiteX9" fmla="*/ 5371235 w 8355255"/>
                <a:gd name="connsiteY9" fmla="*/ 0 h 1200329"/>
                <a:gd name="connsiteX10" fmla="*/ 5968039 w 8355255"/>
                <a:gd name="connsiteY10" fmla="*/ 0 h 1200329"/>
                <a:gd name="connsiteX11" fmla="*/ 6731948 w 8355255"/>
                <a:gd name="connsiteY11" fmla="*/ 0 h 1200329"/>
                <a:gd name="connsiteX12" fmla="*/ 7245200 w 8355255"/>
                <a:gd name="connsiteY12" fmla="*/ 0 h 1200329"/>
                <a:gd name="connsiteX13" fmla="*/ 7758451 w 8355255"/>
                <a:gd name="connsiteY13" fmla="*/ 0 h 1200329"/>
                <a:gd name="connsiteX14" fmla="*/ 8355255 w 8355255"/>
                <a:gd name="connsiteY14" fmla="*/ 0 h 1200329"/>
                <a:gd name="connsiteX15" fmla="*/ 8355255 w 8355255"/>
                <a:gd name="connsiteY15" fmla="*/ 388106 h 1200329"/>
                <a:gd name="connsiteX16" fmla="*/ 8355255 w 8355255"/>
                <a:gd name="connsiteY16" fmla="*/ 788216 h 1200329"/>
                <a:gd name="connsiteX17" fmla="*/ 8355255 w 8355255"/>
                <a:gd name="connsiteY17" fmla="*/ 1200329 h 1200329"/>
                <a:gd name="connsiteX18" fmla="*/ 7674899 w 8355255"/>
                <a:gd name="connsiteY18" fmla="*/ 1200329 h 1200329"/>
                <a:gd name="connsiteX19" fmla="*/ 7328752 w 8355255"/>
                <a:gd name="connsiteY19" fmla="*/ 1200329 h 1200329"/>
                <a:gd name="connsiteX20" fmla="*/ 6899053 w 8355255"/>
                <a:gd name="connsiteY20" fmla="*/ 1200329 h 1200329"/>
                <a:gd name="connsiteX21" fmla="*/ 6135144 w 8355255"/>
                <a:gd name="connsiteY21" fmla="*/ 1200329 h 1200329"/>
                <a:gd name="connsiteX22" fmla="*/ 5538340 w 8355255"/>
                <a:gd name="connsiteY22" fmla="*/ 1200329 h 1200329"/>
                <a:gd name="connsiteX23" fmla="*/ 5108642 w 8355255"/>
                <a:gd name="connsiteY23" fmla="*/ 1200329 h 1200329"/>
                <a:gd name="connsiteX24" fmla="*/ 4511838 w 8355255"/>
                <a:gd name="connsiteY24" fmla="*/ 1200329 h 1200329"/>
                <a:gd name="connsiteX25" fmla="*/ 4165691 w 8355255"/>
                <a:gd name="connsiteY25" fmla="*/ 1200329 h 1200329"/>
                <a:gd name="connsiteX26" fmla="*/ 3819545 w 8355255"/>
                <a:gd name="connsiteY26" fmla="*/ 1200329 h 1200329"/>
                <a:gd name="connsiteX27" fmla="*/ 3222741 w 8355255"/>
                <a:gd name="connsiteY27" fmla="*/ 1200329 h 1200329"/>
                <a:gd name="connsiteX28" fmla="*/ 2793042 w 8355255"/>
                <a:gd name="connsiteY28" fmla="*/ 1200329 h 1200329"/>
                <a:gd name="connsiteX29" fmla="*/ 2112686 w 8355255"/>
                <a:gd name="connsiteY29" fmla="*/ 1200329 h 1200329"/>
                <a:gd name="connsiteX30" fmla="*/ 1682987 w 8355255"/>
                <a:gd name="connsiteY30" fmla="*/ 1200329 h 1200329"/>
                <a:gd name="connsiteX31" fmla="*/ 1002631 w 8355255"/>
                <a:gd name="connsiteY31" fmla="*/ 1200329 h 1200329"/>
                <a:gd name="connsiteX32" fmla="*/ 656484 w 8355255"/>
                <a:gd name="connsiteY32" fmla="*/ 1200329 h 1200329"/>
                <a:gd name="connsiteX33" fmla="*/ 0 w 8355255"/>
                <a:gd name="connsiteY33" fmla="*/ 1200329 h 1200329"/>
                <a:gd name="connsiteX34" fmla="*/ 0 w 8355255"/>
                <a:gd name="connsiteY34" fmla="*/ 824226 h 1200329"/>
                <a:gd name="connsiteX35" fmla="*/ 0 w 8355255"/>
                <a:gd name="connsiteY35" fmla="*/ 400110 h 1200329"/>
                <a:gd name="connsiteX36" fmla="*/ 0 w 8355255"/>
                <a:gd name="connsiteY36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55255" h="1200329" extrusionOk="0">
                  <a:moveTo>
                    <a:pt x="0" y="0"/>
                  </a:moveTo>
                  <a:cubicBezTo>
                    <a:pt x="181336" y="-32774"/>
                    <a:pt x="311725" y="21311"/>
                    <a:pt x="513251" y="0"/>
                  </a:cubicBezTo>
                  <a:cubicBezTo>
                    <a:pt x="714777" y="-21311"/>
                    <a:pt x="732350" y="8679"/>
                    <a:pt x="859398" y="0"/>
                  </a:cubicBezTo>
                  <a:cubicBezTo>
                    <a:pt x="986446" y="-8679"/>
                    <a:pt x="1305610" y="87712"/>
                    <a:pt x="1623307" y="0"/>
                  </a:cubicBezTo>
                  <a:cubicBezTo>
                    <a:pt x="1941004" y="-87712"/>
                    <a:pt x="1887912" y="34722"/>
                    <a:pt x="2136558" y="0"/>
                  </a:cubicBezTo>
                  <a:cubicBezTo>
                    <a:pt x="2385204" y="-34722"/>
                    <a:pt x="2445906" y="55720"/>
                    <a:pt x="2649809" y="0"/>
                  </a:cubicBezTo>
                  <a:cubicBezTo>
                    <a:pt x="2853712" y="-55720"/>
                    <a:pt x="3228581" y="11452"/>
                    <a:pt x="3413718" y="0"/>
                  </a:cubicBezTo>
                  <a:cubicBezTo>
                    <a:pt x="3598855" y="-11452"/>
                    <a:pt x="3659819" y="47243"/>
                    <a:pt x="3843417" y="0"/>
                  </a:cubicBezTo>
                  <a:cubicBezTo>
                    <a:pt x="4027015" y="-47243"/>
                    <a:pt x="4409793" y="60585"/>
                    <a:pt x="4607326" y="0"/>
                  </a:cubicBezTo>
                  <a:cubicBezTo>
                    <a:pt x="4804859" y="-60585"/>
                    <a:pt x="5077788" y="38206"/>
                    <a:pt x="5371235" y="0"/>
                  </a:cubicBezTo>
                  <a:cubicBezTo>
                    <a:pt x="5664682" y="-38206"/>
                    <a:pt x="5747137" y="46325"/>
                    <a:pt x="5968039" y="0"/>
                  </a:cubicBezTo>
                  <a:cubicBezTo>
                    <a:pt x="6188941" y="-46325"/>
                    <a:pt x="6368141" y="33730"/>
                    <a:pt x="6731948" y="0"/>
                  </a:cubicBezTo>
                  <a:cubicBezTo>
                    <a:pt x="7095755" y="-33730"/>
                    <a:pt x="7007905" y="7078"/>
                    <a:pt x="7245200" y="0"/>
                  </a:cubicBezTo>
                  <a:cubicBezTo>
                    <a:pt x="7482495" y="-7078"/>
                    <a:pt x="7512184" y="16893"/>
                    <a:pt x="7758451" y="0"/>
                  </a:cubicBezTo>
                  <a:cubicBezTo>
                    <a:pt x="8004718" y="-16893"/>
                    <a:pt x="8230974" y="4773"/>
                    <a:pt x="8355255" y="0"/>
                  </a:cubicBezTo>
                  <a:cubicBezTo>
                    <a:pt x="8358529" y="157899"/>
                    <a:pt x="8326922" y="259263"/>
                    <a:pt x="8355255" y="388106"/>
                  </a:cubicBezTo>
                  <a:cubicBezTo>
                    <a:pt x="8383588" y="516949"/>
                    <a:pt x="8333584" y="698512"/>
                    <a:pt x="8355255" y="788216"/>
                  </a:cubicBezTo>
                  <a:cubicBezTo>
                    <a:pt x="8376926" y="877920"/>
                    <a:pt x="8319795" y="1055186"/>
                    <a:pt x="8355255" y="1200329"/>
                  </a:cubicBezTo>
                  <a:cubicBezTo>
                    <a:pt x="8179583" y="1264155"/>
                    <a:pt x="7815142" y="1129568"/>
                    <a:pt x="7674899" y="1200329"/>
                  </a:cubicBezTo>
                  <a:cubicBezTo>
                    <a:pt x="7534656" y="1271090"/>
                    <a:pt x="7446340" y="1179386"/>
                    <a:pt x="7328752" y="1200329"/>
                  </a:cubicBezTo>
                  <a:cubicBezTo>
                    <a:pt x="7211164" y="1221272"/>
                    <a:pt x="7003494" y="1152435"/>
                    <a:pt x="6899053" y="1200329"/>
                  </a:cubicBezTo>
                  <a:cubicBezTo>
                    <a:pt x="6794612" y="1248223"/>
                    <a:pt x="6487090" y="1121349"/>
                    <a:pt x="6135144" y="1200329"/>
                  </a:cubicBezTo>
                  <a:cubicBezTo>
                    <a:pt x="5783198" y="1279309"/>
                    <a:pt x="5698363" y="1138248"/>
                    <a:pt x="5538340" y="1200329"/>
                  </a:cubicBezTo>
                  <a:cubicBezTo>
                    <a:pt x="5378317" y="1262410"/>
                    <a:pt x="5239212" y="1163525"/>
                    <a:pt x="5108642" y="1200329"/>
                  </a:cubicBezTo>
                  <a:cubicBezTo>
                    <a:pt x="4978072" y="1237133"/>
                    <a:pt x="4750728" y="1195353"/>
                    <a:pt x="4511838" y="1200329"/>
                  </a:cubicBezTo>
                  <a:cubicBezTo>
                    <a:pt x="4272948" y="1205305"/>
                    <a:pt x="4243945" y="1162565"/>
                    <a:pt x="4165691" y="1200329"/>
                  </a:cubicBezTo>
                  <a:cubicBezTo>
                    <a:pt x="4087437" y="1238093"/>
                    <a:pt x="3975307" y="1181995"/>
                    <a:pt x="3819545" y="1200329"/>
                  </a:cubicBezTo>
                  <a:cubicBezTo>
                    <a:pt x="3663783" y="1218663"/>
                    <a:pt x="3510337" y="1187487"/>
                    <a:pt x="3222741" y="1200329"/>
                  </a:cubicBezTo>
                  <a:cubicBezTo>
                    <a:pt x="2935145" y="1213171"/>
                    <a:pt x="2903125" y="1191176"/>
                    <a:pt x="2793042" y="1200329"/>
                  </a:cubicBezTo>
                  <a:cubicBezTo>
                    <a:pt x="2682959" y="1209482"/>
                    <a:pt x="2323394" y="1187237"/>
                    <a:pt x="2112686" y="1200329"/>
                  </a:cubicBezTo>
                  <a:cubicBezTo>
                    <a:pt x="1901978" y="1213421"/>
                    <a:pt x="1857768" y="1190072"/>
                    <a:pt x="1682987" y="1200329"/>
                  </a:cubicBezTo>
                  <a:cubicBezTo>
                    <a:pt x="1508206" y="1210586"/>
                    <a:pt x="1188079" y="1136157"/>
                    <a:pt x="1002631" y="1200329"/>
                  </a:cubicBezTo>
                  <a:cubicBezTo>
                    <a:pt x="817183" y="1264501"/>
                    <a:pt x="799139" y="1194372"/>
                    <a:pt x="656484" y="1200329"/>
                  </a:cubicBezTo>
                  <a:cubicBezTo>
                    <a:pt x="513829" y="1206286"/>
                    <a:pt x="312883" y="1153331"/>
                    <a:pt x="0" y="1200329"/>
                  </a:cubicBezTo>
                  <a:cubicBezTo>
                    <a:pt x="-13174" y="1019052"/>
                    <a:pt x="8700" y="914411"/>
                    <a:pt x="0" y="824226"/>
                  </a:cubicBezTo>
                  <a:cubicBezTo>
                    <a:pt x="-8700" y="734041"/>
                    <a:pt x="540" y="502475"/>
                    <a:pt x="0" y="400110"/>
                  </a:cubicBezTo>
                  <a:cubicBezTo>
                    <a:pt x="-540" y="297745"/>
                    <a:pt x="8673" y="139107"/>
                    <a:pt x="0" y="0"/>
                  </a:cubicBezTo>
                  <a:close/>
                </a:path>
              </a:pathLst>
            </a:custGeom>
            <a:noFill/>
            <a:ln w="3810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580" normalizeH="0" baseline="0" noProof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outerShdw blurRad="12700" dist="38100" dir="2700000" algn="tl" rotWithShape="0">
                      <a:srgbClr val="D5698A"/>
                    </a:outerShdw>
                  </a:effectLst>
                  <a:uLnTx/>
                  <a:uFillTx/>
                  <a:latin typeface="#9Slide03 Prompt Black" panose="00000A00000000000000" pitchFamily="2" charset="-34"/>
                  <a:ea typeface="等线" panose="020B0604020202020204" charset="-122"/>
                  <a:cs typeface="#9Slide03 Prompt Black" panose="00000A00000000000000" pitchFamily="2" charset="-34"/>
                </a:rPr>
                <a:t>CÁC SỐ 6,7,8,9,10</a:t>
              </a:r>
              <a:endParaRPr kumimoji="0" lang="en-US" altLang="zh-CN" sz="7200" b="1" i="0" u="none" strike="noStrike" kern="1200" cap="none" spc="58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D5698A"/>
                  </a:outerShdw>
                </a:effectLst>
                <a:uLnTx/>
                <a:uFillTx/>
                <a:latin typeface="#9Slide03 Prompt Black" panose="00000A00000000000000" pitchFamily="2" charset="-34"/>
                <a:ea typeface="等线" panose="020B0604020202020204" charset="-122"/>
                <a:cs typeface="#9Slide03 Prompt Black" panose="00000A00000000000000" pitchFamily="2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22416F-00B0-1975-910B-AE2E9E7F5516}"/>
                </a:ext>
              </a:extLst>
            </p:cNvPr>
            <p:cNvSpPr txBox="1"/>
            <p:nvPr/>
          </p:nvSpPr>
          <p:spPr>
            <a:xfrm>
              <a:off x="2684903" y="3098365"/>
              <a:ext cx="7193806" cy="120032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580" normalizeH="0" baseline="0" noProof="0">
                  <a:ln w="38100">
                    <a:solidFill>
                      <a:srgbClr val="FDE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glow rad="101600">
                      <a:srgbClr val="FDEFFF">
                        <a:alpha val="40000"/>
                      </a:srgbClr>
                    </a:glow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3 Prompt Black" panose="00000A00000000000000" pitchFamily="2" charset="-34"/>
                  <a:ea typeface="等线" panose="020B0604020202020204" charset="-122"/>
                  <a:cs typeface="#9Slide03 Prompt Black" panose="00000A00000000000000" pitchFamily="2" charset="-34"/>
                </a:rPr>
                <a:t>CÁC SỐ 6,7,8,9,10</a:t>
              </a:r>
              <a:endParaRPr kumimoji="0" lang="en-US" altLang="zh-CN" sz="7200" b="1" i="0" u="none" strike="noStrike" kern="1200" cap="none" spc="580" normalizeH="0" baseline="0" noProof="0" dirty="0">
                <a:ln w="38100">
                  <a:solidFill>
                    <a:srgbClr val="FDEFFF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rgbClr val="FDEFFF"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3 Prompt Black" panose="00000A00000000000000" pitchFamily="2" charset="-34"/>
                <a:ea typeface="等线" panose="020B0604020202020204" charset="-122"/>
                <a:cs typeface="#9Slide03 Prompt Black" panose="00000A00000000000000" pitchFamily="2" charset="-34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D34E1-6E29-07D9-22D2-AA59D087C31D}"/>
              </a:ext>
            </a:extLst>
          </p:cNvPr>
          <p:cNvSpPr/>
          <p:nvPr userDrawn="1"/>
        </p:nvSpPr>
        <p:spPr>
          <a:xfrm>
            <a:off x="2743200" y="236891"/>
            <a:ext cx="6172200" cy="1785104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noProof="0">
                <a:ln w="12700">
                  <a:noFill/>
                </a:ln>
                <a:gradFill>
                  <a:gsLst>
                    <a:gs pos="0">
                      <a:srgbClr val="B54730"/>
                    </a:gs>
                    <a:gs pos="97000">
                      <a:schemeClr val="accent6"/>
                    </a:gs>
                    <a:gs pos="47000">
                      <a:srgbClr val="CE527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9050" dir="2700000" algn="tl" rotWithShape="0">
                    <a:srgbClr val="FFFF00">
                      <a:alpha val="40000"/>
                    </a:srgbClr>
                  </a:outerShdw>
                  <a:reflection blurRad="88900" stA="55000" endA="300" endPos="16000" dir="5400000" sy="-100000" algn="bl" rotWithShape="0"/>
                </a:effectLst>
                <a:latin typeface="#9Slide03 Prompt Black" panose="00000A00000000000000" pitchFamily="2" charset="-34"/>
                <a:cs typeface="#9Slide03 Prompt Black" panose="00000A00000000000000" pitchFamily="2" charset="-34"/>
              </a:rPr>
              <a:t>BÀI 2</a:t>
            </a:r>
            <a:endParaRPr kumimoji="0" lang="en-US" sz="11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0">
                    <a:srgbClr val="B54730"/>
                  </a:gs>
                  <a:gs pos="97000">
                    <a:schemeClr val="accent6"/>
                  </a:gs>
                  <a:gs pos="47000">
                    <a:srgbClr val="CE527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9050" dir="2700000" algn="tl" rotWithShape="0">
                  <a:srgbClr val="FFFF00">
                    <a:alpha val="40000"/>
                  </a:srgb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#9Slide03 Prompt Black" panose="00000A00000000000000" pitchFamily="2" charset="-34"/>
              <a:cs typeface="#9Slide03 Prompt Black" panose="00000A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075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90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3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87369399-DC38-9DA3-8EDB-0DA5C0EBB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4AB7E3CA-2317-AD1D-736D-B05C359C6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05" r="2246"/>
          <a:stretch/>
        </p:blipFill>
        <p:spPr>
          <a:xfrm>
            <a:off x="0" y="-157900"/>
            <a:ext cx="12192000" cy="70286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D04855A7-7356-1CB2-23FE-C27BD16EC4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49007" y="3481765"/>
            <a:ext cx="8251991" cy="4043476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90469B0C-0FEB-C34A-4B80-FD49E8198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3000"/>
          </a:blip>
          <a:srcRect/>
          <a:stretch>
            <a:fillRect/>
          </a:stretch>
        </p:blipFill>
        <p:spPr>
          <a:xfrm>
            <a:off x="0" y="-135975"/>
            <a:ext cx="12192000" cy="7028600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DCA78B15-417D-CFAB-C242-9230CDFABB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93484" y="3699189"/>
            <a:ext cx="8654672" cy="3570052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059295F4-4662-9AF0-1879-7CEDAD73DF8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86149" y="1667207"/>
            <a:ext cx="1362852" cy="1362852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B98EA4B8-2EBF-21C7-1FC0-F8E6A81981F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989828" y="45144"/>
            <a:ext cx="2118346" cy="2340714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06B80F5F-36FD-C858-E4B1-11E4711C183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43253">
            <a:off x="455826" y="-145503"/>
            <a:ext cx="1244907" cy="1751148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297E00D3-CF46-AA00-3854-32E149EEC8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06297" y="5101886"/>
            <a:ext cx="1963332" cy="1531399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54412EE2-6CF1-932D-D30A-5FC4BC009A0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579" y="2863336"/>
            <a:ext cx="1410654" cy="1454282"/>
          </a:xfrm>
          <a:prstGeom prst="rect">
            <a:avLst/>
          </a:prstGeom>
        </p:spPr>
      </p:pic>
      <p:pic>
        <p:nvPicPr>
          <p:cNvPr id="13" name="PHẠM DUYÊN 11 - 9Slide.vn">
            <a:extLst>
              <a:ext uri="{FF2B5EF4-FFF2-40B4-BE49-F238E27FC236}">
                <a16:creationId xmlns:a16="http://schemas.microsoft.com/office/drawing/2014/main" id="{092A7C3B-E354-C428-4028-A4DAD229B46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169966">
            <a:off x="3695569" y="4955783"/>
            <a:ext cx="1410654" cy="1454282"/>
          </a:xfrm>
          <a:prstGeom prst="rect">
            <a:avLst/>
          </a:prstGeom>
        </p:spPr>
      </p:pic>
      <p:pic>
        <p:nvPicPr>
          <p:cNvPr id="14" name="PHẠM DUYÊN 12 - 9Slide.vn">
            <a:extLst>
              <a:ext uri="{FF2B5EF4-FFF2-40B4-BE49-F238E27FC236}">
                <a16:creationId xmlns:a16="http://schemas.microsoft.com/office/drawing/2014/main" id="{73B4C0F1-BCE0-D37A-8016-ED5753FA05F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169966">
            <a:off x="7222510" y="4677496"/>
            <a:ext cx="1410654" cy="1454282"/>
          </a:xfrm>
          <a:prstGeom prst="rect">
            <a:avLst/>
          </a:prstGeom>
        </p:spPr>
      </p:pic>
      <p:pic>
        <p:nvPicPr>
          <p:cNvPr id="17" name="PHẠM DUYÊN 13 - 9Slide.vn">
            <a:extLst>
              <a:ext uri="{FF2B5EF4-FFF2-40B4-BE49-F238E27FC236}">
                <a16:creationId xmlns:a16="http://schemas.microsoft.com/office/drawing/2014/main" id="{EA52C4F1-4F33-B789-122A-323FC758B1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67" y="381000"/>
            <a:ext cx="8558267" cy="6709681"/>
          </a:xfrm>
          <a:prstGeom prst="rect">
            <a:avLst/>
          </a:prstGeom>
        </p:spPr>
      </p:pic>
      <p:pic>
        <p:nvPicPr>
          <p:cNvPr id="15" name="PHẠM DUYÊN 14 - 9Slide.vn">
            <a:extLst>
              <a:ext uri="{FF2B5EF4-FFF2-40B4-BE49-F238E27FC236}">
                <a16:creationId xmlns:a16="http://schemas.microsoft.com/office/drawing/2014/main" id="{7A3B8123-B12D-CF17-775C-25A7CD7BCCC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289402">
            <a:off x="196347" y="5187209"/>
            <a:ext cx="2279590" cy="1504530"/>
          </a:xfrm>
          <a:prstGeom prst="rect">
            <a:avLst/>
          </a:prstGeom>
        </p:spPr>
      </p:pic>
      <p:pic>
        <p:nvPicPr>
          <p:cNvPr id="18" name="PHẠM DUYÊN 10 - 9Slide.vn">
            <a:extLst>
              <a:ext uri="{FF2B5EF4-FFF2-40B4-BE49-F238E27FC236}">
                <a16:creationId xmlns:a16="http://schemas.microsoft.com/office/drawing/2014/main" id="{8971E824-5B26-773E-AC4B-75CA059804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679025">
            <a:off x="10397923" y="3543451"/>
            <a:ext cx="1410654" cy="14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>
            <a:extLst>
              <a:ext uri="{FF2B5EF4-FFF2-40B4-BE49-F238E27FC236}">
                <a16:creationId xmlns:a16="http://schemas.microsoft.com/office/drawing/2014/main" id="{33B19096-F994-903A-88E9-EEF9E5A7C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5" t="1058" r="5910" b="8889"/>
          <a:stretch/>
        </p:blipFill>
        <p:spPr>
          <a:xfrm>
            <a:off x="0" y="0"/>
            <a:ext cx="12192000" cy="6854371"/>
          </a:xfrm>
          <a:prstGeom prst="rect">
            <a:avLst/>
          </a:prstGeom>
        </p:spPr>
      </p:pic>
      <p:grpSp>
        <p:nvGrpSpPr>
          <p:cNvPr id="37" name="PHẠM DUYÊN 2 - 9Slide.vn">
            <a:extLst>
              <a:ext uri="{FF2B5EF4-FFF2-40B4-BE49-F238E27FC236}">
                <a16:creationId xmlns:a16="http://schemas.microsoft.com/office/drawing/2014/main" id="{BA8F7664-31C5-B203-64C1-AD5DF8C6C24F}"/>
              </a:ext>
            </a:extLst>
          </p:cNvPr>
          <p:cNvGrpSpPr/>
          <p:nvPr userDrawn="1"/>
        </p:nvGrpSpPr>
        <p:grpSpPr>
          <a:xfrm>
            <a:off x="357415" y="406400"/>
            <a:ext cx="11477170" cy="6045200"/>
            <a:chOff x="166914" y="286657"/>
            <a:chExt cx="11756571" cy="6113008"/>
          </a:xfrm>
        </p:grpSpPr>
        <p:sp>
          <p:nvSpPr>
            <p:cNvPr id="33" name="Rounded Rectangle 7">
              <a:extLst>
                <a:ext uri="{FF2B5EF4-FFF2-40B4-BE49-F238E27FC236}">
                  <a16:creationId xmlns:a16="http://schemas.microsoft.com/office/drawing/2014/main" id="{6FC9BDBA-243A-FAB0-6A4D-516BAC11BC46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rgbClr val="F4A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4" name="Rounded Rectangle 4">
              <a:extLst>
                <a:ext uri="{FF2B5EF4-FFF2-40B4-BE49-F238E27FC236}">
                  <a16:creationId xmlns:a16="http://schemas.microsoft.com/office/drawing/2014/main" id="{49C81A6D-22D1-26B1-44B0-B6C9C8C33528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85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A137-CE41-0F4E-8D15-1C927E9E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BC578-CC36-A582-2B9F-93830E8EF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48D43-D4D1-83BB-4C47-B98C991F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AB88E-B0AC-25F8-CA9B-FD961AB98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3362C-A907-94AA-4E9E-EB8C6644C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3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5CAB-82E8-5CFB-0D36-621FBC5B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808EF-D449-E969-2FDE-DE64B271D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B6A14-DC00-84FA-0E68-49D862684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AEDE46-A707-2410-AB72-6966F6FF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15B4C-B855-5ADD-B212-D640C499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7773C-EAD3-5986-B0B7-E43908C9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1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29BBC-C950-D3E6-1E25-56035A79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30424-A21D-A2E2-2F57-C56314B21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82DA3-4A19-6227-A1CB-DCD0CBB0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AB3F05-E876-88A7-B49B-BD0CEDF7D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197A12-9951-F978-5FE3-33E8474FD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8A6893-88E9-0AB7-EF9E-FFDB6F85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F6A36-E665-1395-1FA3-D8EB82E07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D47E1E-41FD-07E4-8A9E-EBD7D3B5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5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BA80C-449D-3F38-D225-A9BD6D53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2437E-D2D5-4105-CB03-3D5C54DE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B8E83-6280-5568-C734-E0062B73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42AA4-4FF6-9E6C-23D2-A015703A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40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44E4FCB-E023-AE70-F787-2B60908F4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5" t="1058" r="5910" b="8889"/>
          <a:stretch/>
        </p:blipFill>
        <p:spPr>
          <a:xfrm>
            <a:off x="0" y="0"/>
            <a:ext cx="12192000" cy="6854371"/>
          </a:xfrm>
          <a:prstGeom prst="rect">
            <a:avLst/>
          </a:prstGeom>
        </p:spPr>
      </p:pic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8490F71C-BE69-C70B-B8AC-5A23B1D2E3AC}"/>
              </a:ext>
            </a:extLst>
          </p:cNvPr>
          <p:cNvGrpSpPr/>
          <p:nvPr userDrawn="1"/>
        </p:nvGrpSpPr>
        <p:grpSpPr>
          <a:xfrm>
            <a:off x="357415" y="406400"/>
            <a:ext cx="11477170" cy="6045200"/>
            <a:chOff x="166914" y="286657"/>
            <a:chExt cx="11756571" cy="6113008"/>
          </a:xfrm>
        </p:grpSpPr>
        <p:sp>
          <p:nvSpPr>
            <p:cNvPr id="4" name="Rounded Rectangle 7">
              <a:extLst>
                <a:ext uri="{FF2B5EF4-FFF2-40B4-BE49-F238E27FC236}">
                  <a16:creationId xmlns:a16="http://schemas.microsoft.com/office/drawing/2014/main" id="{9C75B79B-1261-8F2C-77CA-D59BBE44BBC6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rgbClr val="F4A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437798C3-1539-6B81-0667-F6E51355F813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63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AAEB-F205-690D-185E-AB5A8D29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F1A28-71C2-AAE0-5E5F-7FBD62E0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30948-0E8C-8FDB-BBC0-BCC0EE139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9C76D-340B-BB6F-9C01-4B7B48D90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61EAA-1F7B-AC83-FD2D-451B1D76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35B6A-FC0A-D4C1-0BD9-BF273ADF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5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C5F3D-4906-C9B0-B412-1E08356728A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60A7A7-FC1C-32F7-BB92-A07B9FB0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F6B7E-C67D-A720-C25D-F22E496C6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655D1-A5C9-1B70-908F-E19251652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196B6-BD36-D1F6-1EEB-4D17D8973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4E249-97E6-F04C-CF8E-A37C42F8C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263EBE9-E6E2-6E54-D35C-FAB04B993C9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4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4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5.wdp"/><Relationship Id="rId7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media" Target="../media/media3.mp4"/><Relationship Id="rId7" Type="http://schemas.openxmlformats.org/officeDocument/2006/relationships/image" Target="../media/image9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6.png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00.png"/><Relationship Id="rId4" Type="http://schemas.openxmlformats.org/officeDocument/2006/relationships/video" Target="../media/media3.mp4"/><Relationship Id="rId9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4.mp4"/><Relationship Id="rId7" Type="http://schemas.openxmlformats.org/officeDocument/2006/relationships/image" Target="../media/image10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4.png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04.png"/><Relationship Id="rId4" Type="http://schemas.openxmlformats.org/officeDocument/2006/relationships/video" Target="../media/media4.mp4"/><Relationship Id="rId9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0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9.png"/><Relationship Id="rId5" Type="http://schemas.openxmlformats.org/officeDocument/2006/relationships/image" Target="../media/image104.png"/><Relationship Id="rId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3" Type="http://schemas.openxmlformats.org/officeDocument/2006/relationships/image" Target="../media/image24.png"/><Relationship Id="rId21" Type="http://schemas.openxmlformats.org/officeDocument/2006/relationships/slide" Target="slide5.xml"/><Relationship Id="rId7" Type="http://schemas.openxmlformats.org/officeDocument/2006/relationships/image" Target="../media/image26.png"/><Relationship Id="rId12" Type="http://schemas.openxmlformats.org/officeDocument/2006/relationships/slide" Target="slide10.xml"/><Relationship Id="rId17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microsoft.com/office/2007/relationships/hdphoto" Target="../media/hdphoto3.wdp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11" Type="http://schemas.microsoft.com/office/2007/relationships/hdphoto" Target="../media/hdphoto2.wdp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10" Type="http://schemas.openxmlformats.org/officeDocument/2006/relationships/image" Target="../media/image28.png"/><Relationship Id="rId19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slide" Target="slide8.xml"/><Relationship Id="rId14" Type="http://schemas.openxmlformats.org/officeDocument/2006/relationships/slide" Target="slide7.xml"/><Relationship Id="rId22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4B624719-F44A-EDFD-49BF-44E2323A3D55}"/>
              </a:ext>
            </a:extLst>
          </p:cNvPr>
          <p:cNvSpPr txBox="1"/>
          <p:nvPr/>
        </p:nvSpPr>
        <p:spPr>
          <a:xfrm>
            <a:off x="5370481" y="4792379"/>
            <a:ext cx="14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Quicksand" panose="00000500000000000000" pitchFamily="2" charset="0"/>
              </a:rPr>
              <a:t>TIẾT 1</a:t>
            </a:r>
          </a:p>
        </p:txBody>
      </p: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BAD54F05-C0EB-399F-B70D-29B02AD1B0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9" y="354562"/>
            <a:ext cx="1689044" cy="703032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526B87CB-4AE5-9D85-5F10-651B649F52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863" y="634370"/>
            <a:ext cx="6526274" cy="3056282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9F1C6BF5-61E2-250C-6799-BE31EBFECB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23" y="2805652"/>
            <a:ext cx="1166875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4805" y="177805"/>
            <a:ext cx="1333500" cy="1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055"/>
          <a:stretch/>
        </p:blipFill>
        <p:spPr>
          <a:xfrm>
            <a:off x="3366785" y="2011874"/>
            <a:ext cx="5001230" cy="268185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71531" y="260679"/>
            <a:ext cx="8352928" cy="82813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latin typeface="UTM Avo" pitchFamily="18" charset="0"/>
              </a:rPr>
              <a:t>Có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mấy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quả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táo</a:t>
            </a:r>
            <a:r>
              <a:rPr lang="en-US" sz="4267" b="1" dirty="0">
                <a:latin typeface="UTM Avo" pitchFamily="18" charset="0"/>
              </a:rPr>
              <a:t> ?</a:t>
            </a:r>
            <a:endParaRPr lang="vi-VN" sz="4267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157985" y="3805391"/>
            <a:ext cx="1344149" cy="995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atin typeface="UTM Avo" pitchFamily="18" charset="0"/>
              </a:rPr>
              <a:t>5</a:t>
            </a:r>
            <a:endParaRPr lang="vi-VN" sz="5867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971800" y="1905000"/>
            <a:ext cx="5791200" cy="2895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0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83" t="13226" r="29625" b="16689"/>
          <a:stretch/>
        </p:blipFill>
        <p:spPr>
          <a:xfrm>
            <a:off x="4079776" y="548681"/>
            <a:ext cx="4032448" cy="5380793"/>
          </a:xfrm>
          <a:prstGeom prst="rect">
            <a:avLst/>
          </a:prstGeom>
        </p:spPr>
      </p:pic>
      <p:pic>
        <p:nvPicPr>
          <p:cNvPr id="5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1200" y="177805"/>
            <a:ext cx="812800" cy="88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914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01B72DB8-6FEB-9821-73AB-37604DFDA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800" y="1295400"/>
            <a:ext cx="59944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42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53CDA963-1E44-06D3-314E-5861DC4507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559" y="270986"/>
            <a:ext cx="2361095" cy="1180548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F7421F9C-65F9-9849-19B5-4B821005CA42}"/>
              </a:ext>
            </a:extLst>
          </p:cNvPr>
          <p:cNvSpPr/>
          <p:nvPr/>
        </p:nvSpPr>
        <p:spPr>
          <a:xfrm>
            <a:off x="7530465" y="861260"/>
            <a:ext cx="3823335" cy="45719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2B47E5B0-5A33-AD22-2586-60290B06A969}"/>
              </a:ext>
            </a:extLst>
          </p:cNvPr>
          <p:cNvSpPr/>
          <p:nvPr/>
        </p:nvSpPr>
        <p:spPr>
          <a:xfrm>
            <a:off x="685201" y="861261"/>
            <a:ext cx="3995948" cy="45708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E295CE80-15E0-87D9-0130-97D3A562AB05}"/>
              </a:ext>
            </a:extLst>
          </p:cNvPr>
          <p:cNvSpPr/>
          <p:nvPr/>
        </p:nvSpPr>
        <p:spPr>
          <a:xfrm>
            <a:off x="513707" y="1651725"/>
            <a:ext cx="5705078" cy="3639792"/>
          </a:xfrm>
          <a:prstGeom prst="ellipse">
            <a:avLst/>
          </a:prstGeom>
          <a:solidFill>
            <a:srgbClr val="F6DFE5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43351413-5FB2-CD4F-354E-9FCAAC3696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03082" y="2309813"/>
            <a:ext cx="691946" cy="768828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5A603A14-82C5-3226-7225-41EB9544E6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3393" y="3456610"/>
            <a:ext cx="908024" cy="908024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660CC613-F683-7099-9AEF-B88AB5A5AE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76580" y="3471621"/>
            <a:ext cx="853034" cy="845568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960AE0F8-B155-2A46-BD7B-EED719558A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03310" y="3202949"/>
            <a:ext cx="925872" cy="1415346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985E757B-6914-4D7F-F777-3880C398E7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447800" y="2013654"/>
            <a:ext cx="925872" cy="1415346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D82F854F-E0A5-1BEF-8E64-FD4C6025A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8484" y="2309813"/>
            <a:ext cx="675358" cy="675358"/>
          </a:xfrm>
          <a:prstGeom prst="rect">
            <a:avLst/>
          </a:prstGeom>
        </p:spPr>
      </p:pic>
      <p:sp>
        <p:nvSpPr>
          <p:cNvPr id="12" name="PHẠM DUYÊN 11 - 9Slide.vn">
            <a:extLst>
              <a:ext uri="{FF2B5EF4-FFF2-40B4-BE49-F238E27FC236}">
                <a16:creationId xmlns:a16="http://schemas.microsoft.com/office/drawing/2014/main" id="{2E4E449E-B45C-7024-C11A-7D95C0E40F5D}"/>
              </a:ext>
            </a:extLst>
          </p:cNvPr>
          <p:cNvSpPr txBox="1"/>
          <p:nvPr/>
        </p:nvSpPr>
        <p:spPr>
          <a:xfrm>
            <a:off x="6400800" y="2842245"/>
            <a:ext cx="5907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PHẠM DUYÊN 12 - 9Slide.vn">
            <a:extLst>
              <a:ext uri="{FF2B5EF4-FFF2-40B4-BE49-F238E27FC236}">
                <a16:creationId xmlns:a16="http://schemas.microsoft.com/office/drawing/2014/main" id="{8B1DCAC3-24E5-666F-9216-BC3016FBA55F}"/>
              </a:ext>
            </a:extLst>
          </p:cNvPr>
          <p:cNvSpPr txBox="1"/>
          <p:nvPr/>
        </p:nvSpPr>
        <p:spPr>
          <a:xfrm>
            <a:off x="9367112" y="4618295"/>
            <a:ext cx="14764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B4008D53-A871-02F3-6191-575E9C02073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663" y="2511699"/>
            <a:ext cx="1915872" cy="19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1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258DA1C6-CDEE-E6F2-3891-6BE6361D6496}"/>
              </a:ext>
            </a:extLst>
          </p:cNvPr>
          <p:cNvSpPr txBox="1"/>
          <p:nvPr/>
        </p:nvSpPr>
        <p:spPr>
          <a:xfrm>
            <a:off x="7010231" y="2646389"/>
            <a:ext cx="5907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81DC7E5F-24F4-0220-BCF7-A32867840A9B}"/>
              </a:ext>
            </a:extLst>
          </p:cNvPr>
          <p:cNvSpPr txBox="1"/>
          <p:nvPr/>
        </p:nvSpPr>
        <p:spPr>
          <a:xfrm>
            <a:off x="9442132" y="4508437"/>
            <a:ext cx="14764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HẠM DUYÊN 3 - 9Slide.vn">
            <a:extLst>
              <a:ext uri="{FF2B5EF4-FFF2-40B4-BE49-F238E27FC236}">
                <a16:creationId xmlns:a16="http://schemas.microsoft.com/office/drawing/2014/main" id="{BE90C5BE-19D1-C8F2-75F7-0159B255D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94" t="21858" r="9153" b="22864"/>
          <a:stretch/>
        </p:blipFill>
        <p:spPr>
          <a:xfrm>
            <a:off x="9144000" y="2438400"/>
            <a:ext cx="1847850" cy="1811440"/>
          </a:xfrm>
          <a:prstGeom prst="rect">
            <a:avLst/>
          </a:prstGeom>
        </p:spPr>
      </p:pic>
      <p:pic>
        <p:nvPicPr>
          <p:cNvPr id="24" name="PHẠM DUYÊN 4 - 9Slide.vn">
            <a:extLst>
              <a:ext uri="{FF2B5EF4-FFF2-40B4-BE49-F238E27FC236}">
                <a16:creationId xmlns:a16="http://schemas.microsoft.com/office/drawing/2014/main" id="{CAD159FD-0B56-4CDD-0418-49DE5B1BA7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94" y="2012812"/>
            <a:ext cx="5293112" cy="2842401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25" name="PHẠM DUYÊN 5 - 9Slide.vn">
            <a:extLst>
              <a:ext uri="{FF2B5EF4-FFF2-40B4-BE49-F238E27FC236}">
                <a16:creationId xmlns:a16="http://schemas.microsoft.com/office/drawing/2014/main" id="{7B8F9CB9-5222-C1C7-01DB-52EA9EB36B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559" y="270986"/>
            <a:ext cx="2361095" cy="1180548"/>
          </a:xfrm>
          <a:prstGeom prst="rect">
            <a:avLst/>
          </a:prstGeom>
        </p:spPr>
      </p:pic>
      <p:sp>
        <p:nvSpPr>
          <p:cNvPr id="26" name="PHẠM DUYÊN 6 - 9Slide.vn">
            <a:extLst>
              <a:ext uri="{FF2B5EF4-FFF2-40B4-BE49-F238E27FC236}">
                <a16:creationId xmlns:a16="http://schemas.microsoft.com/office/drawing/2014/main" id="{1EF95017-CA3B-9085-5095-25E61C416731}"/>
              </a:ext>
            </a:extLst>
          </p:cNvPr>
          <p:cNvSpPr/>
          <p:nvPr/>
        </p:nvSpPr>
        <p:spPr>
          <a:xfrm>
            <a:off x="7530465" y="861260"/>
            <a:ext cx="3823335" cy="45719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sp>
        <p:nvSpPr>
          <p:cNvPr id="27" name="PHẠM DUYÊN 7 - 9Slide.vn">
            <a:extLst>
              <a:ext uri="{FF2B5EF4-FFF2-40B4-BE49-F238E27FC236}">
                <a16:creationId xmlns:a16="http://schemas.microsoft.com/office/drawing/2014/main" id="{10C423E2-2A00-F1A3-F95D-B857D7BAFCEC}"/>
              </a:ext>
            </a:extLst>
          </p:cNvPr>
          <p:cNvSpPr/>
          <p:nvPr/>
        </p:nvSpPr>
        <p:spPr>
          <a:xfrm>
            <a:off x="685201" y="861261"/>
            <a:ext cx="3995948" cy="45708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602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43612B0F-D3F2-E466-743C-F94B6EEA0891}"/>
              </a:ext>
            </a:extLst>
          </p:cNvPr>
          <p:cNvSpPr txBox="1"/>
          <p:nvPr/>
        </p:nvSpPr>
        <p:spPr>
          <a:xfrm>
            <a:off x="6724481" y="2842245"/>
            <a:ext cx="5907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7FA9E9E6-CA6A-4BD3-19D9-E52F6F7E0618}"/>
              </a:ext>
            </a:extLst>
          </p:cNvPr>
          <p:cNvSpPr txBox="1"/>
          <p:nvPr/>
        </p:nvSpPr>
        <p:spPr>
          <a:xfrm>
            <a:off x="9367112" y="4618295"/>
            <a:ext cx="14764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tám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73CEEC5E-AF51-2FD0-18F6-6282D22C4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95" t="23049" r="11701" b="23061"/>
          <a:stretch/>
        </p:blipFill>
        <p:spPr>
          <a:xfrm>
            <a:off x="8991600" y="2717488"/>
            <a:ext cx="1784130" cy="1765924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2ABFA963-F2C6-4B14-1BA6-3FE266707B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559" y="270986"/>
            <a:ext cx="2361095" cy="1180548"/>
          </a:xfrm>
          <a:prstGeom prst="rect">
            <a:avLst/>
          </a:prstGeom>
        </p:spPr>
      </p:pic>
      <p:sp>
        <p:nvSpPr>
          <p:cNvPr id="13" name="PHẠM DUYÊN 5 - 9Slide.vn">
            <a:extLst>
              <a:ext uri="{FF2B5EF4-FFF2-40B4-BE49-F238E27FC236}">
                <a16:creationId xmlns:a16="http://schemas.microsoft.com/office/drawing/2014/main" id="{2AB90121-F5D2-1D6C-0485-AB6052DC592B}"/>
              </a:ext>
            </a:extLst>
          </p:cNvPr>
          <p:cNvSpPr/>
          <p:nvPr/>
        </p:nvSpPr>
        <p:spPr>
          <a:xfrm>
            <a:off x="7530465" y="861260"/>
            <a:ext cx="3823335" cy="45719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88C7139C-2396-D265-1E47-13911E2DCAAC}"/>
              </a:ext>
            </a:extLst>
          </p:cNvPr>
          <p:cNvSpPr/>
          <p:nvPr/>
        </p:nvSpPr>
        <p:spPr>
          <a:xfrm>
            <a:off x="685201" y="861261"/>
            <a:ext cx="3995948" cy="45708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AE6F6185-EB26-4898-9532-DF2C43F0D7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88" y="2209800"/>
            <a:ext cx="5293112" cy="285034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ED860AA5-29B0-D724-751D-7CF260A9F8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586" y="2829263"/>
            <a:ext cx="888990" cy="892476"/>
          </a:xfrm>
          <a:prstGeom prst="rect">
            <a:avLst/>
          </a:prstGeom>
        </p:spPr>
      </p:pic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D30963CF-6435-5CC9-9DD8-5BC399368B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133" y="2819778"/>
            <a:ext cx="825814" cy="1075883"/>
          </a:xfrm>
          <a:prstGeom prst="rect">
            <a:avLst/>
          </a:prstGeom>
        </p:spPr>
      </p:pic>
      <p:pic>
        <p:nvPicPr>
          <p:cNvPr id="18" name="PHẠM DUYÊN 10 - 9Slide.vn">
            <a:extLst>
              <a:ext uri="{FF2B5EF4-FFF2-40B4-BE49-F238E27FC236}">
                <a16:creationId xmlns:a16="http://schemas.microsoft.com/office/drawing/2014/main" id="{03689289-74B8-6C3D-6C75-1385289EF3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504" y="2819778"/>
            <a:ext cx="816319" cy="985875"/>
          </a:xfrm>
          <a:prstGeom prst="rect">
            <a:avLst/>
          </a:prstGeom>
        </p:spPr>
      </p:pic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A7A0CF25-A4E8-4A2A-624D-2CE633ECF3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695" y="2660120"/>
            <a:ext cx="763201" cy="985875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81B01D9B-3D7B-7DD5-01D0-EA9B29A17B9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712" y="3875540"/>
            <a:ext cx="1100818" cy="931324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7C0A27A9-B467-F8DE-12A4-D0E7519CADA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87" y="3867074"/>
            <a:ext cx="922320" cy="948255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DBE645BE-6612-5ACE-EA0A-91841C1826D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934" y="3867074"/>
            <a:ext cx="733777" cy="888445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8BDE94F9-A034-091A-1047-708377A347A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391" y="3721739"/>
            <a:ext cx="809079" cy="109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9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HẠM DUYÊN 1 - 9Slide.vn">
            <a:extLst>
              <a:ext uri="{FF2B5EF4-FFF2-40B4-BE49-F238E27FC236}">
                <a16:creationId xmlns:a16="http://schemas.microsoft.com/office/drawing/2014/main" id="{73A43944-8439-2D82-55D6-6613AF12156C}"/>
              </a:ext>
            </a:extLst>
          </p:cNvPr>
          <p:cNvSpPr txBox="1"/>
          <p:nvPr/>
        </p:nvSpPr>
        <p:spPr>
          <a:xfrm>
            <a:off x="6953081" y="2938552"/>
            <a:ext cx="5907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HẠM DUYÊN 2 - 9Slide.vn">
            <a:extLst>
              <a:ext uri="{FF2B5EF4-FFF2-40B4-BE49-F238E27FC236}">
                <a16:creationId xmlns:a16="http://schemas.microsoft.com/office/drawing/2014/main" id="{C487F98B-E649-9054-9A75-F7E5697B2E00}"/>
              </a:ext>
            </a:extLst>
          </p:cNvPr>
          <p:cNvSpPr txBox="1"/>
          <p:nvPr/>
        </p:nvSpPr>
        <p:spPr>
          <a:xfrm>
            <a:off x="9367112" y="4618295"/>
            <a:ext cx="14764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C9CF3094-B217-7868-2712-D51C953931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4" t="22836" r="11724" b="22719"/>
          <a:stretch/>
        </p:blipFill>
        <p:spPr>
          <a:xfrm>
            <a:off x="9104211" y="2727435"/>
            <a:ext cx="1775028" cy="1784130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B52954E8-8D95-916A-E9F3-1F4AA89E14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2286000"/>
            <a:ext cx="5273723" cy="2879453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40213EA5-5EA8-B6F0-9DDE-B0DEE5133F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518" y="2717550"/>
            <a:ext cx="821732" cy="667658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57C10509-CFF0-0F34-C383-6BD5987E3C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487" y="2870380"/>
            <a:ext cx="880702" cy="725284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909B05B4-53BD-DB6C-C58E-9629340AF3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401" y="3015246"/>
            <a:ext cx="850263" cy="594775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F6D8AEEB-F193-D809-6D27-7A3259A1D81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793" y="3181775"/>
            <a:ext cx="759091" cy="675145"/>
          </a:xfrm>
          <a:prstGeom prst="rect">
            <a:avLst/>
          </a:prstGeom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AEE3A896-DC83-59F1-5232-DF7E37E216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723" y="3951060"/>
            <a:ext cx="901700" cy="826397"/>
          </a:xfrm>
          <a:prstGeom prst="rect">
            <a:avLst/>
          </a:prstGeom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B117DD78-C2FF-14E3-E709-6B722E671E0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189" y="3809343"/>
            <a:ext cx="719778" cy="578393"/>
          </a:xfrm>
          <a:prstGeom prst="rect">
            <a:avLst/>
          </a:prstGeom>
        </p:spPr>
      </p:pic>
      <p:pic>
        <p:nvPicPr>
          <p:cNvPr id="23" name="PHẠM DUYÊN 11 - 9Slide.vn">
            <a:extLst>
              <a:ext uri="{FF2B5EF4-FFF2-40B4-BE49-F238E27FC236}">
                <a16:creationId xmlns:a16="http://schemas.microsoft.com/office/drawing/2014/main" id="{FF8F6B7B-8637-2836-CFE5-095CC911235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243" y="4180044"/>
            <a:ext cx="685946" cy="632014"/>
          </a:xfrm>
          <a:prstGeom prst="rect">
            <a:avLst/>
          </a:prstGeom>
        </p:spPr>
      </p:pic>
      <p:pic>
        <p:nvPicPr>
          <p:cNvPr id="24" name="PHẠM DUYÊN 12 - 9Slide.vn">
            <a:extLst>
              <a:ext uri="{FF2B5EF4-FFF2-40B4-BE49-F238E27FC236}">
                <a16:creationId xmlns:a16="http://schemas.microsoft.com/office/drawing/2014/main" id="{015DDED8-A67E-5486-9893-A8CEEFF85CC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414" y="4091497"/>
            <a:ext cx="650207" cy="592478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913D95E9-F986-0D44-C497-8522049EDA4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156" y="3474821"/>
            <a:ext cx="767369" cy="683873"/>
          </a:xfrm>
          <a:prstGeom prst="rect">
            <a:avLst/>
          </a:prstGeom>
        </p:spPr>
      </p:pic>
      <p:pic>
        <p:nvPicPr>
          <p:cNvPr id="26" name="PHẠM DUYÊN 14 - 9Slide.vn">
            <a:extLst>
              <a:ext uri="{FF2B5EF4-FFF2-40B4-BE49-F238E27FC236}">
                <a16:creationId xmlns:a16="http://schemas.microsoft.com/office/drawing/2014/main" id="{B60CFDB9-3724-20E4-1788-3009D361FE8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559" y="270986"/>
            <a:ext cx="2361095" cy="1180548"/>
          </a:xfrm>
          <a:prstGeom prst="rect">
            <a:avLst/>
          </a:prstGeom>
        </p:spPr>
      </p:pic>
      <p:sp>
        <p:nvSpPr>
          <p:cNvPr id="27" name="PHẠM DUYÊN 15 - 9Slide.vn">
            <a:extLst>
              <a:ext uri="{FF2B5EF4-FFF2-40B4-BE49-F238E27FC236}">
                <a16:creationId xmlns:a16="http://schemas.microsoft.com/office/drawing/2014/main" id="{3052222D-2AC7-90AD-4864-5C1FEE58FD49}"/>
              </a:ext>
            </a:extLst>
          </p:cNvPr>
          <p:cNvSpPr/>
          <p:nvPr/>
        </p:nvSpPr>
        <p:spPr>
          <a:xfrm>
            <a:off x="7530465" y="861260"/>
            <a:ext cx="3823335" cy="45719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sp>
        <p:nvSpPr>
          <p:cNvPr id="28" name="PHẠM DUYÊN 16 - 9Slide.vn">
            <a:extLst>
              <a:ext uri="{FF2B5EF4-FFF2-40B4-BE49-F238E27FC236}">
                <a16:creationId xmlns:a16="http://schemas.microsoft.com/office/drawing/2014/main" id="{41F8F657-136E-6887-FE44-BB78A089BC2A}"/>
              </a:ext>
            </a:extLst>
          </p:cNvPr>
          <p:cNvSpPr/>
          <p:nvPr/>
        </p:nvSpPr>
        <p:spPr>
          <a:xfrm>
            <a:off x="685201" y="861261"/>
            <a:ext cx="3995948" cy="45708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854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HẠM DUYÊN 1 - 9Slide.vn">
            <a:extLst>
              <a:ext uri="{FF2B5EF4-FFF2-40B4-BE49-F238E27FC236}">
                <a16:creationId xmlns:a16="http://schemas.microsoft.com/office/drawing/2014/main" id="{B60CFDB9-3724-20E4-1788-3009D361FE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559" y="270986"/>
            <a:ext cx="2361095" cy="1180548"/>
          </a:xfrm>
          <a:prstGeom prst="rect">
            <a:avLst/>
          </a:prstGeom>
        </p:spPr>
      </p:pic>
      <p:sp>
        <p:nvSpPr>
          <p:cNvPr id="27" name="PHẠM DUYÊN 2 - 9Slide.vn">
            <a:extLst>
              <a:ext uri="{FF2B5EF4-FFF2-40B4-BE49-F238E27FC236}">
                <a16:creationId xmlns:a16="http://schemas.microsoft.com/office/drawing/2014/main" id="{3052222D-2AC7-90AD-4864-5C1FEE58FD49}"/>
              </a:ext>
            </a:extLst>
          </p:cNvPr>
          <p:cNvSpPr/>
          <p:nvPr/>
        </p:nvSpPr>
        <p:spPr>
          <a:xfrm>
            <a:off x="7530465" y="861260"/>
            <a:ext cx="3823335" cy="45719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sp>
        <p:nvSpPr>
          <p:cNvPr id="28" name="PHẠM DUYÊN 3 - 9Slide.vn">
            <a:extLst>
              <a:ext uri="{FF2B5EF4-FFF2-40B4-BE49-F238E27FC236}">
                <a16:creationId xmlns:a16="http://schemas.microsoft.com/office/drawing/2014/main" id="{41F8F657-136E-6887-FE44-BB78A089BC2A}"/>
              </a:ext>
            </a:extLst>
          </p:cNvPr>
          <p:cNvSpPr/>
          <p:nvPr/>
        </p:nvSpPr>
        <p:spPr>
          <a:xfrm>
            <a:off x="685201" y="861261"/>
            <a:ext cx="3995948" cy="45708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sp>
        <p:nvSpPr>
          <p:cNvPr id="3" name="PHẠM DUYÊN 4 - 9Slide.vn">
            <a:extLst>
              <a:ext uri="{FF2B5EF4-FFF2-40B4-BE49-F238E27FC236}">
                <a16:creationId xmlns:a16="http://schemas.microsoft.com/office/drawing/2014/main" id="{53BF9C26-4915-7173-10D0-3ED87A480F15}"/>
              </a:ext>
            </a:extLst>
          </p:cNvPr>
          <p:cNvSpPr/>
          <p:nvPr/>
        </p:nvSpPr>
        <p:spPr>
          <a:xfrm>
            <a:off x="643453" y="1896751"/>
            <a:ext cx="5705078" cy="3452654"/>
          </a:xfrm>
          <a:prstGeom prst="ellipse">
            <a:avLst/>
          </a:prstGeom>
          <a:solidFill>
            <a:srgbClr val="F6DFE5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HẠM DUYÊN 5 - 9Slide.vn">
            <a:extLst>
              <a:ext uri="{FF2B5EF4-FFF2-40B4-BE49-F238E27FC236}">
                <a16:creationId xmlns:a16="http://schemas.microsoft.com/office/drawing/2014/main" id="{E465B30E-40BD-E5B5-F15A-F7DC2BA79602}"/>
              </a:ext>
            </a:extLst>
          </p:cNvPr>
          <p:cNvSpPr txBox="1"/>
          <p:nvPr/>
        </p:nvSpPr>
        <p:spPr>
          <a:xfrm>
            <a:off x="6324600" y="2938552"/>
            <a:ext cx="24140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HẠM DUYÊN 6 - 9Slide.vn">
            <a:extLst>
              <a:ext uri="{FF2B5EF4-FFF2-40B4-BE49-F238E27FC236}">
                <a16:creationId xmlns:a16="http://schemas.microsoft.com/office/drawing/2014/main" id="{C9C5E7F3-8E31-ADD5-78E1-73F28F341EFD}"/>
              </a:ext>
            </a:extLst>
          </p:cNvPr>
          <p:cNvSpPr txBox="1"/>
          <p:nvPr/>
        </p:nvSpPr>
        <p:spPr>
          <a:xfrm>
            <a:off x="9367112" y="4618295"/>
            <a:ext cx="1605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HẠM DUYÊN 7 - 9Slide.vn">
            <a:extLst>
              <a:ext uri="{FF2B5EF4-FFF2-40B4-BE49-F238E27FC236}">
                <a16:creationId xmlns:a16="http://schemas.microsoft.com/office/drawing/2014/main" id="{817D5DE1-747E-9A71-07B8-1F0F19D38B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975373">
            <a:off x="1449258" y="2615618"/>
            <a:ext cx="672556" cy="853190"/>
          </a:xfrm>
          <a:prstGeom prst="rect">
            <a:avLst/>
          </a:prstGeom>
        </p:spPr>
      </p:pic>
      <p:pic>
        <p:nvPicPr>
          <p:cNvPr id="8" name="PHẠM DUYÊN 8 - 9Slide.vn">
            <a:extLst>
              <a:ext uri="{FF2B5EF4-FFF2-40B4-BE49-F238E27FC236}">
                <a16:creationId xmlns:a16="http://schemas.microsoft.com/office/drawing/2014/main" id="{B09A4F3D-7A13-D6DF-E800-884122AE91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80873">
            <a:off x="1369424" y="3558597"/>
            <a:ext cx="672556" cy="853190"/>
          </a:xfrm>
          <a:prstGeom prst="rect">
            <a:avLst/>
          </a:prstGeom>
        </p:spPr>
      </p:pic>
      <p:pic>
        <p:nvPicPr>
          <p:cNvPr id="9" name="PHẠM DUYÊN 9 - 9Slide.vn">
            <a:extLst>
              <a:ext uri="{FF2B5EF4-FFF2-40B4-BE49-F238E27FC236}">
                <a16:creationId xmlns:a16="http://schemas.microsoft.com/office/drawing/2014/main" id="{F979D239-29DF-08E4-253B-2079FBFB9F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417137">
            <a:off x="3136080" y="2557177"/>
            <a:ext cx="672556" cy="853190"/>
          </a:xfrm>
          <a:prstGeom prst="rect">
            <a:avLst/>
          </a:prstGeom>
        </p:spPr>
      </p:pic>
      <p:pic>
        <p:nvPicPr>
          <p:cNvPr id="10" name="PHẠM DUYÊN 10 - 9Slide.vn">
            <a:extLst>
              <a:ext uri="{FF2B5EF4-FFF2-40B4-BE49-F238E27FC236}">
                <a16:creationId xmlns:a16="http://schemas.microsoft.com/office/drawing/2014/main" id="{C7CCAF20-AE7A-893C-D243-776C835DC9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74859">
            <a:off x="2241214" y="3558597"/>
            <a:ext cx="672556" cy="853190"/>
          </a:xfrm>
          <a:prstGeom prst="rect">
            <a:avLst/>
          </a:prstGeom>
        </p:spPr>
      </p:pic>
      <p:pic>
        <p:nvPicPr>
          <p:cNvPr id="11" name="PHẠM DUYÊN 11 - 9Slide.vn">
            <a:extLst>
              <a:ext uri="{FF2B5EF4-FFF2-40B4-BE49-F238E27FC236}">
                <a16:creationId xmlns:a16="http://schemas.microsoft.com/office/drawing/2014/main" id="{B3D84051-3029-2AC0-445D-BF2B6CA4B5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991425">
            <a:off x="3113004" y="3574076"/>
            <a:ext cx="672556" cy="853190"/>
          </a:xfrm>
          <a:prstGeom prst="rect">
            <a:avLst/>
          </a:prstGeom>
        </p:spPr>
      </p:pic>
      <p:pic>
        <p:nvPicPr>
          <p:cNvPr id="12" name="PHẠM DUYÊN 12 - 9Slide.vn">
            <a:extLst>
              <a:ext uri="{FF2B5EF4-FFF2-40B4-BE49-F238E27FC236}">
                <a16:creationId xmlns:a16="http://schemas.microsoft.com/office/drawing/2014/main" id="{534780DA-4060-5A60-E6E0-0BB81E8F9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92669" y="2549039"/>
            <a:ext cx="672556" cy="853190"/>
          </a:xfrm>
          <a:prstGeom prst="rect">
            <a:avLst/>
          </a:prstGeom>
        </p:spPr>
      </p:pic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8BB25C63-8772-EFF2-CA46-2E7DB289D3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74859">
            <a:off x="3984794" y="3546793"/>
            <a:ext cx="672556" cy="853190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0CD6865E-5EE5-3C31-2DF3-297CB0504F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68630">
            <a:off x="3979491" y="2590187"/>
            <a:ext cx="672556" cy="853190"/>
          </a:xfrm>
          <a:prstGeom prst="rect">
            <a:avLst/>
          </a:prstGeom>
        </p:spPr>
      </p:pic>
      <p:pic>
        <p:nvPicPr>
          <p:cNvPr id="29" name="PHẠM DUYÊN 15 - 9Slide.vn">
            <a:extLst>
              <a:ext uri="{FF2B5EF4-FFF2-40B4-BE49-F238E27FC236}">
                <a16:creationId xmlns:a16="http://schemas.microsoft.com/office/drawing/2014/main" id="{A550BC0F-0BD7-2938-DC4E-680AC0487B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837395">
            <a:off x="4856583" y="3525916"/>
            <a:ext cx="672556" cy="853190"/>
          </a:xfrm>
          <a:prstGeom prst="rect">
            <a:avLst/>
          </a:prstGeom>
        </p:spPr>
      </p:pic>
      <p:pic>
        <p:nvPicPr>
          <p:cNvPr id="30" name="PHẠM DUYÊN 16 - 9Slide.vn">
            <a:extLst>
              <a:ext uri="{FF2B5EF4-FFF2-40B4-BE49-F238E27FC236}">
                <a16:creationId xmlns:a16="http://schemas.microsoft.com/office/drawing/2014/main" id="{CE2FCD5C-80F1-E11C-9D5B-789DA135A2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74859">
            <a:off x="4822902" y="2606985"/>
            <a:ext cx="672556" cy="853190"/>
          </a:xfrm>
          <a:prstGeom prst="rect">
            <a:avLst/>
          </a:prstGeom>
        </p:spPr>
      </p:pic>
      <p:pic>
        <p:nvPicPr>
          <p:cNvPr id="31" name="PHẠM DUYÊN 17 - 9Slide.vn">
            <a:extLst>
              <a:ext uri="{FF2B5EF4-FFF2-40B4-BE49-F238E27FC236}">
                <a16:creationId xmlns:a16="http://schemas.microsoft.com/office/drawing/2014/main" id="{984F6B95-5923-C9CA-7CBF-9C2B1B8F21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770" y="2091484"/>
            <a:ext cx="2414032" cy="242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9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HẠM DUYÊN 1 - 9Slide.vn">
            <a:extLst>
              <a:ext uri="{FF2B5EF4-FFF2-40B4-BE49-F238E27FC236}">
                <a16:creationId xmlns:a16="http://schemas.microsoft.com/office/drawing/2014/main" id="{530F759B-72C4-0832-52E1-E87ED0632397}"/>
              </a:ext>
            </a:extLst>
          </p:cNvPr>
          <p:cNvSpPr/>
          <p:nvPr/>
        </p:nvSpPr>
        <p:spPr>
          <a:xfrm>
            <a:off x="1628270" y="5943824"/>
            <a:ext cx="477094" cy="477092"/>
          </a:xfrm>
          <a:prstGeom prst="cube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HẠM DUYÊN 2 - 9Slide.vn">
            <a:extLst>
              <a:ext uri="{FF2B5EF4-FFF2-40B4-BE49-F238E27FC236}">
                <a16:creationId xmlns:a16="http://schemas.microsoft.com/office/drawing/2014/main" id="{9A6B817E-277B-03F3-7AC7-F00F7D11B606}"/>
              </a:ext>
            </a:extLst>
          </p:cNvPr>
          <p:cNvSpPr/>
          <p:nvPr/>
        </p:nvSpPr>
        <p:spPr>
          <a:xfrm>
            <a:off x="1628270" y="5581797"/>
            <a:ext cx="477094" cy="477092"/>
          </a:xfrm>
          <a:prstGeom prst="cube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PHẠM DUYÊN 3 - 9Slide.vn">
            <a:extLst>
              <a:ext uri="{FF2B5EF4-FFF2-40B4-BE49-F238E27FC236}">
                <a16:creationId xmlns:a16="http://schemas.microsoft.com/office/drawing/2014/main" id="{8A88E652-3474-68A0-E670-976A607A66AE}"/>
              </a:ext>
            </a:extLst>
          </p:cNvPr>
          <p:cNvSpPr/>
          <p:nvPr/>
        </p:nvSpPr>
        <p:spPr>
          <a:xfrm>
            <a:off x="1628270" y="5219771"/>
            <a:ext cx="477094" cy="477092"/>
          </a:xfrm>
          <a:prstGeom prst="cube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HẠM DUYÊN 4 - 9Slide.vn">
            <a:extLst>
              <a:ext uri="{FF2B5EF4-FFF2-40B4-BE49-F238E27FC236}">
                <a16:creationId xmlns:a16="http://schemas.microsoft.com/office/drawing/2014/main" id="{50321B74-3AAE-41D1-C063-4AD8AE32C9FD}"/>
              </a:ext>
            </a:extLst>
          </p:cNvPr>
          <p:cNvSpPr/>
          <p:nvPr/>
        </p:nvSpPr>
        <p:spPr>
          <a:xfrm>
            <a:off x="1628270" y="4857745"/>
            <a:ext cx="477094" cy="477092"/>
          </a:xfrm>
          <a:prstGeom prst="cube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HẠM DUYÊN 5 - 9Slide.vn">
            <a:extLst>
              <a:ext uri="{FF2B5EF4-FFF2-40B4-BE49-F238E27FC236}">
                <a16:creationId xmlns:a16="http://schemas.microsoft.com/office/drawing/2014/main" id="{66401031-EDA4-77D4-7DB8-88B71C47B712}"/>
              </a:ext>
            </a:extLst>
          </p:cNvPr>
          <p:cNvSpPr/>
          <p:nvPr/>
        </p:nvSpPr>
        <p:spPr>
          <a:xfrm>
            <a:off x="1628270" y="4495719"/>
            <a:ext cx="477094" cy="477092"/>
          </a:xfrm>
          <a:prstGeom prst="cube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HẠM DUYÊN 6 - 9Slide.vn">
            <a:extLst>
              <a:ext uri="{FF2B5EF4-FFF2-40B4-BE49-F238E27FC236}">
                <a16:creationId xmlns:a16="http://schemas.microsoft.com/office/drawing/2014/main" id="{653DD160-7948-2A47-A510-9002574B74FE}"/>
              </a:ext>
            </a:extLst>
          </p:cNvPr>
          <p:cNvSpPr/>
          <p:nvPr/>
        </p:nvSpPr>
        <p:spPr>
          <a:xfrm>
            <a:off x="1628270" y="4133693"/>
            <a:ext cx="477094" cy="477092"/>
          </a:xfrm>
          <a:prstGeom prst="cube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PHẠM DUYÊN 7 - 9Slide.vn">
            <a:extLst>
              <a:ext uri="{FF2B5EF4-FFF2-40B4-BE49-F238E27FC236}">
                <a16:creationId xmlns:a16="http://schemas.microsoft.com/office/drawing/2014/main" id="{448E856A-A9F9-9FC7-05EF-000A66C449F2}"/>
              </a:ext>
            </a:extLst>
          </p:cNvPr>
          <p:cNvSpPr/>
          <p:nvPr/>
        </p:nvSpPr>
        <p:spPr>
          <a:xfrm>
            <a:off x="3423287" y="5943824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PHẠM DUYÊN 8 - 9Slide.vn">
            <a:extLst>
              <a:ext uri="{FF2B5EF4-FFF2-40B4-BE49-F238E27FC236}">
                <a16:creationId xmlns:a16="http://schemas.microsoft.com/office/drawing/2014/main" id="{A12D2306-A870-04AB-0849-8304F741A5C3}"/>
              </a:ext>
            </a:extLst>
          </p:cNvPr>
          <p:cNvSpPr/>
          <p:nvPr/>
        </p:nvSpPr>
        <p:spPr>
          <a:xfrm>
            <a:off x="3423287" y="5581797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PHẠM DUYÊN 9 - 9Slide.vn">
            <a:extLst>
              <a:ext uri="{FF2B5EF4-FFF2-40B4-BE49-F238E27FC236}">
                <a16:creationId xmlns:a16="http://schemas.microsoft.com/office/drawing/2014/main" id="{A976FB39-3B2F-61A3-1C53-9243C6CA3622}"/>
              </a:ext>
            </a:extLst>
          </p:cNvPr>
          <p:cNvSpPr/>
          <p:nvPr/>
        </p:nvSpPr>
        <p:spPr>
          <a:xfrm>
            <a:off x="3423287" y="5219771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PHẠM DUYÊN 10 - 9Slide.vn">
            <a:extLst>
              <a:ext uri="{FF2B5EF4-FFF2-40B4-BE49-F238E27FC236}">
                <a16:creationId xmlns:a16="http://schemas.microsoft.com/office/drawing/2014/main" id="{D849A878-1113-687F-AB00-9F772242FA4B}"/>
              </a:ext>
            </a:extLst>
          </p:cNvPr>
          <p:cNvSpPr/>
          <p:nvPr/>
        </p:nvSpPr>
        <p:spPr>
          <a:xfrm>
            <a:off x="3423287" y="4857745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PHẠM DUYÊN 11 - 9Slide.vn">
            <a:extLst>
              <a:ext uri="{FF2B5EF4-FFF2-40B4-BE49-F238E27FC236}">
                <a16:creationId xmlns:a16="http://schemas.microsoft.com/office/drawing/2014/main" id="{E27EAB58-1084-BE52-7151-7934709DFB6D}"/>
              </a:ext>
            </a:extLst>
          </p:cNvPr>
          <p:cNvSpPr/>
          <p:nvPr/>
        </p:nvSpPr>
        <p:spPr>
          <a:xfrm>
            <a:off x="3423287" y="4495719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PHẠM DUYÊN 12 - 9Slide.vn">
            <a:extLst>
              <a:ext uri="{FF2B5EF4-FFF2-40B4-BE49-F238E27FC236}">
                <a16:creationId xmlns:a16="http://schemas.microsoft.com/office/drawing/2014/main" id="{3C188308-DD97-CF52-AA8A-844DF82DC0FB}"/>
              </a:ext>
            </a:extLst>
          </p:cNvPr>
          <p:cNvSpPr/>
          <p:nvPr/>
        </p:nvSpPr>
        <p:spPr>
          <a:xfrm>
            <a:off x="3423287" y="4133693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PHẠM DUYÊN 13 - 9Slide.vn">
            <a:extLst>
              <a:ext uri="{FF2B5EF4-FFF2-40B4-BE49-F238E27FC236}">
                <a16:creationId xmlns:a16="http://schemas.microsoft.com/office/drawing/2014/main" id="{21C5E66F-2EB3-32F3-B86B-1487C6F53904}"/>
              </a:ext>
            </a:extLst>
          </p:cNvPr>
          <p:cNvSpPr/>
          <p:nvPr/>
        </p:nvSpPr>
        <p:spPr>
          <a:xfrm>
            <a:off x="3423287" y="3790793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PHẠM DUYÊN 14 - 9Slide.vn">
            <a:extLst>
              <a:ext uri="{FF2B5EF4-FFF2-40B4-BE49-F238E27FC236}">
                <a16:creationId xmlns:a16="http://schemas.microsoft.com/office/drawing/2014/main" id="{116DEC4C-01AE-1577-B898-0CFDB193BB25}"/>
              </a:ext>
            </a:extLst>
          </p:cNvPr>
          <p:cNvSpPr/>
          <p:nvPr/>
        </p:nvSpPr>
        <p:spPr>
          <a:xfrm>
            <a:off x="5591391" y="5943824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PHẠM DUYÊN 15 - 9Slide.vn">
            <a:extLst>
              <a:ext uri="{FF2B5EF4-FFF2-40B4-BE49-F238E27FC236}">
                <a16:creationId xmlns:a16="http://schemas.microsoft.com/office/drawing/2014/main" id="{A6721AD3-9151-D582-1254-8A75AC8B6DBD}"/>
              </a:ext>
            </a:extLst>
          </p:cNvPr>
          <p:cNvSpPr/>
          <p:nvPr/>
        </p:nvSpPr>
        <p:spPr>
          <a:xfrm>
            <a:off x="5591391" y="5581797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PHẠM DUYÊN 16 - 9Slide.vn">
            <a:extLst>
              <a:ext uri="{FF2B5EF4-FFF2-40B4-BE49-F238E27FC236}">
                <a16:creationId xmlns:a16="http://schemas.microsoft.com/office/drawing/2014/main" id="{08DA5485-5BF0-3079-87CC-A4362D5FB37E}"/>
              </a:ext>
            </a:extLst>
          </p:cNvPr>
          <p:cNvSpPr/>
          <p:nvPr/>
        </p:nvSpPr>
        <p:spPr>
          <a:xfrm>
            <a:off x="5591391" y="5219771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PHẠM DUYÊN 17 - 9Slide.vn">
            <a:extLst>
              <a:ext uri="{FF2B5EF4-FFF2-40B4-BE49-F238E27FC236}">
                <a16:creationId xmlns:a16="http://schemas.microsoft.com/office/drawing/2014/main" id="{DD5D5B2E-295B-5CA4-4AEB-974065E350CC}"/>
              </a:ext>
            </a:extLst>
          </p:cNvPr>
          <p:cNvSpPr/>
          <p:nvPr/>
        </p:nvSpPr>
        <p:spPr>
          <a:xfrm>
            <a:off x="5591391" y="4857745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PHẠM DUYÊN 18 - 9Slide.vn">
            <a:extLst>
              <a:ext uri="{FF2B5EF4-FFF2-40B4-BE49-F238E27FC236}">
                <a16:creationId xmlns:a16="http://schemas.microsoft.com/office/drawing/2014/main" id="{D36FA9D3-A0DA-5468-4550-2EF794AE1632}"/>
              </a:ext>
            </a:extLst>
          </p:cNvPr>
          <p:cNvSpPr/>
          <p:nvPr/>
        </p:nvSpPr>
        <p:spPr>
          <a:xfrm>
            <a:off x="5591391" y="4495719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PHẠM DUYÊN 19 - 9Slide.vn">
            <a:extLst>
              <a:ext uri="{FF2B5EF4-FFF2-40B4-BE49-F238E27FC236}">
                <a16:creationId xmlns:a16="http://schemas.microsoft.com/office/drawing/2014/main" id="{2159C75B-0AC0-2B45-65FA-D95AA9E8EDBE}"/>
              </a:ext>
            </a:extLst>
          </p:cNvPr>
          <p:cNvSpPr/>
          <p:nvPr/>
        </p:nvSpPr>
        <p:spPr>
          <a:xfrm>
            <a:off x="5591391" y="4133693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PHẠM DUYÊN 20 - 9Slide.vn">
            <a:extLst>
              <a:ext uri="{FF2B5EF4-FFF2-40B4-BE49-F238E27FC236}">
                <a16:creationId xmlns:a16="http://schemas.microsoft.com/office/drawing/2014/main" id="{554FD2A1-F56B-1C74-AEE1-8AD88AF77D57}"/>
              </a:ext>
            </a:extLst>
          </p:cNvPr>
          <p:cNvSpPr/>
          <p:nvPr/>
        </p:nvSpPr>
        <p:spPr>
          <a:xfrm>
            <a:off x="5591391" y="3790793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PHẠM DUYÊN 21 - 9Slide.vn">
            <a:extLst>
              <a:ext uri="{FF2B5EF4-FFF2-40B4-BE49-F238E27FC236}">
                <a16:creationId xmlns:a16="http://schemas.microsoft.com/office/drawing/2014/main" id="{762E4504-0FC8-E584-0C1F-08E6F145E6AF}"/>
              </a:ext>
            </a:extLst>
          </p:cNvPr>
          <p:cNvSpPr/>
          <p:nvPr/>
        </p:nvSpPr>
        <p:spPr>
          <a:xfrm>
            <a:off x="5591391" y="3435193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PHẠM DUYÊN 22 - 9Slide.vn">
            <a:extLst>
              <a:ext uri="{FF2B5EF4-FFF2-40B4-BE49-F238E27FC236}">
                <a16:creationId xmlns:a16="http://schemas.microsoft.com/office/drawing/2014/main" id="{3A2AB8E0-AAF9-9765-2475-18C4D836894E}"/>
              </a:ext>
            </a:extLst>
          </p:cNvPr>
          <p:cNvSpPr/>
          <p:nvPr/>
        </p:nvSpPr>
        <p:spPr>
          <a:xfrm>
            <a:off x="7870851" y="5943824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PHẠM DUYÊN 23 - 9Slide.vn">
            <a:extLst>
              <a:ext uri="{FF2B5EF4-FFF2-40B4-BE49-F238E27FC236}">
                <a16:creationId xmlns:a16="http://schemas.microsoft.com/office/drawing/2014/main" id="{060EA67A-C8BF-E7D9-001A-304B34BE4482}"/>
              </a:ext>
            </a:extLst>
          </p:cNvPr>
          <p:cNvSpPr/>
          <p:nvPr/>
        </p:nvSpPr>
        <p:spPr>
          <a:xfrm>
            <a:off x="7870851" y="5581797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PHẠM DUYÊN 24 - 9Slide.vn">
            <a:extLst>
              <a:ext uri="{FF2B5EF4-FFF2-40B4-BE49-F238E27FC236}">
                <a16:creationId xmlns:a16="http://schemas.microsoft.com/office/drawing/2014/main" id="{61B1EF8D-CCC9-6A29-D17B-ECE9AB45ED02}"/>
              </a:ext>
            </a:extLst>
          </p:cNvPr>
          <p:cNvSpPr/>
          <p:nvPr/>
        </p:nvSpPr>
        <p:spPr>
          <a:xfrm>
            <a:off x="7870851" y="5219771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PHẠM DUYÊN 25 - 9Slide.vn">
            <a:extLst>
              <a:ext uri="{FF2B5EF4-FFF2-40B4-BE49-F238E27FC236}">
                <a16:creationId xmlns:a16="http://schemas.microsoft.com/office/drawing/2014/main" id="{71952EAC-9A83-7AC4-947F-CAA58F2EE04E}"/>
              </a:ext>
            </a:extLst>
          </p:cNvPr>
          <p:cNvSpPr/>
          <p:nvPr/>
        </p:nvSpPr>
        <p:spPr>
          <a:xfrm>
            <a:off x="7870851" y="4857745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PHẠM DUYÊN 26 - 9Slide.vn">
            <a:extLst>
              <a:ext uri="{FF2B5EF4-FFF2-40B4-BE49-F238E27FC236}">
                <a16:creationId xmlns:a16="http://schemas.microsoft.com/office/drawing/2014/main" id="{CE2EB4AE-676B-E459-6CDA-F30742386DF7}"/>
              </a:ext>
            </a:extLst>
          </p:cNvPr>
          <p:cNvSpPr/>
          <p:nvPr/>
        </p:nvSpPr>
        <p:spPr>
          <a:xfrm>
            <a:off x="7870851" y="4495719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PHẠM DUYÊN 27 - 9Slide.vn">
            <a:extLst>
              <a:ext uri="{FF2B5EF4-FFF2-40B4-BE49-F238E27FC236}">
                <a16:creationId xmlns:a16="http://schemas.microsoft.com/office/drawing/2014/main" id="{E281FF61-D15F-53EA-2922-B5FF5DD4E72A}"/>
              </a:ext>
            </a:extLst>
          </p:cNvPr>
          <p:cNvSpPr/>
          <p:nvPr/>
        </p:nvSpPr>
        <p:spPr>
          <a:xfrm>
            <a:off x="7870851" y="4133693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PHẠM DUYÊN 28 - 9Slide.vn">
            <a:extLst>
              <a:ext uri="{FF2B5EF4-FFF2-40B4-BE49-F238E27FC236}">
                <a16:creationId xmlns:a16="http://schemas.microsoft.com/office/drawing/2014/main" id="{5635F327-2864-BE3A-83F9-4EF037D715E6}"/>
              </a:ext>
            </a:extLst>
          </p:cNvPr>
          <p:cNvSpPr/>
          <p:nvPr/>
        </p:nvSpPr>
        <p:spPr>
          <a:xfrm>
            <a:off x="7870851" y="3790793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PHẠM DUYÊN 29 - 9Slide.vn">
            <a:extLst>
              <a:ext uri="{FF2B5EF4-FFF2-40B4-BE49-F238E27FC236}">
                <a16:creationId xmlns:a16="http://schemas.microsoft.com/office/drawing/2014/main" id="{FED9C010-FB4F-A4C2-ECCE-BFCBDCD08FD8}"/>
              </a:ext>
            </a:extLst>
          </p:cNvPr>
          <p:cNvSpPr/>
          <p:nvPr/>
        </p:nvSpPr>
        <p:spPr>
          <a:xfrm>
            <a:off x="7870851" y="3435193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PHẠM DUYÊN 30 - 9Slide.vn">
            <a:extLst>
              <a:ext uri="{FF2B5EF4-FFF2-40B4-BE49-F238E27FC236}">
                <a16:creationId xmlns:a16="http://schemas.microsoft.com/office/drawing/2014/main" id="{0818B33D-5EE9-8393-59FB-E113C4011937}"/>
              </a:ext>
            </a:extLst>
          </p:cNvPr>
          <p:cNvSpPr/>
          <p:nvPr/>
        </p:nvSpPr>
        <p:spPr>
          <a:xfrm>
            <a:off x="7870851" y="3078908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PHẠM DUYÊN 31 - 9Slide.vn">
            <a:extLst>
              <a:ext uri="{FF2B5EF4-FFF2-40B4-BE49-F238E27FC236}">
                <a16:creationId xmlns:a16="http://schemas.microsoft.com/office/drawing/2014/main" id="{5F7DA2E9-C441-9739-C66D-456E71E6D0E3}"/>
              </a:ext>
            </a:extLst>
          </p:cNvPr>
          <p:cNvSpPr/>
          <p:nvPr/>
        </p:nvSpPr>
        <p:spPr>
          <a:xfrm>
            <a:off x="10066906" y="5943824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PHẠM DUYÊN 32 - 9Slide.vn">
            <a:extLst>
              <a:ext uri="{FF2B5EF4-FFF2-40B4-BE49-F238E27FC236}">
                <a16:creationId xmlns:a16="http://schemas.microsoft.com/office/drawing/2014/main" id="{D96354E1-047A-7731-6C7B-9A535C31C67D}"/>
              </a:ext>
            </a:extLst>
          </p:cNvPr>
          <p:cNvSpPr/>
          <p:nvPr/>
        </p:nvSpPr>
        <p:spPr>
          <a:xfrm>
            <a:off x="10066906" y="5581797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PHẠM DUYÊN 33 - 9Slide.vn">
            <a:extLst>
              <a:ext uri="{FF2B5EF4-FFF2-40B4-BE49-F238E27FC236}">
                <a16:creationId xmlns:a16="http://schemas.microsoft.com/office/drawing/2014/main" id="{C080AF21-F9EE-7171-166E-0315BD9B6DC0}"/>
              </a:ext>
            </a:extLst>
          </p:cNvPr>
          <p:cNvSpPr/>
          <p:nvPr/>
        </p:nvSpPr>
        <p:spPr>
          <a:xfrm>
            <a:off x="10066906" y="5219771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PHẠM DUYÊN 34 - 9Slide.vn">
            <a:extLst>
              <a:ext uri="{FF2B5EF4-FFF2-40B4-BE49-F238E27FC236}">
                <a16:creationId xmlns:a16="http://schemas.microsoft.com/office/drawing/2014/main" id="{2AEA7129-CDEC-60CD-418C-791A721D1453}"/>
              </a:ext>
            </a:extLst>
          </p:cNvPr>
          <p:cNvSpPr/>
          <p:nvPr/>
        </p:nvSpPr>
        <p:spPr>
          <a:xfrm>
            <a:off x="10066906" y="4857745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PHẠM DUYÊN 35 - 9Slide.vn">
            <a:extLst>
              <a:ext uri="{FF2B5EF4-FFF2-40B4-BE49-F238E27FC236}">
                <a16:creationId xmlns:a16="http://schemas.microsoft.com/office/drawing/2014/main" id="{BD7ACCA6-48FC-F4DF-2190-820990C66C27}"/>
              </a:ext>
            </a:extLst>
          </p:cNvPr>
          <p:cNvSpPr/>
          <p:nvPr/>
        </p:nvSpPr>
        <p:spPr>
          <a:xfrm>
            <a:off x="10066906" y="4495719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PHẠM DUYÊN 36 - 9Slide.vn">
            <a:extLst>
              <a:ext uri="{FF2B5EF4-FFF2-40B4-BE49-F238E27FC236}">
                <a16:creationId xmlns:a16="http://schemas.microsoft.com/office/drawing/2014/main" id="{EF063345-B033-F671-5BC8-7A778B5732B3}"/>
              </a:ext>
            </a:extLst>
          </p:cNvPr>
          <p:cNvSpPr/>
          <p:nvPr/>
        </p:nvSpPr>
        <p:spPr>
          <a:xfrm>
            <a:off x="10066906" y="4133693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PHẠM DUYÊN 37 - 9Slide.vn">
            <a:extLst>
              <a:ext uri="{FF2B5EF4-FFF2-40B4-BE49-F238E27FC236}">
                <a16:creationId xmlns:a16="http://schemas.microsoft.com/office/drawing/2014/main" id="{3FCE7C83-C612-3F09-7E96-A7E68523F690}"/>
              </a:ext>
            </a:extLst>
          </p:cNvPr>
          <p:cNvSpPr/>
          <p:nvPr/>
        </p:nvSpPr>
        <p:spPr>
          <a:xfrm>
            <a:off x="10066906" y="3790793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PHẠM DUYÊN 38 - 9Slide.vn">
            <a:extLst>
              <a:ext uri="{FF2B5EF4-FFF2-40B4-BE49-F238E27FC236}">
                <a16:creationId xmlns:a16="http://schemas.microsoft.com/office/drawing/2014/main" id="{9D7BDC8D-B540-6A40-787B-AF041F3930CF}"/>
              </a:ext>
            </a:extLst>
          </p:cNvPr>
          <p:cNvSpPr/>
          <p:nvPr/>
        </p:nvSpPr>
        <p:spPr>
          <a:xfrm>
            <a:off x="10066906" y="3435193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PHẠM DUYÊN 39 - 9Slide.vn">
            <a:extLst>
              <a:ext uri="{FF2B5EF4-FFF2-40B4-BE49-F238E27FC236}">
                <a16:creationId xmlns:a16="http://schemas.microsoft.com/office/drawing/2014/main" id="{F13595E3-9181-4D9F-7B26-45F9DA08714A}"/>
              </a:ext>
            </a:extLst>
          </p:cNvPr>
          <p:cNvSpPr/>
          <p:nvPr/>
        </p:nvSpPr>
        <p:spPr>
          <a:xfrm>
            <a:off x="10066906" y="3078908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PHẠM DUYÊN 40 - 9Slide.vn">
            <a:extLst>
              <a:ext uri="{FF2B5EF4-FFF2-40B4-BE49-F238E27FC236}">
                <a16:creationId xmlns:a16="http://schemas.microsoft.com/office/drawing/2014/main" id="{9ADFCFF9-A34F-91EA-4B09-4BE5BB337E7B}"/>
              </a:ext>
            </a:extLst>
          </p:cNvPr>
          <p:cNvSpPr/>
          <p:nvPr/>
        </p:nvSpPr>
        <p:spPr>
          <a:xfrm>
            <a:off x="10066906" y="2720133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HẠM DUYÊN 41 - 9Slide.vn">
            <a:extLst>
              <a:ext uri="{FF2B5EF4-FFF2-40B4-BE49-F238E27FC236}">
                <a16:creationId xmlns:a16="http://schemas.microsoft.com/office/drawing/2014/main" id="{C1178C30-5D27-4BDE-A0FC-020C8F09B3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64238" y="1728169"/>
            <a:ext cx="534820" cy="769526"/>
          </a:xfrm>
          <a:prstGeom prst="rect">
            <a:avLst/>
          </a:prstGeom>
        </p:spPr>
      </p:pic>
      <p:pic>
        <p:nvPicPr>
          <p:cNvPr id="95" name="PHẠM DUYÊN 42 - 9Slide.vn">
            <a:extLst>
              <a:ext uri="{FF2B5EF4-FFF2-40B4-BE49-F238E27FC236}">
                <a16:creationId xmlns:a16="http://schemas.microsoft.com/office/drawing/2014/main" id="{2FC1B0E4-B9C6-2EDA-B183-E86A3B0AB9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88874" y="2557727"/>
            <a:ext cx="584164" cy="88959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</p:pic>
      <p:pic>
        <p:nvPicPr>
          <p:cNvPr id="96" name="PHẠM DUYÊN 43 - 9Slide.vn">
            <a:extLst>
              <a:ext uri="{FF2B5EF4-FFF2-40B4-BE49-F238E27FC236}">
                <a16:creationId xmlns:a16="http://schemas.microsoft.com/office/drawing/2014/main" id="{CFB7A415-C9D5-A788-DD36-EEF22EF493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3238" y="2210884"/>
            <a:ext cx="553400" cy="889590"/>
          </a:xfrm>
          <a:prstGeom prst="rect">
            <a:avLst/>
          </a:prstGeom>
        </p:spPr>
      </p:pic>
      <p:pic>
        <p:nvPicPr>
          <p:cNvPr id="97" name="PHẠM DUYÊN 44 - 9Slide.vn">
            <a:extLst>
              <a:ext uri="{FF2B5EF4-FFF2-40B4-BE49-F238E27FC236}">
                <a16:creationId xmlns:a16="http://schemas.microsoft.com/office/drawing/2014/main" id="{3BDFC2C7-DF2B-9948-0A3D-BAF2AB1859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2962" y="1969721"/>
            <a:ext cx="529676" cy="889590"/>
          </a:xfrm>
          <a:prstGeom prst="rect">
            <a:avLst/>
          </a:prstGeom>
        </p:spPr>
      </p:pic>
      <p:pic>
        <p:nvPicPr>
          <p:cNvPr id="98" name="PHẠM DUYÊN 45 - 9Slide.vn">
            <a:extLst>
              <a:ext uri="{FF2B5EF4-FFF2-40B4-BE49-F238E27FC236}">
                <a16:creationId xmlns:a16="http://schemas.microsoft.com/office/drawing/2014/main" id="{34AE1C41-FB41-3349-978B-5B05AA657A7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97638" y="1728169"/>
            <a:ext cx="535462" cy="769526"/>
          </a:xfrm>
          <a:prstGeom prst="rect">
            <a:avLst/>
          </a:prstGeom>
        </p:spPr>
      </p:pic>
      <p:pic>
        <p:nvPicPr>
          <p:cNvPr id="102" name="PHẠM DUYÊN 46 - 9Slide.vn">
            <a:extLst>
              <a:ext uri="{FF2B5EF4-FFF2-40B4-BE49-F238E27FC236}">
                <a16:creationId xmlns:a16="http://schemas.microsoft.com/office/drawing/2014/main" id="{7FD956D0-CC00-AD5D-78C9-DFB6777B89D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8270" y="2954524"/>
            <a:ext cx="592168" cy="8681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</p:pic>
      <p:cxnSp>
        <p:nvCxnSpPr>
          <p:cNvPr id="139" name="PHẠM DUYÊN 47 - 9Slide.vn">
            <a:extLst>
              <a:ext uri="{FF2B5EF4-FFF2-40B4-BE49-F238E27FC236}">
                <a16:creationId xmlns:a16="http://schemas.microsoft.com/office/drawing/2014/main" id="{A9E42FB9-B790-D800-3C12-2EAD16F9875F}"/>
              </a:ext>
            </a:extLst>
          </p:cNvPr>
          <p:cNvCxnSpPr>
            <a:cxnSpLocks/>
          </p:cNvCxnSpPr>
          <p:nvPr/>
        </p:nvCxnSpPr>
        <p:spPr>
          <a:xfrm flipV="1">
            <a:off x="1808855" y="1371600"/>
            <a:ext cx="8465445" cy="131345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63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9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3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4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1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3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4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6" presetID="2" presetClass="entr" presetSubtype="4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9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grpId="0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4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9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90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2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4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9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9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2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0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09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10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2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1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9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" presetClass="entr" presetSubtype="4" fill="hold" grpId="0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3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1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3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6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8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41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3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5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46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8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1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3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8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0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1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63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5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6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8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0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1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73" presetID="2" presetClass="entr" presetSubtype="4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7" fill="hold">
                          <p:stCondLst>
                            <p:cond delay="indefinite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2" presetClass="entr" presetSubtype="4" fill="hold" grpId="0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81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2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4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86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7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9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1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92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4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9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9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2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4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6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7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9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1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2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14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6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7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19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1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2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4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6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7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29" presetID="2" presetClass="entr" presetSubtype="4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1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7" fill="hold">
                          <p:stCondLst>
                            <p:cond delay="indefinite"/>
                          </p:stCondLst>
                          <p:childTnLst>
                            <p:par>
                              <p:cTn id="2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9" presetID="18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41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4" grpId="0" animBg="1"/>
          <p:bldP spid="62" grpId="0" animBg="1"/>
          <p:bldP spid="63" grpId="0" animBg="1"/>
          <p:bldP spid="64" grpId="0" animBg="1"/>
          <p:bldP spid="65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  <p:bldP spid="109" grpId="0" animBg="1"/>
          <p:bldP spid="111" grpId="0" animBg="1"/>
          <p:bldP spid="112" grpId="0" animBg="1"/>
          <p:bldP spid="113" grpId="0" animBg="1"/>
          <p:bldP spid="114" grpId="0" animBg="1"/>
          <p:bldP spid="115" grpId="0" animBg="1"/>
          <p:bldP spid="116" grpId="0" animBg="1"/>
          <p:bldP spid="117" grpId="0" animBg="1"/>
          <p:bldP spid="118" grpId="0" animBg="1"/>
          <p:bldP spid="119" grpId="0" animBg="1"/>
          <p:bldP spid="120" grpId="0" animBg="1"/>
          <p:bldP spid="121" grpId="0" animBg="1"/>
          <p:bldP spid="122" grpId="0" animBg="1"/>
          <p:bldP spid="123" grpId="0" animBg="1"/>
          <p:bldP spid="124" grpId="0" animBg="1"/>
          <p:bldP spid="125" grpId="0" animBg="1"/>
          <p:bldP spid="126" grpId="0" animBg="1"/>
          <p:bldP spid="127" grpId="0" animBg="1"/>
          <p:bldP spid="128" grpId="0" animBg="1"/>
          <p:bldP spid="129" grpId="0" animBg="1"/>
          <p:bldP spid="130" grpId="0" animBg="1"/>
          <p:bldP spid="131" grpId="0" animBg="1"/>
          <p:bldP spid="132" grpId="0" animBg="1"/>
          <p:bldP spid="133" grpId="0" animBg="1"/>
          <p:bldP spid="134" grpId="0" animBg="1"/>
          <p:bldP spid="135" grpId="0" animBg="1"/>
          <p:bldP spid="136" grpId="0" animBg="1"/>
          <p:bldP spid="1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6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6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7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2" fill="hold">
                          <p:stCondLst>
                            <p:cond delay="indefinite"/>
                          </p:stCondLst>
                          <p:childTnLst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6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7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1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2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7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6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7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1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2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3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2" fill="hold">
                          <p:stCondLst>
                            <p:cond delay="indefinite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18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46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4" grpId="0" animBg="1"/>
          <p:bldP spid="62" grpId="0" animBg="1"/>
          <p:bldP spid="63" grpId="0" animBg="1"/>
          <p:bldP spid="64" grpId="0" animBg="1"/>
          <p:bldP spid="65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  <p:bldP spid="109" grpId="0" animBg="1"/>
          <p:bldP spid="111" grpId="0" animBg="1"/>
          <p:bldP spid="112" grpId="0" animBg="1"/>
          <p:bldP spid="113" grpId="0" animBg="1"/>
          <p:bldP spid="114" grpId="0" animBg="1"/>
          <p:bldP spid="115" grpId="0" animBg="1"/>
          <p:bldP spid="116" grpId="0" animBg="1"/>
          <p:bldP spid="117" grpId="0" animBg="1"/>
          <p:bldP spid="118" grpId="0" animBg="1"/>
          <p:bldP spid="119" grpId="0" animBg="1"/>
          <p:bldP spid="120" grpId="0" animBg="1"/>
          <p:bldP spid="121" grpId="0" animBg="1"/>
          <p:bldP spid="122" grpId="0" animBg="1"/>
          <p:bldP spid="123" grpId="0" animBg="1"/>
          <p:bldP spid="124" grpId="0" animBg="1"/>
          <p:bldP spid="125" grpId="0" animBg="1"/>
          <p:bldP spid="126" grpId="0" animBg="1"/>
          <p:bldP spid="127" grpId="0" animBg="1"/>
          <p:bldP spid="128" grpId="0" animBg="1"/>
          <p:bldP spid="129" grpId="0" animBg="1"/>
          <p:bldP spid="130" grpId="0" animBg="1"/>
          <p:bldP spid="131" grpId="0" animBg="1"/>
          <p:bldP spid="132" grpId="0" animBg="1"/>
          <p:bldP spid="133" grpId="0" animBg="1"/>
          <p:bldP spid="134" grpId="0" animBg="1"/>
          <p:bldP spid="135" grpId="0" animBg="1"/>
          <p:bldP spid="136" grpId="0" animBg="1"/>
          <p:bldP spid="137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HẠM DUYÊN 1 - 9Slide.vn">
            <a:extLst>
              <a:ext uri="{FF2B5EF4-FFF2-40B4-BE49-F238E27FC236}">
                <a16:creationId xmlns:a16="http://schemas.microsoft.com/office/drawing/2014/main" id="{3A2AB8E0-AAF9-9765-2475-18C4D836894E}"/>
              </a:ext>
            </a:extLst>
          </p:cNvPr>
          <p:cNvSpPr/>
          <p:nvPr/>
        </p:nvSpPr>
        <p:spPr>
          <a:xfrm>
            <a:off x="3783513" y="5956524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PHẠM DUYÊN 2 - 9Slide.vn">
            <a:extLst>
              <a:ext uri="{FF2B5EF4-FFF2-40B4-BE49-F238E27FC236}">
                <a16:creationId xmlns:a16="http://schemas.microsoft.com/office/drawing/2014/main" id="{060EA67A-C8BF-E7D9-001A-304B34BE4482}"/>
              </a:ext>
            </a:extLst>
          </p:cNvPr>
          <p:cNvSpPr/>
          <p:nvPr/>
        </p:nvSpPr>
        <p:spPr>
          <a:xfrm>
            <a:off x="3783513" y="5594497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PHẠM DUYÊN 3 - 9Slide.vn">
            <a:extLst>
              <a:ext uri="{FF2B5EF4-FFF2-40B4-BE49-F238E27FC236}">
                <a16:creationId xmlns:a16="http://schemas.microsoft.com/office/drawing/2014/main" id="{61B1EF8D-CCC9-6A29-D17B-ECE9AB45ED02}"/>
              </a:ext>
            </a:extLst>
          </p:cNvPr>
          <p:cNvSpPr/>
          <p:nvPr/>
        </p:nvSpPr>
        <p:spPr>
          <a:xfrm>
            <a:off x="3783513" y="5232471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PHẠM DUYÊN 4 - 9Slide.vn">
            <a:extLst>
              <a:ext uri="{FF2B5EF4-FFF2-40B4-BE49-F238E27FC236}">
                <a16:creationId xmlns:a16="http://schemas.microsoft.com/office/drawing/2014/main" id="{71952EAC-9A83-7AC4-947F-CAA58F2EE04E}"/>
              </a:ext>
            </a:extLst>
          </p:cNvPr>
          <p:cNvSpPr/>
          <p:nvPr/>
        </p:nvSpPr>
        <p:spPr>
          <a:xfrm>
            <a:off x="3783513" y="4870445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PHẠM DUYÊN 5 - 9Slide.vn">
            <a:extLst>
              <a:ext uri="{FF2B5EF4-FFF2-40B4-BE49-F238E27FC236}">
                <a16:creationId xmlns:a16="http://schemas.microsoft.com/office/drawing/2014/main" id="{CE2EB4AE-676B-E459-6CDA-F30742386DF7}"/>
              </a:ext>
            </a:extLst>
          </p:cNvPr>
          <p:cNvSpPr/>
          <p:nvPr/>
        </p:nvSpPr>
        <p:spPr>
          <a:xfrm>
            <a:off x="3783513" y="4508419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PHẠM DUYÊN 6 - 9Slide.vn">
            <a:extLst>
              <a:ext uri="{FF2B5EF4-FFF2-40B4-BE49-F238E27FC236}">
                <a16:creationId xmlns:a16="http://schemas.microsoft.com/office/drawing/2014/main" id="{E281FF61-D15F-53EA-2922-B5FF5DD4E72A}"/>
              </a:ext>
            </a:extLst>
          </p:cNvPr>
          <p:cNvSpPr/>
          <p:nvPr/>
        </p:nvSpPr>
        <p:spPr>
          <a:xfrm>
            <a:off x="3783513" y="4146393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PHẠM DUYÊN 7 - 9Slide.vn">
            <a:extLst>
              <a:ext uri="{FF2B5EF4-FFF2-40B4-BE49-F238E27FC236}">
                <a16:creationId xmlns:a16="http://schemas.microsoft.com/office/drawing/2014/main" id="{5635F327-2864-BE3A-83F9-4EF037D715E6}"/>
              </a:ext>
            </a:extLst>
          </p:cNvPr>
          <p:cNvSpPr/>
          <p:nvPr/>
        </p:nvSpPr>
        <p:spPr>
          <a:xfrm>
            <a:off x="3783513" y="3803493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PHẠM DUYÊN 8 - 9Slide.vn">
            <a:extLst>
              <a:ext uri="{FF2B5EF4-FFF2-40B4-BE49-F238E27FC236}">
                <a16:creationId xmlns:a16="http://schemas.microsoft.com/office/drawing/2014/main" id="{FED9C010-FB4F-A4C2-ECCE-BFCBDCD08FD8}"/>
              </a:ext>
            </a:extLst>
          </p:cNvPr>
          <p:cNvSpPr/>
          <p:nvPr/>
        </p:nvSpPr>
        <p:spPr>
          <a:xfrm>
            <a:off x="3783513" y="3447893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PHẠM DUYÊN 9 - 9Slide.vn">
            <a:extLst>
              <a:ext uri="{FF2B5EF4-FFF2-40B4-BE49-F238E27FC236}">
                <a16:creationId xmlns:a16="http://schemas.microsoft.com/office/drawing/2014/main" id="{0818B33D-5EE9-8393-59FB-E113C4011937}"/>
              </a:ext>
            </a:extLst>
          </p:cNvPr>
          <p:cNvSpPr/>
          <p:nvPr/>
        </p:nvSpPr>
        <p:spPr>
          <a:xfrm>
            <a:off x="3783513" y="3091608"/>
            <a:ext cx="477094" cy="47709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HẠM DUYÊN 10 - 9Slide.vn">
            <a:extLst>
              <a:ext uri="{FF2B5EF4-FFF2-40B4-BE49-F238E27FC236}">
                <a16:creationId xmlns:a16="http://schemas.microsoft.com/office/drawing/2014/main" id="{3BDFC2C7-DF2B-9948-0A3D-BAF2AB1859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75624" y="1982421"/>
            <a:ext cx="529676" cy="889590"/>
          </a:xfrm>
          <a:prstGeom prst="rect">
            <a:avLst/>
          </a:prstGeom>
        </p:spPr>
      </p:pic>
      <p:sp>
        <p:nvSpPr>
          <p:cNvPr id="128" name="PHẠM DUYÊN 11 - 9Slide.vn">
            <a:extLst>
              <a:ext uri="{FF2B5EF4-FFF2-40B4-BE49-F238E27FC236}">
                <a16:creationId xmlns:a16="http://schemas.microsoft.com/office/drawing/2014/main" id="{5F7DA2E9-C441-9739-C66D-456E71E6D0E3}"/>
              </a:ext>
            </a:extLst>
          </p:cNvPr>
          <p:cNvSpPr/>
          <p:nvPr/>
        </p:nvSpPr>
        <p:spPr>
          <a:xfrm>
            <a:off x="1888106" y="5956524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PHẠM DUYÊN 12 - 9Slide.vn">
            <a:extLst>
              <a:ext uri="{FF2B5EF4-FFF2-40B4-BE49-F238E27FC236}">
                <a16:creationId xmlns:a16="http://schemas.microsoft.com/office/drawing/2014/main" id="{D96354E1-047A-7731-6C7B-9A535C31C67D}"/>
              </a:ext>
            </a:extLst>
          </p:cNvPr>
          <p:cNvSpPr/>
          <p:nvPr/>
        </p:nvSpPr>
        <p:spPr>
          <a:xfrm>
            <a:off x="1888106" y="5594497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PHẠM DUYÊN 13 - 9Slide.vn">
            <a:extLst>
              <a:ext uri="{FF2B5EF4-FFF2-40B4-BE49-F238E27FC236}">
                <a16:creationId xmlns:a16="http://schemas.microsoft.com/office/drawing/2014/main" id="{C080AF21-F9EE-7171-166E-0315BD9B6DC0}"/>
              </a:ext>
            </a:extLst>
          </p:cNvPr>
          <p:cNvSpPr/>
          <p:nvPr/>
        </p:nvSpPr>
        <p:spPr>
          <a:xfrm>
            <a:off x="1888106" y="5232471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PHẠM DUYÊN 14 - 9Slide.vn">
            <a:extLst>
              <a:ext uri="{FF2B5EF4-FFF2-40B4-BE49-F238E27FC236}">
                <a16:creationId xmlns:a16="http://schemas.microsoft.com/office/drawing/2014/main" id="{2AEA7129-CDEC-60CD-418C-791A721D1453}"/>
              </a:ext>
            </a:extLst>
          </p:cNvPr>
          <p:cNvSpPr/>
          <p:nvPr/>
        </p:nvSpPr>
        <p:spPr>
          <a:xfrm>
            <a:off x="1888106" y="4870445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PHẠM DUYÊN 15 - 9Slide.vn">
            <a:extLst>
              <a:ext uri="{FF2B5EF4-FFF2-40B4-BE49-F238E27FC236}">
                <a16:creationId xmlns:a16="http://schemas.microsoft.com/office/drawing/2014/main" id="{BD7ACCA6-48FC-F4DF-2190-820990C66C27}"/>
              </a:ext>
            </a:extLst>
          </p:cNvPr>
          <p:cNvSpPr/>
          <p:nvPr/>
        </p:nvSpPr>
        <p:spPr>
          <a:xfrm>
            <a:off x="1888106" y="4508419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PHẠM DUYÊN 16 - 9Slide.vn">
            <a:extLst>
              <a:ext uri="{FF2B5EF4-FFF2-40B4-BE49-F238E27FC236}">
                <a16:creationId xmlns:a16="http://schemas.microsoft.com/office/drawing/2014/main" id="{EF063345-B033-F671-5BC8-7A778B5732B3}"/>
              </a:ext>
            </a:extLst>
          </p:cNvPr>
          <p:cNvSpPr/>
          <p:nvPr/>
        </p:nvSpPr>
        <p:spPr>
          <a:xfrm>
            <a:off x="1888106" y="4146393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PHẠM DUYÊN 17 - 9Slide.vn">
            <a:extLst>
              <a:ext uri="{FF2B5EF4-FFF2-40B4-BE49-F238E27FC236}">
                <a16:creationId xmlns:a16="http://schemas.microsoft.com/office/drawing/2014/main" id="{3FCE7C83-C612-3F09-7E96-A7E68523F690}"/>
              </a:ext>
            </a:extLst>
          </p:cNvPr>
          <p:cNvSpPr/>
          <p:nvPr/>
        </p:nvSpPr>
        <p:spPr>
          <a:xfrm>
            <a:off x="1888106" y="3803493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PHẠM DUYÊN 18 - 9Slide.vn">
            <a:extLst>
              <a:ext uri="{FF2B5EF4-FFF2-40B4-BE49-F238E27FC236}">
                <a16:creationId xmlns:a16="http://schemas.microsoft.com/office/drawing/2014/main" id="{9D7BDC8D-B540-6A40-787B-AF041F3930CF}"/>
              </a:ext>
            </a:extLst>
          </p:cNvPr>
          <p:cNvSpPr/>
          <p:nvPr/>
        </p:nvSpPr>
        <p:spPr>
          <a:xfrm>
            <a:off x="1888106" y="3447893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PHẠM DUYÊN 19 - 9Slide.vn">
            <a:extLst>
              <a:ext uri="{FF2B5EF4-FFF2-40B4-BE49-F238E27FC236}">
                <a16:creationId xmlns:a16="http://schemas.microsoft.com/office/drawing/2014/main" id="{F13595E3-9181-4D9F-7B26-45F9DA08714A}"/>
              </a:ext>
            </a:extLst>
          </p:cNvPr>
          <p:cNvSpPr/>
          <p:nvPr/>
        </p:nvSpPr>
        <p:spPr>
          <a:xfrm>
            <a:off x="1888106" y="3091608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PHẠM DUYÊN 20 - 9Slide.vn">
            <a:extLst>
              <a:ext uri="{FF2B5EF4-FFF2-40B4-BE49-F238E27FC236}">
                <a16:creationId xmlns:a16="http://schemas.microsoft.com/office/drawing/2014/main" id="{9ADFCFF9-A34F-91EA-4B09-4BE5BB337E7B}"/>
              </a:ext>
            </a:extLst>
          </p:cNvPr>
          <p:cNvSpPr/>
          <p:nvPr/>
        </p:nvSpPr>
        <p:spPr>
          <a:xfrm>
            <a:off x="1888106" y="2732833"/>
            <a:ext cx="477094" cy="47709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HẠM DUYÊN 21 - 9Slide.vn">
            <a:extLst>
              <a:ext uri="{FF2B5EF4-FFF2-40B4-BE49-F238E27FC236}">
                <a16:creationId xmlns:a16="http://schemas.microsoft.com/office/drawing/2014/main" id="{C1178C30-5D27-4BDE-A0FC-020C8F09B3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5438" y="1740869"/>
            <a:ext cx="534820" cy="769526"/>
          </a:xfrm>
          <a:prstGeom prst="rect">
            <a:avLst/>
          </a:prstGeom>
        </p:spPr>
      </p:pic>
      <p:pic>
        <p:nvPicPr>
          <p:cNvPr id="98" name="PHẠM DUYÊN 22 - 9Slide.vn">
            <a:extLst>
              <a:ext uri="{FF2B5EF4-FFF2-40B4-BE49-F238E27FC236}">
                <a16:creationId xmlns:a16="http://schemas.microsoft.com/office/drawing/2014/main" id="{34AE1C41-FB41-3349-978B-5B05AA657A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8838" y="1740869"/>
            <a:ext cx="535462" cy="769526"/>
          </a:xfrm>
          <a:prstGeom prst="rect">
            <a:avLst/>
          </a:prstGeom>
        </p:spPr>
      </p:pic>
      <p:sp>
        <p:nvSpPr>
          <p:cNvPr id="33" name="PHẠM DUYÊN 23 - 9Slide.vn">
            <a:extLst>
              <a:ext uri="{FF2B5EF4-FFF2-40B4-BE49-F238E27FC236}">
                <a16:creationId xmlns:a16="http://schemas.microsoft.com/office/drawing/2014/main" id="{530F759B-72C4-0832-52E1-E87ED0632397}"/>
              </a:ext>
            </a:extLst>
          </p:cNvPr>
          <p:cNvSpPr/>
          <p:nvPr/>
        </p:nvSpPr>
        <p:spPr>
          <a:xfrm>
            <a:off x="9834532" y="5956524"/>
            <a:ext cx="477094" cy="477092"/>
          </a:xfrm>
          <a:prstGeom prst="cube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HẠM DUYÊN 24 - 9Slide.vn">
            <a:extLst>
              <a:ext uri="{FF2B5EF4-FFF2-40B4-BE49-F238E27FC236}">
                <a16:creationId xmlns:a16="http://schemas.microsoft.com/office/drawing/2014/main" id="{9A6B817E-277B-03F3-7AC7-F00F7D11B606}"/>
              </a:ext>
            </a:extLst>
          </p:cNvPr>
          <p:cNvSpPr/>
          <p:nvPr/>
        </p:nvSpPr>
        <p:spPr>
          <a:xfrm>
            <a:off x="9834532" y="5594497"/>
            <a:ext cx="477094" cy="477092"/>
          </a:xfrm>
          <a:prstGeom prst="cube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PHẠM DUYÊN 25 - 9Slide.vn">
            <a:extLst>
              <a:ext uri="{FF2B5EF4-FFF2-40B4-BE49-F238E27FC236}">
                <a16:creationId xmlns:a16="http://schemas.microsoft.com/office/drawing/2014/main" id="{8A88E652-3474-68A0-E670-976A607A66AE}"/>
              </a:ext>
            </a:extLst>
          </p:cNvPr>
          <p:cNvSpPr/>
          <p:nvPr/>
        </p:nvSpPr>
        <p:spPr>
          <a:xfrm>
            <a:off x="9834532" y="5232471"/>
            <a:ext cx="477094" cy="477092"/>
          </a:xfrm>
          <a:prstGeom prst="cube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HẠM DUYÊN 26 - 9Slide.vn">
            <a:extLst>
              <a:ext uri="{FF2B5EF4-FFF2-40B4-BE49-F238E27FC236}">
                <a16:creationId xmlns:a16="http://schemas.microsoft.com/office/drawing/2014/main" id="{50321B74-3AAE-41D1-C063-4AD8AE32C9FD}"/>
              </a:ext>
            </a:extLst>
          </p:cNvPr>
          <p:cNvSpPr/>
          <p:nvPr/>
        </p:nvSpPr>
        <p:spPr>
          <a:xfrm>
            <a:off x="9834532" y="4870445"/>
            <a:ext cx="477094" cy="477092"/>
          </a:xfrm>
          <a:prstGeom prst="cube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HẠM DUYÊN 27 - 9Slide.vn">
            <a:extLst>
              <a:ext uri="{FF2B5EF4-FFF2-40B4-BE49-F238E27FC236}">
                <a16:creationId xmlns:a16="http://schemas.microsoft.com/office/drawing/2014/main" id="{66401031-EDA4-77D4-7DB8-88B71C47B712}"/>
              </a:ext>
            </a:extLst>
          </p:cNvPr>
          <p:cNvSpPr/>
          <p:nvPr/>
        </p:nvSpPr>
        <p:spPr>
          <a:xfrm>
            <a:off x="9834532" y="4508419"/>
            <a:ext cx="477094" cy="477092"/>
          </a:xfrm>
          <a:prstGeom prst="cube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HẠM DUYÊN 28 - 9Slide.vn">
            <a:extLst>
              <a:ext uri="{FF2B5EF4-FFF2-40B4-BE49-F238E27FC236}">
                <a16:creationId xmlns:a16="http://schemas.microsoft.com/office/drawing/2014/main" id="{653DD160-7948-2A47-A510-9002574B74FE}"/>
              </a:ext>
            </a:extLst>
          </p:cNvPr>
          <p:cNvSpPr/>
          <p:nvPr/>
        </p:nvSpPr>
        <p:spPr>
          <a:xfrm>
            <a:off x="9834532" y="4146393"/>
            <a:ext cx="477094" cy="477092"/>
          </a:xfrm>
          <a:prstGeom prst="cube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PHẠM DUYÊN 29 - 9Slide.vn">
            <a:extLst>
              <a:ext uri="{FF2B5EF4-FFF2-40B4-BE49-F238E27FC236}">
                <a16:creationId xmlns:a16="http://schemas.microsoft.com/office/drawing/2014/main" id="{448E856A-A9F9-9FC7-05EF-000A66C449F2}"/>
              </a:ext>
            </a:extLst>
          </p:cNvPr>
          <p:cNvSpPr/>
          <p:nvPr/>
        </p:nvSpPr>
        <p:spPr>
          <a:xfrm>
            <a:off x="7819549" y="5956524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PHẠM DUYÊN 30 - 9Slide.vn">
            <a:extLst>
              <a:ext uri="{FF2B5EF4-FFF2-40B4-BE49-F238E27FC236}">
                <a16:creationId xmlns:a16="http://schemas.microsoft.com/office/drawing/2014/main" id="{A12D2306-A870-04AB-0849-8304F741A5C3}"/>
              </a:ext>
            </a:extLst>
          </p:cNvPr>
          <p:cNvSpPr/>
          <p:nvPr/>
        </p:nvSpPr>
        <p:spPr>
          <a:xfrm>
            <a:off x="7819549" y="5594497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PHẠM DUYÊN 31 - 9Slide.vn">
            <a:extLst>
              <a:ext uri="{FF2B5EF4-FFF2-40B4-BE49-F238E27FC236}">
                <a16:creationId xmlns:a16="http://schemas.microsoft.com/office/drawing/2014/main" id="{A976FB39-3B2F-61A3-1C53-9243C6CA3622}"/>
              </a:ext>
            </a:extLst>
          </p:cNvPr>
          <p:cNvSpPr/>
          <p:nvPr/>
        </p:nvSpPr>
        <p:spPr>
          <a:xfrm>
            <a:off x="7819549" y="5232471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PHẠM DUYÊN 32 - 9Slide.vn">
            <a:extLst>
              <a:ext uri="{FF2B5EF4-FFF2-40B4-BE49-F238E27FC236}">
                <a16:creationId xmlns:a16="http://schemas.microsoft.com/office/drawing/2014/main" id="{D849A878-1113-687F-AB00-9F772242FA4B}"/>
              </a:ext>
            </a:extLst>
          </p:cNvPr>
          <p:cNvSpPr/>
          <p:nvPr/>
        </p:nvSpPr>
        <p:spPr>
          <a:xfrm>
            <a:off x="7819549" y="4870445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PHẠM DUYÊN 33 - 9Slide.vn">
            <a:extLst>
              <a:ext uri="{FF2B5EF4-FFF2-40B4-BE49-F238E27FC236}">
                <a16:creationId xmlns:a16="http://schemas.microsoft.com/office/drawing/2014/main" id="{E27EAB58-1084-BE52-7151-7934709DFB6D}"/>
              </a:ext>
            </a:extLst>
          </p:cNvPr>
          <p:cNvSpPr/>
          <p:nvPr/>
        </p:nvSpPr>
        <p:spPr>
          <a:xfrm>
            <a:off x="7819549" y="4508419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PHẠM DUYÊN 34 - 9Slide.vn">
            <a:extLst>
              <a:ext uri="{FF2B5EF4-FFF2-40B4-BE49-F238E27FC236}">
                <a16:creationId xmlns:a16="http://schemas.microsoft.com/office/drawing/2014/main" id="{3C188308-DD97-CF52-AA8A-844DF82DC0FB}"/>
              </a:ext>
            </a:extLst>
          </p:cNvPr>
          <p:cNvSpPr/>
          <p:nvPr/>
        </p:nvSpPr>
        <p:spPr>
          <a:xfrm>
            <a:off x="7819549" y="4146393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PHẠM DUYÊN 35 - 9Slide.vn">
            <a:extLst>
              <a:ext uri="{FF2B5EF4-FFF2-40B4-BE49-F238E27FC236}">
                <a16:creationId xmlns:a16="http://schemas.microsoft.com/office/drawing/2014/main" id="{21C5E66F-2EB3-32F3-B86B-1487C6F53904}"/>
              </a:ext>
            </a:extLst>
          </p:cNvPr>
          <p:cNvSpPr/>
          <p:nvPr/>
        </p:nvSpPr>
        <p:spPr>
          <a:xfrm>
            <a:off x="7819549" y="3803493"/>
            <a:ext cx="477094" cy="477092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PHẠM DUYÊN 36 - 9Slide.vn">
            <a:extLst>
              <a:ext uri="{FF2B5EF4-FFF2-40B4-BE49-F238E27FC236}">
                <a16:creationId xmlns:a16="http://schemas.microsoft.com/office/drawing/2014/main" id="{116DEC4C-01AE-1577-B898-0CFDB193BB25}"/>
              </a:ext>
            </a:extLst>
          </p:cNvPr>
          <p:cNvSpPr/>
          <p:nvPr/>
        </p:nvSpPr>
        <p:spPr>
          <a:xfrm>
            <a:off x="5794591" y="5956524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PHẠM DUYÊN 37 - 9Slide.vn">
            <a:extLst>
              <a:ext uri="{FF2B5EF4-FFF2-40B4-BE49-F238E27FC236}">
                <a16:creationId xmlns:a16="http://schemas.microsoft.com/office/drawing/2014/main" id="{A6721AD3-9151-D582-1254-8A75AC8B6DBD}"/>
              </a:ext>
            </a:extLst>
          </p:cNvPr>
          <p:cNvSpPr/>
          <p:nvPr/>
        </p:nvSpPr>
        <p:spPr>
          <a:xfrm>
            <a:off x="5794591" y="5594497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PHẠM DUYÊN 38 - 9Slide.vn">
            <a:extLst>
              <a:ext uri="{FF2B5EF4-FFF2-40B4-BE49-F238E27FC236}">
                <a16:creationId xmlns:a16="http://schemas.microsoft.com/office/drawing/2014/main" id="{08DA5485-5BF0-3079-87CC-A4362D5FB37E}"/>
              </a:ext>
            </a:extLst>
          </p:cNvPr>
          <p:cNvSpPr/>
          <p:nvPr/>
        </p:nvSpPr>
        <p:spPr>
          <a:xfrm>
            <a:off x="5794591" y="5232471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PHẠM DUYÊN 39 - 9Slide.vn">
            <a:extLst>
              <a:ext uri="{FF2B5EF4-FFF2-40B4-BE49-F238E27FC236}">
                <a16:creationId xmlns:a16="http://schemas.microsoft.com/office/drawing/2014/main" id="{DD5D5B2E-295B-5CA4-4AEB-974065E350CC}"/>
              </a:ext>
            </a:extLst>
          </p:cNvPr>
          <p:cNvSpPr/>
          <p:nvPr/>
        </p:nvSpPr>
        <p:spPr>
          <a:xfrm>
            <a:off x="5794591" y="4870445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PHẠM DUYÊN 40 - 9Slide.vn">
            <a:extLst>
              <a:ext uri="{FF2B5EF4-FFF2-40B4-BE49-F238E27FC236}">
                <a16:creationId xmlns:a16="http://schemas.microsoft.com/office/drawing/2014/main" id="{D36FA9D3-A0DA-5468-4550-2EF794AE1632}"/>
              </a:ext>
            </a:extLst>
          </p:cNvPr>
          <p:cNvSpPr/>
          <p:nvPr/>
        </p:nvSpPr>
        <p:spPr>
          <a:xfrm>
            <a:off x="5794591" y="4508419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PHẠM DUYÊN 41 - 9Slide.vn">
            <a:extLst>
              <a:ext uri="{FF2B5EF4-FFF2-40B4-BE49-F238E27FC236}">
                <a16:creationId xmlns:a16="http://schemas.microsoft.com/office/drawing/2014/main" id="{2159C75B-0AC0-2B45-65FA-D95AA9E8EDBE}"/>
              </a:ext>
            </a:extLst>
          </p:cNvPr>
          <p:cNvSpPr/>
          <p:nvPr/>
        </p:nvSpPr>
        <p:spPr>
          <a:xfrm>
            <a:off x="5794591" y="4146393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PHẠM DUYÊN 42 - 9Slide.vn">
            <a:extLst>
              <a:ext uri="{FF2B5EF4-FFF2-40B4-BE49-F238E27FC236}">
                <a16:creationId xmlns:a16="http://schemas.microsoft.com/office/drawing/2014/main" id="{554FD2A1-F56B-1C74-AEE1-8AD88AF77D57}"/>
              </a:ext>
            </a:extLst>
          </p:cNvPr>
          <p:cNvSpPr/>
          <p:nvPr/>
        </p:nvSpPr>
        <p:spPr>
          <a:xfrm>
            <a:off x="5794591" y="3803493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PHẠM DUYÊN 43 - 9Slide.vn">
            <a:extLst>
              <a:ext uri="{FF2B5EF4-FFF2-40B4-BE49-F238E27FC236}">
                <a16:creationId xmlns:a16="http://schemas.microsoft.com/office/drawing/2014/main" id="{762E4504-0FC8-E584-0C1F-08E6F145E6AF}"/>
              </a:ext>
            </a:extLst>
          </p:cNvPr>
          <p:cNvSpPr/>
          <p:nvPr/>
        </p:nvSpPr>
        <p:spPr>
          <a:xfrm>
            <a:off x="5794591" y="3447893"/>
            <a:ext cx="477094" cy="477092"/>
          </a:xfrm>
          <a:prstGeom prst="cube">
            <a:avLst/>
          </a:prstGeom>
          <a:solidFill>
            <a:srgbClr val="9268A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HẠM DUYÊN 44 - 9Slide.vn">
            <a:extLst>
              <a:ext uri="{FF2B5EF4-FFF2-40B4-BE49-F238E27FC236}">
                <a16:creationId xmlns:a16="http://schemas.microsoft.com/office/drawing/2014/main" id="{2FC1B0E4-B9C6-2EDA-B183-E86A3B0AB9D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5136" y="2570427"/>
            <a:ext cx="584164" cy="88959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</p:pic>
      <p:pic>
        <p:nvPicPr>
          <p:cNvPr id="96" name="PHẠM DUYÊN 45 - 9Slide.vn">
            <a:extLst>
              <a:ext uri="{FF2B5EF4-FFF2-40B4-BE49-F238E27FC236}">
                <a16:creationId xmlns:a16="http://schemas.microsoft.com/office/drawing/2014/main" id="{CFB7A415-C9D5-A788-DD36-EEF22EF4934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56438" y="2223584"/>
            <a:ext cx="553400" cy="889590"/>
          </a:xfrm>
          <a:prstGeom prst="rect">
            <a:avLst/>
          </a:prstGeom>
        </p:spPr>
      </p:pic>
      <p:pic>
        <p:nvPicPr>
          <p:cNvPr id="102" name="PHẠM DUYÊN 46 - 9Slide.vn">
            <a:extLst>
              <a:ext uri="{FF2B5EF4-FFF2-40B4-BE49-F238E27FC236}">
                <a16:creationId xmlns:a16="http://schemas.microsoft.com/office/drawing/2014/main" id="{7FD956D0-CC00-AD5D-78C9-DFB6777B89D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34532" y="2967224"/>
            <a:ext cx="592168" cy="8681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softEdge rad="12700"/>
          </a:effectLst>
        </p:spPr>
      </p:pic>
      <p:cxnSp>
        <p:nvCxnSpPr>
          <p:cNvPr id="139" name="PHẠM DUYÊN 47 - 9Slide.vn">
            <a:extLst>
              <a:ext uri="{FF2B5EF4-FFF2-40B4-BE49-F238E27FC236}">
                <a16:creationId xmlns:a16="http://schemas.microsoft.com/office/drawing/2014/main" id="{A9E42FB9-B790-D800-3C12-2EAD16F9875F}"/>
              </a:ext>
            </a:extLst>
          </p:cNvPr>
          <p:cNvCxnSpPr>
            <a:cxnSpLocks/>
          </p:cNvCxnSpPr>
          <p:nvPr/>
        </p:nvCxnSpPr>
        <p:spPr>
          <a:xfrm>
            <a:off x="2012055" y="1384300"/>
            <a:ext cx="8465445" cy="131345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2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3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7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8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2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3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2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3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5" presetID="2" presetClass="entr" presetSubtype="4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grpId="0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7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8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2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7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8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0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2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3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5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7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8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0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2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9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5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7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9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0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0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3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5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07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10" presetID="2" presetClass="entr" presetSubtype="4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2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13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" presetClass="entr" presetSubtype="4" fill="hold" grpId="0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8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19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1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3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6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8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1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33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4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6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38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1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3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4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46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8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49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51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3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4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56" presetID="2" presetClass="entr" presetSubtype="4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8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0" fill="hold">
                          <p:stCondLst>
                            <p:cond delay="indefinite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2" presetClass="entr" presetSubtype="4" fill="hold" grpId="0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2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9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0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2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84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5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8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9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2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4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95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97" presetID="2" presetClass="entr" presetSubtype="4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9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1" fill="hold">
                          <p:stCondLst>
                            <p:cond delay="indefinite"/>
                          </p:stCondLst>
                          <p:childTnLst>
                            <p:par>
                              <p:cTn id="2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3" presetID="2" presetClass="entr" presetSubtype="4" fill="hold" grpId="0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8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3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5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8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3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8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1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3" presetID="2" presetClass="entr" presetSubtype="4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5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6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7" fill="hold">
                          <p:stCondLst>
                            <p:cond delay="indefinite"/>
                          </p:stCondLst>
                          <p:childTnLst>
                            <p:par>
                              <p:cTn id="2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9" presetID="18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41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9" grpId="0" animBg="1"/>
          <p:bldP spid="120" grpId="0" animBg="1"/>
          <p:bldP spid="121" grpId="0" animBg="1"/>
          <p:bldP spid="122" grpId="0" animBg="1"/>
          <p:bldP spid="123" grpId="0" animBg="1"/>
          <p:bldP spid="124" grpId="0" animBg="1"/>
          <p:bldP spid="125" grpId="0" animBg="1"/>
          <p:bldP spid="126" grpId="0" animBg="1"/>
          <p:bldP spid="127" grpId="0" animBg="1"/>
          <p:bldP spid="128" grpId="0" animBg="1"/>
          <p:bldP spid="129" grpId="0" animBg="1"/>
          <p:bldP spid="130" grpId="0" animBg="1"/>
          <p:bldP spid="131" grpId="0" animBg="1"/>
          <p:bldP spid="132" grpId="0" animBg="1"/>
          <p:bldP spid="133" grpId="0" animBg="1"/>
          <p:bldP spid="134" grpId="0" animBg="1"/>
          <p:bldP spid="135" grpId="0" animBg="1"/>
          <p:bldP spid="136" grpId="0" animBg="1"/>
          <p:bldP spid="137" grpId="0" animBg="1"/>
          <p:bldP spid="33" grpId="0" animBg="1"/>
          <p:bldP spid="34" grpId="0" animBg="1"/>
          <p:bldP spid="62" grpId="0" animBg="1"/>
          <p:bldP spid="63" grpId="0" animBg="1"/>
          <p:bldP spid="64" grpId="0" animBg="1"/>
          <p:bldP spid="65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  <p:bldP spid="109" grpId="0" animBg="1"/>
          <p:bldP spid="111" grpId="0" animBg="1"/>
          <p:bldP spid="112" grpId="0" animBg="1"/>
          <p:bldP spid="113" grpId="0" animBg="1"/>
          <p:bldP spid="114" grpId="0" animBg="1"/>
          <p:bldP spid="115" grpId="0" animBg="1"/>
          <p:bldP spid="116" grpId="0" animBg="1"/>
          <p:bldP spid="117" grpId="0" animBg="1"/>
          <p:bldP spid="1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5" fill="hold">
                          <p:stCondLst>
                            <p:cond delay="indefinite"/>
                          </p:stCondLst>
                          <p:childTnLst>
                            <p:par>
                              <p:cTn id="1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4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5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4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5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6" fill="hold">
                          <p:stCondLst>
                            <p:cond delay="indefinite"/>
                          </p:stCondLst>
                          <p:childTnLst>
                            <p:par>
                              <p:cTn id="2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1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2" fill="hold">
                          <p:stCondLst>
                            <p:cond delay="indefinite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18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46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9" grpId="0" animBg="1"/>
          <p:bldP spid="120" grpId="0" animBg="1"/>
          <p:bldP spid="121" grpId="0" animBg="1"/>
          <p:bldP spid="122" grpId="0" animBg="1"/>
          <p:bldP spid="123" grpId="0" animBg="1"/>
          <p:bldP spid="124" grpId="0" animBg="1"/>
          <p:bldP spid="125" grpId="0" animBg="1"/>
          <p:bldP spid="126" grpId="0" animBg="1"/>
          <p:bldP spid="127" grpId="0" animBg="1"/>
          <p:bldP spid="128" grpId="0" animBg="1"/>
          <p:bldP spid="129" grpId="0" animBg="1"/>
          <p:bldP spid="130" grpId="0" animBg="1"/>
          <p:bldP spid="131" grpId="0" animBg="1"/>
          <p:bldP spid="132" grpId="0" animBg="1"/>
          <p:bldP spid="133" grpId="0" animBg="1"/>
          <p:bldP spid="134" grpId="0" animBg="1"/>
          <p:bldP spid="135" grpId="0" animBg="1"/>
          <p:bldP spid="136" grpId="0" animBg="1"/>
          <p:bldP spid="137" grpId="0" animBg="1"/>
          <p:bldP spid="33" grpId="0" animBg="1"/>
          <p:bldP spid="34" grpId="0" animBg="1"/>
          <p:bldP spid="62" grpId="0" animBg="1"/>
          <p:bldP spid="63" grpId="0" animBg="1"/>
          <p:bldP spid="64" grpId="0" animBg="1"/>
          <p:bldP spid="65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  <p:bldP spid="109" grpId="0" animBg="1"/>
          <p:bldP spid="111" grpId="0" animBg="1"/>
          <p:bldP spid="112" grpId="0" animBg="1"/>
          <p:bldP spid="113" grpId="0" animBg="1"/>
          <p:bldP spid="114" grpId="0" animBg="1"/>
          <p:bldP spid="115" grpId="0" animBg="1"/>
          <p:bldP spid="116" grpId="0" animBg="1"/>
          <p:bldP spid="117" grpId="0" animBg="1"/>
          <p:bldP spid="11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981200"/>
            <a:ext cx="653416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rgbClr val="C00000"/>
                </a:solidFill>
              </a:rPr>
              <a:t>Khởi</a:t>
            </a:r>
            <a:r>
              <a:rPr lang="en-US" sz="11500" b="1" dirty="0">
                <a:solidFill>
                  <a:srgbClr val="C00000"/>
                </a:solidFill>
              </a:rPr>
              <a:t> </a:t>
            </a:r>
            <a:r>
              <a:rPr lang="en-US" sz="11500" b="1" dirty="0" err="1">
                <a:solidFill>
                  <a:srgbClr val="C00000"/>
                </a:solidFill>
              </a:rPr>
              <a:t>động</a:t>
            </a:r>
            <a:endParaRPr lang="en-US" sz="11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79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E1B15-BCA4-8A87-D025-7FD758D32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900" y="1143000"/>
            <a:ext cx="6172200" cy="30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78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759D8F1A-0454-59AE-3BF0-726EEA863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800" y="3220728"/>
            <a:ext cx="1702706" cy="1695598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B3726666-C31F-F937-66BF-8FAB6CE3FD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927" y="3222453"/>
            <a:ext cx="1702702" cy="169321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392FB7CC-C916-884C-1E65-90AC6976DA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049" y="3220716"/>
            <a:ext cx="1702702" cy="1695614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E348D5EE-550B-D122-432B-039DF01141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171" y="3224087"/>
            <a:ext cx="1702702" cy="1690960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C999641B-35A8-32C3-C0CD-0B2E9ACFE1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294" y="3220720"/>
            <a:ext cx="1702706" cy="1695628"/>
          </a:xfrm>
          <a:prstGeom prst="rect">
            <a:avLst/>
          </a:prstGeom>
        </p:spPr>
      </p:pic>
      <p:grpSp>
        <p:nvGrpSpPr>
          <p:cNvPr id="9" name="PHẠM DUYÊN 6 - 9Slide.vn">
            <a:extLst>
              <a:ext uri="{FF2B5EF4-FFF2-40B4-BE49-F238E27FC236}">
                <a16:creationId xmlns:a16="http://schemas.microsoft.com/office/drawing/2014/main" id="{BF9F2F24-B7E7-E378-4923-FA62062B1ABF}"/>
              </a:ext>
            </a:extLst>
          </p:cNvPr>
          <p:cNvGrpSpPr/>
          <p:nvPr/>
        </p:nvGrpSpPr>
        <p:grpSpPr>
          <a:xfrm>
            <a:off x="762000" y="1452656"/>
            <a:ext cx="668922" cy="707886"/>
            <a:chOff x="1559434" y="1176116"/>
            <a:chExt cx="668922" cy="7078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737252E-DC06-592C-C67B-74EDCE37A3E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EACAA79-FEB4-FB4D-24A8-426250C6A21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63FE1BE-8050-29B7-9860-87A42123F1E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84A84A-4163-BD7A-F45B-1D50174D001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7EEBFA53-D65F-6649-45D9-7B797D729CB3}"/>
              </a:ext>
            </a:extLst>
          </p:cNvPr>
          <p:cNvSpPr txBox="1"/>
          <p:nvPr/>
        </p:nvSpPr>
        <p:spPr>
          <a:xfrm>
            <a:off x="1572089" y="1427127"/>
            <a:ext cx="30475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 viết số.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PHẠM DUYÊN 8 - 9Slide.vn">
            <a:extLst>
              <a:ext uri="{FF2B5EF4-FFF2-40B4-BE49-F238E27FC236}">
                <a16:creationId xmlns:a16="http://schemas.microsoft.com/office/drawing/2014/main" id="{E953207A-A404-A380-519F-93B8CDDA3FB8}"/>
              </a:ext>
            </a:extLst>
          </p:cNvPr>
          <p:cNvSpPr/>
          <p:nvPr/>
        </p:nvSpPr>
        <p:spPr>
          <a:xfrm>
            <a:off x="7467600" y="861260"/>
            <a:ext cx="3823335" cy="45719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2D18B0E2-E879-E2A6-299F-B9BB09AC449F}"/>
              </a:ext>
            </a:extLst>
          </p:cNvPr>
          <p:cNvSpPr/>
          <p:nvPr/>
        </p:nvSpPr>
        <p:spPr>
          <a:xfrm>
            <a:off x="685201" y="861261"/>
            <a:ext cx="3995948" cy="45708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C44B8B0-8B47-2797-31B7-CD0E314346B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700" y="365124"/>
            <a:ext cx="2260600" cy="11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F5ED7CC-7C3D-0174-11BB-3E6AD8EA27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62" t="23082" r="12468" b="23441"/>
          <a:stretch/>
        </p:blipFill>
        <p:spPr>
          <a:xfrm>
            <a:off x="4289925" y="2454150"/>
            <a:ext cx="3612150" cy="3621860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0F76DCC6-E14E-305E-541C-0463AD68A375}"/>
              </a:ext>
            </a:extLst>
          </p:cNvPr>
          <p:cNvSpPr txBox="1"/>
          <p:nvPr/>
        </p:nvSpPr>
        <p:spPr>
          <a:xfrm>
            <a:off x="4455708" y="1539750"/>
            <a:ext cx="3280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 viết số 6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HẠM DUYÊN 4 - 9Slide.vn">
            <a:hlinkClick r:id="" action="ppaction://media"/>
            <a:extLst>
              <a:ext uri="{FF2B5EF4-FFF2-40B4-BE49-F238E27FC236}">
                <a16:creationId xmlns:a16="http://schemas.microsoft.com/office/drawing/2014/main" id="{7DFABDD9-4351-61C7-B232-950807915C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884" t="9523" r="8519" b="6878"/>
          <a:stretch/>
        </p:blipFill>
        <p:spPr>
          <a:xfrm>
            <a:off x="13716000" y="3683268"/>
            <a:ext cx="2392744" cy="239274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AA4BB027-B3FF-6542-E914-97121B4E34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59200" y="3770515"/>
            <a:ext cx="1730010" cy="1719630"/>
          </a:xfrm>
          <a:prstGeom prst="rect">
            <a:avLst/>
          </a:prstGeom>
        </p:spPr>
      </p:pic>
      <p:sp>
        <p:nvSpPr>
          <p:cNvPr id="3" name="PHẠM DUYÊN 6 - 9Slide.vn">
            <a:extLst>
              <a:ext uri="{FF2B5EF4-FFF2-40B4-BE49-F238E27FC236}">
                <a16:creationId xmlns:a16="http://schemas.microsoft.com/office/drawing/2014/main" id="{A004ACA5-ED2B-1108-3939-B2B1A882153F}"/>
              </a:ext>
            </a:extLst>
          </p:cNvPr>
          <p:cNvSpPr/>
          <p:nvPr/>
        </p:nvSpPr>
        <p:spPr>
          <a:xfrm>
            <a:off x="7467600" y="861260"/>
            <a:ext cx="3823335" cy="45719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sp>
        <p:nvSpPr>
          <p:cNvPr id="4" name="PHẠM DUYÊN 7 - 9Slide.vn">
            <a:extLst>
              <a:ext uri="{FF2B5EF4-FFF2-40B4-BE49-F238E27FC236}">
                <a16:creationId xmlns:a16="http://schemas.microsoft.com/office/drawing/2014/main" id="{156B79E4-E457-3645-F1C8-EAFCF76CB4B6}"/>
              </a:ext>
            </a:extLst>
          </p:cNvPr>
          <p:cNvSpPr/>
          <p:nvPr/>
        </p:nvSpPr>
        <p:spPr>
          <a:xfrm>
            <a:off x="685201" y="861261"/>
            <a:ext cx="3995948" cy="45708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EED52DA0-76BC-54C5-B92F-A9E74378D7D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700" y="318964"/>
            <a:ext cx="2260600" cy="11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162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ài 5_số 6">
            <a:hlinkClick r:id="" action="ppaction://media"/>
            <a:extLst>
              <a:ext uri="{FF2B5EF4-FFF2-40B4-BE49-F238E27FC236}">
                <a16:creationId xmlns:a16="http://schemas.microsoft.com/office/drawing/2014/main" id="{FAD9C9EC-4757-D73F-3815-BC81FB3964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648200" y="3048000"/>
            <a:ext cx="2371504" cy="23715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5ED7CC-7C3D-0174-11BB-3E6AD8EA27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62" t="23082" r="12468" b="23441"/>
          <a:stretch/>
        </p:blipFill>
        <p:spPr>
          <a:xfrm>
            <a:off x="-1905000" y="3581400"/>
            <a:ext cx="1645650" cy="1650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76DCC6-E14E-305E-541C-0463AD68A375}"/>
              </a:ext>
            </a:extLst>
          </p:cNvPr>
          <p:cNvSpPr txBox="1"/>
          <p:nvPr/>
        </p:nvSpPr>
        <p:spPr>
          <a:xfrm>
            <a:off x="4665909" y="1819173"/>
            <a:ext cx="3280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 viết số 7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7AC15-C19F-2AF7-CD5C-8AE1231941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909" y="2633068"/>
            <a:ext cx="3048000" cy="3029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44874F-2EB2-75ED-F674-F2A51A7C41D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58408" y="3679407"/>
            <a:ext cx="1997642" cy="1983373"/>
          </a:xfrm>
          <a:prstGeom prst="rect">
            <a:avLst/>
          </a:prstGeom>
        </p:spPr>
      </p:pic>
      <p:pic>
        <p:nvPicPr>
          <p:cNvPr id="9" name="Hành trang số (1)">
            <a:hlinkClick r:id="" action="ppaction://media"/>
            <a:extLst>
              <a:ext uri="{FF2B5EF4-FFF2-40B4-BE49-F238E27FC236}">
                <a16:creationId xmlns:a16="http://schemas.microsoft.com/office/drawing/2014/main" id="{AF87F850-2E21-FD87-874E-40D07E89AE5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8095" t="10000" r="7883" b="6878"/>
          <a:stretch/>
        </p:blipFill>
        <p:spPr>
          <a:xfrm>
            <a:off x="13639800" y="2796583"/>
            <a:ext cx="2878394" cy="2847580"/>
          </a:xfrm>
          <a:prstGeom prst="rect">
            <a:avLst/>
          </a:prstGeom>
        </p:spPr>
      </p:pic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142128A5-A28F-2856-081F-F45407844A7A}"/>
              </a:ext>
            </a:extLst>
          </p:cNvPr>
          <p:cNvSpPr/>
          <p:nvPr/>
        </p:nvSpPr>
        <p:spPr>
          <a:xfrm>
            <a:off x="7467600" y="861260"/>
            <a:ext cx="3823335" cy="45719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07BE246E-5522-04B1-ADAA-CF1FC7897639}"/>
              </a:ext>
            </a:extLst>
          </p:cNvPr>
          <p:cNvSpPr/>
          <p:nvPr/>
        </p:nvSpPr>
        <p:spPr>
          <a:xfrm>
            <a:off x="685201" y="861261"/>
            <a:ext cx="3995948" cy="45708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EDFDE2-4A6C-80B6-1828-CB31C154378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700" y="365124"/>
            <a:ext cx="2260600" cy="11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8866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76DCC6-E14E-305E-541C-0463AD68A375}"/>
              </a:ext>
            </a:extLst>
          </p:cNvPr>
          <p:cNvSpPr txBox="1"/>
          <p:nvPr/>
        </p:nvSpPr>
        <p:spPr>
          <a:xfrm>
            <a:off x="4696389" y="1895741"/>
            <a:ext cx="3280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 viết số 8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Hành trang số">
            <a:hlinkClick r:id="" action="ppaction://media"/>
            <a:extLst>
              <a:ext uri="{FF2B5EF4-FFF2-40B4-BE49-F238E27FC236}">
                <a16:creationId xmlns:a16="http://schemas.microsoft.com/office/drawing/2014/main" id="{B3FDE640-A045-92C1-BFA7-C42FD0DAA3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884" t="9523" r="8519" b="6878"/>
          <a:stretch/>
        </p:blipFill>
        <p:spPr>
          <a:xfrm>
            <a:off x="1501371" y="7414861"/>
            <a:ext cx="1363654" cy="136365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F7AC15-C19F-2AF7-CD5C-8AE1231941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7798475"/>
            <a:ext cx="985956" cy="98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DECE0-76A2-FE9A-CCFC-9800696580F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275" y="2743200"/>
            <a:ext cx="3068631" cy="3046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71AACC-F8D7-F506-731A-8D659F5239C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68600" y="4021246"/>
            <a:ext cx="1513656" cy="1502806"/>
          </a:xfrm>
          <a:prstGeom prst="rect">
            <a:avLst/>
          </a:prstGeom>
        </p:spPr>
      </p:pic>
      <p:pic>
        <p:nvPicPr>
          <p:cNvPr id="11" name="Hành trang số (2)">
            <a:hlinkClick r:id="" action="ppaction://media"/>
            <a:extLst>
              <a:ext uri="{FF2B5EF4-FFF2-40B4-BE49-F238E27FC236}">
                <a16:creationId xmlns:a16="http://schemas.microsoft.com/office/drawing/2014/main" id="{73629252-CD71-4968-C2D1-94F60FBBDC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7407" t="8148" r="7593" b="7407"/>
          <a:stretch/>
        </p:blipFill>
        <p:spPr>
          <a:xfrm>
            <a:off x="12801600" y="3429000"/>
            <a:ext cx="2128010" cy="2114102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4EB21C93-5C17-ED65-3B77-881F2B4477E2}"/>
              </a:ext>
            </a:extLst>
          </p:cNvPr>
          <p:cNvSpPr/>
          <p:nvPr/>
        </p:nvSpPr>
        <p:spPr>
          <a:xfrm>
            <a:off x="7467600" y="861260"/>
            <a:ext cx="3823335" cy="45719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7CD4769D-8CC9-28A9-DA12-8E8E6089DCA3}"/>
              </a:ext>
            </a:extLst>
          </p:cNvPr>
          <p:cNvSpPr/>
          <p:nvPr/>
        </p:nvSpPr>
        <p:spPr>
          <a:xfrm>
            <a:off x="685201" y="861261"/>
            <a:ext cx="3995948" cy="45708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D98E83-A881-7731-668C-1C9437EABE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700" y="365124"/>
            <a:ext cx="2260600" cy="11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86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76DCC6-E14E-305E-541C-0463AD68A375}"/>
              </a:ext>
            </a:extLst>
          </p:cNvPr>
          <p:cNvSpPr txBox="1"/>
          <p:nvPr/>
        </p:nvSpPr>
        <p:spPr>
          <a:xfrm>
            <a:off x="4767509" y="1742649"/>
            <a:ext cx="3280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 viết số 9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7AC15-C19F-2AF7-CD5C-8AE1231941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3209" y="2627907"/>
            <a:ext cx="3224102" cy="3200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DECE0-76A2-FE9A-CCFC-9800696580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00" y="3812360"/>
            <a:ext cx="1414568" cy="1404464"/>
          </a:xfrm>
          <a:prstGeom prst="rect">
            <a:avLst/>
          </a:prstGeom>
        </p:spPr>
      </p:pic>
      <p:pic>
        <p:nvPicPr>
          <p:cNvPr id="9" name="Hành trang số (1)">
            <a:hlinkClick r:id="" action="ppaction://media"/>
            <a:extLst>
              <a:ext uri="{FF2B5EF4-FFF2-40B4-BE49-F238E27FC236}">
                <a16:creationId xmlns:a16="http://schemas.microsoft.com/office/drawing/2014/main" id="{FD36FFA2-BF84-FF53-B274-411217170C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095" t="10000" r="7883" b="6878"/>
          <a:stretch/>
        </p:blipFill>
        <p:spPr>
          <a:xfrm>
            <a:off x="-5181600" y="3200400"/>
            <a:ext cx="2038244" cy="20164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FF05A0-5A6B-414F-466A-9892B5063105}"/>
              </a:ext>
            </a:extLst>
          </p:cNvPr>
          <p:cNvSpPr txBox="1"/>
          <p:nvPr/>
        </p:nvSpPr>
        <p:spPr>
          <a:xfrm>
            <a:off x="1754352" y="8435094"/>
            <a:ext cx="34446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 viết số 10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4A9DBA-6F96-F41B-3416-4E34B8E195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808" y="7658122"/>
            <a:ext cx="2314392" cy="2304775"/>
          </a:xfrm>
          <a:prstGeom prst="rect">
            <a:avLst/>
          </a:prstGeom>
        </p:spPr>
      </p:pic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28679BA3-98A6-9645-E994-99CE7FF60D72}"/>
              </a:ext>
            </a:extLst>
          </p:cNvPr>
          <p:cNvSpPr/>
          <p:nvPr/>
        </p:nvSpPr>
        <p:spPr>
          <a:xfrm>
            <a:off x="7467600" y="861260"/>
            <a:ext cx="3823335" cy="45719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81514D00-2386-BBDE-C787-94E25B7066E9}"/>
              </a:ext>
            </a:extLst>
          </p:cNvPr>
          <p:cNvSpPr/>
          <p:nvPr/>
        </p:nvSpPr>
        <p:spPr>
          <a:xfrm>
            <a:off x="685201" y="861261"/>
            <a:ext cx="3995948" cy="45708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76A73A-6D58-78BF-D4D7-531F58A530C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700" y="365124"/>
            <a:ext cx="2260600" cy="11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1930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76DCC6-E14E-305E-541C-0463AD68A375}"/>
              </a:ext>
            </a:extLst>
          </p:cNvPr>
          <p:cNvSpPr txBox="1"/>
          <p:nvPr/>
        </p:nvSpPr>
        <p:spPr>
          <a:xfrm>
            <a:off x="1387704" y="3200399"/>
            <a:ext cx="34446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 viết số 10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7AC15-C19F-2AF7-CD5C-8AE1231941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00400" y="2986283"/>
            <a:ext cx="2012318" cy="1997892"/>
          </a:xfrm>
          <a:prstGeom prst="rect">
            <a:avLst/>
          </a:prstGeom>
        </p:spPr>
      </p:pic>
      <p:pic>
        <p:nvPicPr>
          <p:cNvPr id="10" name="Hành trang số (2)">
            <a:hlinkClick r:id="" action="ppaction://media"/>
            <a:extLst>
              <a:ext uri="{FF2B5EF4-FFF2-40B4-BE49-F238E27FC236}">
                <a16:creationId xmlns:a16="http://schemas.microsoft.com/office/drawing/2014/main" id="{A86D611B-A02C-36F6-3FB6-7F79E72F2F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407" t="8148" r="7593" b="7407"/>
          <a:stretch/>
        </p:blipFill>
        <p:spPr>
          <a:xfrm>
            <a:off x="-8776194" y="2059606"/>
            <a:ext cx="2829066" cy="2810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26FF11-AC14-471C-19AE-CB568088EE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325" y="1680455"/>
            <a:ext cx="4628783" cy="4609549"/>
          </a:xfrm>
          <a:prstGeom prst="rect">
            <a:avLst/>
          </a:prstGeom>
        </p:spPr>
      </p:pic>
      <p:sp>
        <p:nvSpPr>
          <p:cNvPr id="5" name="PHẠM DUYÊN 1 4 - 9Slide.vn">
            <a:extLst>
              <a:ext uri="{FF2B5EF4-FFF2-40B4-BE49-F238E27FC236}">
                <a16:creationId xmlns:a16="http://schemas.microsoft.com/office/drawing/2014/main" id="{8660BD4D-8A72-3A31-95CB-72F2B9577BB3}"/>
              </a:ext>
            </a:extLst>
          </p:cNvPr>
          <p:cNvSpPr/>
          <p:nvPr/>
        </p:nvSpPr>
        <p:spPr>
          <a:xfrm>
            <a:off x="6673723" y="4434876"/>
            <a:ext cx="181574" cy="181574"/>
          </a:xfrm>
          <a:prstGeom prst="ellipse">
            <a:avLst/>
          </a:prstGeom>
          <a:solidFill>
            <a:srgbClr val="F74C5C">
              <a:lumMod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HẠM DUYÊN 1 7 - 9Slide.vn">
            <a:extLst>
              <a:ext uri="{FF2B5EF4-FFF2-40B4-BE49-F238E27FC236}">
                <a16:creationId xmlns:a16="http://schemas.microsoft.com/office/drawing/2014/main" id="{1D2B3E16-EBF9-0B4A-BC48-7DF1ED1F4A75}"/>
              </a:ext>
            </a:extLst>
          </p:cNvPr>
          <p:cNvSpPr/>
          <p:nvPr/>
        </p:nvSpPr>
        <p:spPr>
          <a:xfrm>
            <a:off x="7307168" y="3903666"/>
            <a:ext cx="181574" cy="1815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1 7 - 9Slide.vn">
            <a:extLst>
              <a:ext uri="{FF2B5EF4-FFF2-40B4-BE49-F238E27FC236}">
                <a16:creationId xmlns:a16="http://schemas.microsoft.com/office/drawing/2014/main" id="{E4290B27-388F-A9B9-1CCB-6A495A7FA04D}"/>
              </a:ext>
            </a:extLst>
          </p:cNvPr>
          <p:cNvSpPr/>
          <p:nvPr/>
        </p:nvSpPr>
        <p:spPr>
          <a:xfrm>
            <a:off x="7294468" y="6080459"/>
            <a:ext cx="181574" cy="1815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HẠM DUYÊN 1 7 - 9Slide.vn">
            <a:extLst>
              <a:ext uri="{FF2B5EF4-FFF2-40B4-BE49-F238E27FC236}">
                <a16:creationId xmlns:a16="http://schemas.microsoft.com/office/drawing/2014/main" id="{31EDC190-C6A5-0C0B-1A16-66B7BCFF2B03}"/>
              </a:ext>
            </a:extLst>
          </p:cNvPr>
          <p:cNvSpPr/>
          <p:nvPr/>
        </p:nvSpPr>
        <p:spPr>
          <a:xfrm>
            <a:off x="8424768" y="3890966"/>
            <a:ext cx="181574" cy="18157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31D8D2C-5FEC-07F9-C69F-72234213F85A}"/>
              </a:ext>
            </a:extLst>
          </p:cNvPr>
          <p:cNvSpPr/>
          <p:nvPr/>
        </p:nvSpPr>
        <p:spPr>
          <a:xfrm rot="8077791">
            <a:off x="6704052" y="4060946"/>
            <a:ext cx="337503" cy="274716"/>
          </a:xfrm>
          <a:prstGeom prst="arc">
            <a:avLst>
              <a:gd name="adj1" fmla="val 14042030"/>
              <a:gd name="adj2" fmla="val 19210566"/>
            </a:avLst>
          </a:prstGeom>
          <a:ln cap="rnd" cmpd="thickThin">
            <a:solidFill>
              <a:schemeClr val="accent6"/>
            </a:solidFill>
            <a:headEnd type="stealth"/>
            <a:tailEnd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4305B1-10DF-1C46-B38A-3C5917C23AA2}"/>
              </a:ext>
            </a:extLst>
          </p:cNvPr>
          <p:cNvCxnSpPr>
            <a:cxnSpLocks/>
          </p:cNvCxnSpPr>
          <p:nvPr/>
        </p:nvCxnSpPr>
        <p:spPr>
          <a:xfrm flipV="1">
            <a:off x="7533985" y="4733925"/>
            <a:ext cx="0" cy="304800"/>
          </a:xfrm>
          <a:prstGeom prst="line">
            <a:avLst/>
          </a:prstGeom>
          <a:ln cap="rnd" cmpd="thickThin">
            <a:solidFill>
              <a:schemeClr val="accent6"/>
            </a:solidFill>
            <a:headEnd type="stealth"/>
            <a:tailEnd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38F22BE4-908A-191F-F247-D5D7B00074D8}"/>
              </a:ext>
            </a:extLst>
          </p:cNvPr>
          <p:cNvSpPr/>
          <p:nvPr/>
        </p:nvSpPr>
        <p:spPr>
          <a:xfrm rot="18098299">
            <a:off x="7968971" y="4064122"/>
            <a:ext cx="337503" cy="274716"/>
          </a:xfrm>
          <a:prstGeom prst="arc">
            <a:avLst>
              <a:gd name="adj1" fmla="val 14042030"/>
              <a:gd name="adj2" fmla="val 19210566"/>
            </a:avLst>
          </a:prstGeom>
          <a:ln cap="rnd" cmpd="thickThin">
            <a:solidFill>
              <a:schemeClr val="accent6"/>
            </a:solidFill>
            <a:headEnd type="stealth"/>
            <a:tailEnd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F19DBFAC-55AA-58EA-D682-8C53ED0FF3C0}"/>
              </a:ext>
            </a:extLst>
          </p:cNvPr>
          <p:cNvSpPr/>
          <p:nvPr/>
        </p:nvSpPr>
        <p:spPr>
          <a:xfrm>
            <a:off x="7467600" y="861260"/>
            <a:ext cx="3823335" cy="45719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B6194CA5-50EA-5DCE-B25D-F7054AEAEC5D}"/>
              </a:ext>
            </a:extLst>
          </p:cNvPr>
          <p:cNvSpPr/>
          <p:nvPr/>
        </p:nvSpPr>
        <p:spPr>
          <a:xfrm>
            <a:off x="685201" y="861261"/>
            <a:ext cx="3995948" cy="45708"/>
          </a:xfrm>
          <a:prstGeom prst="rect">
            <a:avLst/>
          </a:prstGeom>
          <a:solidFill>
            <a:srgbClr val="9ECAF9"/>
          </a:solidFill>
          <a:ln>
            <a:solidFill>
              <a:srgbClr val="B5C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#9Slide01 Noi dung ngan" panose="00000600000000000000" pitchFamily="2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500947-C5EF-6F04-303A-2FF7571D513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700" y="365124"/>
            <a:ext cx="2260600" cy="11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8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PHẠM DUYÊN 1 - 9Slide.vn">
            <a:extLst>
              <a:ext uri="{FF2B5EF4-FFF2-40B4-BE49-F238E27FC236}">
                <a16:creationId xmlns:a16="http://schemas.microsoft.com/office/drawing/2014/main" id="{1D25C280-8254-DBFC-216A-63D69C3BFE19}"/>
              </a:ext>
            </a:extLst>
          </p:cNvPr>
          <p:cNvGrpSpPr/>
          <p:nvPr/>
        </p:nvGrpSpPr>
        <p:grpSpPr>
          <a:xfrm>
            <a:off x="1742805" y="1461048"/>
            <a:ext cx="2527738" cy="2196552"/>
            <a:chOff x="1742805" y="1461048"/>
            <a:chExt cx="2527738" cy="2196552"/>
          </a:xfrm>
        </p:grpSpPr>
        <p:sp>
          <p:nvSpPr>
            <p:cNvPr id="12" name="Rounded Rectangle 4">
              <a:hlinkClick r:id="" action="ppaction://noaction"/>
              <a:extLst>
                <a:ext uri="{FF2B5EF4-FFF2-40B4-BE49-F238E27FC236}">
                  <a16:creationId xmlns:a16="http://schemas.microsoft.com/office/drawing/2014/main" id="{62B95A4E-5C35-A99E-3B00-2F073AFED120}"/>
                </a:ext>
              </a:extLst>
            </p:cNvPr>
            <p:cNvSpPr/>
            <p:nvPr/>
          </p:nvSpPr>
          <p:spPr>
            <a:xfrm>
              <a:off x="1742805" y="1461048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3" name="Picture 12">
              <a:hlinkClick r:id="" action="ppaction://noaction"/>
              <a:extLst>
                <a:ext uri="{FF2B5EF4-FFF2-40B4-BE49-F238E27FC236}">
                  <a16:creationId xmlns:a16="http://schemas.microsoft.com/office/drawing/2014/main" id="{749AB76C-FFCD-48BA-AA20-80D20F578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0227" y="1837477"/>
              <a:ext cx="1540666" cy="1129818"/>
            </a:xfrm>
            <a:prstGeom prst="rect">
              <a:avLst/>
            </a:prstGeom>
          </p:spPr>
        </p:pic>
        <p:sp>
          <p:nvSpPr>
            <p:cNvPr id="32" name="Rounded Rectangle 13">
              <a:extLst>
                <a:ext uri="{FF2B5EF4-FFF2-40B4-BE49-F238E27FC236}">
                  <a16:creationId xmlns:a16="http://schemas.microsoft.com/office/drawing/2014/main" id="{A7F7D2CE-9C75-8057-A459-AAE4FB789DE6}"/>
                </a:ext>
              </a:extLst>
            </p:cNvPr>
            <p:cNvSpPr/>
            <p:nvPr/>
          </p:nvSpPr>
          <p:spPr>
            <a:xfrm>
              <a:off x="2638922" y="2922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9" name="PHẠM DUYÊN 2 - 9Slide.vn">
            <a:extLst>
              <a:ext uri="{FF2B5EF4-FFF2-40B4-BE49-F238E27FC236}">
                <a16:creationId xmlns:a16="http://schemas.microsoft.com/office/drawing/2014/main" id="{559E58D6-A97A-9748-50CB-A7F470CBE345}"/>
              </a:ext>
            </a:extLst>
          </p:cNvPr>
          <p:cNvGrpSpPr/>
          <p:nvPr/>
        </p:nvGrpSpPr>
        <p:grpSpPr>
          <a:xfrm>
            <a:off x="5016062" y="1461048"/>
            <a:ext cx="2527738" cy="2196552"/>
            <a:chOff x="5016062" y="1461048"/>
            <a:chExt cx="2527738" cy="2196552"/>
          </a:xfrm>
        </p:grpSpPr>
        <p:sp>
          <p:nvSpPr>
            <p:cNvPr id="14" name="Rounded Rectangle 7">
              <a:hlinkClick r:id="" action="ppaction://noaction"/>
              <a:extLst>
                <a:ext uri="{FF2B5EF4-FFF2-40B4-BE49-F238E27FC236}">
                  <a16:creationId xmlns:a16="http://schemas.microsoft.com/office/drawing/2014/main" id="{AF13BBCE-43CD-DE09-9E32-519E5AA79D62}"/>
                </a:ext>
              </a:extLst>
            </p:cNvPr>
            <p:cNvSpPr/>
            <p:nvPr/>
          </p:nvSpPr>
          <p:spPr>
            <a:xfrm>
              <a:off x="5016062" y="1461048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5" name="Picture 14">
              <a:hlinkClick r:id="" action="ppaction://noaction"/>
              <a:extLst>
                <a:ext uri="{FF2B5EF4-FFF2-40B4-BE49-F238E27FC236}">
                  <a16:creationId xmlns:a16="http://schemas.microsoft.com/office/drawing/2014/main" id="{A50414CA-9013-FFE4-0780-AC255DDFA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3876" y="1834158"/>
              <a:ext cx="1537632" cy="1127596"/>
            </a:xfrm>
            <a:prstGeom prst="rect">
              <a:avLst/>
            </a:prstGeom>
          </p:spPr>
        </p:pic>
        <p:sp>
          <p:nvSpPr>
            <p:cNvPr id="33" name="Rounded Rectangle 13">
              <a:extLst>
                <a:ext uri="{FF2B5EF4-FFF2-40B4-BE49-F238E27FC236}">
                  <a16:creationId xmlns:a16="http://schemas.microsoft.com/office/drawing/2014/main" id="{296531ED-690D-B7EB-522B-19CF2F020BDA}"/>
                </a:ext>
              </a:extLst>
            </p:cNvPr>
            <p:cNvSpPr/>
            <p:nvPr/>
          </p:nvSpPr>
          <p:spPr>
            <a:xfrm>
              <a:off x="5904596" y="2922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0" name="PHẠM DUYÊN 3 - 9Slide.vn">
            <a:extLst>
              <a:ext uri="{FF2B5EF4-FFF2-40B4-BE49-F238E27FC236}">
                <a16:creationId xmlns:a16="http://schemas.microsoft.com/office/drawing/2014/main" id="{044B6A0B-160B-177F-8A57-143B4D2FB565}"/>
              </a:ext>
            </a:extLst>
          </p:cNvPr>
          <p:cNvGrpSpPr/>
          <p:nvPr/>
        </p:nvGrpSpPr>
        <p:grpSpPr>
          <a:xfrm>
            <a:off x="8292662" y="1461048"/>
            <a:ext cx="2527738" cy="2196552"/>
            <a:chOff x="8292662" y="1461048"/>
            <a:chExt cx="2527738" cy="2196552"/>
          </a:xfrm>
        </p:grpSpPr>
        <p:sp>
          <p:nvSpPr>
            <p:cNvPr id="16" name="Rounded Rectangle 11">
              <a:hlinkClick r:id="" action="ppaction://noaction"/>
              <a:extLst>
                <a:ext uri="{FF2B5EF4-FFF2-40B4-BE49-F238E27FC236}">
                  <a16:creationId xmlns:a16="http://schemas.microsoft.com/office/drawing/2014/main" id="{D10FE7BB-2269-B3EA-9250-79F36B524FB6}"/>
                </a:ext>
              </a:extLst>
            </p:cNvPr>
            <p:cNvSpPr/>
            <p:nvPr/>
          </p:nvSpPr>
          <p:spPr>
            <a:xfrm>
              <a:off x="8292662" y="1461048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7" name="Picture 16">
              <a:hlinkClick r:id="" action="ppaction://noaction"/>
              <a:extLst>
                <a:ext uri="{FF2B5EF4-FFF2-40B4-BE49-F238E27FC236}">
                  <a16:creationId xmlns:a16="http://schemas.microsoft.com/office/drawing/2014/main" id="{94668ED8-8204-E68B-4E7E-9BA198ABF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812283" y="1830879"/>
              <a:ext cx="1542502" cy="1131166"/>
            </a:xfrm>
            <a:prstGeom prst="rect">
              <a:avLst/>
            </a:prstGeom>
          </p:spPr>
        </p:pic>
        <p:sp>
          <p:nvSpPr>
            <p:cNvPr id="34" name="Rounded Rectangle 13">
              <a:extLst>
                <a:ext uri="{FF2B5EF4-FFF2-40B4-BE49-F238E27FC236}">
                  <a16:creationId xmlns:a16="http://schemas.microsoft.com/office/drawing/2014/main" id="{38AEB08F-1070-FD56-6228-7325DE0A7AAE}"/>
                </a:ext>
              </a:extLst>
            </p:cNvPr>
            <p:cNvSpPr/>
            <p:nvPr/>
          </p:nvSpPr>
          <p:spPr>
            <a:xfrm>
              <a:off x="9209269" y="2922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1" name="PHẠM DUYÊN 4 - 9Slide.vn">
            <a:extLst>
              <a:ext uri="{FF2B5EF4-FFF2-40B4-BE49-F238E27FC236}">
                <a16:creationId xmlns:a16="http://schemas.microsoft.com/office/drawing/2014/main" id="{823CC0B8-E068-8C59-7E4C-AD5363B91917}"/>
              </a:ext>
            </a:extLst>
          </p:cNvPr>
          <p:cNvGrpSpPr/>
          <p:nvPr/>
        </p:nvGrpSpPr>
        <p:grpSpPr>
          <a:xfrm>
            <a:off x="1742805" y="4015933"/>
            <a:ext cx="2527738" cy="2308667"/>
            <a:chOff x="1742805" y="4015933"/>
            <a:chExt cx="2527738" cy="2308667"/>
          </a:xfrm>
        </p:grpSpPr>
        <p:sp>
          <p:nvSpPr>
            <p:cNvPr id="18" name="Rounded Rectangle 17">
              <a:hlinkClick r:id="" action="ppaction://noaction"/>
              <a:extLst>
                <a:ext uri="{FF2B5EF4-FFF2-40B4-BE49-F238E27FC236}">
                  <a16:creationId xmlns:a16="http://schemas.microsoft.com/office/drawing/2014/main" id="{EDDC55EE-7D89-A98C-15BE-32C5D13A217A}"/>
                </a:ext>
              </a:extLst>
            </p:cNvPr>
            <p:cNvSpPr/>
            <p:nvPr/>
          </p:nvSpPr>
          <p:spPr>
            <a:xfrm>
              <a:off x="1742805" y="4015933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9" name="Picture 18">
              <a:hlinkClick r:id="" action="ppaction://noaction"/>
              <a:extLst>
                <a:ext uri="{FF2B5EF4-FFF2-40B4-BE49-F238E27FC236}">
                  <a16:creationId xmlns:a16="http://schemas.microsoft.com/office/drawing/2014/main" id="{036F515F-792D-B1C6-D537-158775643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6064" y="4374948"/>
              <a:ext cx="1570614" cy="1151782"/>
            </a:xfrm>
            <a:prstGeom prst="rect">
              <a:avLst/>
            </a:prstGeom>
          </p:spPr>
        </p:pic>
        <p:sp>
          <p:nvSpPr>
            <p:cNvPr id="35" name="Rounded Rectangle 13">
              <a:extLst>
                <a:ext uri="{FF2B5EF4-FFF2-40B4-BE49-F238E27FC236}">
                  <a16:creationId xmlns:a16="http://schemas.microsoft.com/office/drawing/2014/main" id="{89AA27BE-88AF-564C-CC1C-780058B13BAA}"/>
                </a:ext>
              </a:extLst>
            </p:cNvPr>
            <p:cNvSpPr/>
            <p:nvPr/>
          </p:nvSpPr>
          <p:spPr>
            <a:xfrm>
              <a:off x="2638922" y="5589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PHẠM DUYÊN 5 - 9Slide.vn">
            <a:extLst>
              <a:ext uri="{FF2B5EF4-FFF2-40B4-BE49-F238E27FC236}">
                <a16:creationId xmlns:a16="http://schemas.microsoft.com/office/drawing/2014/main" id="{3DABB63B-D4FB-8957-8737-DDA5A2741DE1}"/>
              </a:ext>
            </a:extLst>
          </p:cNvPr>
          <p:cNvGrpSpPr/>
          <p:nvPr/>
        </p:nvGrpSpPr>
        <p:grpSpPr>
          <a:xfrm>
            <a:off x="5016062" y="4015933"/>
            <a:ext cx="2527738" cy="2308667"/>
            <a:chOff x="5016062" y="4015933"/>
            <a:chExt cx="2527738" cy="2308667"/>
          </a:xfrm>
        </p:grpSpPr>
        <p:sp>
          <p:nvSpPr>
            <p:cNvPr id="20" name="Rounded Rectangle 22">
              <a:hlinkClick r:id="" action="ppaction://noaction"/>
              <a:extLst>
                <a:ext uri="{FF2B5EF4-FFF2-40B4-BE49-F238E27FC236}">
                  <a16:creationId xmlns:a16="http://schemas.microsoft.com/office/drawing/2014/main" id="{1FBB1B1E-89FA-91F2-2154-1F47637C6819}"/>
                </a:ext>
              </a:extLst>
            </p:cNvPr>
            <p:cNvSpPr/>
            <p:nvPr/>
          </p:nvSpPr>
          <p:spPr>
            <a:xfrm>
              <a:off x="5016062" y="4015933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1" name="Picture 20">
              <a:hlinkClick r:id="" action="ppaction://noaction"/>
              <a:extLst>
                <a:ext uri="{FF2B5EF4-FFF2-40B4-BE49-F238E27FC236}">
                  <a16:creationId xmlns:a16="http://schemas.microsoft.com/office/drawing/2014/main" id="{4A9A41B8-A2AD-5271-7DCB-E17B455D8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8081" y="4316792"/>
              <a:ext cx="1729222" cy="1268094"/>
            </a:xfrm>
            <a:prstGeom prst="rect">
              <a:avLst/>
            </a:prstGeom>
          </p:spPr>
        </p:pic>
        <p:sp>
          <p:nvSpPr>
            <p:cNvPr id="36" name="Rounded Rectangle 13">
              <a:extLst>
                <a:ext uri="{FF2B5EF4-FFF2-40B4-BE49-F238E27FC236}">
                  <a16:creationId xmlns:a16="http://schemas.microsoft.com/office/drawing/2014/main" id="{D058CE50-7109-4FD2-3708-70ADA4B39E8F}"/>
                </a:ext>
              </a:extLst>
            </p:cNvPr>
            <p:cNvSpPr/>
            <p:nvPr/>
          </p:nvSpPr>
          <p:spPr>
            <a:xfrm>
              <a:off x="5904596" y="5589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6 - 9Slide.vn">
            <a:extLst>
              <a:ext uri="{FF2B5EF4-FFF2-40B4-BE49-F238E27FC236}">
                <a16:creationId xmlns:a16="http://schemas.microsoft.com/office/drawing/2014/main" id="{9255D281-9466-DC20-F285-D57EB838532B}"/>
              </a:ext>
            </a:extLst>
          </p:cNvPr>
          <p:cNvGrpSpPr/>
          <p:nvPr/>
        </p:nvGrpSpPr>
        <p:grpSpPr>
          <a:xfrm>
            <a:off x="8292662" y="4015933"/>
            <a:ext cx="2527738" cy="2308667"/>
            <a:chOff x="8292662" y="4015933"/>
            <a:chExt cx="2527738" cy="2308667"/>
          </a:xfrm>
        </p:grpSpPr>
        <p:sp>
          <p:nvSpPr>
            <p:cNvPr id="22" name="Rounded Rectangle 26">
              <a:hlinkClick r:id="" action="ppaction://noaction"/>
              <a:extLst>
                <a:ext uri="{FF2B5EF4-FFF2-40B4-BE49-F238E27FC236}">
                  <a16:creationId xmlns:a16="http://schemas.microsoft.com/office/drawing/2014/main" id="{5FFAD01A-0D78-2F67-1198-761411102550}"/>
                </a:ext>
              </a:extLst>
            </p:cNvPr>
            <p:cNvSpPr/>
            <p:nvPr/>
          </p:nvSpPr>
          <p:spPr>
            <a:xfrm>
              <a:off x="8292662" y="4015933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3" name="Picture 22">
              <a:hlinkClick r:id="" action="ppaction://noaction"/>
              <a:extLst>
                <a:ext uri="{FF2B5EF4-FFF2-40B4-BE49-F238E27FC236}">
                  <a16:creationId xmlns:a16="http://schemas.microsoft.com/office/drawing/2014/main" id="{F56A0195-9EEE-B475-2092-DA6B7805D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0549" y="4364040"/>
              <a:ext cx="1752944" cy="1285490"/>
            </a:xfrm>
            <a:prstGeom prst="rect">
              <a:avLst/>
            </a:prstGeom>
          </p:spPr>
        </p:pic>
        <p:sp>
          <p:nvSpPr>
            <p:cNvPr id="37" name="Rounded Rectangle 13">
              <a:extLst>
                <a:ext uri="{FF2B5EF4-FFF2-40B4-BE49-F238E27FC236}">
                  <a16:creationId xmlns:a16="http://schemas.microsoft.com/office/drawing/2014/main" id="{6CCE9A00-A32D-390A-A78C-C2928E44CC62}"/>
                </a:ext>
              </a:extLst>
            </p:cNvPr>
            <p:cNvSpPr/>
            <p:nvPr/>
          </p:nvSpPr>
          <p:spPr>
            <a:xfrm>
              <a:off x="9209269" y="5589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" name="PHẠM DUYÊN 7 - 9Slide.vn">
            <a:extLst>
              <a:ext uri="{FF2B5EF4-FFF2-40B4-BE49-F238E27FC236}">
                <a16:creationId xmlns:a16="http://schemas.microsoft.com/office/drawing/2014/main" id="{B5EADEC2-06B6-D423-643A-6CEFE50D770D}"/>
              </a:ext>
            </a:extLst>
          </p:cNvPr>
          <p:cNvGrpSpPr/>
          <p:nvPr/>
        </p:nvGrpSpPr>
        <p:grpSpPr>
          <a:xfrm>
            <a:off x="1387856" y="538256"/>
            <a:ext cx="1406144" cy="830996"/>
            <a:chOff x="1794601" y="1275038"/>
            <a:chExt cx="1406144" cy="9814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365D812-75FF-877D-991C-3EA29991A418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4A64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29CE58-408E-EFC9-68A5-0EA8756C170A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FACD05-39D7-A17B-2014-90F72A39891D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8 - 9Slide.vn">
            <a:extLst>
              <a:ext uri="{FF2B5EF4-FFF2-40B4-BE49-F238E27FC236}">
                <a16:creationId xmlns:a16="http://schemas.microsoft.com/office/drawing/2014/main" id="{F224FAAD-9A16-B867-BEF0-323469B96C3E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86F69A-B161-880B-3F1C-0F1F8974F9C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69E7783-2244-1D02-C7A1-BD59F6C7CA1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6FF8017-3A16-E2A4-C1E2-78EB00292AF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1CC36-4E27-A91C-6099-FFE6BB2B50F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30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PHẠM DUYÊN 1 - 9Slide.vn">
            <a:extLst>
              <a:ext uri="{FF2B5EF4-FFF2-40B4-BE49-F238E27FC236}">
                <a16:creationId xmlns:a16="http://schemas.microsoft.com/office/drawing/2014/main" id="{1D25C280-8254-DBFC-216A-63D69C3BFE19}"/>
              </a:ext>
            </a:extLst>
          </p:cNvPr>
          <p:cNvGrpSpPr/>
          <p:nvPr/>
        </p:nvGrpSpPr>
        <p:grpSpPr>
          <a:xfrm>
            <a:off x="1524000" y="2375448"/>
            <a:ext cx="2527738" cy="2196552"/>
            <a:chOff x="1742805" y="1461048"/>
            <a:chExt cx="2527738" cy="2196552"/>
          </a:xfrm>
        </p:grpSpPr>
        <p:sp>
          <p:nvSpPr>
            <p:cNvPr id="12" name="Rounded Rectangle 4">
              <a:hlinkClick r:id="" action="ppaction://noaction"/>
              <a:extLst>
                <a:ext uri="{FF2B5EF4-FFF2-40B4-BE49-F238E27FC236}">
                  <a16:creationId xmlns:a16="http://schemas.microsoft.com/office/drawing/2014/main" id="{62B95A4E-5C35-A99E-3B00-2F073AFED120}"/>
                </a:ext>
              </a:extLst>
            </p:cNvPr>
            <p:cNvSpPr/>
            <p:nvPr/>
          </p:nvSpPr>
          <p:spPr>
            <a:xfrm>
              <a:off x="1742805" y="1461048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3" name="Picture 12">
              <a:hlinkClick r:id="" action="ppaction://noaction"/>
              <a:extLst>
                <a:ext uri="{FF2B5EF4-FFF2-40B4-BE49-F238E27FC236}">
                  <a16:creationId xmlns:a16="http://schemas.microsoft.com/office/drawing/2014/main" id="{749AB76C-FFCD-48BA-AA20-80D20F578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0227" y="1837477"/>
              <a:ext cx="1540666" cy="1129818"/>
            </a:xfrm>
            <a:prstGeom prst="rect">
              <a:avLst/>
            </a:prstGeom>
          </p:spPr>
        </p:pic>
        <p:sp>
          <p:nvSpPr>
            <p:cNvPr id="32" name="Rounded Rectangle 13">
              <a:extLst>
                <a:ext uri="{FF2B5EF4-FFF2-40B4-BE49-F238E27FC236}">
                  <a16:creationId xmlns:a16="http://schemas.microsoft.com/office/drawing/2014/main" id="{A7F7D2CE-9C75-8057-A459-AAE4FB789DE6}"/>
                </a:ext>
              </a:extLst>
            </p:cNvPr>
            <p:cNvSpPr/>
            <p:nvPr/>
          </p:nvSpPr>
          <p:spPr>
            <a:xfrm>
              <a:off x="2638922" y="2922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9" name="PHẠM DUYÊN 2 - 9Slide.vn">
            <a:extLst>
              <a:ext uri="{FF2B5EF4-FFF2-40B4-BE49-F238E27FC236}">
                <a16:creationId xmlns:a16="http://schemas.microsoft.com/office/drawing/2014/main" id="{559E58D6-A97A-9748-50CB-A7F470CBE345}"/>
              </a:ext>
            </a:extLst>
          </p:cNvPr>
          <p:cNvGrpSpPr/>
          <p:nvPr/>
        </p:nvGrpSpPr>
        <p:grpSpPr>
          <a:xfrm>
            <a:off x="4797257" y="2375448"/>
            <a:ext cx="2527738" cy="2196552"/>
            <a:chOff x="5016062" y="1461048"/>
            <a:chExt cx="2527738" cy="2196552"/>
          </a:xfrm>
        </p:grpSpPr>
        <p:sp>
          <p:nvSpPr>
            <p:cNvPr id="14" name="Rounded Rectangle 7">
              <a:hlinkClick r:id="" action="ppaction://noaction"/>
              <a:extLst>
                <a:ext uri="{FF2B5EF4-FFF2-40B4-BE49-F238E27FC236}">
                  <a16:creationId xmlns:a16="http://schemas.microsoft.com/office/drawing/2014/main" id="{AF13BBCE-43CD-DE09-9E32-519E5AA79D62}"/>
                </a:ext>
              </a:extLst>
            </p:cNvPr>
            <p:cNvSpPr/>
            <p:nvPr/>
          </p:nvSpPr>
          <p:spPr>
            <a:xfrm>
              <a:off x="5016062" y="1461048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5" name="Picture 14">
              <a:hlinkClick r:id="" action="ppaction://noaction"/>
              <a:extLst>
                <a:ext uri="{FF2B5EF4-FFF2-40B4-BE49-F238E27FC236}">
                  <a16:creationId xmlns:a16="http://schemas.microsoft.com/office/drawing/2014/main" id="{A50414CA-9013-FFE4-0780-AC255DDFA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3876" y="1834158"/>
              <a:ext cx="1537632" cy="1127596"/>
            </a:xfrm>
            <a:prstGeom prst="rect">
              <a:avLst/>
            </a:prstGeom>
          </p:spPr>
        </p:pic>
        <p:sp>
          <p:nvSpPr>
            <p:cNvPr id="33" name="Rounded Rectangle 13">
              <a:extLst>
                <a:ext uri="{FF2B5EF4-FFF2-40B4-BE49-F238E27FC236}">
                  <a16:creationId xmlns:a16="http://schemas.microsoft.com/office/drawing/2014/main" id="{296531ED-690D-B7EB-522B-19CF2F020BDA}"/>
                </a:ext>
              </a:extLst>
            </p:cNvPr>
            <p:cNvSpPr/>
            <p:nvPr/>
          </p:nvSpPr>
          <p:spPr>
            <a:xfrm>
              <a:off x="5904596" y="2922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0" name="PHẠM DUYÊN 3 - 9Slide.vn">
            <a:extLst>
              <a:ext uri="{FF2B5EF4-FFF2-40B4-BE49-F238E27FC236}">
                <a16:creationId xmlns:a16="http://schemas.microsoft.com/office/drawing/2014/main" id="{044B6A0B-160B-177F-8A57-143B4D2FB565}"/>
              </a:ext>
            </a:extLst>
          </p:cNvPr>
          <p:cNvGrpSpPr/>
          <p:nvPr/>
        </p:nvGrpSpPr>
        <p:grpSpPr>
          <a:xfrm>
            <a:off x="8073857" y="2375448"/>
            <a:ext cx="2527738" cy="2196552"/>
            <a:chOff x="8292662" y="1461048"/>
            <a:chExt cx="2527738" cy="2196552"/>
          </a:xfrm>
        </p:grpSpPr>
        <p:sp>
          <p:nvSpPr>
            <p:cNvPr id="16" name="Rounded Rectangle 11">
              <a:hlinkClick r:id="" action="ppaction://noaction"/>
              <a:extLst>
                <a:ext uri="{FF2B5EF4-FFF2-40B4-BE49-F238E27FC236}">
                  <a16:creationId xmlns:a16="http://schemas.microsoft.com/office/drawing/2014/main" id="{D10FE7BB-2269-B3EA-9250-79F36B524FB6}"/>
                </a:ext>
              </a:extLst>
            </p:cNvPr>
            <p:cNvSpPr/>
            <p:nvPr/>
          </p:nvSpPr>
          <p:spPr>
            <a:xfrm>
              <a:off x="8292662" y="1461048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7" name="Picture 16">
              <a:hlinkClick r:id="" action="ppaction://noaction"/>
              <a:extLst>
                <a:ext uri="{FF2B5EF4-FFF2-40B4-BE49-F238E27FC236}">
                  <a16:creationId xmlns:a16="http://schemas.microsoft.com/office/drawing/2014/main" id="{94668ED8-8204-E68B-4E7E-9BA198ABF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812283" y="1830879"/>
              <a:ext cx="1542502" cy="1131166"/>
            </a:xfrm>
            <a:prstGeom prst="rect">
              <a:avLst/>
            </a:prstGeom>
          </p:spPr>
        </p:pic>
        <p:sp>
          <p:nvSpPr>
            <p:cNvPr id="34" name="Rounded Rectangle 13">
              <a:extLst>
                <a:ext uri="{FF2B5EF4-FFF2-40B4-BE49-F238E27FC236}">
                  <a16:creationId xmlns:a16="http://schemas.microsoft.com/office/drawing/2014/main" id="{38AEB08F-1070-FD56-6228-7325DE0A7AAE}"/>
                </a:ext>
              </a:extLst>
            </p:cNvPr>
            <p:cNvSpPr/>
            <p:nvPr/>
          </p:nvSpPr>
          <p:spPr>
            <a:xfrm>
              <a:off x="9209269" y="2922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6" name="PHẠM DUYÊN 4 - 9Slide.vn">
            <a:extLst>
              <a:ext uri="{FF2B5EF4-FFF2-40B4-BE49-F238E27FC236}">
                <a16:creationId xmlns:a16="http://schemas.microsoft.com/office/drawing/2014/main" id="{64CAE15D-08A1-31AE-D318-42A5793B79A6}"/>
              </a:ext>
            </a:extLst>
          </p:cNvPr>
          <p:cNvSpPr/>
          <p:nvPr/>
        </p:nvSpPr>
        <p:spPr>
          <a:xfrm>
            <a:off x="2490352" y="3901966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PHẠM DUYÊN 5 - 9Slide.vn">
            <a:extLst>
              <a:ext uri="{FF2B5EF4-FFF2-40B4-BE49-F238E27FC236}">
                <a16:creationId xmlns:a16="http://schemas.microsoft.com/office/drawing/2014/main" id="{297C3329-0896-9937-70C9-9E9798DACC37}"/>
              </a:ext>
            </a:extLst>
          </p:cNvPr>
          <p:cNvSpPr/>
          <p:nvPr/>
        </p:nvSpPr>
        <p:spPr>
          <a:xfrm>
            <a:off x="5763609" y="3901966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PHẠM DUYÊN 6 - 9Slide.vn">
            <a:extLst>
              <a:ext uri="{FF2B5EF4-FFF2-40B4-BE49-F238E27FC236}">
                <a16:creationId xmlns:a16="http://schemas.microsoft.com/office/drawing/2014/main" id="{74F90E8C-32B2-FE3A-E26F-E52101BBBDED}"/>
              </a:ext>
            </a:extLst>
          </p:cNvPr>
          <p:cNvSpPr/>
          <p:nvPr/>
        </p:nvSpPr>
        <p:spPr>
          <a:xfrm>
            <a:off x="9067212" y="3901966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2" name="PHẠM DUYÊN 7 - 9Slide.vn">
            <a:extLst>
              <a:ext uri="{FF2B5EF4-FFF2-40B4-BE49-F238E27FC236}">
                <a16:creationId xmlns:a16="http://schemas.microsoft.com/office/drawing/2014/main" id="{B5EADEC2-06B6-D423-643A-6CEFE50D770D}"/>
              </a:ext>
            </a:extLst>
          </p:cNvPr>
          <p:cNvGrpSpPr/>
          <p:nvPr/>
        </p:nvGrpSpPr>
        <p:grpSpPr>
          <a:xfrm>
            <a:off x="1387856" y="538256"/>
            <a:ext cx="1406144" cy="830996"/>
            <a:chOff x="1794601" y="1275038"/>
            <a:chExt cx="1406144" cy="9814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365D812-75FF-877D-991C-3EA29991A418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4A64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29CE58-408E-EFC9-68A5-0EA8756C170A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FACD05-39D7-A17B-2014-90F72A39891D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8 - 9Slide.vn">
            <a:extLst>
              <a:ext uri="{FF2B5EF4-FFF2-40B4-BE49-F238E27FC236}">
                <a16:creationId xmlns:a16="http://schemas.microsoft.com/office/drawing/2014/main" id="{F224FAAD-9A16-B867-BEF0-323469B96C3E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86F69A-B161-880B-3F1C-0F1F8974F9C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69E7783-2244-1D02-C7A1-BD59F6C7CA1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6FF8017-3A16-E2A4-C1E2-78EB00292AF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1CC36-4E27-A91C-6099-FFE6BB2B50F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378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PHẠM DUYÊN 1 - 9Slide.vn">
            <a:extLst>
              <a:ext uri="{FF2B5EF4-FFF2-40B4-BE49-F238E27FC236}">
                <a16:creationId xmlns:a16="http://schemas.microsoft.com/office/drawing/2014/main" id="{823CC0B8-E068-8C59-7E4C-AD5363B91917}"/>
              </a:ext>
            </a:extLst>
          </p:cNvPr>
          <p:cNvGrpSpPr/>
          <p:nvPr/>
        </p:nvGrpSpPr>
        <p:grpSpPr>
          <a:xfrm>
            <a:off x="1471825" y="2274666"/>
            <a:ext cx="2527738" cy="2308667"/>
            <a:chOff x="1742805" y="4015933"/>
            <a:chExt cx="2527738" cy="2308667"/>
          </a:xfrm>
        </p:grpSpPr>
        <p:sp>
          <p:nvSpPr>
            <p:cNvPr id="18" name="Rounded Rectangle 17">
              <a:hlinkClick r:id="" action="ppaction://noaction"/>
              <a:extLst>
                <a:ext uri="{FF2B5EF4-FFF2-40B4-BE49-F238E27FC236}">
                  <a16:creationId xmlns:a16="http://schemas.microsoft.com/office/drawing/2014/main" id="{EDDC55EE-7D89-A98C-15BE-32C5D13A217A}"/>
                </a:ext>
              </a:extLst>
            </p:cNvPr>
            <p:cNvSpPr/>
            <p:nvPr/>
          </p:nvSpPr>
          <p:spPr>
            <a:xfrm>
              <a:off x="1742805" y="4015933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9" name="Picture 18">
              <a:hlinkClick r:id="" action="ppaction://noaction"/>
              <a:extLst>
                <a:ext uri="{FF2B5EF4-FFF2-40B4-BE49-F238E27FC236}">
                  <a16:creationId xmlns:a16="http://schemas.microsoft.com/office/drawing/2014/main" id="{036F515F-792D-B1C6-D537-158775643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6064" y="4374948"/>
              <a:ext cx="1570614" cy="1151782"/>
            </a:xfrm>
            <a:prstGeom prst="rect">
              <a:avLst/>
            </a:prstGeom>
          </p:spPr>
        </p:pic>
        <p:sp>
          <p:nvSpPr>
            <p:cNvPr id="35" name="Rounded Rectangle 13">
              <a:extLst>
                <a:ext uri="{FF2B5EF4-FFF2-40B4-BE49-F238E27FC236}">
                  <a16:creationId xmlns:a16="http://schemas.microsoft.com/office/drawing/2014/main" id="{89AA27BE-88AF-564C-CC1C-780058B13BAA}"/>
                </a:ext>
              </a:extLst>
            </p:cNvPr>
            <p:cNvSpPr/>
            <p:nvPr/>
          </p:nvSpPr>
          <p:spPr>
            <a:xfrm>
              <a:off x="2638922" y="5589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PHẠM DUYÊN 2 - 9Slide.vn">
            <a:extLst>
              <a:ext uri="{FF2B5EF4-FFF2-40B4-BE49-F238E27FC236}">
                <a16:creationId xmlns:a16="http://schemas.microsoft.com/office/drawing/2014/main" id="{3DABB63B-D4FB-8957-8737-DDA5A2741DE1}"/>
              </a:ext>
            </a:extLst>
          </p:cNvPr>
          <p:cNvGrpSpPr/>
          <p:nvPr/>
        </p:nvGrpSpPr>
        <p:grpSpPr>
          <a:xfrm>
            <a:off x="4745082" y="2274666"/>
            <a:ext cx="2527738" cy="2308667"/>
            <a:chOff x="5016062" y="4015933"/>
            <a:chExt cx="2527738" cy="2308667"/>
          </a:xfrm>
        </p:grpSpPr>
        <p:sp>
          <p:nvSpPr>
            <p:cNvPr id="20" name="Rounded Rectangle 22">
              <a:hlinkClick r:id="" action="ppaction://noaction"/>
              <a:extLst>
                <a:ext uri="{FF2B5EF4-FFF2-40B4-BE49-F238E27FC236}">
                  <a16:creationId xmlns:a16="http://schemas.microsoft.com/office/drawing/2014/main" id="{1FBB1B1E-89FA-91F2-2154-1F47637C6819}"/>
                </a:ext>
              </a:extLst>
            </p:cNvPr>
            <p:cNvSpPr/>
            <p:nvPr/>
          </p:nvSpPr>
          <p:spPr>
            <a:xfrm>
              <a:off x="5016062" y="4015933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1" name="Picture 20">
              <a:hlinkClick r:id="" action="ppaction://noaction"/>
              <a:extLst>
                <a:ext uri="{FF2B5EF4-FFF2-40B4-BE49-F238E27FC236}">
                  <a16:creationId xmlns:a16="http://schemas.microsoft.com/office/drawing/2014/main" id="{4A9A41B8-A2AD-5271-7DCB-E17B455D8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8081" y="4316792"/>
              <a:ext cx="1729222" cy="1268094"/>
            </a:xfrm>
            <a:prstGeom prst="rect">
              <a:avLst/>
            </a:prstGeom>
          </p:spPr>
        </p:pic>
        <p:sp>
          <p:nvSpPr>
            <p:cNvPr id="36" name="Rounded Rectangle 13">
              <a:extLst>
                <a:ext uri="{FF2B5EF4-FFF2-40B4-BE49-F238E27FC236}">
                  <a16:creationId xmlns:a16="http://schemas.microsoft.com/office/drawing/2014/main" id="{D058CE50-7109-4FD2-3708-70ADA4B39E8F}"/>
                </a:ext>
              </a:extLst>
            </p:cNvPr>
            <p:cNvSpPr/>
            <p:nvPr/>
          </p:nvSpPr>
          <p:spPr>
            <a:xfrm>
              <a:off x="5904596" y="5589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3 - 9Slide.vn">
            <a:extLst>
              <a:ext uri="{FF2B5EF4-FFF2-40B4-BE49-F238E27FC236}">
                <a16:creationId xmlns:a16="http://schemas.microsoft.com/office/drawing/2014/main" id="{9255D281-9466-DC20-F285-D57EB838532B}"/>
              </a:ext>
            </a:extLst>
          </p:cNvPr>
          <p:cNvGrpSpPr/>
          <p:nvPr/>
        </p:nvGrpSpPr>
        <p:grpSpPr>
          <a:xfrm>
            <a:off x="8021682" y="2274666"/>
            <a:ext cx="2527738" cy="2308667"/>
            <a:chOff x="8292662" y="4015933"/>
            <a:chExt cx="2527738" cy="2308667"/>
          </a:xfrm>
        </p:grpSpPr>
        <p:sp>
          <p:nvSpPr>
            <p:cNvPr id="22" name="Rounded Rectangle 26">
              <a:hlinkClick r:id="" action="ppaction://noaction"/>
              <a:extLst>
                <a:ext uri="{FF2B5EF4-FFF2-40B4-BE49-F238E27FC236}">
                  <a16:creationId xmlns:a16="http://schemas.microsoft.com/office/drawing/2014/main" id="{5FFAD01A-0D78-2F67-1198-761411102550}"/>
                </a:ext>
              </a:extLst>
            </p:cNvPr>
            <p:cNvSpPr/>
            <p:nvPr/>
          </p:nvSpPr>
          <p:spPr>
            <a:xfrm>
              <a:off x="8292662" y="4015933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3" name="Picture 22">
              <a:hlinkClick r:id="" action="ppaction://noaction"/>
              <a:extLst>
                <a:ext uri="{FF2B5EF4-FFF2-40B4-BE49-F238E27FC236}">
                  <a16:creationId xmlns:a16="http://schemas.microsoft.com/office/drawing/2014/main" id="{F56A0195-9EEE-B475-2092-DA6B7805D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0549" y="4364040"/>
              <a:ext cx="1752944" cy="1285490"/>
            </a:xfrm>
            <a:prstGeom prst="rect">
              <a:avLst/>
            </a:prstGeom>
          </p:spPr>
        </p:pic>
        <p:sp>
          <p:nvSpPr>
            <p:cNvPr id="37" name="Rounded Rectangle 13">
              <a:extLst>
                <a:ext uri="{FF2B5EF4-FFF2-40B4-BE49-F238E27FC236}">
                  <a16:creationId xmlns:a16="http://schemas.microsoft.com/office/drawing/2014/main" id="{6CCE9A00-A32D-390A-A78C-C2928E44CC62}"/>
                </a:ext>
              </a:extLst>
            </p:cNvPr>
            <p:cNvSpPr/>
            <p:nvPr/>
          </p:nvSpPr>
          <p:spPr>
            <a:xfrm>
              <a:off x="9209269" y="5589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PHẠM DUYÊN 4 - 9Slide.vn">
            <a:extLst>
              <a:ext uri="{FF2B5EF4-FFF2-40B4-BE49-F238E27FC236}">
                <a16:creationId xmlns:a16="http://schemas.microsoft.com/office/drawing/2014/main" id="{DA2B626C-022A-C809-6AF0-50253824A749}"/>
              </a:ext>
            </a:extLst>
          </p:cNvPr>
          <p:cNvSpPr/>
          <p:nvPr/>
        </p:nvSpPr>
        <p:spPr>
          <a:xfrm>
            <a:off x="2438177" y="3910023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PHẠM DUYÊN 5 - 9Slide.vn">
            <a:extLst>
              <a:ext uri="{FF2B5EF4-FFF2-40B4-BE49-F238E27FC236}">
                <a16:creationId xmlns:a16="http://schemas.microsoft.com/office/drawing/2014/main" id="{86FABDFE-DA75-8685-EEA6-BEB7D48C6E55}"/>
              </a:ext>
            </a:extLst>
          </p:cNvPr>
          <p:cNvSpPr/>
          <p:nvPr/>
        </p:nvSpPr>
        <p:spPr>
          <a:xfrm>
            <a:off x="5530730" y="3842764"/>
            <a:ext cx="962296" cy="74056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spc="8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4800" b="1" spc="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HẠM DUYÊN 6 - 9Slide.vn">
            <a:extLst>
              <a:ext uri="{FF2B5EF4-FFF2-40B4-BE49-F238E27FC236}">
                <a16:creationId xmlns:a16="http://schemas.microsoft.com/office/drawing/2014/main" id="{4B0879E4-F1B5-7451-50BB-3B45FC306EC0}"/>
              </a:ext>
            </a:extLst>
          </p:cNvPr>
          <p:cNvSpPr/>
          <p:nvPr/>
        </p:nvSpPr>
        <p:spPr>
          <a:xfrm>
            <a:off x="9015037" y="3910023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PHẠM DUYÊN 7 - 9Slide.vn">
            <a:extLst>
              <a:ext uri="{FF2B5EF4-FFF2-40B4-BE49-F238E27FC236}">
                <a16:creationId xmlns:a16="http://schemas.microsoft.com/office/drawing/2014/main" id="{B5EADEC2-06B6-D423-643A-6CEFE50D770D}"/>
              </a:ext>
            </a:extLst>
          </p:cNvPr>
          <p:cNvGrpSpPr/>
          <p:nvPr/>
        </p:nvGrpSpPr>
        <p:grpSpPr>
          <a:xfrm>
            <a:off x="1387856" y="538256"/>
            <a:ext cx="1406144" cy="830996"/>
            <a:chOff x="1794601" y="1275038"/>
            <a:chExt cx="1406144" cy="9814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365D812-75FF-877D-991C-3EA29991A418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4A64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29CE58-408E-EFC9-68A5-0EA8756C170A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FACD05-39D7-A17B-2014-90F72A39891D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8 - 9Slide.vn">
            <a:extLst>
              <a:ext uri="{FF2B5EF4-FFF2-40B4-BE49-F238E27FC236}">
                <a16:creationId xmlns:a16="http://schemas.microsoft.com/office/drawing/2014/main" id="{F224FAAD-9A16-B867-BEF0-323469B96C3E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86F69A-B161-880B-3F1C-0F1F8974F9C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69E7783-2244-1D02-C7A1-BD59F6C7CA1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6FF8017-3A16-E2A4-C1E2-78EB00292AF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1CC36-4E27-A91C-6099-FFE6BB2B50F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679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58"/>
            <a:ext cx="12192000" cy="6842884"/>
          </a:xfrm>
          <a:prstGeom prst="rect">
            <a:avLst/>
          </a:prstGeom>
        </p:spPr>
      </p:pic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703718">
            <a:off x="3790023" y="4106913"/>
            <a:ext cx="13208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360" y="5807561"/>
            <a:ext cx="970213" cy="105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97003"/>
            <a:ext cx="2396512" cy="46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Winter hat icon cartoon style Royalty Free Vector Imag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89537" l="10000" r="97900">
                        <a14:foregroundMark x1="54400" y1="19167" x2="55000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40398">
            <a:off x="2920620" y="5702028"/>
            <a:ext cx="1101416" cy="118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139" y="5820249"/>
            <a:ext cx="1333500" cy="1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 descr="Clothes in a wardrobe comic book style vector. Clothes in a wardrobe comic  book pop art retro style vector illustratoin.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807" t="82482" r="36981" b="2650"/>
          <a:stretch/>
        </p:blipFill>
        <p:spPr bwMode="auto">
          <a:xfrm>
            <a:off x="4064017" y="5977968"/>
            <a:ext cx="1313764" cy="118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8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AutoShape 20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410633" y="1061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2071" name="Picture 23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2493" y="4446406"/>
            <a:ext cx="936008" cy="10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668522">
            <a:off x="1873138" y="5123460"/>
            <a:ext cx="1241469" cy="109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3845" y="5641312"/>
            <a:ext cx="1139544" cy="120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4846" y="2741087"/>
            <a:ext cx="4112684" cy="444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8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PHẠM DUYÊN 1 - 9Slide.vn">
            <a:extLst>
              <a:ext uri="{FF2B5EF4-FFF2-40B4-BE49-F238E27FC236}">
                <a16:creationId xmlns:a16="http://schemas.microsoft.com/office/drawing/2014/main" id="{1D25C280-8254-DBFC-216A-63D69C3BFE19}"/>
              </a:ext>
            </a:extLst>
          </p:cNvPr>
          <p:cNvGrpSpPr/>
          <p:nvPr/>
        </p:nvGrpSpPr>
        <p:grpSpPr>
          <a:xfrm>
            <a:off x="1742805" y="1461048"/>
            <a:ext cx="2527738" cy="2196552"/>
            <a:chOff x="1742805" y="1461048"/>
            <a:chExt cx="2527738" cy="2196552"/>
          </a:xfrm>
        </p:grpSpPr>
        <p:sp>
          <p:nvSpPr>
            <p:cNvPr id="12" name="Rounded Rectangle 4">
              <a:hlinkClick r:id="" action="ppaction://noaction"/>
              <a:extLst>
                <a:ext uri="{FF2B5EF4-FFF2-40B4-BE49-F238E27FC236}">
                  <a16:creationId xmlns:a16="http://schemas.microsoft.com/office/drawing/2014/main" id="{62B95A4E-5C35-A99E-3B00-2F073AFED120}"/>
                </a:ext>
              </a:extLst>
            </p:cNvPr>
            <p:cNvSpPr/>
            <p:nvPr/>
          </p:nvSpPr>
          <p:spPr>
            <a:xfrm>
              <a:off x="1742805" y="1461048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3" name="Picture 12">
              <a:hlinkClick r:id="" action="ppaction://noaction"/>
              <a:extLst>
                <a:ext uri="{FF2B5EF4-FFF2-40B4-BE49-F238E27FC236}">
                  <a16:creationId xmlns:a16="http://schemas.microsoft.com/office/drawing/2014/main" id="{749AB76C-FFCD-48BA-AA20-80D20F578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0227" y="1837477"/>
              <a:ext cx="1540666" cy="1129818"/>
            </a:xfrm>
            <a:prstGeom prst="rect">
              <a:avLst/>
            </a:prstGeom>
          </p:spPr>
        </p:pic>
        <p:sp>
          <p:nvSpPr>
            <p:cNvPr id="32" name="Rounded Rectangle 13">
              <a:extLst>
                <a:ext uri="{FF2B5EF4-FFF2-40B4-BE49-F238E27FC236}">
                  <a16:creationId xmlns:a16="http://schemas.microsoft.com/office/drawing/2014/main" id="{A7F7D2CE-9C75-8057-A459-AAE4FB789DE6}"/>
                </a:ext>
              </a:extLst>
            </p:cNvPr>
            <p:cNvSpPr/>
            <p:nvPr/>
          </p:nvSpPr>
          <p:spPr>
            <a:xfrm>
              <a:off x="2638922" y="2922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9" name="PHẠM DUYÊN 2 - 9Slide.vn">
            <a:extLst>
              <a:ext uri="{FF2B5EF4-FFF2-40B4-BE49-F238E27FC236}">
                <a16:creationId xmlns:a16="http://schemas.microsoft.com/office/drawing/2014/main" id="{559E58D6-A97A-9748-50CB-A7F470CBE345}"/>
              </a:ext>
            </a:extLst>
          </p:cNvPr>
          <p:cNvGrpSpPr/>
          <p:nvPr/>
        </p:nvGrpSpPr>
        <p:grpSpPr>
          <a:xfrm>
            <a:off x="5016062" y="1461048"/>
            <a:ext cx="2527738" cy="2196552"/>
            <a:chOff x="5016062" y="1461048"/>
            <a:chExt cx="2527738" cy="2196552"/>
          </a:xfrm>
        </p:grpSpPr>
        <p:sp>
          <p:nvSpPr>
            <p:cNvPr id="14" name="Rounded Rectangle 7">
              <a:hlinkClick r:id="" action="ppaction://noaction"/>
              <a:extLst>
                <a:ext uri="{FF2B5EF4-FFF2-40B4-BE49-F238E27FC236}">
                  <a16:creationId xmlns:a16="http://schemas.microsoft.com/office/drawing/2014/main" id="{AF13BBCE-43CD-DE09-9E32-519E5AA79D62}"/>
                </a:ext>
              </a:extLst>
            </p:cNvPr>
            <p:cNvSpPr/>
            <p:nvPr/>
          </p:nvSpPr>
          <p:spPr>
            <a:xfrm>
              <a:off x="5016062" y="1461048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5" name="Picture 14">
              <a:hlinkClick r:id="" action="ppaction://noaction"/>
              <a:extLst>
                <a:ext uri="{FF2B5EF4-FFF2-40B4-BE49-F238E27FC236}">
                  <a16:creationId xmlns:a16="http://schemas.microsoft.com/office/drawing/2014/main" id="{A50414CA-9013-FFE4-0780-AC255DDFA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3876" y="1834158"/>
              <a:ext cx="1537632" cy="1127596"/>
            </a:xfrm>
            <a:prstGeom prst="rect">
              <a:avLst/>
            </a:prstGeom>
          </p:spPr>
        </p:pic>
        <p:sp>
          <p:nvSpPr>
            <p:cNvPr id="33" name="Rounded Rectangle 13">
              <a:extLst>
                <a:ext uri="{FF2B5EF4-FFF2-40B4-BE49-F238E27FC236}">
                  <a16:creationId xmlns:a16="http://schemas.microsoft.com/office/drawing/2014/main" id="{296531ED-690D-B7EB-522B-19CF2F020BDA}"/>
                </a:ext>
              </a:extLst>
            </p:cNvPr>
            <p:cNvSpPr/>
            <p:nvPr/>
          </p:nvSpPr>
          <p:spPr>
            <a:xfrm>
              <a:off x="5904596" y="2922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0" name="PHẠM DUYÊN 3 - 9Slide.vn">
            <a:extLst>
              <a:ext uri="{FF2B5EF4-FFF2-40B4-BE49-F238E27FC236}">
                <a16:creationId xmlns:a16="http://schemas.microsoft.com/office/drawing/2014/main" id="{044B6A0B-160B-177F-8A57-143B4D2FB565}"/>
              </a:ext>
            </a:extLst>
          </p:cNvPr>
          <p:cNvGrpSpPr/>
          <p:nvPr/>
        </p:nvGrpSpPr>
        <p:grpSpPr>
          <a:xfrm>
            <a:off x="8292662" y="1461048"/>
            <a:ext cx="2527738" cy="2196552"/>
            <a:chOff x="8292662" y="1461048"/>
            <a:chExt cx="2527738" cy="2196552"/>
          </a:xfrm>
        </p:grpSpPr>
        <p:sp>
          <p:nvSpPr>
            <p:cNvPr id="16" name="Rounded Rectangle 11">
              <a:hlinkClick r:id="" action="ppaction://noaction"/>
              <a:extLst>
                <a:ext uri="{FF2B5EF4-FFF2-40B4-BE49-F238E27FC236}">
                  <a16:creationId xmlns:a16="http://schemas.microsoft.com/office/drawing/2014/main" id="{D10FE7BB-2269-B3EA-9250-79F36B524FB6}"/>
                </a:ext>
              </a:extLst>
            </p:cNvPr>
            <p:cNvSpPr/>
            <p:nvPr/>
          </p:nvSpPr>
          <p:spPr>
            <a:xfrm>
              <a:off x="8292662" y="1461048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7" name="Picture 16">
              <a:hlinkClick r:id="" action="ppaction://noaction"/>
              <a:extLst>
                <a:ext uri="{FF2B5EF4-FFF2-40B4-BE49-F238E27FC236}">
                  <a16:creationId xmlns:a16="http://schemas.microsoft.com/office/drawing/2014/main" id="{94668ED8-8204-E68B-4E7E-9BA198ABF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812283" y="1830879"/>
              <a:ext cx="1542502" cy="1131166"/>
            </a:xfrm>
            <a:prstGeom prst="rect">
              <a:avLst/>
            </a:prstGeom>
          </p:spPr>
        </p:pic>
        <p:sp>
          <p:nvSpPr>
            <p:cNvPr id="34" name="Rounded Rectangle 13">
              <a:extLst>
                <a:ext uri="{FF2B5EF4-FFF2-40B4-BE49-F238E27FC236}">
                  <a16:creationId xmlns:a16="http://schemas.microsoft.com/office/drawing/2014/main" id="{38AEB08F-1070-FD56-6228-7325DE0A7AAE}"/>
                </a:ext>
              </a:extLst>
            </p:cNvPr>
            <p:cNvSpPr/>
            <p:nvPr/>
          </p:nvSpPr>
          <p:spPr>
            <a:xfrm>
              <a:off x="9209269" y="2922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1" name="PHẠM DUYÊN 4 - 9Slide.vn">
            <a:extLst>
              <a:ext uri="{FF2B5EF4-FFF2-40B4-BE49-F238E27FC236}">
                <a16:creationId xmlns:a16="http://schemas.microsoft.com/office/drawing/2014/main" id="{823CC0B8-E068-8C59-7E4C-AD5363B91917}"/>
              </a:ext>
            </a:extLst>
          </p:cNvPr>
          <p:cNvGrpSpPr/>
          <p:nvPr/>
        </p:nvGrpSpPr>
        <p:grpSpPr>
          <a:xfrm>
            <a:off x="1742805" y="4015933"/>
            <a:ext cx="2527738" cy="2308667"/>
            <a:chOff x="1742805" y="4015933"/>
            <a:chExt cx="2527738" cy="2308667"/>
          </a:xfrm>
        </p:grpSpPr>
        <p:sp>
          <p:nvSpPr>
            <p:cNvPr id="18" name="Rounded Rectangle 17">
              <a:hlinkClick r:id="" action="ppaction://noaction"/>
              <a:extLst>
                <a:ext uri="{FF2B5EF4-FFF2-40B4-BE49-F238E27FC236}">
                  <a16:creationId xmlns:a16="http://schemas.microsoft.com/office/drawing/2014/main" id="{EDDC55EE-7D89-A98C-15BE-32C5D13A217A}"/>
                </a:ext>
              </a:extLst>
            </p:cNvPr>
            <p:cNvSpPr/>
            <p:nvPr/>
          </p:nvSpPr>
          <p:spPr>
            <a:xfrm>
              <a:off x="1742805" y="4015933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9" name="Picture 18">
              <a:hlinkClick r:id="" action="ppaction://noaction"/>
              <a:extLst>
                <a:ext uri="{FF2B5EF4-FFF2-40B4-BE49-F238E27FC236}">
                  <a16:creationId xmlns:a16="http://schemas.microsoft.com/office/drawing/2014/main" id="{036F515F-792D-B1C6-D537-158775643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6064" y="4374948"/>
              <a:ext cx="1570614" cy="1151782"/>
            </a:xfrm>
            <a:prstGeom prst="rect">
              <a:avLst/>
            </a:prstGeom>
          </p:spPr>
        </p:pic>
        <p:sp>
          <p:nvSpPr>
            <p:cNvPr id="35" name="Rounded Rectangle 13">
              <a:extLst>
                <a:ext uri="{FF2B5EF4-FFF2-40B4-BE49-F238E27FC236}">
                  <a16:creationId xmlns:a16="http://schemas.microsoft.com/office/drawing/2014/main" id="{89AA27BE-88AF-564C-CC1C-780058B13BAA}"/>
                </a:ext>
              </a:extLst>
            </p:cNvPr>
            <p:cNvSpPr/>
            <p:nvPr/>
          </p:nvSpPr>
          <p:spPr>
            <a:xfrm>
              <a:off x="2638922" y="5589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PHẠM DUYÊN 5 - 9Slide.vn">
            <a:extLst>
              <a:ext uri="{FF2B5EF4-FFF2-40B4-BE49-F238E27FC236}">
                <a16:creationId xmlns:a16="http://schemas.microsoft.com/office/drawing/2014/main" id="{3DABB63B-D4FB-8957-8737-DDA5A2741DE1}"/>
              </a:ext>
            </a:extLst>
          </p:cNvPr>
          <p:cNvGrpSpPr/>
          <p:nvPr/>
        </p:nvGrpSpPr>
        <p:grpSpPr>
          <a:xfrm>
            <a:off x="5016062" y="4015933"/>
            <a:ext cx="2527738" cy="2308667"/>
            <a:chOff x="5016062" y="4015933"/>
            <a:chExt cx="2527738" cy="2308667"/>
          </a:xfrm>
        </p:grpSpPr>
        <p:sp>
          <p:nvSpPr>
            <p:cNvPr id="20" name="Rounded Rectangle 22">
              <a:hlinkClick r:id="" action="ppaction://noaction"/>
              <a:extLst>
                <a:ext uri="{FF2B5EF4-FFF2-40B4-BE49-F238E27FC236}">
                  <a16:creationId xmlns:a16="http://schemas.microsoft.com/office/drawing/2014/main" id="{1FBB1B1E-89FA-91F2-2154-1F47637C6819}"/>
                </a:ext>
              </a:extLst>
            </p:cNvPr>
            <p:cNvSpPr/>
            <p:nvPr/>
          </p:nvSpPr>
          <p:spPr>
            <a:xfrm>
              <a:off x="5016062" y="4015933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1" name="Picture 20">
              <a:hlinkClick r:id="" action="ppaction://noaction"/>
              <a:extLst>
                <a:ext uri="{FF2B5EF4-FFF2-40B4-BE49-F238E27FC236}">
                  <a16:creationId xmlns:a16="http://schemas.microsoft.com/office/drawing/2014/main" id="{4A9A41B8-A2AD-5271-7DCB-E17B455D8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8081" y="4316792"/>
              <a:ext cx="1729222" cy="1268094"/>
            </a:xfrm>
            <a:prstGeom prst="rect">
              <a:avLst/>
            </a:prstGeom>
          </p:spPr>
        </p:pic>
        <p:sp>
          <p:nvSpPr>
            <p:cNvPr id="36" name="Rounded Rectangle 13">
              <a:extLst>
                <a:ext uri="{FF2B5EF4-FFF2-40B4-BE49-F238E27FC236}">
                  <a16:creationId xmlns:a16="http://schemas.microsoft.com/office/drawing/2014/main" id="{D058CE50-7109-4FD2-3708-70ADA4B39E8F}"/>
                </a:ext>
              </a:extLst>
            </p:cNvPr>
            <p:cNvSpPr/>
            <p:nvPr/>
          </p:nvSpPr>
          <p:spPr>
            <a:xfrm>
              <a:off x="5904596" y="5589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6 - 9Slide.vn">
            <a:extLst>
              <a:ext uri="{FF2B5EF4-FFF2-40B4-BE49-F238E27FC236}">
                <a16:creationId xmlns:a16="http://schemas.microsoft.com/office/drawing/2014/main" id="{9255D281-9466-DC20-F285-D57EB838532B}"/>
              </a:ext>
            </a:extLst>
          </p:cNvPr>
          <p:cNvGrpSpPr/>
          <p:nvPr/>
        </p:nvGrpSpPr>
        <p:grpSpPr>
          <a:xfrm>
            <a:off x="8292662" y="4015933"/>
            <a:ext cx="2527738" cy="2308667"/>
            <a:chOff x="8292662" y="4015933"/>
            <a:chExt cx="2527738" cy="2308667"/>
          </a:xfrm>
        </p:grpSpPr>
        <p:sp>
          <p:nvSpPr>
            <p:cNvPr id="22" name="Rounded Rectangle 26">
              <a:hlinkClick r:id="" action="ppaction://noaction"/>
              <a:extLst>
                <a:ext uri="{FF2B5EF4-FFF2-40B4-BE49-F238E27FC236}">
                  <a16:creationId xmlns:a16="http://schemas.microsoft.com/office/drawing/2014/main" id="{5FFAD01A-0D78-2F67-1198-761411102550}"/>
                </a:ext>
              </a:extLst>
            </p:cNvPr>
            <p:cNvSpPr/>
            <p:nvPr/>
          </p:nvSpPr>
          <p:spPr>
            <a:xfrm>
              <a:off x="8292662" y="4015933"/>
              <a:ext cx="2527738" cy="1895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3" name="Picture 22">
              <a:hlinkClick r:id="" action="ppaction://noaction"/>
              <a:extLst>
                <a:ext uri="{FF2B5EF4-FFF2-40B4-BE49-F238E27FC236}">
                  <a16:creationId xmlns:a16="http://schemas.microsoft.com/office/drawing/2014/main" id="{F56A0195-9EEE-B475-2092-DA6B7805D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0549" y="4364040"/>
              <a:ext cx="1752944" cy="1285490"/>
            </a:xfrm>
            <a:prstGeom prst="rect">
              <a:avLst/>
            </a:prstGeom>
          </p:spPr>
        </p:pic>
        <p:sp>
          <p:nvSpPr>
            <p:cNvPr id="37" name="Rounded Rectangle 13">
              <a:extLst>
                <a:ext uri="{FF2B5EF4-FFF2-40B4-BE49-F238E27FC236}">
                  <a16:creationId xmlns:a16="http://schemas.microsoft.com/office/drawing/2014/main" id="{6CCE9A00-A32D-390A-A78C-C2928E44CC62}"/>
                </a:ext>
              </a:extLst>
            </p:cNvPr>
            <p:cNvSpPr/>
            <p:nvPr/>
          </p:nvSpPr>
          <p:spPr>
            <a:xfrm>
              <a:off x="9209269" y="5589096"/>
              <a:ext cx="735504" cy="73550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6" name="PHẠM DUYÊN 7 - 9Slide.vn">
            <a:extLst>
              <a:ext uri="{FF2B5EF4-FFF2-40B4-BE49-F238E27FC236}">
                <a16:creationId xmlns:a16="http://schemas.microsoft.com/office/drawing/2014/main" id="{64CAE15D-08A1-31AE-D318-42A5793B79A6}"/>
              </a:ext>
            </a:extLst>
          </p:cNvPr>
          <p:cNvSpPr/>
          <p:nvPr/>
        </p:nvSpPr>
        <p:spPr>
          <a:xfrm>
            <a:off x="2709157" y="2987566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PHẠM DUYÊN 8 - 9Slide.vn">
            <a:extLst>
              <a:ext uri="{FF2B5EF4-FFF2-40B4-BE49-F238E27FC236}">
                <a16:creationId xmlns:a16="http://schemas.microsoft.com/office/drawing/2014/main" id="{297C3329-0896-9937-70C9-9E9798DACC37}"/>
              </a:ext>
            </a:extLst>
          </p:cNvPr>
          <p:cNvSpPr/>
          <p:nvPr/>
        </p:nvSpPr>
        <p:spPr>
          <a:xfrm>
            <a:off x="5982414" y="2987566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74F90E8C-32B2-FE3A-E26F-E52101BBBDED}"/>
              </a:ext>
            </a:extLst>
          </p:cNvPr>
          <p:cNvSpPr/>
          <p:nvPr/>
        </p:nvSpPr>
        <p:spPr>
          <a:xfrm>
            <a:off x="9286017" y="2987566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PHẠM DUYÊN 10 - 9Slide.vn">
            <a:extLst>
              <a:ext uri="{FF2B5EF4-FFF2-40B4-BE49-F238E27FC236}">
                <a16:creationId xmlns:a16="http://schemas.microsoft.com/office/drawing/2014/main" id="{DA2B626C-022A-C809-6AF0-50253824A749}"/>
              </a:ext>
            </a:extLst>
          </p:cNvPr>
          <p:cNvSpPr/>
          <p:nvPr/>
        </p:nvSpPr>
        <p:spPr>
          <a:xfrm>
            <a:off x="2709157" y="5651290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PHẠM DUYÊN 11 - 9Slide.vn">
            <a:extLst>
              <a:ext uri="{FF2B5EF4-FFF2-40B4-BE49-F238E27FC236}">
                <a16:creationId xmlns:a16="http://schemas.microsoft.com/office/drawing/2014/main" id="{86FABDFE-DA75-8685-EEA6-BEB7D48C6E55}"/>
              </a:ext>
            </a:extLst>
          </p:cNvPr>
          <p:cNvSpPr/>
          <p:nvPr/>
        </p:nvSpPr>
        <p:spPr>
          <a:xfrm>
            <a:off x="5801710" y="5584031"/>
            <a:ext cx="962296" cy="74056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spc="8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4800" b="1" spc="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HẠM DUYÊN 12 - 9Slide.vn">
            <a:extLst>
              <a:ext uri="{FF2B5EF4-FFF2-40B4-BE49-F238E27FC236}">
                <a16:creationId xmlns:a16="http://schemas.microsoft.com/office/drawing/2014/main" id="{4B0879E4-F1B5-7451-50BB-3B45FC306EC0}"/>
              </a:ext>
            </a:extLst>
          </p:cNvPr>
          <p:cNvSpPr/>
          <p:nvPr/>
        </p:nvSpPr>
        <p:spPr>
          <a:xfrm>
            <a:off x="9286017" y="5651290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PHẠM DUYÊN 13 - 9Slide.vn">
            <a:extLst>
              <a:ext uri="{FF2B5EF4-FFF2-40B4-BE49-F238E27FC236}">
                <a16:creationId xmlns:a16="http://schemas.microsoft.com/office/drawing/2014/main" id="{B5EADEC2-06B6-D423-643A-6CEFE50D770D}"/>
              </a:ext>
            </a:extLst>
          </p:cNvPr>
          <p:cNvGrpSpPr/>
          <p:nvPr/>
        </p:nvGrpSpPr>
        <p:grpSpPr>
          <a:xfrm>
            <a:off x="1387856" y="538256"/>
            <a:ext cx="1406144" cy="830996"/>
            <a:chOff x="1794601" y="1275038"/>
            <a:chExt cx="1406144" cy="9814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365D812-75FF-877D-991C-3EA29991A418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4A64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29CE58-408E-EFC9-68A5-0EA8756C170A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FACD05-39D7-A17B-2014-90F72A39891D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4 - 9Slide.vn">
            <a:extLst>
              <a:ext uri="{FF2B5EF4-FFF2-40B4-BE49-F238E27FC236}">
                <a16:creationId xmlns:a16="http://schemas.microsoft.com/office/drawing/2014/main" id="{F224FAAD-9A16-B867-BEF0-323469B96C3E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86F69A-B161-880B-3F1C-0F1F8974F9C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69E7783-2244-1D02-C7A1-BD59F6C7CA1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6FF8017-3A16-E2A4-C1E2-78EB00292AF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1CC36-4E27-A91C-6099-FFE6BB2B50F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9265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0F32DE0-A2BB-8B23-06DA-14ADC80CB7DB}"/>
              </a:ext>
            </a:extLst>
          </p:cNvPr>
          <p:cNvSpPr/>
          <p:nvPr/>
        </p:nvSpPr>
        <p:spPr>
          <a:xfrm>
            <a:off x="7599276" y="3608898"/>
            <a:ext cx="638628" cy="638628"/>
          </a:xfrm>
          <a:prstGeom prst="roundRect">
            <a:avLst/>
          </a:prstGeom>
          <a:solidFill>
            <a:srgbClr val="FEF8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5009F9C-8E41-DBC2-EF87-17DA68C69B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100" y="3303407"/>
            <a:ext cx="5338820" cy="3021193"/>
          </a:xfrm>
          <a:prstGeom prst="rect">
            <a:avLst/>
          </a:prstGeom>
        </p:spPr>
      </p:pic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6CFD9E3E-5541-5364-1295-96DBFC608027}"/>
              </a:ext>
            </a:extLst>
          </p:cNvPr>
          <p:cNvSpPr/>
          <p:nvPr/>
        </p:nvSpPr>
        <p:spPr>
          <a:xfrm>
            <a:off x="7626173" y="3728754"/>
            <a:ext cx="908227" cy="475116"/>
          </a:xfrm>
          <a:prstGeom prst="roundRect">
            <a:avLst/>
          </a:prstGeom>
          <a:solidFill>
            <a:srgbClr val="FE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BB193D30-8454-60BC-BB45-A5F5A507B52F}"/>
              </a:ext>
            </a:extLst>
          </p:cNvPr>
          <p:cNvSpPr/>
          <p:nvPr/>
        </p:nvSpPr>
        <p:spPr>
          <a:xfrm>
            <a:off x="7584392" y="5074840"/>
            <a:ext cx="904644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C952FAA5-3A70-BFEE-D6E4-17E110C95414}"/>
              </a:ext>
            </a:extLst>
          </p:cNvPr>
          <p:cNvSpPr/>
          <p:nvPr/>
        </p:nvSpPr>
        <p:spPr>
          <a:xfrm>
            <a:off x="7681150" y="5156596"/>
            <a:ext cx="711129" cy="475116"/>
          </a:xfrm>
          <a:prstGeom prst="roundRect">
            <a:avLst/>
          </a:prstGeom>
          <a:solidFill>
            <a:srgbClr val="FE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</a:p>
        </p:txBody>
      </p:sp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CDC1F832-D701-C78E-AEA1-2C269B431C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286" y="3394087"/>
            <a:ext cx="1624370" cy="1191205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46269364-C505-FC83-08B0-D848EE31FE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259" y="4771073"/>
            <a:ext cx="1696790" cy="1244313"/>
          </a:xfrm>
          <a:prstGeom prst="rect">
            <a:avLst/>
          </a:prstGeom>
        </p:spPr>
      </p:pic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12D3F404-4055-858A-B806-595A6CC1F50F}"/>
              </a:ext>
            </a:extLst>
          </p:cNvPr>
          <p:cNvSpPr txBox="1">
            <a:spLocks/>
          </p:cNvSpPr>
          <p:nvPr/>
        </p:nvSpPr>
        <p:spPr>
          <a:xfrm>
            <a:off x="777168" y="2616233"/>
            <a:ext cx="6995232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lang="en-GB" sz="4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r>
              <a:rPr lang="en-GB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GB" sz="4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endParaRPr lang="en-GB" sz="45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PHẠM DUYÊN 9 - 9Slide.vn">
            <a:extLst>
              <a:ext uri="{FF2B5EF4-FFF2-40B4-BE49-F238E27FC236}">
                <a16:creationId xmlns:a16="http://schemas.microsoft.com/office/drawing/2014/main" id="{3BA32A22-3882-42AF-9D41-888E506B7EEC}"/>
              </a:ext>
            </a:extLst>
          </p:cNvPr>
          <p:cNvSpPr txBox="1"/>
          <p:nvPr/>
        </p:nvSpPr>
        <p:spPr>
          <a:xfrm>
            <a:off x="777168" y="1577370"/>
            <a:ext cx="833391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>
                <a:solidFill>
                  <a:srgbClr val="CE527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cho thêm bánh lên đĩa để:</a:t>
            </a:r>
            <a:endParaRPr lang="en-GB" sz="4500" dirty="0">
              <a:solidFill>
                <a:srgbClr val="CE527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10 - 9Slide.vn">
            <a:extLst>
              <a:ext uri="{FF2B5EF4-FFF2-40B4-BE49-F238E27FC236}">
                <a16:creationId xmlns:a16="http://schemas.microsoft.com/office/drawing/2014/main" id="{EEBF9175-7903-E7C0-F9E2-F051F1EF77AA}"/>
              </a:ext>
            </a:extLst>
          </p:cNvPr>
          <p:cNvSpPr txBox="1"/>
          <p:nvPr/>
        </p:nvSpPr>
        <p:spPr>
          <a:xfrm>
            <a:off x="1358900" y="584200"/>
            <a:ext cx="6400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câu trả lời đúng</a:t>
            </a:r>
            <a:endParaRPr lang="en-US" sz="4500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PHẠM DUYÊN 11 - 9Slide.vn">
            <a:extLst>
              <a:ext uri="{FF2B5EF4-FFF2-40B4-BE49-F238E27FC236}">
                <a16:creationId xmlns:a16="http://schemas.microsoft.com/office/drawing/2014/main" id="{24A67C93-1A6C-9088-C3A2-4336CE8B2E27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47908B-9C8B-6D93-53D3-D7EF9F042DA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2342F30-406C-1680-5CA3-9F9258233B3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5BE2375-CC43-56F8-8766-15A14BF1564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974E94-A66E-7631-A138-E79EB86C0DC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55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0.3418 -0.1196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96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4" grpId="0" animBg="1"/>
      <p:bldP spid="5" grpId="0" animBg="1"/>
      <p:bldP spid="6" grpId="0" animBg="1"/>
      <p:bldP spid="10" grpId="0"/>
      <p:bldP spid="1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3BA32A22-3882-42AF-9D41-888E506B7EEC}"/>
              </a:ext>
            </a:extLst>
          </p:cNvPr>
          <p:cNvSpPr txBox="1"/>
          <p:nvPr/>
        </p:nvSpPr>
        <p:spPr>
          <a:xfrm>
            <a:off x="1399468" y="584200"/>
            <a:ext cx="833391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>
                <a:solidFill>
                  <a:srgbClr val="CE527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cho thêm bánh lên đĩa để:</a:t>
            </a:r>
            <a:endParaRPr lang="en-GB" sz="4500" dirty="0">
              <a:solidFill>
                <a:srgbClr val="CE527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PHẠM DUYÊN 2 - 9Slide.vn">
            <a:extLst>
              <a:ext uri="{FF2B5EF4-FFF2-40B4-BE49-F238E27FC236}">
                <a16:creationId xmlns:a16="http://schemas.microsoft.com/office/drawing/2014/main" id="{24A67C93-1A6C-9088-C3A2-4336CE8B2E27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47908B-9C8B-6D93-53D3-D7EF9F042DA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2342F30-406C-1680-5CA3-9F9258233B3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5BE2375-CC43-56F8-8766-15A14BF1564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974E94-A66E-7631-A138-E79EB86C0DC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F29F7B67-DE8C-2074-8E25-22ACFA58B977}"/>
              </a:ext>
            </a:extLst>
          </p:cNvPr>
          <p:cNvSpPr txBox="1">
            <a:spLocks/>
          </p:cNvSpPr>
          <p:nvPr/>
        </p:nvSpPr>
        <p:spPr>
          <a:xfrm>
            <a:off x="1399468" y="1511300"/>
            <a:ext cx="6995232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50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Trên đĩa có 9 cái bánh</a:t>
            </a:r>
            <a:endParaRPr lang="en-GB" sz="45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3CF6BCE6-30C3-90FF-5AA5-964AABE4D1C6}"/>
              </a:ext>
            </a:extLst>
          </p:cNvPr>
          <p:cNvSpPr/>
          <p:nvPr/>
        </p:nvSpPr>
        <p:spPr>
          <a:xfrm>
            <a:off x="7337053" y="3000903"/>
            <a:ext cx="829048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165407AD-790B-150F-7703-D74E120D87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074" y="2505817"/>
            <a:ext cx="5548826" cy="3140032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A37F33BE-FC14-8EB6-A496-AB69D66DD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033" y="4364892"/>
            <a:ext cx="2331495" cy="1709762"/>
          </a:xfrm>
          <a:prstGeom prst="rect">
            <a:avLst/>
          </a:prstGeom>
        </p:spPr>
      </p:pic>
      <p:sp>
        <p:nvSpPr>
          <p:cNvPr id="16" name="PHẠM DUYÊN 7 - 9Slide.vn">
            <a:extLst>
              <a:ext uri="{FF2B5EF4-FFF2-40B4-BE49-F238E27FC236}">
                <a16:creationId xmlns:a16="http://schemas.microsoft.com/office/drawing/2014/main" id="{7DA1DC61-ADA1-5705-B672-F683E25088CF}"/>
              </a:ext>
            </a:extLst>
          </p:cNvPr>
          <p:cNvSpPr/>
          <p:nvPr/>
        </p:nvSpPr>
        <p:spPr>
          <a:xfrm>
            <a:off x="7409682" y="3082659"/>
            <a:ext cx="683393" cy="475116"/>
          </a:xfrm>
          <a:prstGeom prst="roundRect">
            <a:avLst/>
          </a:prstGeom>
          <a:solidFill>
            <a:srgbClr val="FE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64A94234-705B-5FD9-F696-3D19B9B51133}"/>
              </a:ext>
            </a:extLst>
          </p:cNvPr>
          <p:cNvSpPr/>
          <p:nvPr/>
        </p:nvSpPr>
        <p:spPr>
          <a:xfrm>
            <a:off x="7337053" y="4466845"/>
            <a:ext cx="638628" cy="638628"/>
          </a:xfrm>
          <a:prstGeom prst="roundRect">
            <a:avLst/>
          </a:prstGeom>
          <a:solidFill>
            <a:srgbClr val="FEF8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HẠM DUYÊN 9 - 9Slide.vn">
            <a:extLst>
              <a:ext uri="{FF2B5EF4-FFF2-40B4-BE49-F238E27FC236}">
                <a16:creationId xmlns:a16="http://schemas.microsoft.com/office/drawing/2014/main" id="{3C959DCD-FB78-4B75-6172-F71CAE369D17}"/>
              </a:ext>
            </a:extLst>
          </p:cNvPr>
          <p:cNvSpPr/>
          <p:nvPr/>
        </p:nvSpPr>
        <p:spPr>
          <a:xfrm>
            <a:off x="7418808" y="4548601"/>
            <a:ext cx="683791" cy="475116"/>
          </a:xfrm>
          <a:prstGeom prst="roundRect">
            <a:avLst/>
          </a:prstGeom>
          <a:solidFill>
            <a:srgbClr val="FE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</a:p>
        </p:txBody>
      </p:sp>
      <p:pic>
        <p:nvPicPr>
          <p:cNvPr id="24" name="PHẠM DUYÊN 10 - 9Slide.vn">
            <a:extLst>
              <a:ext uri="{FF2B5EF4-FFF2-40B4-BE49-F238E27FC236}">
                <a16:creationId xmlns:a16="http://schemas.microsoft.com/office/drawing/2014/main" id="{AB2C8000-3B1E-3D81-A9FA-FED161487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337" y="2299314"/>
            <a:ext cx="2360191" cy="17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2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48138 0.101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6" grpId="0" animBg="1"/>
      <p:bldP spid="18" grpId="1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23" y="293077"/>
            <a:ext cx="11512062" cy="65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77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340" y="1787218"/>
            <a:ext cx="8838551" cy="2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88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0030" y="139385"/>
            <a:ext cx="641351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611" y="2401135"/>
            <a:ext cx="4996189" cy="203164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71531" y="260679"/>
            <a:ext cx="7488832" cy="82813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latin typeface="UTM Avo" pitchFamily="18" charset="0"/>
              </a:rPr>
              <a:t>Có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mấy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cây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nấm</a:t>
            </a:r>
            <a:r>
              <a:rPr lang="en-US" sz="4267" b="1" dirty="0">
                <a:latin typeface="UTM Avo" pitchFamily="18" charset="0"/>
              </a:rPr>
              <a:t> ?</a:t>
            </a:r>
            <a:endParaRPr lang="vi-VN" sz="4267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28811" y="3805391"/>
            <a:ext cx="1344149" cy="995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atin typeface="UTM Avo" pitchFamily="18" charset="0"/>
              </a:rPr>
              <a:t>3</a:t>
            </a:r>
            <a:endParaRPr lang="vi-VN" sz="5867" b="1" dirty="0"/>
          </a:p>
        </p:txBody>
      </p:sp>
      <p:sp>
        <p:nvSpPr>
          <p:cNvPr id="2" name="Rounded Rectangle 1"/>
          <p:cNvSpPr/>
          <p:nvPr/>
        </p:nvSpPr>
        <p:spPr>
          <a:xfrm>
            <a:off x="2971800" y="1905000"/>
            <a:ext cx="5791200" cy="2895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3052" y="42333"/>
            <a:ext cx="898169" cy="94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871531" y="260679"/>
            <a:ext cx="7488832" cy="82813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latin typeface="UTM Avo" pitchFamily="18" charset="0"/>
              </a:rPr>
              <a:t>Có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mấy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chú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mèo</a:t>
            </a:r>
            <a:r>
              <a:rPr lang="en-US" sz="4267" b="1" dirty="0">
                <a:latin typeface="UTM Avo" pitchFamily="18" charset="0"/>
              </a:rPr>
              <a:t> ?</a:t>
            </a:r>
            <a:endParaRPr lang="vi-VN" sz="4267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50" t="26027" r="67520" b="44675"/>
          <a:stretch/>
        </p:blipFill>
        <p:spPr>
          <a:xfrm>
            <a:off x="3050402" y="1094901"/>
            <a:ext cx="5445865" cy="51915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6107" y="4965172"/>
            <a:ext cx="134414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b="1" dirty="0">
                <a:latin typeface="UTM Avo" pitchFamily="18" charset="0"/>
              </a:rPr>
              <a:t>1</a:t>
            </a:r>
            <a:endParaRPr lang="vi-VN" sz="5867" b="1" dirty="0"/>
          </a:p>
        </p:txBody>
      </p:sp>
    </p:spTree>
    <p:extLst>
      <p:ext uri="{BB962C8B-B14F-4D97-AF65-F5344CB8AC3E}">
        <p14:creationId xmlns:p14="http://schemas.microsoft.com/office/powerpoint/2010/main" val="120204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703718">
            <a:off x="10800423" y="5421"/>
            <a:ext cx="13208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2971800"/>
            <a:ext cx="5889885" cy="113027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71531" y="260679"/>
            <a:ext cx="7488832" cy="82813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latin typeface="UTM Avo" pitchFamily="18" charset="0"/>
              </a:rPr>
              <a:t>Có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mấy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chiếc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bánh</a:t>
            </a:r>
            <a:r>
              <a:rPr lang="en-US" sz="4267" b="1" dirty="0">
                <a:latin typeface="UTM Avo" pitchFamily="18" charset="0"/>
              </a:rPr>
              <a:t> ?</a:t>
            </a:r>
            <a:endParaRPr lang="vi-VN" sz="4267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222253" y="3805391"/>
            <a:ext cx="1344149" cy="995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atin typeface="UTM Avo" pitchFamily="18" charset="0"/>
              </a:rPr>
              <a:t>4</a:t>
            </a:r>
            <a:endParaRPr lang="vi-VN" sz="5867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971800" y="1905000"/>
            <a:ext cx="5791200" cy="2895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8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Clothes in a wardrobe comic book style vector. Clothes in a wardrobe comic  book pop art retro style vector illustratoin.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807" t="82482" r="36981" b="2650"/>
          <a:stretch/>
        </p:blipFill>
        <p:spPr bwMode="auto">
          <a:xfrm>
            <a:off x="11192225" y="23817"/>
            <a:ext cx="983673" cy="88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20" t="54045" r="56960" b="15093"/>
          <a:stretch/>
        </p:blipFill>
        <p:spPr>
          <a:xfrm>
            <a:off x="3023659" y="1225278"/>
            <a:ext cx="5913827" cy="614019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71531" y="260679"/>
            <a:ext cx="7488832" cy="82813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latin typeface="UTM Avo" pitchFamily="18" charset="0"/>
              </a:rPr>
              <a:t>Có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mấy</a:t>
            </a:r>
            <a:r>
              <a:rPr lang="en-US" sz="4267" b="1" dirty="0">
                <a:latin typeface="UTM Avo" pitchFamily="18" charset="0"/>
              </a:rPr>
              <a:t> con </a:t>
            </a:r>
            <a:r>
              <a:rPr lang="en-US" sz="4267" b="1" dirty="0" err="1">
                <a:latin typeface="UTM Avo" pitchFamily="18" charset="0"/>
              </a:rPr>
              <a:t>vịt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màu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đỏ</a:t>
            </a:r>
            <a:r>
              <a:rPr lang="en-US" sz="4267" b="1" dirty="0">
                <a:latin typeface="UTM Avo" pitchFamily="18" charset="0"/>
              </a:rPr>
              <a:t> ?</a:t>
            </a:r>
            <a:endParaRPr lang="vi-VN" sz="4267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56107" y="5445256"/>
            <a:ext cx="134414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b="1" dirty="0">
                <a:latin typeface="UTM Avo" pitchFamily="18" charset="0"/>
              </a:rPr>
              <a:t>0</a:t>
            </a:r>
            <a:endParaRPr lang="vi-VN" sz="5867" b="1" dirty="0"/>
          </a:p>
        </p:txBody>
      </p:sp>
    </p:spTree>
    <p:extLst>
      <p:ext uri="{BB962C8B-B14F-4D97-AF65-F5344CB8AC3E}">
        <p14:creationId xmlns:p14="http://schemas.microsoft.com/office/powerpoint/2010/main" val="18170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Winter hat icon cartoon style Royalty Free Vector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9537" l="10000" r="97900">
                        <a14:foregroundMark x1="54400" y1="19167" x2="55000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40398">
            <a:off x="11280647" y="29442"/>
            <a:ext cx="800347" cy="8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00" t="23751" r="32800" b="48954"/>
          <a:stretch/>
        </p:blipFill>
        <p:spPr>
          <a:xfrm>
            <a:off x="2159563" y="830793"/>
            <a:ext cx="7380379" cy="602720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71531" y="260679"/>
            <a:ext cx="8352928" cy="82813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latin typeface="UTM Avo" pitchFamily="18" charset="0"/>
              </a:rPr>
              <a:t>Có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mấy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chú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chó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màu</a:t>
            </a:r>
            <a:r>
              <a:rPr lang="en-US" sz="4267" b="1" dirty="0">
                <a:latin typeface="UTM Avo" pitchFamily="18" charset="0"/>
              </a:rPr>
              <a:t> cam?</a:t>
            </a:r>
            <a:endParaRPr lang="vi-VN" sz="4267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44139" y="5475452"/>
            <a:ext cx="134414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b="1" dirty="0">
                <a:latin typeface="UTM Avo" pitchFamily="18" charset="0"/>
              </a:rPr>
              <a:t>4</a:t>
            </a:r>
            <a:endParaRPr lang="vi-VN" sz="5867" b="1" dirty="0"/>
          </a:p>
        </p:txBody>
      </p:sp>
    </p:spTree>
    <p:extLst>
      <p:ext uri="{BB962C8B-B14F-4D97-AF65-F5344CB8AC3E}">
        <p14:creationId xmlns:p14="http://schemas.microsoft.com/office/powerpoint/2010/main" val="114020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00315">
            <a:off x="10887156" y="14480"/>
            <a:ext cx="1241469" cy="109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80" y="-507437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51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233</TotalTime>
  <Words>192</Words>
  <Application>Microsoft Office PowerPoint</Application>
  <PresentationFormat>Widescreen</PresentationFormat>
  <Paragraphs>88</Paragraphs>
  <Slides>34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Calibri</vt:lpstr>
      <vt:lpstr>UTM Avo</vt:lpstr>
      <vt:lpstr>Arial</vt:lpstr>
      <vt:lpstr>#9Slide03 Prompt Black</vt:lpstr>
      <vt:lpstr>Calibri Light</vt:lpstr>
      <vt:lpstr>#9Slide01 Noi dung ngan</vt:lpstr>
      <vt:lpstr>SVN-Days</vt:lpstr>
      <vt:lpstr>Times New Roman</vt:lpstr>
      <vt:lpstr>Quicksand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158</cp:revision>
  <dcterms:created xsi:type="dcterms:W3CDTF">2022-08-28T09:11:10Z</dcterms:created>
  <dcterms:modified xsi:type="dcterms:W3CDTF">2023-09-10T15:28:11Z</dcterms:modified>
  <cp:category>9Slide.vn</cp:category>
</cp:coreProperties>
</file>