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90" r:id="rId3"/>
    <p:sldId id="291" r:id="rId4"/>
    <p:sldId id="296" r:id="rId5"/>
    <p:sldId id="294" r:id="rId6"/>
    <p:sldId id="295" r:id="rId7"/>
    <p:sldId id="297" r:id="rId8"/>
    <p:sldId id="292" r:id="rId9"/>
    <p:sldId id="29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D5E"/>
    <a:srgbClr val="40929A"/>
    <a:srgbClr val="2A5BA9"/>
    <a:srgbClr val="3A848C"/>
    <a:srgbClr val="7E9F3D"/>
    <a:srgbClr val="F0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D49D8-7C9A-425D-B32A-A8AC3A6A3707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B329A-8058-4345-845D-5256520DF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7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19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15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4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3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60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8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B329A-8058-4345-845D-5256520DF3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7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1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9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90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17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4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71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10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2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7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4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FD93-8BE8-42EE-993C-44E80DCF351F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A2EBE-C0F0-452B-AD5C-74D94C869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3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737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856" y="115159"/>
            <a:ext cx="12610352" cy="1093505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70516" y="2087593"/>
            <a:ext cx="8683608" cy="418123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0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1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6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3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9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44989" y="3475500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502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UVN Minh Map" panose="00000400000000000000" pitchFamily="2" charset="0"/>
                <a:cs typeface="Times New Roman" panose="02020603050405020304" pitchFamily="18" charset="0"/>
              </a:rPr>
              <a:t>TỰ NHIÊN VÀ XÃ HỘI</a:t>
            </a:r>
            <a:endParaRPr lang="zh-CN" altLang="en-US" sz="2800" b="1" dirty="0">
              <a:solidFill>
                <a:srgbClr val="FF0000"/>
              </a:solidFill>
              <a:latin typeface="UVN Minh Map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1247" y="2490145"/>
            <a:ext cx="704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76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8030" y="4933516"/>
            <a:ext cx="798521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                                                             </a:t>
            </a:r>
            <a:endParaRPr lang="en-US" sz="4267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3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9816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A358A78C-2FE9-43C2-84B4-E81EF3CF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73"/>
          <a:stretch/>
        </p:blipFill>
        <p:spPr>
          <a:xfrm>
            <a:off x="-168813" y="3818255"/>
            <a:ext cx="3392609" cy="3039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4E380E4-B5FA-4386-9BF9-B62F8D0981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8" t="6753" r="-882"/>
          <a:stretch/>
        </p:blipFill>
        <p:spPr>
          <a:xfrm>
            <a:off x="2534578" y="1914525"/>
            <a:ext cx="3392609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C57AE1-59AA-4C9B-B9AB-C4470545F1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61" r="2843"/>
          <a:stretch/>
        </p:blipFill>
        <p:spPr>
          <a:xfrm>
            <a:off x="8825130" y="3698651"/>
            <a:ext cx="3392609" cy="3159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6312C6-EB66-4BCA-A5AF-B38A27725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98" t="5145" r="-2785"/>
          <a:stretch/>
        </p:blipFill>
        <p:spPr>
          <a:xfrm>
            <a:off x="5176930" y="3897008"/>
            <a:ext cx="3570874" cy="3039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97CFF-2FF7-4446-8F8A-0A5955ED8A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2" y="-117297"/>
            <a:ext cx="1871004" cy="1334360"/>
          </a:xfrm>
          <a:prstGeom prst="rect">
            <a:avLst/>
          </a:prstGeom>
        </p:spPr>
      </p:pic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A919843-4423-4739-BBF5-54231D7FC0F8}"/>
              </a:ext>
            </a:extLst>
          </p:cNvPr>
          <p:cNvSpPr/>
          <p:nvPr/>
        </p:nvSpPr>
        <p:spPr>
          <a:xfrm>
            <a:off x="1871004" y="385257"/>
            <a:ext cx="8485530" cy="1045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Quan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Minh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căn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1F5874D-E805-4F21-A5CC-C56D14EFFBC9}"/>
              </a:ext>
            </a:extLst>
          </p:cNvPr>
          <p:cNvSpPr/>
          <p:nvPr/>
        </p:nvSpPr>
        <p:spPr>
          <a:xfrm>
            <a:off x="240296" y="2967172"/>
            <a:ext cx="1336433" cy="700880"/>
          </a:xfrm>
          <a:prstGeom prst="wedgeRoundRectCallout">
            <a:avLst>
              <a:gd name="adj1" fmla="val -8201"/>
              <a:gd name="adj2" fmla="val 76550"/>
              <a:gd name="adj3" fmla="val 16667"/>
            </a:avLst>
          </a:prstGeom>
          <a:solidFill>
            <a:srgbClr val="FE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Phòng khách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B9E48B-DB91-4AEA-8BF3-F513F68F3C3B}"/>
              </a:ext>
            </a:extLst>
          </p:cNvPr>
          <p:cNvSpPr/>
          <p:nvPr/>
        </p:nvSpPr>
        <p:spPr>
          <a:xfrm>
            <a:off x="10037870" y="2649572"/>
            <a:ext cx="1336433" cy="700880"/>
          </a:xfrm>
          <a:prstGeom prst="wedgeRoundRectCallout">
            <a:avLst>
              <a:gd name="adj1" fmla="val -8201"/>
              <a:gd name="adj2" fmla="val 76550"/>
              <a:gd name="adj3" fmla="val 16667"/>
            </a:avLst>
          </a:prstGeom>
          <a:solidFill>
            <a:srgbClr val="FE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Nhà bếp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F0FCB1E-954B-4144-BBF9-2456668DF242}"/>
              </a:ext>
            </a:extLst>
          </p:cNvPr>
          <p:cNvSpPr/>
          <p:nvPr/>
        </p:nvSpPr>
        <p:spPr>
          <a:xfrm rot="20554062">
            <a:off x="3836934" y="5462413"/>
            <a:ext cx="1336433" cy="700880"/>
          </a:xfrm>
          <a:prstGeom prst="wedgeRoundRectCallout">
            <a:avLst>
              <a:gd name="adj1" fmla="val -5847"/>
              <a:gd name="adj2" fmla="val 80857"/>
              <a:gd name="adj3" fmla="val 16667"/>
            </a:avLst>
          </a:prstGeom>
          <a:solidFill>
            <a:srgbClr val="FE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Nhà tắm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D215A41-7B43-453D-96AE-15D7BF2B4148}"/>
              </a:ext>
            </a:extLst>
          </p:cNvPr>
          <p:cNvSpPr/>
          <p:nvPr/>
        </p:nvSpPr>
        <p:spPr>
          <a:xfrm>
            <a:off x="5974079" y="2649572"/>
            <a:ext cx="1336433" cy="700880"/>
          </a:xfrm>
          <a:prstGeom prst="wedgeRoundRectCallout">
            <a:avLst>
              <a:gd name="adj1" fmla="val -38727"/>
              <a:gd name="adj2" fmla="val 98629"/>
              <a:gd name="adj3" fmla="val 16667"/>
            </a:avLst>
          </a:prstGeom>
          <a:solidFill>
            <a:srgbClr val="FE4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Phòng ngủ</a:t>
            </a:r>
          </a:p>
        </p:txBody>
      </p:sp>
    </p:spTree>
    <p:extLst>
      <p:ext uri="{BB962C8B-B14F-4D97-AF65-F5344CB8AC3E}">
        <p14:creationId xmlns:p14="http://schemas.microsoft.com/office/powerpoint/2010/main" val="34945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8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6EFBADC-AA36-4B61-B582-94CB4C1A8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15" y="1691005"/>
            <a:ext cx="2073075" cy="1247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141CFC0B-722D-4DDE-9829-9D0346903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65" y="3692525"/>
            <a:ext cx="2112840" cy="1247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67BE1C9D-1FAD-48B4-A047-DC45B21E51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6" t="4420"/>
          <a:stretch/>
        </p:blipFill>
        <p:spPr>
          <a:xfrm>
            <a:off x="6177917" y="1420837"/>
            <a:ext cx="5578696" cy="4431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B4BF0D-1BFF-4AF4-B5B4-B5096278DFB7}"/>
              </a:ext>
            </a:extLst>
          </p:cNvPr>
          <p:cNvCxnSpPr/>
          <p:nvPr/>
        </p:nvCxnSpPr>
        <p:spPr>
          <a:xfrm>
            <a:off x="3089911" y="2161223"/>
            <a:ext cx="3006090" cy="11544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9C1AD3A-1FAA-42FA-ACF1-25BF71947FB3}"/>
              </a:ext>
            </a:extLst>
          </p:cNvPr>
          <p:cNvCxnSpPr/>
          <p:nvPr/>
        </p:nvCxnSpPr>
        <p:spPr>
          <a:xfrm flipV="1">
            <a:off x="2950845" y="3816692"/>
            <a:ext cx="3145155" cy="7651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3B8E2BB-5298-41DB-8EC5-237D9409B8F2}"/>
              </a:ext>
            </a:extLst>
          </p:cNvPr>
          <p:cNvSpPr/>
          <p:nvPr/>
        </p:nvSpPr>
        <p:spPr>
          <a:xfrm>
            <a:off x="2370214" y="205999"/>
            <a:ext cx="9230984" cy="10211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Sắp xếp các đồ dùng vào các phòng ở nhà Minh cho phù hợp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E5C4D9-4322-48FE-88BE-E5C93AACB0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3" y="-117297"/>
            <a:ext cx="1871004" cy="133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8214" y="-117297"/>
            <a:ext cx="12568428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3B8E2BB-5298-41DB-8EC5-237D9409B8F2}"/>
              </a:ext>
            </a:extLst>
          </p:cNvPr>
          <p:cNvSpPr/>
          <p:nvPr/>
        </p:nvSpPr>
        <p:spPr>
          <a:xfrm>
            <a:off x="2332653" y="205273"/>
            <a:ext cx="9268545" cy="1021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đồ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Minh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cho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E5C4D9-4322-48FE-88BE-E5C93AACB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3" y="-117297"/>
            <a:ext cx="1871004" cy="1334360"/>
          </a:xfrm>
          <a:prstGeom prst="rect">
            <a:avLst/>
          </a:prstGeom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049EE367-8364-4987-A86A-C3990CAA3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99471"/>
            <a:ext cx="5404485" cy="4485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97585303-D073-43F8-8BA1-2934CE3F1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483" y="1648021"/>
            <a:ext cx="2680042" cy="1667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EF718C-2583-4ED6-B91E-9BA1255F6A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247"/>
          <a:stretch/>
        </p:blipFill>
        <p:spPr>
          <a:xfrm>
            <a:off x="976032" y="4009294"/>
            <a:ext cx="2779493" cy="1743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7D7D58-6716-4A4C-8D2F-26EAD5DE6822}"/>
              </a:ext>
            </a:extLst>
          </p:cNvPr>
          <p:cNvCxnSpPr>
            <a:cxnSpLocks/>
          </p:cNvCxnSpPr>
          <p:nvPr/>
        </p:nvCxnSpPr>
        <p:spPr>
          <a:xfrm>
            <a:off x="3755525" y="2481776"/>
            <a:ext cx="2340475" cy="70702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3D5D71-01E7-463B-B92F-51E09FD19E07}"/>
              </a:ext>
            </a:extLst>
          </p:cNvPr>
          <p:cNvCxnSpPr>
            <a:cxnSpLocks/>
            <a:stCxn id="20" idx="6"/>
          </p:cNvCxnSpPr>
          <p:nvPr/>
        </p:nvCxnSpPr>
        <p:spPr>
          <a:xfrm flipV="1">
            <a:off x="3755525" y="4149286"/>
            <a:ext cx="2340475" cy="7318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3B8E2BB-5298-41DB-8EC5-237D9409B8F2}"/>
              </a:ext>
            </a:extLst>
          </p:cNvPr>
          <p:cNvSpPr/>
          <p:nvPr/>
        </p:nvSpPr>
        <p:spPr>
          <a:xfrm>
            <a:off x="2370214" y="205999"/>
            <a:ext cx="9230984" cy="1011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Sắp xếp các đồ dùng vào các phòng ở nhà Minh cho phù hợp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E5C4D9-4322-48FE-88BE-E5C93AACB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3" y="-117297"/>
            <a:ext cx="1871004" cy="1334360"/>
          </a:xfrm>
          <a:prstGeom prst="rect">
            <a:avLst/>
          </a:prstGeo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A8D1E8BA-9291-4B6E-949F-9DE42BAED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706" y="1984198"/>
            <a:ext cx="4793255" cy="3877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B3AA6E50-60FE-4668-8B2E-3457F124CF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281" t="51013" r="13507" b="7758"/>
          <a:stretch/>
        </p:blipFill>
        <p:spPr>
          <a:xfrm>
            <a:off x="855624" y="2042659"/>
            <a:ext cx="2780665" cy="1471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1E05C5-41B2-471C-AB8E-7B37FEA0D4D6}"/>
              </a:ext>
            </a:extLst>
          </p:cNvPr>
          <p:cNvCxnSpPr>
            <a:cxnSpLocks/>
          </p:cNvCxnSpPr>
          <p:nvPr/>
        </p:nvCxnSpPr>
        <p:spPr>
          <a:xfrm flipV="1">
            <a:off x="3492853" y="4339418"/>
            <a:ext cx="3568041" cy="725037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659CA0-2E0B-4CDE-97B7-E13EFDAE38B4}"/>
              </a:ext>
            </a:extLst>
          </p:cNvPr>
          <p:cNvCxnSpPr>
            <a:cxnSpLocks/>
          </p:cNvCxnSpPr>
          <p:nvPr/>
        </p:nvCxnSpPr>
        <p:spPr>
          <a:xfrm>
            <a:off x="3684309" y="2716651"/>
            <a:ext cx="3376585" cy="725037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AA356C27-3633-4614-BEE7-8D85F1B1BE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66" r="11886" b="54062"/>
          <a:stretch/>
        </p:blipFill>
        <p:spPr>
          <a:xfrm>
            <a:off x="712187" y="4339417"/>
            <a:ext cx="2972122" cy="1450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797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3B8E2BB-5298-41DB-8EC5-237D9409B8F2}"/>
              </a:ext>
            </a:extLst>
          </p:cNvPr>
          <p:cNvSpPr/>
          <p:nvPr/>
        </p:nvSpPr>
        <p:spPr>
          <a:xfrm>
            <a:off x="2491272" y="0"/>
            <a:ext cx="9109925" cy="12271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Sắp xếp các đồ dùng vào các phòng ở nhà Minh cho phù hợp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E5C4D9-4322-48FE-88BE-E5C93AACB0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3" y="-117297"/>
            <a:ext cx="1871004" cy="1334360"/>
          </a:xfrm>
          <a:prstGeom prst="rect">
            <a:avLst/>
          </a:prstGeo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3FCCC3F0-A1DD-4595-879E-F7B0EFCDC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965" y="1327150"/>
            <a:ext cx="2805430" cy="2085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B83C7263-59A1-49FB-ABA4-C6791D05F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073" y="3803967"/>
            <a:ext cx="3015322" cy="21634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C40F95-9EDC-41C4-B362-996506AF3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706" y="1548406"/>
            <a:ext cx="4758641" cy="3880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F135FAE-9559-4EAA-B6E9-BEBFFF055320}"/>
              </a:ext>
            </a:extLst>
          </p:cNvPr>
          <p:cNvCxnSpPr>
            <a:cxnSpLocks/>
          </p:cNvCxnSpPr>
          <p:nvPr/>
        </p:nvCxnSpPr>
        <p:spPr>
          <a:xfrm>
            <a:off x="4303395" y="2265324"/>
            <a:ext cx="2682311" cy="848081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D5BD56-A73E-4EB3-A6F6-6C06E7A47697}"/>
              </a:ext>
            </a:extLst>
          </p:cNvPr>
          <p:cNvCxnSpPr/>
          <p:nvPr/>
        </p:nvCxnSpPr>
        <p:spPr>
          <a:xfrm flipV="1">
            <a:off x="4303395" y="3877944"/>
            <a:ext cx="2708275" cy="10077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8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B9CF15C-9113-45A6-ADA6-C2C05271B8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97"/>
            <a:ext cx="1674056" cy="10318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3771CA8-6C14-4869-B54E-80CD51915F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50" y="1519311"/>
            <a:ext cx="4530579" cy="4850385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2C8A727-8F9C-4CDA-BBE1-5B25876B0DDA}"/>
              </a:ext>
            </a:extLst>
          </p:cNvPr>
          <p:cNvSpPr/>
          <p:nvPr/>
        </p:nvSpPr>
        <p:spPr>
          <a:xfrm rot="1028788">
            <a:off x="6799380" y="1336431"/>
            <a:ext cx="4398504" cy="2250831"/>
          </a:xfrm>
          <a:prstGeom prst="cloudCallout">
            <a:avLst>
              <a:gd name="adj1" fmla="val -31942"/>
              <a:gd name="adj2" fmla="val 9601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Kể tên những đồ dùng đặc trưng của từng phòng?</a:t>
            </a:r>
          </a:p>
        </p:txBody>
      </p:sp>
    </p:spTree>
    <p:extLst>
      <p:ext uri="{BB962C8B-B14F-4D97-AF65-F5344CB8AC3E}">
        <p14:creationId xmlns:p14="http://schemas.microsoft.com/office/powerpoint/2010/main" val="387130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17297"/>
            <a:ext cx="12192000" cy="6975297"/>
            <a:chOff x="0" y="-117297"/>
            <a:chExt cx="12192000" cy="69752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17297"/>
              <a:ext cx="12192000" cy="697529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495" y="-115294"/>
              <a:ext cx="4398505" cy="1982194"/>
            </a:xfrm>
            <a:prstGeom prst="rect">
              <a:avLst/>
            </a:prstGeom>
          </p:spPr>
        </p:pic>
      </p:grp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0D83EAD-0138-486B-8484-9E5837D5E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5624"/>
            <a:ext cx="12191999" cy="5032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923EA0-757F-4F63-B1D9-710A542FBF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96"/>
            <a:ext cx="1871003" cy="1109147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564603B9-1C81-4A91-8910-C0DF395D0598}"/>
              </a:ext>
            </a:extLst>
          </p:cNvPr>
          <p:cNvSpPr/>
          <p:nvPr/>
        </p:nvSpPr>
        <p:spPr>
          <a:xfrm>
            <a:off x="2275265" y="362893"/>
            <a:ext cx="8485530" cy="1045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Con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ngôi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75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565" r="5621" b="7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101" y="1019331"/>
            <a:ext cx="9983697" cy="24048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CON HỌC SINH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NGOAN, HỌC GIỎI!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7" b="90661" l="5875" r="92250">
                        <a14:foregroundMark x1="46250" y1="28702" x2="36625" y2="50797"/>
                        <a14:foregroundMark x1="51000" y1="65831" x2="55125" y2="69021"/>
                        <a14:foregroundMark x1="45250" y1="78360" x2="45250" y2="85649"/>
                        <a14:foregroundMark x1="84625" y1="57403" x2="90000" y2="88383"/>
                        <a14:foregroundMark x1="91000" y1="61048" x2="91000" y2="63098"/>
                        <a14:foregroundMark x1="85125" y1="88155" x2="83375" y2="90661"/>
                        <a14:foregroundMark x1="81000" y1="81321" x2="82250" y2="81321"/>
                        <a14:foregroundMark x1="72250" y1="84055" x2="73250" y2="86560"/>
                        <a14:foregroundMark x1="48625" y1="11390" x2="52875" y2="15718"/>
                        <a14:foregroundMark x1="9000" y1="53986" x2="8375" y2="61959"/>
                        <a14:foregroundMark x1="5875" y1="66515" x2="8000" y2="67198"/>
                        <a14:foregroundMark x1="15125" y1="87244" x2="16000" y2="91116"/>
                        <a14:foregroundMark x1="12125" y1="87699" x2="11625" y2="90888"/>
                        <a14:foregroundMark x1="22375" y1="79271" x2="20500" y2="86788"/>
                        <a14:foregroundMark x1="24375" y1="77677" x2="24750" y2="87699"/>
                        <a14:foregroundMark x1="26125" y1="65604" x2="32000" y2="68337"/>
                        <a14:foregroundMark x1="33000" y1="68793" x2="37250" y2="73349"/>
                        <a14:foregroundMark x1="32375" y1="67882" x2="28875" y2="71526"/>
                        <a14:foregroundMark x1="52500" y1="81549" x2="53375" y2="85877"/>
                        <a14:foregroundMark x1="58375" y1="76310" x2="57250" y2="85421"/>
                        <a14:foregroundMark x1="60125" y1="76310" x2="60875" y2="85877"/>
                        <a14:foregroundMark x1="36750" y1="76082" x2="38250" y2="74943"/>
                        <a14:foregroundMark x1="92250" y1="76765" x2="92250" y2="76765"/>
                        <a14:foregroundMark x1="74125" y1="88383" x2="74125" y2="88383"/>
                        <a14:foregroundMark x1="67500" y1="86333" x2="67500" y2="86333"/>
                        <a14:foregroundMark x1="31125" y1="81321" x2="31125" y2="81321"/>
                        <a14:foregroundMark x1="33875" y1="81549" x2="33875" y2="81549"/>
                        <a14:foregroundMark x1="35375" y1="87699" x2="35375" y2="87699"/>
                        <a14:foregroundMark x1="46875" y1="7517" x2="46875" y2="7517"/>
                        <a14:foregroundMark x1="7750" y1="73121" x2="7750" y2="73121"/>
                        <a14:foregroundMark x1="9125" y1="74260" x2="9125" y2="74260"/>
                        <a14:foregroundMark x1="10250" y1="84966" x2="10250" y2="84966"/>
                        <a14:foregroundMark x1="17125" y1="68565" x2="19625" y2="76082"/>
                        <a14:foregroundMark x1="10250" y1="73804" x2="10000" y2="83371"/>
                        <a14:backgroundMark x1="9125" y1="67882" x2="9125" y2="67882"/>
                        <a14:backgroundMark x1="10250" y1="73576" x2="10250" y2="73576"/>
                        <a14:backgroundMark x1="55250" y1="73121" x2="55250" y2="73121"/>
                        <a14:backgroundMark x1="38125" y1="67882" x2="38125" y2="6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3" t="635" r="6281" b="-1"/>
          <a:stretch/>
        </p:blipFill>
        <p:spPr>
          <a:xfrm flipH="1">
            <a:off x="4288665" y="3424169"/>
            <a:ext cx="7145628" cy="3600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971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9"/>
    </mc:Choice>
    <mc:Fallback xmlns="">
      <p:transition spd="slow" advTm="10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169</Words>
  <Application>Microsoft Office PowerPoint</Application>
  <PresentationFormat>Widescreen</PresentationFormat>
  <Paragraphs>25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Times New Roman</vt:lpstr>
      <vt:lpstr>UVN Minh Map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ASUS</cp:lastModifiedBy>
  <cp:revision>23</cp:revision>
  <dcterms:created xsi:type="dcterms:W3CDTF">2017-12-01T06:43:24Z</dcterms:created>
  <dcterms:modified xsi:type="dcterms:W3CDTF">2023-09-10T11:05:13Z</dcterms:modified>
</cp:coreProperties>
</file>