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8"/>
  </p:notesMasterIdLst>
  <p:sldIdLst>
    <p:sldId id="299" r:id="rId3"/>
    <p:sldId id="256" r:id="rId4"/>
    <p:sldId id="261" r:id="rId5"/>
    <p:sldId id="258" r:id="rId6"/>
    <p:sldId id="260" r:id="rId7"/>
    <p:sldId id="263" r:id="rId8"/>
    <p:sldId id="272" r:id="rId9"/>
    <p:sldId id="265" r:id="rId10"/>
    <p:sldId id="266" r:id="rId11"/>
    <p:sldId id="286" r:id="rId12"/>
    <p:sldId id="271" r:id="rId13"/>
    <p:sldId id="274" r:id="rId14"/>
    <p:sldId id="289" r:id="rId15"/>
    <p:sldId id="290" r:id="rId16"/>
    <p:sldId id="291" r:id="rId17"/>
    <p:sldId id="292" r:id="rId18"/>
    <p:sldId id="294" r:id="rId19"/>
    <p:sldId id="277" r:id="rId20"/>
    <p:sldId id="287" r:id="rId21"/>
    <p:sldId id="288" r:id="rId22"/>
    <p:sldId id="279" r:id="rId23"/>
    <p:sldId id="298" r:id="rId24"/>
    <p:sldId id="281" r:id="rId25"/>
    <p:sldId id="296" r:id="rId26"/>
    <p:sldId id="27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B5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717" autoAdjust="0"/>
  </p:normalViewPr>
  <p:slideViewPr>
    <p:cSldViewPr snapToGrid="0">
      <p:cViewPr varScale="1">
        <p:scale>
          <a:sx n="61" d="100"/>
          <a:sy n="61" d="100"/>
        </p:scale>
        <p:origin x="102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E2D0CB-5BBD-4A03-A3CB-F48B34989FA3}" type="doc">
      <dgm:prSet loTypeId="urn:microsoft.com/office/officeart/2008/layout/VerticalCurvedList" loCatId="list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5DD8EB11-5406-4D7D-A4B3-982550787B16}">
      <dgm:prSet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>
        <a:gradFill rotWithShape="0">
          <a:gsLst>
            <a:gs pos="69000">
              <a:schemeClr val="accent4">
                <a:satMod val="103000"/>
                <a:lumMod val="102000"/>
                <a:tint val="94000"/>
              </a:schemeClr>
            </a:gs>
            <a:gs pos="34000">
              <a:schemeClr val="accent4">
                <a:satMod val="110000"/>
                <a:lumMod val="100000"/>
                <a:shade val="100000"/>
              </a:schemeClr>
            </a:gs>
            <a:gs pos="100000">
              <a:schemeClr val="accent4"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pPr algn="ctr" rtl="0"/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82C83A-6FFF-4940-9467-E0073BB9CA0B}" type="parTrans" cxnId="{38E86DE8-61DC-4F09-849E-CE139EA1C706}">
      <dgm:prSet/>
      <dgm:spPr/>
      <dgm:t>
        <a:bodyPr/>
        <a:lstStyle/>
        <a:p>
          <a:endParaRPr lang="en-US" b="1"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CE7A57-E5A3-450C-8737-C72D44C4E0F3}" type="sibTrans" cxnId="{38E86DE8-61DC-4F09-849E-CE139EA1C706}">
      <dgm:prSet/>
      <dgm:spPr>
        <a:ln>
          <a:solidFill>
            <a:schemeClr val="bg1"/>
          </a:solidFill>
        </a:ln>
      </dgm:spPr>
      <dgm:t>
        <a:bodyPr/>
        <a:lstStyle/>
        <a:p>
          <a:endParaRPr lang="en-US" b="1"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39990F-C84A-42AC-88CF-45ED9AC1F08B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l" rtl="0"/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574260-1FE0-4A89-BB78-BBB47D8101A1}" type="parTrans" cxnId="{82521061-9D64-489A-94AF-75CB5236D996}">
      <dgm:prSet/>
      <dgm:spPr/>
      <dgm:t>
        <a:bodyPr/>
        <a:lstStyle/>
        <a:p>
          <a:endParaRPr lang="en-US" b="1"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849DA6-49CB-4958-8795-0F017F45D2A1}" type="sibTrans" cxnId="{82521061-9D64-489A-94AF-75CB5236D996}">
      <dgm:prSet/>
      <dgm:spPr/>
      <dgm:t>
        <a:bodyPr/>
        <a:lstStyle/>
        <a:p>
          <a:endParaRPr lang="en-US" b="1"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870D69-F705-4EC6-AC89-D7870C1AF980}">
      <dgm:prSet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6519EE-0B24-4ABB-B507-3D62F3F41CB4}" type="parTrans" cxnId="{2FDB9ECD-AD4E-4F22-8DA0-9E4B2F642712}">
      <dgm:prSet/>
      <dgm:spPr/>
      <dgm:t>
        <a:bodyPr/>
        <a:lstStyle/>
        <a:p>
          <a:endParaRPr lang="en-US"/>
        </a:p>
      </dgm:t>
    </dgm:pt>
    <dgm:pt modelId="{716D03B2-838A-4556-B22D-16F28C433133}" type="sibTrans" cxnId="{2FDB9ECD-AD4E-4F22-8DA0-9E4B2F642712}">
      <dgm:prSet/>
      <dgm:spPr/>
      <dgm:t>
        <a:bodyPr/>
        <a:lstStyle/>
        <a:p>
          <a:endParaRPr lang="en-US"/>
        </a:p>
      </dgm:t>
    </dgm:pt>
    <dgm:pt modelId="{3059196D-AF0C-4463-A93E-812664631BA3}" type="pres">
      <dgm:prSet presAssocID="{5BE2D0CB-5BBD-4A03-A3CB-F48B34989FA3}" presName="Name0" presStyleCnt="0">
        <dgm:presLayoutVars>
          <dgm:chMax val="7"/>
          <dgm:chPref val="7"/>
          <dgm:dir/>
        </dgm:presLayoutVars>
      </dgm:prSet>
      <dgm:spPr/>
    </dgm:pt>
    <dgm:pt modelId="{558D9870-05E2-484E-9241-818D42D9FADA}" type="pres">
      <dgm:prSet presAssocID="{5BE2D0CB-5BBD-4A03-A3CB-F48B34989FA3}" presName="Name1" presStyleCnt="0"/>
      <dgm:spPr/>
    </dgm:pt>
    <dgm:pt modelId="{39FD721C-A262-4C4E-B494-AC1732E6F3A0}" type="pres">
      <dgm:prSet presAssocID="{5BE2D0CB-5BBD-4A03-A3CB-F48B34989FA3}" presName="cycle" presStyleCnt="0"/>
      <dgm:spPr/>
    </dgm:pt>
    <dgm:pt modelId="{849B6A22-FC21-4DC5-A1AF-CBADFA6E7F70}" type="pres">
      <dgm:prSet presAssocID="{5BE2D0CB-5BBD-4A03-A3CB-F48B34989FA3}" presName="srcNode" presStyleLbl="node1" presStyleIdx="0" presStyleCnt="3"/>
      <dgm:spPr/>
    </dgm:pt>
    <dgm:pt modelId="{D0EDBA11-CE96-4FCC-BFE8-4DE9D160E032}" type="pres">
      <dgm:prSet presAssocID="{5BE2D0CB-5BBD-4A03-A3CB-F48B34989FA3}" presName="conn" presStyleLbl="parChTrans1D2" presStyleIdx="0" presStyleCnt="1"/>
      <dgm:spPr/>
    </dgm:pt>
    <dgm:pt modelId="{AF90F929-E81A-499C-8856-3125BD5771DB}" type="pres">
      <dgm:prSet presAssocID="{5BE2D0CB-5BBD-4A03-A3CB-F48B34989FA3}" presName="extraNode" presStyleLbl="node1" presStyleIdx="0" presStyleCnt="3"/>
      <dgm:spPr/>
    </dgm:pt>
    <dgm:pt modelId="{AC2B4F2C-FF8C-404D-92B0-C7C0A29210D1}" type="pres">
      <dgm:prSet presAssocID="{5BE2D0CB-5BBD-4A03-A3CB-F48B34989FA3}" presName="dstNode" presStyleLbl="node1" presStyleIdx="0" presStyleCnt="3"/>
      <dgm:spPr/>
    </dgm:pt>
    <dgm:pt modelId="{16095D2C-57B4-48CA-953C-267BD9DD484B}" type="pres">
      <dgm:prSet presAssocID="{5DD8EB11-5406-4D7D-A4B3-982550787B16}" presName="text_1" presStyleLbl="node1" presStyleIdx="0" presStyleCnt="3" custScaleX="101778" custScaleY="138742" custLinFactNeighborX="-1242" custLinFactNeighborY="-30629">
        <dgm:presLayoutVars>
          <dgm:bulletEnabled val="1"/>
        </dgm:presLayoutVars>
      </dgm:prSet>
      <dgm:spPr/>
    </dgm:pt>
    <dgm:pt modelId="{57F98E08-EB63-4773-8250-9B6C8F0D79DB}" type="pres">
      <dgm:prSet presAssocID="{5DD8EB11-5406-4D7D-A4B3-982550787B16}" presName="accent_1" presStyleCnt="0"/>
      <dgm:spPr/>
    </dgm:pt>
    <dgm:pt modelId="{73F439AE-4020-45C5-B27A-2DB6095092F8}" type="pres">
      <dgm:prSet presAssocID="{5DD8EB11-5406-4D7D-A4B3-982550787B16}" presName="accentRepeatNode" presStyleLbl="solidFgAcc1" presStyleIdx="0" presStyleCnt="3" custLinFactNeighborX="-10757" custLinFactNeighborY="-2175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B69836F-FE00-4372-B69A-DF0D28029991}" type="pres">
      <dgm:prSet presAssocID="{2539990F-C84A-42AC-88CF-45ED9AC1F08B}" presName="text_2" presStyleLbl="node1" presStyleIdx="1" presStyleCnt="3" custScaleX="106875" custScaleY="131613" custLinFactNeighborX="-3832" custLinFactNeighborY="-12783">
        <dgm:presLayoutVars>
          <dgm:bulletEnabled val="1"/>
        </dgm:presLayoutVars>
      </dgm:prSet>
      <dgm:spPr/>
    </dgm:pt>
    <dgm:pt modelId="{A23500C6-60B1-485B-9CAE-0E2BED65C988}" type="pres">
      <dgm:prSet presAssocID="{2539990F-C84A-42AC-88CF-45ED9AC1F08B}" presName="accent_2" presStyleCnt="0"/>
      <dgm:spPr/>
    </dgm:pt>
    <dgm:pt modelId="{425517B2-2BDC-437A-9C2F-A102F25D4FDA}" type="pres">
      <dgm:prSet presAssocID="{2539990F-C84A-42AC-88CF-45ED9AC1F08B}" presName="accentRepeatNode" presStyleLbl="solidFgAcc1" presStyleIdx="1" presStyleCnt="3" custFlipHor="1" custScaleX="29277" custScaleY="7383" custLinFactNeighborX="-20692" custLinFactNeighborY="-6599"/>
      <dgm:spPr/>
    </dgm:pt>
    <dgm:pt modelId="{855F16FA-6E5E-4A9B-8ADF-DBDC9E74FCBD}" type="pres">
      <dgm:prSet presAssocID="{4D870D69-F705-4EC6-AC89-D7870C1AF980}" presName="text_3" presStyleLbl="node1" presStyleIdx="2" presStyleCnt="3" custScaleY="128485">
        <dgm:presLayoutVars>
          <dgm:bulletEnabled val="1"/>
        </dgm:presLayoutVars>
      </dgm:prSet>
      <dgm:spPr/>
    </dgm:pt>
    <dgm:pt modelId="{90C97EE3-0DD3-4CEF-B91B-6E40C1116B73}" type="pres">
      <dgm:prSet presAssocID="{4D870D69-F705-4EC6-AC89-D7870C1AF980}" presName="accent_3" presStyleCnt="0"/>
      <dgm:spPr/>
    </dgm:pt>
    <dgm:pt modelId="{AEB5CEEA-1212-4802-ABBD-5D31E94559C2}" type="pres">
      <dgm:prSet presAssocID="{4D870D69-F705-4EC6-AC89-D7870C1AF980}" presName="accentRepeatNode" presStyleLbl="solidFgAcc1" presStyleIdx="2" presStyleCnt="3" custFlipVert="1" custFlipHor="1" custScaleX="67399" custScaleY="4886" custLinFactNeighborX="4217" custLinFactNeighborY="-5049"/>
      <dgm:spPr/>
    </dgm:pt>
  </dgm:ptLst>
  <dgm:cxnLst>
    <dgm:cxn modelId="{82521061-9D64-489A-94AF-75CB5236D996}" srcId="{5BE2D0CB-5BBD-4A03-A3CB-F48B34989FA3}" destId="{2539990F-C84A-42AC-88CF-45ED9AC1F08B}" srcOrd="1" destOrd="0" parTransId="{64574260-1FE0-4A89-BB78-BBB47D8101A1}" sibTransId="{C4849DA6-49CB-4958-8795-0F017F45D2A1}"/>
    <dgm:cxn modelId="{57E22C48-B45F-4B34-B675-09B206D2F126}" type="presOf" srcId="{2539990F-C84A-42AC-88CF-45ED9AC1F08B}" destId="{DB69836F-FE00-4372-B69A-DF0D28029991}" srcOrd="0" destOrd="0" presId="urn:microsoft.com/office/officeart/2008/layout/VerticalCurvedList"/>
    <dgm:cxn modelId="{E95AA753-0D63-491C-AFF7-3921808EEA8B}" type="presOf" srcId="{5BE2D0CB-5BBD-4A03-A3CB-F48B34989FA3}" destId="{3059196D-AF0C-4463-A93E-812664631BA3}" srcOrd="0" destOrd="0" presId="urn:microsoft.com/office/officeart/2008/layout/VerticalCurvedList"/>
    <dgm:cxn modelId="{9C5C9283-CF64-4A4B-88D2-68E7B300757C}" type="presOf" srcId="{4D870D69-F705-4EC6-AC89-D7870C1AF980}" destId="{855F16FA-6E5E-4A9B-8ADF-DBDC9E74FCBD}" srcOrd="0" destOrd="0" presId="urn:microsoft.com/office/officeart/2008/layout/VerticalCurvedList"/>
    <dgm:cxn modelId="{4EE3FA97-B1B6-4D2D-A7ED-063440E080A7}" type="presOf" srcId="{C9CE7A57-E5A3-450C-8737-C72D44C4E0F3}" destId="{D0EDBA11-CE96-4FCC-BFE8-4DE9D160E032}" srcOrd="0" destOrd="0" presId="urn:microsoft.com/office/officeart/2008/layout/VerticalCurvedList"/>
    <dgm:cxn modelId="{2FDB9ECD-AD4E-4F22-8DA0-9E4B2F642712}" srcId="{5BE2D0CB-5BBD-4A03-A3CB-F48B34989FA3}" destId="{4D870D69-F705-4EC6-AC89-D7870C1AF980}" srcOrd="2" destOrd="0" parTransId="{216519EE-0B24-4ABB-B507-3D62F3F41CB4}" sibTransId="{716D03B2-838A-4556-B22D-16F28C433133}"/>
    <dgm:cxn modelId="{38E86DE8-61DC-4F09-849E-CE139EA1C706}" srcId="{5BE2D0CB-5BBD-4A03-A3CB-F48B34989FA3}" destId="{5DD8EB11-5406-4D7D-A4B3-982550787B16}" srcOrd="0" destOrd="0" parTransId="{7A82C83A-6FFF-4940-9467-E0073BB9CA0B}" sibTransId="{C9CE7A57-E5A3-450C-8737-C72D44C4E0F3}"/>
    <dgm:cxn modelId="{14171FF0-A888-4549-AA3E-204628D7B31A}" type="presOf" srcId="{5DD8EB11-5406-4D7D-A4B3-982550787B16}" destId="{16095D2C-57B4-48CA-953C-267BD9DD484B}" srcOrd="0" destOrd="0" presId="urn:microsoft.com/office/officeart/2008/layout/VerticalCurvedList"/>
    <dgm:cxn modelId="{6034AA91-E7F9-42E4-96B5-E4986A1881D2}" type="presParOf" srcId="{3059196D-AF0C-4463-A93E-812664631BA3}" destId="{558D9870-05E2-484E-9241-818D42D9FADA}" srcOrd="0" destOrd="0" presId="urn:microsoft.com/office/officeart/2008/layout/VerticalCurvedList"/>
    <dgm:cxn modelId="{F3BB05B1-ED3A-46DE-A2AC-512992CB39E9}" type="presParOf" srcId="{558D9870-05E2-484E-9241-818D42D9FADA}" destId="{39FD721C-A262-4C4E-B494-AC1732E6F3A0}" srcOrd="0" destOrd="0" presId="urn:microsoft.com/office/officeart/2008/layout/VerticalCurvedList"/>
    <dgm:cxn modelId="{8E51CA71-31CB-4056-95B2-5206632EB3C9}" type="presParOf" srcId="{39FD721C-A262-4C4E-B494-AC1732E6F3A0}" destId="{849B6A22-FC21-4DC5-A1AF-CBADFA6E7F70}" srcOrd="0" destOrd="0" presId="urn:microsoft.com/office/officeart/2008/layout/VerticalCurvedList"/>
    <dgm:cxn modelId="{52841889-D3AE-4703-9889-D3C9D6C6FF8F}" type="presParOf" srcId="{39FD721C-A262-4C4E-B494-AC1732E6F3A0}" destId="{D0EDBA11-CE96-4FCC-BFE8-4DE9D160E032}" srcOrd="1" destOrd="0" presId="urn:microsoft.com/office/officeart/2008/layout/VerticalCurvedList"/>
    <dgm:cxn modelId="{18358A85-3C44-4686-8E47-3416051376EA}" type="presParOf" srcId="{39FD721C-A262-4C4E-B494-AC1732E6F3A0}" destId="{AF90F929-E81A-499C-8856-3125BD5771DB}" srcOrd="2" destOrd="0" presId="urn:microsoft.com/office/officeart/2008/layout/VerticalCurvedList"/>
    <dgm:cxn modelId="{8CA1ED5C-090B-466C-B4AB-19D18E7DFFC2}" type="presParOf" srcId="{39FD721C-A262-4C4E-B494-AC1732E6F3A0}" destId="{AC2B4F2C-FF8C-404D-92B0-C7C0A29210D1}" srcOrd="3" destOrd="0" presId="urn:microsoft.com/office/officeart/2008/layout/VerticalCurvedList"/>
    <dgm:cxn modelId="{41D657E9-88ED-4FD6-B2C5-7B5CF8C74412}" type="presParOf" srcId="{558D9870-05E2-484E-9241-818D42D9FADA}" destId="{16095D2C-57B4-48CA-953C-267BD9DD484B}" srcOrd="1" destOrd="0" presId="urn:microsoft.com/office/officeart/2008/layout/VerticalCurvedList"/>
    <dgm:cxn modelId="{73B05962-60C1-4313-9BFE-B43670C963FD}" type="presParOf" srcId="{558D9870-05E2-484E-9241-818D42D9FADA}" destId="{57F98E08-EB63-4773-8250-9B6C8F0D79DB}" srcOrd="2" destOrd="0" presId="urn:microsoft.com/office/officeart/2008/layout/VerticalCurvedList"/>
    <dgm:cxn modelId="{7867C257-ACC2-49DE-B48E-9FEF11A04648}" type="presParOf" srcId="{57F98E08-EB63-4773-8250-9B6C8F0D79DB}" destId="{73F439AE-4020-45C5-B27A-2DB6095092F8}" srcOrd="0" destOrd="0" presId="urn:microsoft.com/office/officeart/2008/layout/VerticalCurvedList"/>
    <dgm:cxn modelId="{48F30C87-B575-43D8-856E-43AD55A3D995}" type="presParOf" srcId="{558D9870-05E2-484E-9241-818D42D9FADA}" destId="{DB69836F-FE00-4372-B69A-DF0D28029991}" srcOrd="3" destOrd="0" presId="urn:microsoft.com/office/officeart/2008/layout/VerticalCurvedList"/>
    <dgm:cxn modelId="{05CDC705-C3CA-4A2B-9495-3B2E1CFED770}" type="presParOf" srcId="{558D9870-05E2-484E-9241-818D42D9FADA}" destId="{A23500C6-60B1-485B-9CAE-0E2BED65C988}" srcOrd="4" destOrd="0" presId="urn:microsoft.com/office/officeart/2008/layout/VerticalCurvedList"/>
    <dgm:cxn modelId="{74D332C4-68E0-4DC1-8BAD-BF4BAE35F196}" type="presParOf" srcId="{A23500C6-60B1-485B-9CAE-0E2BED65C988}" destId="{425517B2-2BDC-437A-9C2F-A102F25D4FDA}" srcOrd="0" destOrd="0" presId="urn:microsoft.com/office/officeart/2008/layout/VerticalCurvedList"/>
    <dgm:cxn modelId="{8BB14B5F-51CA-4313-B798-743365D229B1}" type="presParOf" srcId="{558D9870-05E2-484E-9241-818D42D9FADA}" destId="{855F16FA-6E5E-4A9B-8ADF-DBDC9E74FCBD}" srcOrd="5" destOrd="0" presId="urn:microsoft.com/office/officeart/2008/layout/VerticalCurvedList"/>
    <dgm:cxn modelId="{86A3D775-4EAC-46EF-B523-7A9D35E252BF}" type="presParOf" srcId="{558D9870-05E2-484E-9241-818D42D9FADA}" destId="{90C97EE3-0DD3-4CEF-B91B-6E40C1116B73}" srcOrd="6" destOrd="0" presId="urn:microsoft.com/office/officeart/2008/layout/VerticalCurvedList"/>
    <dgm:cxn modelId="{5A47BCAD-9E4C-42B1-8C90-20A64166D23B}" type="presParOf" srcId="{90C97EE3-0DD3-4CEF-B91B-6E40C1116B73}" destId="{AEB5CEEA-1212-4802-ABBD-5D31E94559C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EDBA11-CE96-4FCC-BFE8-4DE9D160E032}">
      <dsp:nvSpPr>
        <dsp:cNvPr id="0" name=""/>
        <dsp:cNvSpPr/>
      </dsp:nvSpPr>
      <dsp:spPr>
        <a:xfrm>
          <a:off x="-6333615" y="-943011"/>
          <a:ext cx="7337253" cy="7337253"/>
        </a:xfrm>
        <a:prstGeom prst="blockArc">
          <a:avLst>
            <a:gd name="adj1" fmla="val 18900000"/>
            <a:gd name="adj2" fmla="val 2700000"/>
            <a:gd name="adj3" fmla="val 294"/>
          </a:avLst>
        </a:prstGeom>
        <a:noFill/>
        <a:ln w="63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095D2C-57B4-48CA-953C-267BD9DD484B}">
      <dsp:nvSpPr>
        <dsp:cNvPr id="0" name=""/>
        <dsp:cNvSpPr/>
      </dsp:nvSpPr>
      <dsp:spPr>
        <a:xfrm>
          <a:off x="363686" y="0"/>
          <a:ext cx="10568563" cy="1512629"/>
        </a:xfrm>
        <a:prstGeom prst="rect">
          <a:avLst/>
        </a:prstGeom>
        <a:gradFill rotWithShape="0">
          <a:gsLst>
            <a:gs pos="69000">
              <a:schemeClr val="accent4">
                <a:satMod val="103000"/>
                <a:lumMod val="102000"/>
                <a:tint val="94000"/>
              </a:schemeClr>
            </a:gs>
            <a:gs pos="34000">
              <a:schemeClr val="accent4">
                <a:satMod val="110000"/>
                <a:lumMod val="100000"/>
                <a:shade val="100000"/>
              </a:schemeClr>
            </a:gs>
            <a:gs pos="100000">
              <a:schemeClr val="accent4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865383" tIns="162560" rIns="162560" bIns="162560" numCol="1" spcCol="1270" anchor="ctr" anchorCtr="0">
          <a:noAutofit/>
        </a:bodyPr>
        <a:lstStyle/>
        <a:p>
          <a:pPr marL="0" lvl="0" indent="0" algn="ctr" defTabSz="2844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3686" y="0"/>
        <a:ext cx="10568563" cy="1512629"/>
      </dsp:txXfrm>
    </dsp:sp>
    <dsp:sp modelId="{73F439AE-4020-45C5-B27A-2DB6095092F8}">
      <dsp:nvSpPr>
        <dsp:cNvPr id="0" name=""/>
        <dsp:cNvSpPr/>
      </dsp:nvSpPr>
      <dsp:spPr>
        <a:xfrm>
          <a:off x="-96435" y="112349"/>
          <a:ext cx="1362807" cy="136280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69836F-FE00-4372-B69A-DF0D28029991}">
      <dsp:nvSpPr>
        <dsp:cNvPr id="0" name=""/>
        <dsp:cNvSpPr/>
      </dsp:nvSpPr>
      <dsp:spPr>
        <a:xfrm>
          <a:off x="255221" y="1868796"/>
          <a:ext cx="10674282" cy="1434905"/>
        </a:xfrm>
        <a:prstGeom prst="rect">
          <a:avLst/>
        </a:prstGeom>
        <a:gradFill rotWithShape="0">
          <a:gsLst>
            <a:gs pos="0">
              <a:schemeClr val="accent4">
                <a:hueOff val="-5598875"/>
                <a:satOff val="2630"/>
                <a:lumOff val="98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5598875"/>
                <a:satOff val="2630"/>
                <a:lumOff val="98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5598875"/>
                <a:satOff val="2630"/>
                <a:lumOff val="98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65383" tIns="162560" rIns="162560" bIns="162560" numCol="1" spcCol="1270" anchor="ctr" anchorCtr="0">
          <a:noAutofit/>
        </a:bodyPr>
        <a:lstStyle/>
        <a:p>
          <a:pPr marL="0" lvl="0" indent="0" algn="l" defTabSz="2844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5221" y="1868796"/>
        <a:ext cx="10674282" cy="1434905"/>
      </dsp:txXfrm>
    </dsp:sp>
    <dsp:sp modelId="{425517B2-2BDC-437A-9C2F-A102F25D4FDA}">
      <dsp:nvSpPr>
        <dsp:cNvPr id="0" name=""/>
        <dsp:cNvSpPr/>
      </dsp:nvSpPr>
      <dsp:spPr>
        <a:xfrm flipH="1">
          <a:off x="499786" y="2585375"/>
          <a:ext cx="398989" cy="10061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-5598875"/>
              <a:satOff val="2630"/>
              <a:lumOff val="98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5F16FA-6E5E-4A9B-8ADF-DBDC9E74FCBD}">
      <dsp:nvSpPr>
        <dsp:cNvPr id="0" name=""/>
        <dsp:cNvSpPr/>
      </dsp:nvSpPr>
      <dsp:spPr>
        <a:xfrm>
          <a:off x="584968" y="3660582"/>
          <a:ext cx="10383937" cy="1400802"/>
        </a:xfrm>
        <a:prstGeom prst="rect">
          <a:avLst/>
        </a:prstGeom>
        <a:gradFill rotWithShape="1">
          <a:gsLst>
            <a:gs pos="0">
              <a:schemeClr val="accent1">
                <a:satMod val="103000"/>
                <a:lumMod val="102000"/>
                <a:tint val="94000"/>
              </a:schemeClr>
            </a:gs>
            <a:gs pos="50000">
              <a:schemeClr val="accent1">
                <a:satMod val="110000"/>
                <a:lumMod val="100000"/>
                <a:shade val="100000"/>
              </a:schemeClr>
            </a:gs>
            <a:gs pos="100000">
              <a:schemeClr val="accent1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865383" tIns="162560" rIns="162560" bIns="162560" numCol="1" spcCol="1270" anchor="ctr" anchorCtr="0">
          <a:noAutofit/>
        </a:bodyPr>
        <a:lstStyle/>
        <a:p>
          <a:pPr marL="0" lvl="0" indent="0" algn="l" defTabSz="2844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4968" y="3660582"/>
        <a:ext cx="10383937" cy="1400802"/>
      </dsp:txXfrm>
    </dsp:sp>
    <dsp:sp modelId="{AEB5CEEA-1212-4802-ABBD-5D31E94559C2}">
      <dsp:nvSpPr>
        <dsp:cNvPr id="0" name=""/>
        <dsp:cNvSpPr/>
      </dsp:nvSpPr>
      <dsp:spPr>
        <a:xfrm flipH="1" flipV="1">
          <a:off x="183178" y="4258882"/>
          <a:ext cx="918518" cy="665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-11197749"/>
              <a:satOff val="5260"/>
              <a:lumOff val="195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50ED9C-6651-469D-8DC9-1056FDFEC381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CA8F04-B9CB-48D5-8B1C-25A4EB4E1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555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2381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193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569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358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85970-6B69-4FDD-8570-D45455331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984EAF-C678-4115-993C-9028A97F7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45C74-7AF3-4CA8-976F-E110CC5A0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4D5974-E81B-4FCB-BAC7-E1AEC1D7E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BBEA6A-71F0-4073-A897-3CDF9E475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2053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D4CD5-FBBE-4A6B-8D63-D5A24AA06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6F9BC-EF80-4A29-B7DF-F27E458CBB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6C1AD2-CD60-4AA2-8AA7-1D880969A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D7D410-F8E0-479C-8DBE-041BA7197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8E3D09-431F-404C-AF84-EA178E8FF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9561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E04AD-419F-4501-B616-B56013997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3FBCF6-78FC-47B1-A873-AA73FACF4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7AE637-26D1-45C1-84A3-F3CCC43A3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C823D-592D-4406-9066-690F6F344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68B85E-F3A4-4D2C-971C-1B46C398E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3651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CB3F9-1A37-43E0-9AE4-00B5E4389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C55933-CB36-4B2A-AFCA-B36E743185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35279-1F3F-4713-91E1-2EE19C361C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FD7854-050B-4E97-9718-3FC152889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93ACA3-70BA-4F08-B78A-08E6ADB5E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EE5965-4DFC-46A6-9915-CFDABBB09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604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2BA01-640E-454E-8E40-EB5C67FBC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E60700-5EEB-48B8-BF0A-A0EAE45315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C1BBE6-B0C0-4319-80D8-E869CCDB9E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6C811E-E986-4557-A88E-642FF825E1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91182A-966F-4C55-9C5C-26DCFF1F73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CEC5BF-8F1C-4F31-AA06-A54543E1A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775AFC-D1B0-4ACC-966C-69EF122AD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D432B1-1F59-4CB1-9099-3CED5A170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2327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5958B-897B-4BF7-BAC6-39E483445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E51B27-7BDC-40B5-98A5-339EB554D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CBBDAC-281F-458A-99AE-708AB6DDD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61B311-6D42-4E85-8006-CC452856C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2433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8C4BB7-DA49-4807-B294-06C536D95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CF8137-0AF4-4D74-96F4-B782E980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94D8D5-BFEC-4C22-B3BE-EEF099C96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7685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DC796-E9C8-4378-B65D-70FE6B1F8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7E0026-0451-41FF-BFB0-493E22ED7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C6E902-15ED-4AB1-A8E8-077CE1A111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E50A46-2380-4365-8650-CB329E3DA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499D4D-F6AB-4A3C-8E4C-C03D87383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0630A3-99BF-4421-ABAD-F56523B0B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507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4940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74291-35CE-46F7-A141-088D9AAE7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806512-0D0E-4151-AB8E-B7D824EE16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BA26BD-8B2F-4F83-92EB-FDBB7FBDFA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D20613-C09E-4976-90D1-ED4936E36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D63A6A-4C85-4D1C-9009-E5D996DF0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7CD7D9-9E6C-44B3-8A95-0BBD30852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206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B05CD-90C5-43E8-ABF7-D21074F37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B6F11C-F635-44FF-B9EC-687C57807C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18F82-7554-4F3F-8812-B4268137D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DA424E-7215-4280-8D0C-399179688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C3AEC3-5E54-4B5A-964F-FFDDE19AC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726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EBFDD7-08ED-49FA-A643-F1DB769958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8876FE-4610-4F12-9FF1-34003D0B08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487D3-4E3D-45BB-B39D-D25A133A5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811244-B4C5-4F29-A673-AB061BBD8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76A616-FDAA-4558-8A32-1D50A43F2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958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852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935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052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865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651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022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559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FACA0-CCAD-470F-94BA-12E5BD0987C7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035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DD87E8-A12F-4C4A-A993-729F0864D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BBF7BE-39F7-4287-A177-83D5238ED0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E6CF74-A109-4CA7-8C68-E536AD624C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24088-B0E7-4590-8691-F99230761135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96D7C6-E2A4-4088-A83E-9314F93153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1980FF-68DC-4E61-A8EC-09876249AE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96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audio" Target="../media/media2.m4a"/><Relationship Id="rId7" Type="http://schemas.openxmlformats.org/officeDocument/2006/relationships/image" Target="../media/image30.png"/><Relationship Id="rId12" Type="http://schemas.openxmlformats.org/officeDocument/2006/relationships/image" Target="../media/image21.png"/><Relationship Id="rId2" Type="http://schemas.microsoft.com/office/2007/relationships/media" Target="../media/media2.m4a"/><Relationship Id="rId1" Type="http://schemas.openxmlformats.org/officeDocument/2006/relationships/tags" Target="../tags/tag3.xml"/><Relationship Id="rId6" Type="http://schemas.openxmlformats.org/officeDocument/2006/relationships/image" Target="../media/image29.jpeg"/><Relationship Id="rId11" Type="http://schemas.openxmlformats.org/officeDocument/2006/relationships/image" Target="../media/image34.jpg"/><Relationship Id="rId5" Type="http://schemas.openxmlformats.org/officeDocument/2006/relationships/image" Target="../media/image28.jpeg"/><Relationship Id="rId10" Type="http://schemas.openxmlformats.org/officeDocument/2006/relationships/image" Target="../media/image3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36.jp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37.jpg"/><Relationship Id="rId4" Type="http://schemas.openxmlformats.org/officeDocument/2006/relationships/image" Target="../media/image3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3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32.jpeg"/><Relationship Id="rId4" Type="http://schemas.openxmlformats.org/officeDocument/2006/relationships/image" Target="../media/image39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29.jpeg"/><Relationship Id="rId7" Type="http://schemas.openxmlformats.org/officeDocument/2006/relationships/image" Target="../media/image3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g"/><Relationship Id="rId5" Type="http://schemas.openxmlformats.org/officeDocument/2006/relationships/image" Target="../media/image32.jpeg"/><Relationship Id="rId4" Type="http://schemas.openxmlformats.org/officeDocument/2006/relationships/image" Target="../media/image40.png"/><Relationship Id="rId9" Type="http://schemas.openxmlformats.org/officeDocument/2006/relationships/image" Target="../media/image3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microsoft.com/office/2007/relationships/hdphoto" Target="../media/hdphoto6.wdp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microsoft.com/office/2007/relationships/hdphoto" Target="../media/hdphoto7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microsoft.com/office/2007/relationships/hdphoto" Target="../media/hdphoto7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3.xml"/><Relationship Id="rId4" Type="http://schemas.microsoft.com/office/2007/relationships/hdphoto" Target="../media/hdphoto8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microsoft.com/office/2007/relationships/hdphoto" Target="../media/hdphoto3.wdp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7371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5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4" y="2438401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1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856" y="115159"/>
            <a:ext cx="12610352" cy="10935051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570516" y="2087593"/>
            <a:ext cx="8683608" cy="418123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3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10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2" y="4800727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40" y="3330311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6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33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9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2044989" y="3475500"/>
            <a:ext cx="7849972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87" tIns="54743" rIns="109487" bIns="54743" anchor="ctr"/>
          <a:lstStyle/>
          <a:p>
            <a:pPr algn="ctr" defTabSz="1459502"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UVN Minh Map" panose="00000400000000000000" pitchFamily="2" charset="0"/>
                <a:cs typeface="Times New Roman" panose="02020603050405020304" pitchFamily="18" charset="0"/>
              </a:rPr>
              <a:t>TỰ NHIÊN VÀ XÃ HỘI</a:t>
            </a:r>
            <a:endParaRPr lang="zh-CN" altLang="en-US" sz="2800" b="1" dirty="0">
              <a:solidFill>
                <a:srgbClr val="FF0000"/>
              </a:solidFill>
              <a:latin typeface="UVN Minh Map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391247" y="2490145"/>
            <a:ext cx="7042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30576">
              <a:lnSpc>
                <a:spcPct val="150000"/>
              </a:lnSpc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PHÚC LỢI</a:t>
            </a:r>
            <a:endParaRPr lang="vi-VN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38030" y="4933516"/>
            <a:ext cx="798521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267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267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267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4267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267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67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267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267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267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                                                                </a:t>
            </a:r>
            <a:endParaRPr lang="en-US" sz="4267" b="1" i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42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738"/>
    </mc:Choice>
    <mc:Fallback xmlns="">
      <p:transition advTm="13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1" grpId="0"/>
      <p:bldP spid="24" grpId="0"/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68" y="3831336"/>
            <a:ext cx="3502152" cy="3502152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7863840" y="1414272"/>
            <a:ext cx="1450848" cy="707136"/>
          </a:xfrm>
          <a:prstGeom prst="wedgeEllipseCallout">
            <a:avLst>
              <a:gd name="adj1" fmla="val -65647"/>
              <a:gd name="adj2" fmla="val 3472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Nhà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của</a:t>
            </a:r>
            <a:r>
              <a:rPr lang="en-US" sz="2000" dirty="0">
                <a:solidFill>
                  <a:schemeClr val="tx1"/>
                </a:solidFill>
              </a:rPr>
              <a:t> Minh</a:t>
            </a:r>
          </a:p>
        </p:txBody>
      </p:sp>
    </p:spTree>
    <p:extLst>
      <p:ext uri="{BB962C8B-B14F-4D97-AF65-F5344CB8AC3E}">
        <p14:creationId xmlns:p14="http://schemas.microsoft.com/office/powerpoint/2010/main" val="2735344474"/>
      </p:ext>
    </p:extLst>
  </p:cSld>
  <p:clrMapOvr>
    <a:masterClrMapping/>
  </p:clrMapOvr>
  <p:transition spd="slow">
    <p:circl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l="-8000" t="-12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44809" y="1910862"/>
            <a:ext cx="33345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SVNTradeMark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SVNTradeMark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SVNTradeMark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SVNTradeMark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2: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02361" y="3048000"/>
            <a:ext cx="102194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Cooper Black" panose="02040603050506020204" pitchFamily="18" charset="0"/>
                <a:ea typeface="+mn-ea"/>
                <a:cs typeface="+mn-cs"/>
              </a:rPr>
              <a:t>TÌM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Cooper Black" panose="02040603050506020204" pitchFamily="18" charset="0"/>
                <a:ea typeface="+mn-ea"/>
                <a:cs typeface="+mn-cs"/>
              </a:rPr>
              <a:t> HIỂU MỘT SỐ LOẠI NHÀ Ở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Cooper Black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8809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00" y="262638"/>
            <a:ext cx="3516892" cy="20614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492" y="262638"/>
            <a:ext cx="3425628" cy="20614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120" y="150517"/>
            <a:ext cx="3827970" cy="22856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317" y="2544418"/>
            <a:ext cx="3050167" cy="20408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734" y="2699249"/>
            <a:ext cx="2654553" cy="37720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034" y="3360019"/>
            <a:ext cx="3763618" cy="365594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36476" y="4693492"/>
            <a:ext cx="6400258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i="1" dirty="0" err="1">
                <a:solidFill>
                  <a:srgbClr val="C00000"/>
                </a:solidFill>
              </a:rPr>
              <a:t>Kể</a:t>
            </a:r>
            <a:r>
              <a:rPr lang="en-US" sz="2600" b="1" i="1" dirty="0">
                <a:solidFill>
                  <a:srgbClr val="C00000"/>
                </a:solidFill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</a:rPr>
              <a:t>tên</a:t>
            </a:r>
            <a:r>
              <a:rPr lang="en-US" sz="2600" b="1" i="1" dirty="0">
                <a:solidFill>
                  <a:srgbClr val="C00000"/>
                </a:solidFill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</a:rPr>
              <a:t>các</a:t>
            </a:r>
            <a:r>
              <a:rPr lang="en-US" sz="2600" b="1" i="1" dirty="0">
                <a:solidFill>
                  <a:srgbClr val="C00000"/>
                </a:solidFill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</a:rPr>
              <a:t>loại</a:t>
            </a:r>
            <a:r>
              <a:rPr lang="en-US" sz="2600" b="1" i="1" dirty="0">
                <a:solidFill>
                  <a:srgbClr val="C00000"/>
                </a:solidFill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</a:rPr>
              <a:t>nhà</a:t>
            </a:r>
            <a:r>
              <a:rPr lang="en-US" sz="2600" b="1" i="1" dirty="0">
                <a:solidFill>
                  <a:srgbClr val="C00000"/>
                </a:solidFill>
              </a:rPr>
              <a:t> ở </a:t>
            </a:r>
            <a:r>
              <a:rPr lang="en-US" sz="2600" b="1" i="1" dirty="0" err="1">
                <a:solidFill>
                  <a:srgbClr val="C00000"/>
                </a:solidFill>
              </a:rPr>
              <a:t>và</a:t>
            </a:r>
            <a:r>
              <a:rPr lang="en-US" sz="2600" b="1" i="1" dirty="0">
                <a:solidFill>
                  <a:srgbClr val="C00000"/>
                </a:solidFill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</a:rPr>
              <a:t>giới</a:t>
            </a:r>
            <a:r>
              <a:rPr lang="en-US" sz="2600" b="1" i="1" dirty="0">
                <a:solidFill>
                  <a:srgbClr val="C00000"/>
                </a:solidFill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</a:rPr>
              <a:t>thiệu</a:t>
            </a:r>
            <a:r>
              <a:rPr lang="en-US" sz="2600" b="1" i="1" dirty="0">
                <a:solidFill>
                  <a:srgbClr val="C00000"/>
                </a:solidFill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</a:rPr>
              <a:t>một</a:t>
            </a:r>
            <a:r>
              <a:rPr lang="en-US" sz="2600" b="1" i="1" dirty="0">
                <a:solidFill>
                  <a:srgbClr val="C00000"/>
                </a:solidFill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</a:rPr>
              <a:t>số</a:t>
            </a:r>
            <a:r>
              <a:rPr lang="en-US" sz="2600" b="1" i="1" dirty="0">
                <a:solidFill>
                  <a:srgbClr val="C00000"/>
                </a:solidFill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</a:rPr>
              <a:t>loại</a:t>
            </a:r>
            <a:r>
              <a:rPr lang="en-US" sz="2600" b="1" i="1" dirty="0">
                <a:solidFill>
                  <a:srgbClr val="C00000"/>
                </a:solidFill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</a:rPr>
              <a:t>nhà</a:t>
            </a:r>
            <a:r>
              <a:rPr lang="en-US" sz="2600" b="1" i="1" dirty="0">
                <a:solidFill>
                  <a:srgbClr val="C00000"/>
                </a:solidFill>
              </a:rPr>
              <a:t> ở, </a:t>
            </a:r>
            <a:r>
              <a:rPr lang="en-US" sz="2600" b="1" i="1" dirty="0" err="1">
                <a:solidFill>
                  <a:srgbClr val="C00000"/>
                </a:solidFill>
              </a:rPr>
              <a:t>khung</a:t>
            </a:r>
            <a:r>
              <a:rPr lang="en-US" sz="2600" b="1" i="1" dirty="0">
                <a:solidFill>
                  <a:srgbClr val="C00000"/>
                </a:solidFill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</a:rPr>
              <a:t>cảnh</a:t>
            </a:r>
            <a:r>
              <a:rPr lang="en-US" sz="2600" b="1" i="1" dirty="0">
                <a:solidFill>
                  <a:srgbClr val="C00000"/>
                </a:solidFill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</a:rPr>
              <a:t>xung</a:t>
            </a:r>
            <a:r>
              <a:rPr lang="en-US" sz="2600" b="1" i="1" dirty="0">
                <a:solidFill>
                  <a:srgbClr val="C00000"/>
                </a:solidFill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</a:rPr>
              <a:t>quanh</a:t>
            </a:r>
            <a:r>
              <a:rPr lang="en-US" sz="2600" b="1" i="1" dirty="0">
                <a:solidFill>
                  <a:srgbClr val="C00000"/>
                </a:solidFill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</a:rPr>
              <a:t>nhà</a:t>
            </a:r>
            <a:r>
              <a:rPr lang="en-US" sz="2600" b="1" i="1" dirty="0">
                <a:solidFill>
                  <a:srgbClr val="C00000"/>
                </a:solidFill>
              </a:rPr>
              <a:t> ở </a:t>
            </a:r>
            <a:r>
              <a:rPr lang="en-US" sz="2600" b="1" i="1" dirty="0" err="1">
                <a:solidFill>
                  <a:srgbClr val="C00000"/>
                </a:solidFill>
              </a:rPr>
              <a:t>mà</a:t>
            </a:r>
            <a:r>
              <a:rPr lang="en-US" sz="2600" b="1" i="1" dirty="0">
                <a:solidFill>
                  <a:srgbClr val="C00000"/>
                </a:solidFill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</a:rPr>
              <a:t>các</a:t>
            </a:r>
            <a:r>
              <a:rPr lang="en-US" sz="2600" b="1" i="1" dirty="0">
                <a:solidFill>
                  <a:srgbClr val="C00000"/>
                </a:solidFill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</a:rPr>
              <a:t>bạn</a:t>
            </a:r>
            <a:r>
              <a:rPr lang="en-US" sz="2600" b="1" i="1" dirty="0">
                <a:solidFill>
                  <a:srgbClr val="C00000"/>
                </a:solidFill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</a:rPr>
              <a:t>vừa</a:t>
            </a:r>
            <a:r>
              <a:rPr lang="en-US" sz="2600" b="1" i="1" dirty="0">
                <a:solidFill>
                  <a:srgbClr val="C00000"/>
                </a:solidFill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</a:rPr>
              <a:t>quan</a:t>
            </a:r>
            <a:r>
              <a:rPr lang="en-US" sz="2600" b="1" i="1" dirty="0">
                <a:solidFill>
                  <a:srgbClr val="C00000"/>
                </a:solidFill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</a:rPr>
              <a:t>sát</a:t>
            </a:r>
            <a:r>
              <a:rPr lang="en-US" sz="2600" b="1" i="1" dirty="0">
                <a:solidFill>
                  <a:srgbClr val="C00000"/>
                </a:solidFill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</a:rPr>
              <a:t>trong</a:t>
            </a:r>
            <a:r>
              <a:rPr lang="en-US" sz="2600" b="1" i="1" dirty="0">
                <a:solidFill>
                  <a:srgbClr val="C00000"/>
                </a:solidFill>
              </a:rPr>
              <a:t> video.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00962" y="4674802"/>
            <a:ext cx="6459989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i="1" dirty="0" err="1">
                <a:solidFill>
                  <a:srgbClr val="0070C0"/>
                </a:solidFill>
              </a:rPr>
              <a:t>Có</a:t>
            </a:r>
            <a:r>
              <a:rPr lang="en-US" sz="2600" b="1" i="1" dirty="0">
                <a:solidFill>
                  <a:srgbClr val="0070C0"/>
                </a:solidFill>
              </a:rPr>
              <a:t> </a:t>
            </a:r>
            <a:r>
              <a:rPr lang="en-US" sz="2600" b="1" i="1" dirty="0" err="1">
                <a:solidFill>
                  <a:srgbClr val="0070C0"/>
                </a:solidFill>
              </a:rPr>
              <a:t>rất</a:t>
            </a:r>
            <a:r>
              <a:rPr lang="en-US" sz="2600" b="1" i="1" dirty="0">
                <a:solidFill>
                  <a:srgbClr val="0070C0"/>
                </a:solidFill>
              </a:rPr>
              <a:t> </a:t>
            </a:r>
            <a:r>
              <a:rPr lang="en-US" sz="2600" b="1" i="1" dirty="0" err="1">
                <a:solidFill>
                  <a:srgbClr val="0070C0"/>
                </a:solidFill>
              </a:rPr>
              <a:t>nhiều</a:t>
            </a:r>
            <a:r>
              <a:rPr lang="en-US" sz="2600" b="1" i="1" dirty="0">
                <a:solidFill>
                  <a:srgbClr val="0070C0"/>
                </a:solidFill>
              </a:rPr>
              <a:t> </a:t>
            </a:r>
            <a:r>
              <a:rPr lang="en-US" sz="2600" b="1" i="1" dirty="0" err="1">
                <a:solidFill>
                  <a:srgbClr val="0070C0"/>
                </a:solidFill>
              </a:rPr>
              <a:t>loại</a:t>
            </a:r>
            <a:r>
              <a:rPr lang="en-US" sz="2600" b="1" i="1" dirty="0">
                <a:solidFill>
                  <a:srgbClr val="0070C0"/>
                </a:solidFill>
              </a:rPr>
              <a:t> </a:t>
            </a:r>
            <a:r>
              <a:rPr lang="en-US" sz="2600" b="1" i="1" dirty="0" err="1">
                <a:solidFill>
                  <a:srgbClr val="0070C0"/>
                </a:solidFill>
              </a:rPr>
              <a:t>nhà</a:t>
            </a:r>
            <a:r>
              <a:rPr lang="en-US" sz="2600" b="1" i="1" dirty="0">
                <a:solidFill>
                  <a:srgbClr val="0070C0"/>
                </a:solidFill>
              </a:rPr>
              <a:t> ở </a:t>
            </a:r>
            <a:r>
              <a:rPr lang="en-US" sz="2600" b="1" i="1" dirty="0" err="1">
                <a:solidFill>
                  <a:srgbClr val="0070C0"/>
                </a:solidFill>
              </a:rPr>
              <a:t>khác</a:t>
            </a:r>
            <a:r>
              <a:rPr lang="en-US" sz="2600" b="1" i="1" dirty="0">
                <a:solidFill>
                  <a:srgbClr val="0070C0"/>
                </a:solidFill>
              </a:rPr>
              <a:t> </a:t>
            </a:r>
            <a:r>
              <a:rPr lang="en-US" sz="2600" b="1" i="1" dirty="0" err="1">
                <a:solidFill>
                  <a:srgbClr val="0070C0"/>
                </a:solidFill>
              </a:rPr>
              <a:t>nhau</a:t>
            </a:r>
            <a:r>
              <a:rPr lang="en-US" sz="2600" b="1" i="1" dirty="0">
                <a:solidFill>
                  <a:srgbClr val="0070C0"/>
                </a:solidFill>
              </a:rPr>
              <a:t> </a:t>
            </a:r>
            <a:r>
              <a:rPr lang="en-US" sz="2600" b="1" i="1" dirty="0" err="1">
                <a:solidFill>
                  <a:srgbClr val="0070C0"/>
                </a:solidFill>
              </a:rPr>
              <a:t>và</a:t>
            </a:r>
            <a:r>
              <a:rPr lang="en-US" sz="2600" b="1" i="1" dirty="0">
                <a:solidFill>
                  <a:srgbClr val="0070C0"/>
                </a:solidFill>
              </a:rPr>
              <a:t> </a:t>
            </a:r>
            <a:r>
              <a:rPr lang="en-US" sz="2600" b="1" i="1" dirty="0" err="1">
                <a:solidFill>
                  <a:srgbClr val="0070C0"/>
                </a:solidFill>
              </a:rPr>
              <a:t>đặc</a:t>
            </a:r>
            <a:r>
              <a:rPr lang="en-US" sz="2600" b="1" i="1" dirty="0">
                <a:solidFill>
                  <a:srgbClr val="0070C0"/>
                </a:solidFill>
              </a:rPr>
              <a:t> </a:t>
            </a:r>
            <a:r>
              <a:rPr lang="en-US" sz="2600" b="1" i="1" dirty="0" err="1">
                <a:solidFill>
                  <a:srgbClr val="0070C0"/>
                </a:solidFill>
              </a:rPr>
              <a:t>điểm</a:t>
            </a:r>
            <a:r>
              <a:rPr lang="en-US" sz="2600" b="1" i="1" dirty="0">
                <a:solidFill>
                  <a:srgbClr val="0070C0"/>
                </a:solidFill>
              </a:rPr>
              <a:t> </a:t>
            </a:r>
            <a:r>
              <a:rPr lang="en-US" sz="2600" b="1" i="1" dirty="0" err="1">
                <a:solidFill>
                  <a:srgbClr val="0070C0"/>
                </a:solidFill>
              </a:rPr>
              <a:t>không</a:t>
            </a:r>
            <a:r>
              <a:rPr lang="en-US" sz="2600" b="1" i="1" dirty="0">
                <a:solidFill>
                  <a:srgbClr val="0070C0"/>
                </a:solidFill>
              </a:rPr>
              <a:t> </a:t>
            </a:r>
            <a:r>
              <a:rPr lang="en-US" sz="2600" b="1" i="1" dirty="0" err="1">
                <a:solidFill>
                  <a:srgbClr val="0070C0"/>
                </a:solidFill>
              </a:rPr>
              <a:t>gian</a:t>
            </a:r>
            <a:r>
              <a:rPr lang="en-US" sz="2600" b="1" i="1" dirty="0">
                <a:solidFill>
                  <a:srgbClr val="0070C0"/>
                </a:solidFill>
              </a:rPr>
              <a:t> </a:t>
            </a:r>
            <a:r>
              <a:rPr lang="en-US" sz="2600" b="1" i="1" dirty="0" err="1">
                <a:solidFill>
                  <a:srgbClr val="0070C0"/>
                </a:solidFill>
              </a:rPr>
              <a:t>xung</a:t>
            </a:r>
            <a:r>
              <a:rPr lang="en-US" sz="2600" b="1" i="1" dirty="0">
                <a:solidFill>
                  <a:srgbClr val="0070C0"/>
                </a:solidFill>
              </a:rPr>
              <a:t> </a:t>
            </a:r>
            <a:r>
              <a:rPr lang="en-US" sz="2600" b="1" i="1" dirty="0" err="1">
                <a:solidFill>
                  <a:srgbClr val="0070C0"/>
                </a:solidFill>
              </a:rPr>
              <a:t>quanh</a:t>
            </a:r>
            <a:r>
              <a:rPr lang="en-US" sz="2600" b="1" i="1" dirty="0">
                <a:solidFill>
                  <a:srgbClr val="0070C0"/>
                </a:solidFill>
              </a:rPr>
              <a:t> </a:t>
            </a:r>
            <a:r>
              <a:rPr lang="en-US" sz="2600" b="1" i="1" dirty="0" err="1">
                <a:solidFill>
                  <a:srgbClr val="0070C0"/>
                </a:solidFill>
              </a:rPr>
              <a:t>của</a:t>
            </a:r>
            <a:r>
              <a:rPr lang="en-US" sz="2600" b="1" i="1" dirty="0">
                <a:solidFill>
                  <a:srgbClr val="0070C0"/>
                </a:solidFill>
              </a:rPr>
              <a:t> </a:t>
            </a:r>
            <a:r>
              <a:rPr lang="en-US" sz="2600" b="1" i="1" dirty="0" err="1">
                <a:solidFill>
                  <a:srgbClr val="0070C0"/>
                </a:solidFill>
              </a:rPr>
              <a:t>từng</a:t>
            </a:r>
            <a:r>
              <a:rPr lang="en-US" sz="2600" b="1" i="1" dirty="0">
                <a:solidFill>
                  <a:srgbClr val="0070C0"/>
                </a:solidFill>
              </a:rPr>
              <a:t> </a:t>
            </a:r>
            <a:r>
              <a:rPr lang="en-US" sz="2600" b="1" i="1" dirty="0" err="1">
                <a:solidFill>
                  <a:srgbClr val="0070C0"/>
                </a:solidFill>
              </a:rPr>
              <a:t>loại</a:t>
            </a:r>
            <a:r>
              <a:rPr lang="en-US" sz="2600" b="1" i="1" dirty="0">
                <a:solidFill>
                  <a:srgbClr val="0070C0"/>
                </a:solidFill>
              </a:rPr>
              <a:t> </a:t>
            </a:r>
            <a:r>
              <a:rPr lang="en-US" sz="2600" b="1" i="1" dirty="0" err="1">
                <a:solidFill>
                  <a:srgbClr val="0070C0"/>
                </a:solidFill>
              </a:rPr>
              <a:t>nhà</a:t>
            </a:r>
            <a:r>
              <a:rPr lang="en-US" sz="2600" b="1" i="1" dirty="0">
                <a:solidFill>
                  <a:srgbClr val="0070C0"/>
                </a:solidFill>
              </a:rPr>
              <a:t> ở </a:t>
            </a:r>
            <a:r>
              <a:rPr lang="en-US" sz="2600" b="1" i="1" dirty="0" err="1">
                <a:solidFill>
                  <a:srgbClr val="0070C0"/>
                </a:solidFill>
              </a:rPr>
              <a:t>cũng</a:t>
            </a:r>
            <a:r>
              <a:rPr lang="en-US" sz="2600" b="1" i="1" dirty="0">
                <a:solidFill>
                  <a:srgbClr val="0070C0"/>
                </a:solidFill>
              </a:rPr>
              <a:t> </a:t>
            </a:r>
            <a:r>
              <a:rPr lang="en-US" sz="2600" b="1" i="1" dirty="0" err="1">
                <a:solidFill>
                  <a:srgbClr val="0070C0"/>
                </a:solidFill>
              </a:rPr>
              <a:t>khác</a:t>
            </a:r>
            <a:r>
              <a:rPr lang="en-US" sz="2600" b="1" i="1" dirty="0">
                <a:solidFill>
                  <a:srgbClr val="0070C0"/>
                </a:solidFill>
              </a:rPr>
              <a:t> </a:t>
            </a:r>
            <a:r>
              <a:rPr lang="en-US" sz="2600" b="1" i="1" dirty="0" err="1">
                <a:solidFill>
                  <a:srgbClr val="0070C0"/>
                </a:solidFill>
              </a:rPr>
              <a:t>nhau</a:t>
            </a:r>
            <a:r>
              <a:rPr lang="en-US" sz="2600" b="1" i="1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162" y="2555703"/>
            <a:ext cx="2785344" cy="2018262"/>
          </a:xfrm>
          <a:prstGeom prst="rect">
            <a:avLst/>
          </a:prstGeom>
        </p:spPr>
      </p:pic>
      <p:pic>
        <p:nvPicPr>
          <p:cNvPr id="12" name="Hẻm 68-188-7 Nguyễn Văn Linh 10">
            <a:hlinkClick r:id="" action="ppaction://media"/>
            <a:extLst>
              <a:ext uri="{FF2B5EF4-FFF2-40B4-BE49-F238E27FC236}">
                <a16:creationId xmlns:a16="http://schemas.microsoft.com/office/drawing/2014/main" id="{1488FF7A-6D66-4020-8977-1257C3DF3B4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197" y="643391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36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827">
        <p:split orient="vert"/>
      </p:transition>
    </mc:Choice>
    <mc:Fallback xmlns="">
      <p:transition spd="slow" advTm="30827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18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0" grpId="0"/>
      <p:bldP spid="10" grpId="1"/>
      <p:bldP spid="11" grpId="0"/>
    </p:bldLst>
  </p:timing>
  <p:extLst>
    <p:ext uri="{E180D4A7-C9FB-4DFB-919C-405C955672EB}">
      <p14:showEvtLst xmlns:p14="http://schemas.microsoft.com/office/powerpoint/2010/main">
        <p14:playEvt time="72" objId="8"/>
        <p14:triggerEvt type="onClick" time="73" objId="8"/>
        <p14:stopEvt time="8677" objId="8"/>
        <p14:playEvt time="17922" objId="12"/>
        <p14:triggerEvt type="onClick" time="17922" objId="12"/>
        <p14:stopEvt time="29806" objId="12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25091" y="258991"/>
            <a:ext cx="93009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sàn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trưng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đồng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tộc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miền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núi</a:t>
            </a:r>
            <a:endParaRPr lang="en-US" sz="2800" b="1" dirty="0">
              <a:solidFill>
                <a:srgbClr val="FF0000"/>
              </a:solidFill>
              <a:latin typeface="UTM Seagull" panose="0204060305050609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657" y="849507"/>
            <a:ext cx="4097812" cy="22450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27" b="7826"/>
          <a:stretch/>
        </p:blipFill>
        <p:spPr>
          <a:xfrm>
            <a:off x="988030" y="3229108"/>
            <a:ext cx="4336138" cy="30831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163" y="3229109"/>
            <a:ext cx="4762500" cy="30831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12576" y="6312306"/>
            <a:ext cx="34870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sàn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dân</a:t>
            </a:r>
            <a:r>
              <a:rPr lang="en-US" sz="2400" dirty="0"/>
              <a:t> </a:t>
            </a:r>
            <a:r>
              <a:rPr lang="en-US" sz="2400" dirty="0" err="1"/>
              <a:t>tộc</a:t>
            </a:r>
            <a:r>
              <a:rPr lang="en-US" sz="2400" dirty="0"/>
              <a:t> Ba-</a:t>
            </a:r>
            <a:r>
              <a:rPr lang="en-US" sz="2400" dirty="0" err="1"/>
              <a:t>na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7528666" y="6312306"/>
            <a:ext cx="3299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sàn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dân</a:t>
            </a:r>
            <a:r>
              <a:rPr lang="en-US" sz="2400" dirty="0"/>
              <a:t> </a:t>
            </a:r>
            <a:r>
              <a:rPr lang="en-US" sz="2400" dirty="0" err="1"/>
              <a:t>tộc</a:t>
            </a:r>
            <a:r>
              <a:rPr lang="en-US" sz="2400" dirty="0"/>
              <a:t> </a:t>
            </a:r>
            <a:r>
              <a:rPr lang="en-US" sz="2400" dirty="0" err="1"/>
              <a:t>Thái</a:t>
            </a: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381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4673">
        <p:split orient="vert"/>
      </p:transition>
    </mc:Choice>
    <mc:Fallback xmlns="">
      <p:transition spd="slow" advTm="3467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47065" y="170500"/>
            <a:ext cx="41056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vùng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nông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thôn</a:t>
            </a:r>
            <a:endParaRPr lang="en-US" sz="2800" b="1" dirty="0">
              <a:solidFill>
                <a:srgbClr val="FF0000"/>
              </a:solidFill>
              <a:latin typeface="UTM Seagull" panose="0204060305050609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759" y="823077"/>
            <a:ext cx="4406221" cy="25985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240" y="3550983"/>
            <a:ext cx="4018782" cy="26895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026" y="3550984"/>
            <a:ext cx="4404852" cy="26895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52329" y="6283368"/>
            <a:ext cx="26762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mái</a:t>
            </a:r>
            <a:r>
              <a:rPr lang="en-US" sz="2400" dirty="0"/>
              <a:t> </a:t>
            </a:r>
            <a:r>
              <a:rPr lang="en-US" sz="2400" dirty="0" err="1"/>
              <a:t>ngói</a:t>
            </a:r>
            <a:r>
              <a:rPr lang="en-US" sz="2400" dirty="0"/>
              <a:t> 1 </a:t>
            </a:r>
            <a:r>
              <a:rPr lang="en-US" sz="2400" dirty="0" err="1"/>
              <a:t>tầng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7632508" y="6240534"/>
            <a:ext cx="26762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mái</a:t>
            </a:r>
            <a:r>
              <a:rPr lang="en-US" sz="2400" dirty="0"/>
              <a:t> </a:t>
            </a:r>
            <a:r>
              <a:rPr lang="en-US" sz="2400" dirty="0" err="1"/>
              <a:t>ngói</a:t>
            </a:r>
            <a:r>
              <a:rPr lang="en-US" sz="2400" dirty="0"/>
              <a:t> 2 </a:t>
            </a:r>
            <a:r>
              <a:rPr lang="en-US" sz="2400" dirty="0" err="1"/>
              <a:t>tầng</a:t>
            </a: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246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1698">
        <p:split orient="vert"/>
      </p:transition>
    </mc:Choice>
    <mc:Fallback xmlns="">
      <p:transition spd="slow" advTm="3169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16192" y="251543"/>
            <a:ext cx="58753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nổi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vùng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sông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endParaRPr lang="en-US" sz="2800" b="1" dirty="0">
              <a:solidFill>
                <a:srgbClr val="FF0000"/>
              </a:solidFill>
              <a:latin typeface="UTM Seagull" panose="0204060305050609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99" y="1047681"/>
            <a:ext cx="5490787" cy="32785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586" y="3019732"/>
            <a:ext cx="5117690" cy="38382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939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2188">
        <p:split orient="vert"/>
      </p:transition>
    </mc:Choice>
    <mc:Fallback xmlns="">
      <p:transition spd="slow" advTm="2218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34110" y="317985"/>
            <a:ext cx="45432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loại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phố</a:t>
            </a:r>
            <a:endParaRPr lang="en-US" sz="2800" b="1" dirty="0">
              <a:solidFill>
                <a:srgbClr val="FF0000"/>
              </a:solidFill>
              <a:latin typeface="UTM Seagull" panose="0204060305050609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332" y="2439972"/>
            <a:ext cx="3892259" cy="28555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12" y="2439972"/>
            <a:ext cx="3911653" cy="28555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057" y="1377394"/>
            <a:ext cx="3125595" cy="44413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81610" y="5295507"/>
            <a:ext cx="16433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Chung </a:t>
            </a:r>
            <a:r>
              <a:rPr lang="en-US" sz="2800" dirty="0" err="1"/>
              <a:t>cư</a:t>
            </a:r>
            <a:r>
              <a:rPr lang="en-US" sz="2800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81582" y="5233489"/>
            <a:ext cx="13657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Biệt</a:t>
            </a:r>
            <a:r>
              <a:rPr lang="en-US" sz="2800" dirty="0"/>
              <a:t> </a:t>
            </a:r>
            <a:r>
              <a:rPr lang="en-US" sz="2800" dirty="0" err="1"/>
              <a:t>thự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8723098" y="5833478"/>
            <a:ext cx="30355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Nhà</a:t>
            </a:r>
            <a:r>
              <a:rPr lang="en-US" sz="2800" dirty="0"/>
              <a:t> </a:t>
            </a:r>
            <a:r>
              <a:rPr lang="en-US" sz="2800" dirty="0" err="1"/>
              <a:t>cao</a:t>
            </a:r>
            <a:r>
              <a:rPr lang="en-US" sz="2800" dirty="0"/>
              <a:t> </a:t>
            </a:r>
            <a:r>
              <a:rPr lang="en-US" sz="2800" dirty="0" err="1"/>
              <a:t>tầng</a:t>
            </a:r>
            <a:r>
              <a:rPr lang="en-US" sz="2800" dirty="0"/>
              <a:t> ở </a:t>
            </a:r>
            <a:r>
              <a:rPr lang="en-US" sz="2800" dirty="0" err="1"/>
              <a:t>phố</a:t>
            </a:r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42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879">
        <p:split orient="vert"/>
      </p:transition>
    </mc:Choice>
    <mc:Fallback xmlns="">
      <p:transition spd="slow" advTm="1287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00" y="262638"/>
            <a:ext cx="3516892" cy="20614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492" y="262638"/>
            <a:ext cx="3425628" cy="20614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120" y="150517"/>
            <a:ext cx="3827970" cy="21735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52" y="2567741"/>
            <a:ext cx="2912239" cy="40816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328" y="4753723"/>
            <a:ext cx="3383280" cy="20408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328" y="2436175"/>
            <a:ext cx="3383280" cy="21724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945" y="2436176"/>
            <a:ext cx="3867164" cy="21723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943" y="4720696"/>
            <a:ext cx="3867165" cy="207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11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148">
        <p:wipe/>
      </p:transition>
    </mc:Choice>
    <mc:Fallback xmlns="">
      <p:transition spd="slow" advTm="7148">
        <p:wip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93437" y="2118312"/>
            <a:ext cx="911392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Nhà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ở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nơi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sinh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sống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làm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việc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của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mọi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người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tổ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ấm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của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gia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đình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 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Dù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ở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nhà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to,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nhà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nhỏ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nhà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mái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ngói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hay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nhà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cao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tầng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mái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bằng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thì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ngôi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nhà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đó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cũng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rất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gần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gũi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yêu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thương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thân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thiết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49" b="90664" l="0" r="100000">
                        <a14:foregroundMark x1="38400" y1="35321" x2="59800" y2="30146"/>
                        <a14:foregroundMark x1="40300" y1="53881" x2="30600" y2="75366"/>
                        <a14:foregroundMark x1="44500" y1="68616" x2="44800" y2="72441"/>
                        <a14:foregroundMark x1="51000" y1="64117" x2="65300" y2="70529"/>
                        <a14:foregroundMark x1="62600" y1="53993" x2="63100" y2="64679"/>
                        <a14:foregroundMark x1="57100" y1="56130" x2="58300" y2="65129"/>
                        <a14:foregroundMark x1="77800" y1="53656" x2="77000" y2="66592"/>
                        <a14:backgroundMark x1="14500" y1="37908" x2="14500" y2="37908"/>
                        <a14:backgroundMark x1="17100" y1="36895" x2="17100" y2="36895"/>
                        <a14:backgroundMark x1="21000" y1="55681" x2="21000" y2="55681"/>
                        <a14:backgroundMark x1="14300" y1="56243" x2="14300" y2="56243"/>
                      </a14:backgroundRemoval>
                    </a14:imgEffect>
                    <a14:imgEffect>
                      <a14:sharpenSoften amount="58000"/>
                    </a14:imgEffect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590">
            <a:off x="8653210" y="4175904"/>
            <a:ext cx="4282982" cy="3221714"/>
          </a:xfrm>
          <a:prstGeom prst="rect">
            <a:avLst/>
          </a:prstGeom>
          <a:noFill/>
          <a:effectLst>
            <a:glow>
              <a:schemeClr val="accent1">
                <a:alpha val="98000"/>
              </a:schemeClr>
            </a:glow>
            <a:outerShdw blurRad="88900" dist="139700" dir="13800000" sx="46000" sy="46000" algn="ctr" rotWithShape="0">
              <a:srgbClr val="000000">
                <a:alpha val="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627319" y="1410426"/>
            <a:ext cx="33399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UTM Bell" panose="02040603050506020204" pitchFamily="18" charset="0"/>
              </a:rPr>
              <a:t>KẾT LUẬN: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86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0405">
        <p:circle/>
      </p:transition>
    </mc:Choice>
    <mc:Fallback xmlns="">
      <p:transition spd="slow" advTm="2040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l="-8000" t="-12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44809" y="1910862"/>
            <a:ext cx="32047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SVNTradeMark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SVNTradeMark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SVNTradeMark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SVNTradeMark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3: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79816" y="2928730"/>
            <a:ext cx="86645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anose="02040603050506020204" pitchFamily="18" charset="0"/>
              </a:rPr>
              <a:t>THỰC HÀNH – VẬN DỤNG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Cooper Black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7396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9430">
        <p15:prstTrans prst="pageCurlDouble"/>
      </p:transition>
    </mc:Choice>
    <mc:Fallback xmlns="">
      <p:transition spd="slow" advTm="1943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16922" y="2536661"/>
            <a:ext cx="71896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ll" panose="02040603050506020204" pitchFamily="18" charset="0"/>
              </a:rPr>
              <a:t>KHỞI  ĐỘNG</a:t>
            </a:r>
          </a:p>
        </p:txBody>
      </p:sp>
    </p:spTree>
    <p:extLst>
      <p:ext uri="{BB962C8B-B14F-4D97-AF65-F5344CB8AC3E}">
        <p14:creationId xmlns:p14="http://schemas.microsoft.com/office/powerpoint/2010/main" val="662663187"/>
      </p:ext>
    </p:extLst>
  </p:cSld>
  <p:clrMapOvr>
    <a:masterClrMapping/>
  </p:clrMapOvr>
  <p:transition spd="slow" advTm="6715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4000"/>
            <a:lum/>
          </a:blip>
          <a:srcRect/>
          <a:stretch>
            <a:fillRect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 rot="257618">
            <a:off x="541219" y="1658076"/>
            <a:ext cx="7025362" cy="2402563"/>
          </a:xfrm>
          <a:prstGeom prst="cloud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latin typeface="UTM Flamenco" panose="0204060305050602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05900" y="1981537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000" b="1" dirty="0" err="1">
                <a:solidFill>
                  <a:srgbClr val="FF0000"/>
                </a:solidFill>
              </a:rPr>
              <a:t>Thực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hành</a:t>
            </a:r>
            <a:r>
              <a:rPr lang="en-US" sz="3000" b="1" dirty="0">
                <a:solidFill>
                  <a:srgbClr val="FF0000"/>
                </a:solidFill>
              </a:rPr>
              <a:t>: </a:t>
            </a:r>
          </a:p>
          <a:p>
            <a:pPr algn="ctr"/>
            <a:r>
              <a:rPr lang="en-US" sz="3000" b="1" dirty="0" err="1"/>
              <a:t>Nêu</a:t>
            </a:r>
            <a:r>
              <a:rPr lang="en-US" sz="3000" b="1" dirty="0"/>
              <a:t> </a:t>
            </a:r>
            <a:r>
              <a:rPr lang="en-US" sz="3000" b="1" dirty="0" err="1"/>
              <a:t>địa</a:t>
            </a:r>
            <a:r>
              <a:rPr lang="en-US" sz="3000" b="1" dirty="0"/>
              <a:t> </a:t>
            </a:r>
            <a:r>
              <a:rPr lang="en-US" sz="3000" b="1" dirty="0" err="1"/>
              <a:t>chỉ</a:t>
            </a:r>
            <a:r>
              <a:rPr lang="en-US" sz="3000" b="1" dirty="0"/>
              <a:t> </a:t>
            </a:r>
            <a:r>
              <a:rPr lang="en-US" sz="3000" b="1" dirty="0" err="1"/>
              <a:t>và</a:t>
            </a:r>
            <a:r>
              <a:rPr lang="en-US" sz="3000" b="1" dirty="0"/>
              <a:t> </a:t>
            </a:r>
            <a:r>
              <a:rPr lang="en-US" sz="3000" b="1" dirty="0" err="1"/>
              <a:t>giới</a:t>
            </a:r>
            <a:r>
              <a:rPr lang="en-US" sz="3000" b="1" dirty="0"/>
              <a:t> </a:t>
            </a:r>
            <a:r>
              <a:rPr lang="en-US" sz="3000" b="1" dirty="0" err="1"/>
              <a:t>thiệu</a:t>
            </a:r>
            <a:r>
              <a:rPr lang="en-US" sz="3000" b="1" dirty="0"/>
              <a:t> </a:t>
            </a:r>
            <a:r>
              <a:rPr lang="en-US" sz="3000" b="1" dirty="0" err="1"/>
              <a:t>quang</a:t>
            </a:r>
            <a:r>
              <a:rPr lang="en-US" sz="3000" b="1" dirty="0"/>
              <a:t> </a:t>
            </a:r>
            <a:r>
              <a:rPr lang="en-US" sz="3000" b="1" dirty="0" err="1"/>
              <a:t>cảnh</a:t>
            </a:r>
            <a:r>
              <a:rPr lang="en-US" sz="3000" b="1" dirty="0"/>
              <a:t> </a:t>
            </a:r>
            <a:r>
              <a:rPr lang="en-US" sz="3000" b="1" dirty="0" err="1"/>
              <a:t>xung</a:t>
            </a:r>
            <a:r>
              <a:rPr lang="en-US" sz="3000" b="1" dirty="0"/>
              <a:t> </a:t>
            </a:r>
            <a:r>
              <a:rPr lang="en-US" sz="3000" b="1" dirty="0" err="1"/>
              <a:t>quanh</a:t>
            </a:r>
            <a:r>
              <a:rPr lang="en-US" sz="3000" b="1" dirty="0"/>
              <a:t> </a:t>
            </a:r>
            <a:r>
              <a:rPr lang="en-US" sz="3000" b="1" dirty="0" err="1"/>
              <a:t>nhà</a:t>
            </a:r>
            <a:r>
              <a:rPr lang="en-US" sz="3000" b="1" dirty="0"/>
              <a:t> ở </a:t>
            </a:r>
            <a:r>
              <a:rPr lang="en-US" sz="3000" b="1" dirty="0" err="1"/>
              <a:t>của</a:t>
            </a:r>
            <a:r>
              <a:rPr lang="en-US" sz="3000" b="1" dirty="0"/>
              <a:t> </a:t>
            </a:r>
            <a:r>
              <a:rPr lang="en-US" sz="3000" b="1" dirty="0" err="1"/>
              <a:t>em</a:t>
            </a:r>
            <a:endParaRPr lang="en-US" sz="3000" b="1" dirty="0"/>
          </a:p>
        </p:txBody>
      </p:sp>
      <p:sp>
        <p:nvSpPr>
          <p:cNvPr id="6" name="Cloud 5"/>
          <p:cNvSpPr/>
          <p:nvPr/>
        </p:nvSpPr>
        <p:spPr>
          <a:xfrm rot="206372">
            <a:off x="4533677" y="4064053"/>
            <a:ext cx="7099431" cy="2224084"/>
          </a:xfrm>
          <a:prstGeom prst="cloud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latin typeface="UTM Flamenco" panose="0204060305050602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35393" y="4360011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000" b="1" dirty="0" err="1">
                <a:solidFill>
                  <a:srgbClr val="FF0000"/>
                </a:solidFill>
              </a:rPr>
              <a:t>Vận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dụng</a:t>
            </a:r>
            <a:r>
              <a:rPr lang="en-US" sz="3000" b="1" dirty="0">
                <a:solidFill>
                  <a:srgbClr val="FF0000"/>
                </a:solidFill>
              </a:rPr>
              <a:t>: </a:t>
            </a:r>
          </a:p>
          <a:p>
            <a:pPr algn="ctr"/>
            <a:r>
              <a:rPr lang="en-US" sz="3000" b="1" dirty="0" err="1"/>
              <a:t>Vẽ</a:t>
            </a:r>
            <a:r>
              <a:rPr lang="en-US" sz="3000" b="1" dirty="0"/>
              <a:t>, </a:t>
            </a:r>
            <a:r>
              <a:rPr lang="en-US" sz="3000" b="1" dirty="0" err="1"/>
              <a:t>trang</a:t>
            </a:r>
            <a:r>
              <a:rPr lang="en-US" sz="3000" b="1" dirty="0"/>
              <a:t> </a:t>
            </a:r>
            <a:r>
              <a:rPr lang="en-US" sz="3000" b="1" dirty="0" err="1"/>
              <a:t>trí</a:t>
            </a:r>
            <a:r>
              <a:rPr lang="en-US" sz="3000" b="1" dirty="0"/>
              <a:t> </a:t>
            </a:r>
            <a:r>
              <a:rPr lang="en-US" sz="3000" b="1" dirty="0" err="1"/>
              <a:t>thiệp</a:t>
            </a:r>
            <a:r>
              <a:rPr lang="en-US" sz="3000" b="1" dirty="0"/>
              <a:t> </a:t>
            </a:r>
            <a:r>
              <a:rPr lang="en-US" sz="3000" b="1" dirty="0" err="1"/>
              <a:t>mời</a:t>
            </a:r>
            <a:r>
              <a:rPr lang="en-US" sz="3000" b="1" dirty="0"/>
              <a:t> </a:t>
            </a:r>
            <a:r>
              <a:rPr lang="en-US" sz="3000" b="1" dirty="0" err="1"/>
              <a:t>sinh</a:t>
            </a:r>
            <a:r>
              <a:rPr lang="en-US" sz="3000" b="1" dirty="0"/>
              <a:t> </a:t>
            </a:r>
            <a:r>
              <a:rPr lang="en-US" sz="3000" b="1" dirty="0" err="1"/>
              <a:t>nhật</a:t>
            </a:r>
            <a:endParaRPr lang="en-US" sz="3000" b="1" dirty="0"/>
          </a:p>
          <a:p>
            <a:pPr algn="ctr"/>
            <a:r>
              <a:rPr lang="en-US" sz="3000" b="1" dirty="0" err="1"/>
              <a:t>và</a:t>
            </a:r>
            <a:r>
              <a:rPr lang="en-US" sz="3000" b="1" dirty="0"/>
              <a:t> </a:t>
            </a:r>
            <a:r>
              <a:rPr lang="en-US" sz="3000" b="1" dirty="0" err="1"/>
              <a:t>gửi</a:t>
            </a:r>
            <a:r>
              <a:rPr lang="en-US" sz="3000" b="1" dirty="0"/>
              <a:t> </a:t>
            </a:r>
            <a:r>
              <a:rPr lang="en-US" sz="3000" b="1" dirty="0" err="1"/>
              <a:t>đến</a:t>
            </a:r>
            <a:r>
              <a:rPr lang="en-US" sz="3000" b="1" dirty="0"/>
              <a:t> </a:t>
            </a:r>
            <a:r>
              <a:rPr lang="en-US" sz="3000" b="1" dirty="0" err="1"/>
              <a:t>bạn</a:t>
            </a:r>
            <a:r>
              <a:rPr lang="en-US" sz="3000" b="1" dirty="0"/>
              <a:t> </a:t>
            </a:r>
            <a:r>
              <a:rPr lang="en-US" sz="3000" b="1" dirty="0" err="1"/>
              <a:t>của</a:t>
            </a:r>
            <a:r>
              <a:rPr lang="en-US" sz="3000" b="1" dirty="0"/>
              <a:t> </a:t>
            </a:r>
            <a:r>
              <a:rPr lang="en-US" sz="3000" b="1" dirty="0" err="1"/>
              <a:t>em</a:t>
            </a:r>
            <a:endParaRPr lang="en-US" sz="30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405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534">
        <p:split orient="vert"/>
      </p:transition>
    </mc:Choice>
    <mc:Fallback xmlns="">
      <p:transition spd="slow" advTm="15534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 animBg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125" b="84500" l="16750" r="84625">
                        <a14:foregroundMark x1="47125" y1="70125" x2="48875" y2="70375"/>
                        <a14:foregroundMark x1="73625" y1="74750" x2="76875" y2="78125"/>
                        <a14:foregroundMark x1="29750" y1="71875" x2="25625" y2="74250"/>
                        <a14:foregroundMark x1="25500" y1="75375" x2="25500" y2="78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981" y="1184047"/>
            <a:ext cx="5217740" cy="42032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220403"/>
            <a:ext cx="1219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UTM Neo Sans Intel" panose="02040603050506090204" pitchFamily="18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UTM Neo Sans Intel" panose="0204060305050609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Neo Sans Intel" panose="02040603050506090204" pitchFamily="18" charset="0"/>
              </a:rPr>
              <a:t>hành</a:t>
            </a:r>
            <a:r>
              <a:rPr lang="en-US" sz="2800" b="1" dirty="0">
                <a:solidFill>
                  <a:srgbClr val="FF0000"/>
                </a:solidFill>
                <a:latin typeface="UTM Neo Sans Intel" panose="02040603050506090204" pitchFamily="18" charset="0"/>
              </a:rPr>
              <a:t>: </a:t>
            </a:r>
          </a:p>
          <a:p>
            <a:pPr algn="ctr"/>
            <a:r>
              <a:rPr lang="en-US" sz="2800" b="1" dirty="0" err="1">
                <a:latin typeface="UTM Neo Sans Intel" panose="02040603050506090204" pitchFamily="18" charset="0"/>
              </a:rPr>
              <a:t>Nêu</a:t>
            </a:r>
            <a:r>
              <a:rPr lang="en-US" sz="2800" b="1" dirty="0">
                <a:latin typeface="UTM Neo Sans Intel" panose="02040603050506090204" pitchFamily="18" charset="0"/>
              </a:rPr>
              <a:t> </a:t>
            </a:r>
            <a:r>
              <a:rPr lang="en-US" sz="2800" b="1" dirty="0" err="1">
                <a:latin typeface="UTM Neo Sans Intel" panose="02040603050506090204" pitchFamily="18" charset="0"/>
              </a:rPr>
              <a:t>địa</a:t>
            </a:r>
            <a:r>
              <a:rPr lang="en-US" sz="2800" b="1" dirty="0">
                <a:latin typeface="UTM Neo Sans Intel" panose="02040603050506090204" pitchFamily="18" charset="0"/>
              </a:rPr>
              <a:t> </a:t>
            </a:r>
            <a:r>
              <a:rPr lang="en-US" sz="2800" b="1" dirty="0" err="1">
                <a:latin typeface="UTM Neo Sans Intel" panose="02040603050506090204" pitchFamily="18" charset="0"/>
              </a:rPr>
              <a:t>chỉ</a:t>
            </a:r>
            <a:r>
              <a:rPr lang="en-US" sz="2800" b="1" dirty="0">
                <a:latin typeface="UTM Neo Sans Intel" panose="02040603050506090204" pitchFamily="18" charset="0"/>
              </a:rPr>
              <a:t> </a:t>
            </a:r>
            <a:r>
              <a:rPr lang="en-US" sz="2800" b="1" dirty="0" err="1">
                <a:latin typeface="UTM Neo Sans Intel" panose="02040603050506090204" pitchFamily="18" charset="0"/>
              </a:rPr>
              <a:t>và</a:t>
            </a:r>
            <a:r>
              <a:rPr lang="en-US" sz="2800" b="1" dirty="0">
                <a:latin typeface="UTM Neo Sans Intel" panose="02040603050506090204" pitchFamily="18" charset="0"/>
              </a:rPr>
              <a:t> </a:t>
            </a:r>
            <a:r>
              <a:rPr lang="en-US" sz="2800" b="1" dirty="0" err="1">
                <a:latin typeface="UTM Neo Sans Intel" panose="02040603050506090204" pitchFamily="18" charset="0"/>
              </a:rPr>
              <a:t>giới</a:t>
            </a:r>
            <a:r>
              <a:rPr lang="en-US" sz="2800" b="1" dirty="0">
                <a:latin typeface="UTM Neo Sans Intel" panose="02040603050506090204" pitchFamily="18" charset="0"/>
              </a:rPr>
              <a:t> </a:t>
            </a:r>
            <a:r>
              <a:rPr lang="en-US" sz="2800" b="1" dirty="0" err="1">
                <a:latin typeface="UTM Neo Sans Intel" panose="02040603050506090204" pitchFamily="18" charset="0"/>
              </a:rPr>
              <a:t>thiệu</a:t>
            </a:r>
            <a:r>
              <a:rPr lang="en-US" sz="2800" b="1" dirty="0">
                <a:latin typeface="UTM Neo Sans Intel" panose="02040603050506090204" pitchFamily="18" charset="0"/>
              </a:rPr>
              <a:t> </a:t>
            </a:r>
            <a:r>
              <a:rPr lang="en-US" sz="2800" b="1" dirty="0" err="1">
                <a:latin typeface="UTM Neo Sans Intel" panose="02040603050506090204" pitchFamily="18" charset="0"/>
              </a:rPr>
              <a:t>quang</a:t>
            </a:r>
            <a:r>
              <a:rPr lang="en-US" sz="2800" b="1" dirty="0">
                <a:latin typeface="UTM Neo Sans Intel" panose="02040603050506090204" pitchFamily="18" charset="0"/>
              </a:rPr>
              <a:t> </a:t>
            </a:r>
            <a:r>
              <a:rPr lang="en-US" sz="2800" b="1" dirty="0" err="1">
                <a:latin typeface="UTM Neo Sans Intel" panose="02040603050506090204" pitchFamily="18" charset="0"/>
              </a:rPr>
              <a:t>cảnh</a:t>
            </a:r>
            <a:r>
              <a:rPr lang="en-US" sz="2800" b="1" dirty="0">
                <a:latin typeface="UTM Neo Sans Intel" panose="02040603050506090204" pitchFamily="18" charset="0"/>
              </a:rPr>
              <a:t> </a:t>
            </a:r>
            <a:r>
              <a:rPr lang="en-US" sz="2800" b="1" dirty="0" err="1">
                <a:latin typeface="UTM Neo Sans Intel" panose="02040603050506090204" pitchFamily="18" charset="0"/>
              </a:rPr>
              <a:t>xung</a:t>
            </a:r>
            <a:r>
              <a:rPr lang="en-US" sz="2800" b="1" dirty="0">
                <a:latin typeface="UTM Neo Sans Intel" panose="02040603050506090204" pitchFamily="18" charset="0"/>
              </a:rPr>
              <a:t> </a:t>
            </a:r>
            <a:r>
              <a:rPr lang="en-US" sz="2800" b="1" dirty="0" err="1">
                <a:latin typeface="UTM Neo Sans Intel" panose="02040603050506090204" pitchFamily="18" charset="0"/>
              </a:rPr>
              <a:t>quanh</a:t>
            </a:r>
            <a:r>
              <a:rPr lang="en-US" sz="2800" b="1" dirty="0">
                <a:latin typeface="UTM Neo Sans Intel" panose="02040603050506090204" pitchFamily="18" charset="0"/>
              </a:rPr>
              <a:t> </a:t>
            </a:r>
            <a:r>
              <a:rPr lang="en-US" sz="2800" b="1" dirty="0" err="1">
                <a:latin typeface="UTM Neo Sans Intel" panose="02040603050506090204" pitchFamily="18" charset="0"/>
              </a:rPr>
              <a:t>nhà</a:t>
            </a:r>
            <a:r>
              <a:rPr lang="en-US" sz="2800" b="1" dirty="0">
                <a:latin typeface="UTM Neo Sans Intel" panose="02040603050506090204" pitchFamily="18" charset="0"/>
              </a:rPr>
              <a:t> ở </a:t>
            </a:r>
            <a:r>
              <a:rPr lang="en-US" sz="2800" b="1" dirty="0" err="1">
                <a:latin typeface="UTM Neo Sans Intel" panose="02040603050506090204" pitchFamily="18" charset="0"/>
              </a:rPr>
              <a:t>của</a:t>
            </a:r>
            <a:r>
              <a:rPr lang="en-US" sz="2800" b="1" dirty="0">
                <a:latin typeface="UTM Neo Sans Intel" panose="02040603050506090204" pitchFamily="18" charset="0"/>
              </a:rPr>
              <a:t> </a:t>
            </a:r>
            <a:r>
              <a:rPr lang="en-US" sz="2800" b="1" dirty="0" err="1">
                <a:latin typeface="UTM Neo Sans Intel" panose="02040603050506090204" pitchFamily="18" charset="0"/>
              </a:rPr>
              <a:t>em</a:t>
            </a:r>
            <a:endParaRPr lang="en-US" sz="2800" b="1" dirty="0">
              <a:latin typeface="UTM Neo Sans Intel" panose="02040603050506090204" pitchFamily="18" charset="0"/>
            </a:endParaRPr>
          </a:p>
        </p:txBody>
      </p:sp>
      <p:sp>
        <p:nvSpPr>
          <p:cNvPr id="10" name="Cloud Callout 9"/>
          <p:cNvSpPr/>
          <p:nvPr/>
        </p:nvSpPr>
        <p:spPr>
          <a:xfrm flipH="1">
            <a:off x="817947" y="1674442"/>
            <a:ext cx="3396243" cy="1205948"/>
          </a:xfrm>
          <a:prstGeom prst="cloudCallout">
            <a:avLst>
              <a:gd name="adj1" fmla="val -38708"/>
              <a:gd name="adj2" fmla="val 100962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Địa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chỉ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nhà</a:t>
            </a:r>
            <a:r>
              <a:rPr lang="en-US" sz="2800" dirty="0">
                <a:solidFill>
                  <a:schemeClr val="tx1"/>
                </a:solidFill>
              </a:rPr>
              <a:t> ở </a:t>
            </a:r>
            <a:r>
              <a:rPr lang="en-US" sz="2800" dirty="0" err="1">
                <a:solidFill>
                  <a:schemeClr val="tx1"/>
                </a:solidFill>
              </a:rPr>
              <a:t>là</a:t>
            </a:r>
            <a:r>
              <a:rPr lang="en-US" sz="2800" dirty="0">
                <a:solidFill>
                  <a:schemeClr val="tx1"/>
                </a:solidFill>
              </a:rPr>
              <a:t> ở </a:t>
            </a:r>
            <a:r>
              <a:rPr lang="en-US" sz="2800" dirty="0" err="1">
                <a:solidFill>
                  <a:schemeClr val="tx1"/>
                </a:solidFill>
              </a:rPr>
              <a:t>đâu</a:t>
            </a:r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1" name="Cloud Callout 10"/>
          <p:cNvSpPr/>
          <p:nvPr/>
        </p:nvSpPr>
        <p:spPr>
          <a:xfrm rot="21388095" flipH="1">
            <a:off x="7741248" y="1739470"/>
            <a:ext cx="3396243" cy="1205948"/>
          </a:xfrm>
          <a:prstGeom prst="cloudCallout">
            <a:avLst>
              <a:gd name="adj1" fmla="val 57442"/>
              <a:gd name="adj2" fmla="val 72982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3" name="Cloud Callout 12"/>
          <p:cNvSpPr/>
          <p:nvPr/>
        </p:nvSpPr>
        <p:spPr>
          <a:xfrm rot="21421012" flipH="1">
            <a:off x="353391" y="4574261"/>
            <a:ext cx="3667083" cy="1717807"/>
          </a:xfrm>
          <a:prstGeom prst="cloudCallout">
            <a:avLst>
              <a:gd name="adj1" fmla="val -61213"/>
              <a:gd name="adj2" fmla="val -70016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23564" y="1865390"/>
            <a:ext cx="23406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Đặc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</a:t>
            </a:r>
          </a:p>
          <a:p>
            <a:pPr algn="ctr"/>
            <a:r>
              <a:rPr lang="en-US" sz="2800" dirty="0" err="1"/>
              <a:t>nhà</a:t>
            </a:r>
            <a:r>
              <a:rPr lang="en-US" sz="2800" dirty="0"/>
              <a:t> ở </a:t>
            </a:r>
            <a:r>
              <a:rPr lang="en-US" sz="2800" dirty="0" err="1"/>
              <a:t>ra</a:t>
            </a:r>
            <a:r>
              <a:rPr lang="en-US" sz="2800" dirty="0"/>
              <a:t> </a:t>
            </a:r>
            <a:r>
              <a:rPr lang="en-US" sz="2800" dirty="0" err="1"/>
              <a:t>sao</a:t>
            </a:r>
            <a:r>
              <a:rPr lang="en-US" sz="2800" dirty="0"/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24567" y="4747711"/>
            <a:ext cx="252472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/>
              <a:t>Quang</a:t>
            </a:r>
            <a:r>
              <a:rPr lang="en-US" sz="2800" dirty="0"/>
              <a:t> </a:t>
            </a:r>
            <a:r>
              <a:rPr lang="en-US" sz="2800" dirty="0" err="1"/>
              <a:t>cảnh</a:t>
            </a:r>
            <a:r>
              <a:rPr lang="en-US" sz="2800" dirty="0"/>
              <a:t> </a:t>
            </a:r>
          </a:p>
          <a:p>
            <a:pPr algn="ctr"/>
            <a:r>
              <a:rPr lang="en-US" sz="2800" dirty="0" err="1"/>
              <a:t>xung</a:t>
            </a:r>
            <a:r>
              <a:rPr lang="en-US" sz="2800" dirty="0"/>
              <a:t> </a:t>
            </a:r>
            <a:r>
              <a:rPr lang="en-US" sz="2800" dirty="0" err="1"/>
              <a:t>quanh</a:t>
            </a:r>
            <a:r>
              <a:rPr lang="en-US" sz="2800" dirty="0"/>
              <a:t> </a:t>
            </a:r>
            <a:r>
              <a:rPr lang="en-US" sz="2800" dirty="0" err="1"/>
              <a:t>nhà</a:t>
            </a:r>
            <a:endParaRPr lang="en-US" sz="2800" dirty="0"/>
          </a:p>
          <a:p>
            <a:pPr algn="ctr"/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thế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?</a:t>
            </a:r>
          </a:p>
        </p:txBody>
      </p:sp>
      <p:sp>
        <p:nvSpPr>
          <p:cNvPr id="16" name="Cloud Callout 15"/>
          <p:cNvSpPr/>
          <p:nvPr/>
        </p:nvSpPr>
        <p:spPr>
          <a:xfrm rot="224307">
            <a:off x="7306619" y="4497523"/>
            <a:ext cx="4673734" cy="1885372"/>
          </a:xfrm>
          <a:prstGeom prst="cloudCallout">
            <a:avLst>
              <a:gd name="adj1" fmla="val -44776"/>
              <a:gd name="adj2" fmla="val -70073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22625" y="4706789"/>
            <a:ext cx="371287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/>
              <a:t>Nhà</a:t>
            </a:r>
            <a:r>
              <a:rPr lang="en-US" sz="2800" dirty="0"/>
              <a:t> con ở </a:t>
            </a:r>
            <a:r>
              <a:rPr lang="en-US" sz="2800" dirty="0" err="1"/>
              <a:t>giống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endParaRPr lang="en-US" sz="2800" dirty="0"/>
          </a:p>
          <a:p>
            <a:pPr algn="ctr"/>
            <a:r>
              <a:rPr lang="en-US" sz="2800" dirty="0" err="1"/>
              <a:t>loại</a:t>
            </a:r>
            <a:r>
              <a:rPr lang="en-US" sz="2800" dirty="0"/>
              <a:t> </a:t>
            </a:r>
            <a:r>
              <a:rPr lang="en-US" sz="2800" dirty="0" err="1"/>
              <a:t>nhà</a:t>
            </a:r>
            <a:r>
              <a:rPr lang="en-US" sz="2800" dirty="0"/>
              <a:t> ở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mà</a:t>
            </a:r>
            <a:r>
              <a:rPr lang="en-US" sz="2800" dirty="0"/>
              <a:t> </a:t>
            </a:r>
            <a:r>
              <a:rPr lang="en-US" sz="2800" dirty="0" err="1"/>
              <a:t>mình</a:t>
            </a:r>
            <a:r>
              <a:rPr lang="en-US" sz="2800" dirty="0"/>
              <a:t> </a:t>
            </a:r>
          </a:p>
          <a:p>
            <a:pPr algn="ctr"/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hiểu</a:t>
            </a:r>
            <a:r>
              <a:rPr lang="en-US" sz="2800" dirty="0"/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413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47"/>
    </mc:Choice>
    <mc:Fallback xmlns="">
      <p:transition spd="slow" advTm="35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1" grpId="0" animBg="1"/>
      <p:bldP spid="13" grpId="0" animBg="1"/>
      <p:bldP spid="14" grpId="0"/>
      <p:bldP spid="15" grpId="0"/>
      <p:bldP spid="16" grpId="0" animBg="1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125" b="84500" l="16750" r="84625">
                        <a14:foregroundMark x1="47125" y1="70125" x2="48875" y2="70375"/>
                        <a14:foregroundMark x1="73625" y1="74750" x2="76875" y2="78125"/>
                        <a14:foregroundMark x1="29750" y1="71875" x2="25625" y2="74250"/>
                        <a14:foregroundMark x1="25500" y1="75375" x2="25500" y2="78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981" y="1184047"/>
            <a:ext cx="5217740" cy="42032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220403"/>
            <a:ext cx="1219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Nêu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địa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giới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thiệu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quang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cảnh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xung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quanh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nhà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em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Neo Sans Intel" panose="02040603050506090204" pitchFamily="18" charset="0"/>
              <a:ea typeface="+mn-ea"/>
              <a:cs typeface="+mn-cs"/>
            </a:endParaRPr>
          </a:p>
        </p:txBody>
      </p:sp>
      <p:sp>
        <p:nvSpPr>
          <p:cNvPr id="10" name="Cloud Callout 9"/>
          <p:cNvSpPr/>
          <p:nvPr/>
        </p:nvSpPr>
        <p:spPr>
          <a:xfrm flipH="1">
            <a:off x="817947" y="1674442"/>
            <a:ext cx="3396243" cy="1205948"/>
          </a:xfrm>
          <a:prstGeom prst="cloudCallout">
            <a:avLst>
              <a:gd name="adj1" fmla="val -38708"/>
              <a:gd name="adj2" fmla="val 100962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Địa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1" name="Cloud Callout 10"/>
          <p:cNvSpPr/>
          <p:nvPr/>
        </p:nvSpPr>
        <p:spPr>
          <a:xfrm rot="21388095" flipH="1">
            <a:off x="7741248" y="1739470"/>
            <a:ext cx="3396243" cy="1205948"/>
          </a:xfrm>
          <a:prstGeom prst="cloudCallout">
            <a:avLst>
              <a:gd name="adj1" fmla="val 57442"/>
              <a:gd name="adj2" fmla="val 72982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loud Callout 12"/>
          <p:cNvSpPr/>
          <p:nvPr/>
        </p:nvSpPr>
        <p:spPr>
          <a:xfrm rot="21421012" flipH="1">
            <a:off x="353391" y="4574261"/>
            <a:ext cx="3667083" cy="1717807"/>
          </a:xfrm>
          <a:prstGeom prst="cloudCallout">
            <a:avLst>
              <a:gd name="adj1" fmla="val -61213"/>
              <a:gd name="adj2" fmla="val -70016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23564" y="1865390"/>
            <a:ext cx="23406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24567" y="4747711"/>
            <a:ext cx="252472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6" name="Cloud Callout 15"/>
          <p:cNvSpPr/>
          <p:nvPr/>
        </p:nvSpPr>
        <p:spPr>
          <a:xfrm rot="224307">
            <a:off x="7306619" y="4497523"/>
            <a:ext cx="4673734" cy="1885372"/>
          </a:xfrm>
          <a:prstGeom prst="cloudCallout">
            <a:avLst>
              <a:gd name="adj1" fmla="val -44776"/>
              <a:gd name="adj2" fmla="val -70073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22625" y="4706789"/>
            <a:ext cx="371287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269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98"/>
    </mc:Choice>
    <mc:Fallback xmlns="">
      <p:transition spd="slow" advTm="9498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7565" y="251837"/>
            <a:ext cx="1154221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UTM Neo Sans Intel" panose="02040603050506090204" pitchFamily="18" charset="0"/>
              </a:rPr>
              <a:t>Vận</a:t>
            </a:r>
            <a:r>
              <a:rPr lang="en-US" sz="3000" b="1" dirty="0">
                <a:solidFill>
                  <a:srgbClr val="FF0000"/>
                </a:solidFill>
                <a:latin typeface="UTM Neo Sans Intel" panose="020406030505060902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UTM Neo Sans Intel" panose="02040603050506090204" pitchFamily="18" charset="0"/>
              </a:rPr>
              <a:t>dụng</a:t>
            </a:r>
            <a:r>
              <a:rPr lang="en-US" sz="3000" b="1" dirty="0">
                <a:solidFill>
                  <a:srgbClr val="FF0000"/>
                </a:solidFill>
                <a:latin typeface="UTM Neo Sans Intel" panose="02040603050506090204" pitchFamily="18" charset="0"/>
              </a:rPr>
              <a:t>: </a:t>
            </a:r>
            <a:r>
              <a:rPr lang="en-US" sz="3000" b="1" dirty="0" err="1">
                <a:latin typeface="UTM Neo Sans Intel" panose="02040603050506090204" pitchFamily="18" charset="0"/>
              </a:rPr>
              <a:t>Vẽ</a:t>
            </a:r>
            <a:r>
              <a:rPr lang="en-US" sz="3000" b="1" dirty="0">
                <a:latin typeface="UTM Neo Sans Intel" panose="02040603050506090204" pitchFamily="18" charset="0"/>
              </a:rPr>
              <a:t>, </a:t>
            </a:r>
            <a:r>
              <a:rPr lang="en-US" sz="3000" b="1" dirty="0" err="1">
                <a:latin typeface="UTM Neo Sans Intel" panose="02040603050506090204" pitchFamily="18" charset="0"/>
              </a:rPr>
              <a:t>trang</a:t>
            </a:r>
            <a:r>
              <a:rPr lang="en-US" sz="3000" b="1" dirty="0">
                <a:latin typeface="UTM Neo Sans Intel" panose="02040603050506090204" pitchFamily="18" charset="0"/>
              </a:rPr>
              <a:t> </a:t>
            </a:r>
            <a:r>
              <a:rPr lang="en-US" sz="3000" b="1" dirty="0" err="1">
                <a:latin typeface="UTM Neo Sans Intel" panose="02040603050506090204" pitchFamily="18" charset="0"/>
              </a:rPr>
              <a:t>trí</a:t>
            </a:r>
            <a:r>
              <a:rPr lang="en-US" sz="3000" b="1" dirty="0">
                <a:latin typeface="UTM Neo Sans Intel" panose="02040603050506090204" pitchFamily="18" charset="0"/>
              </a:rPr>
              <a:t> </a:t>
            </a:r>
            <a:r>
              <a:rPr lang="en-US" sz="3000" b="1" dirty="0" err="1">
                <a:latin typeface="UTM Neo Sans Intel" panose="02040603050506090204" pitchFamily="18" charset="0"/>
              </a:rPr>
              <a:t>thiệp</a:t>
            </a:r>
            <a:r>
              <a:rPr lang="en-US" sz="3000" b="1" dirty="0">
                <a:latin typeface="UTM Neo Sans Intel" panose="02040603050506090204" pitchFamily="18" charset="0"/>
              </a:rPr>
              <a:t> </a:t>
            </a:r>
            <a:r>
              <a:rPr lang="en-US" sz="3000" b="1" dirty="0" err="1">
                <a:latin typeface="UTM Neo Sans Intel" panose="02040603050506090204" pitchFamily="18" charset="0"/>
              </a:rPr>
              <a:t>mời</a:t>
            </a:r>
            <a:r>
              <a:rPr lang="en-US" sz="3000" b="1" dirty="0">
                <a:latin typeface="UTM Neo Sans Intel" panose="02040603050506090204" pitchFamily="18" charset="0"/>
              </a:rPr>
              <a:t> </a:t>
            </a:r>
            <a:r>
              <a:rPr lang="en-US" sz="3000" b="1" dirty="0" err="1">
                <a:latin typeface="UTM Neo Sans Intel" panose="02040603050506090204" pitchFamily="18" charset="0"/>
              </a:rPr>
              <a:t>sinh</a:t>
            </a:r>
            <a:r>
              <a:rPr lang="en-US" sz="3000" b="1" dirty="0">
                <a:latin typeface="UTM Neo Sans Intel" panose="02040603050506090204" pitchFamily="18" charset="0"/>
              </a:rPr>
              <a:t> </a:t>
            </a:r>
            <a:r>
              <a:rPr lang="en-US" sz="3000" b="1" dirty="0" err="1">
                <a:latin typeface="UTM Neo Sans Intel" panose="02040603050506090204" pitchFamily="18" charset="0"/>
              </a:rPr>
              <a:t>nhật</a:t>
            </a:r>
            <a:r>
              <a:rPr lang="en-US" sz="3000" b="1" dirty="0">
                <a:latin typeface="UTM Neo Sans Intel" panose="02040603050506090204" pitchFamily="18" charset="0"/>
              </a:rPr>
              <a:t> </a:t>
            </a:r>
            <a:r>
              <a:rPr lang="en-US" sz="3000" b="1" dirty="0" err="1">
                <a:latin typeface="UTM Neo Sans Intel" panose="02040603050506090204" pitchFamily="18" charset="0"/>
              </a:rPr>
              <a:t>và</a:t>
            </a:r>
            <a:r>
              <a:rPr lang="en-US" sz="3000" b="1" dirty="0">
                <a:latin typeface="UTM Neo Sans Intel" panose="02040603050506090204" pitchFamily="18" charset="0"/>
              </a:rPr>
              <a:t> </a:t>
            </a:r>
            <a:r>
              <a:rPr lang="en-US" sz="3000" b="1" dirty="0" err="1">
                <a:latin typeface="UTM Neo Sans Intel" panose="02040603050506090204" pitchFamily="18" charset="0"/>
              </a:rPr>
              <a:t>gửi</a:t>
            </a:r>
            <a:r>
              <a:rPr lang="en-US" sz="3000" b="1" dirty="0">
                <a:latin typeface="UTM Neo Sans Intel" panose="02040603050506090204" pitchFamily="18" charset="0"/>
              </a:rPr>
              <a:t> </a:t>
            </a:r>
            <a:r>
              <a:rPr lang="en-US" sz="3000" b="1" dirty="0" err="1">
                <a:latin typeface="UTM Neo Sans Intel" panose="02040603050506090204" pitchFamily="18" charset="0"/>
              </a:rPr>
              <a:t>đến</a:t>
            </a:r>
            <a:r>
              <a:rPr lang="en-US" sz="3000" b="1" dirty="0">
                <a:latin typeface="UTM Neo Sans Intel" panose="02040603050506090204" pitchFamily="18" charset="0"/>
              </a:rPr>
              <a:t> </a:t>
            </a:r>
            <a:r>
              <a:rPr lang="en-US" sz="3000" b="1" dirty="0" err="1">
                <a:latin typeface="UTM Neo Sans Intel" panose="02040603050506090204" pitchFamily="18" charset="0"/>
              </a:rPr>
              <a:t>bạn</a:t>
            </a:r>
            <a:r>
              <a:rPr lang="en-US" sz="3000" b="1" dirty="0">
                <a:latin typeface="UTM Neo Sans Intel" panose="02040603050506090204" pitchFamily="18" charset="0"/>
              </a:rPr>
              <a:t> </a:t>
            </a:r>
            <a:r>
              <a:rPr lang="en-US" sz="3000" b="1" dirty="0" err="1">
                <a:latin typeface="UTM Neo Sans Intel" panose="02040603050506090204" pitchFamily="18" charset="0"/>
              </a:rPr>
              <a:t>của</a:t>
            </a:r>
            <a:r>
              <a:rPr lang="en-US" sz="3000" b="1" dirty="0">
                <a:latin typeface="UTM Neo Sans Intel" panose="02040603050506090204" pitchFamily="18" charset="0"/>
              </a:rPr>
              <a:t> </a:t>
            </a:r>
            <a:r>
              <a:rPr lang="en-US" sz="3000" b="1" dirty="0" err="1">
                <a:latin typeface="UTM Neo Sans Intel" panose="02040603050506090204" pitchFamily="18" charset="0"/>
              </a:rPr>
              <a:t>em</a:t>
            </a:r>
            <a:endParaRPr lang="en-US" sz="3000" b="1" dirty="0">
              <a:latin typeface="UTM Neo Sans Intel" panose="0204060305050609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F33E2C-93C9-9CA8-FDF6-888B880136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671" y="1126037"/>
            <a:ext cx="9857475" cy="503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528767"/>
      </p:ext>
    </p:extLst>
  </p:cSld>
  <p:clrMapOvr>
    <a:masterClrMapping/>
  </p:clrMapOvr>
  <p:transition spd="slow" advTm="67969">
    <p:circle/>
  </p:transition>
  <p:extLst>
    <p:ext uri="{E180D4A7-C9FB-4DFB-919C-405C955672EB}">
      <p14:showEvtLst xmlns:p14="http://schemas.microsoft.com/office/powerpoint/2010/main">
        <p14:playEvt time="12276" objId="5"/>
        <p14:triggerEvt type="onClick" time="12276" objId="5"/>
        <p14:pauseEvt time="66472" objId="5"/>
        <p14:stopEvt time="67969" objId="5"/>
      </p14:showEvt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7967" t="16734" r="8333" b="132"/>
          <a:stretch/>
        </p:blipFill>
        <p:spPr>
          <a:xfrm>
            <a:off x="1444752" y="896111"/>
            <a:ext cx="9381744" cy="529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16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78">
        <p:circle/>
      </p:transition>
    </mc:Choice>
    <mc:Fallback xmlns="">
      <p:transition spd="slow" advTm="30078">
        <p:circl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7" t="1565" r="5621" b="741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89101" y="1019331"/>
            <a:ext cx="9983697" cy="2404838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CÁC CON HỌC SINH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CHĂM NGOAN, HỌC GIỎI!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17" b="90661" l="5875" r="92250">
                        <a14:foregroundMark x1="46250" y1="28702" x2="36625" y2="50797"/>
                        <a14:foregroundMark x1="51000" y1="65831" x2="55125" y2="69021"/>
                        <a14:foregroundMark x1="45250" y1="78360" x2="45250" y2="85649"/>
                        <a14:foregroundMark x1="84625" y1="57403" x2="90000" y2="88383"/>
                        <a14:foregroundMark x1="91000" y1="61048" x2="91000" y2="63098"/>
                        <a14:foregroundMark x1="85125" y1="88155" x2="83375" y2="90661"/>
                        <a14:foregroundMark x1="81000" y1="81321" x2="82250" y2="81321"/>
                        <a14:foregroundMark x1="72250" y1="84055" x2="73250" y2="86560"/>
                        <a14:foregroundMark x1="48625" y1="11390" x2="52875" y2="15718"/>
                        <a14:foregroundMark x1="9000" y1="53986" x2="8375" y2="61959"/>
                        <a14:foregroundMark x1="5875" y1="66515" x2="8000" y2="67198"/>
                        <a14:foregroundMark x1="15125" y1="87244" x2="16000" y2="91116"/>
                        <a14:foregroundMark x1="12125" y1="87699" x2="11625" y2="90888"/>
                        <a14:foregroundMark x1="22375" y1="79271" x2="20500" y2="86788"/>
                        <a14:foregroundMark x1="24375" y1="77677" x2="24750" y2="87699"/>
                        <a14:foregroundMark x1="26125" y1="65604" x2="32000" y2="68337"/>
                        <a14:foregroundMark x1="33000" y1="68793" x2="37250" y2="73349"/>
                        <a14:foregroundMark x1="32375" y1="67882" x2="28875" y2="71526"/>
                        <a14:foregroundMark x1="52500" y1="81549" x2="53375" y2="85877"/>
                        <a14:foregroundMark x1="58375" y1="76310" x2="57250" y2="85421"/>
                        <a14:foregroundMark x1="60125" y1="76310" x2="60875" y2="85877"/>
                        <a14:foregroundMark x1="36750" y1="76082" x2="38250" y2="74943"/>
                        <a14:foregroundMark x1="92250" y1="76765" x2="92250" y2="76765"/>
                        <a14:foregroundMark x1="74125" y1="88383" x2="74125" y2="88383"/>
                        <a14:foregroundMark x1="67500" y1="86333" x2="67500" y2="86333"/>
                        <a14:foregroundMark x1="31125" y1="81321" x2="31125" y2="81321"/>
                        <a14:foregroundMark x1="33875" y1="81549" x2="33875" y2="81549"/>
                        <a14:foregroundMark x1="35375" y1="87699" x2="35375" y2="87699"/>
                        <a14:foregroundMark x1="46875" y1="7517" x2="46875" y2="7517"/>
                        <a14:foregroundMark x1="7750" y1="73121" x2="7750" y2="73121"/>
                        <a14:foregroundMark x1="9125" y1="74260" x2="9125" y2="74260"/>
                        <a14:foregroundMark x1="10250" y1="84966" x2="10250" y2="84966"/>
                        <a14:foregroundMark x1="17125" y1="68565" x2="19625" y2="76082"/>
                        <a14:foregroundMark x1="10250" y1="73804" x2="10000" y2="83371"/>
                        <a14:backgroundMark x1="9125" y1="67882" x2="9125" y2="67882"/>
                        <a14:backgroundMark x1="10250" y1="73576" x2="10250" y2="73576"/>
                        <a14:backgroundMark x1="55250" y1="73121" x2="55250" y2="73121"/>
                        <a14:backgroundMark x1="38125" y1="67882" x2="38125" y2="678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3" t="635" r="6281" b="-1"/>
          <a:stretch/>
        </p:blipFill>
        <p:spPr>
          <a:xfrm flipH="1">
            <a:off x="4288665" y="3424169"/>
            <a:ext cx="7145628" cy="3600402"/>
          </a:xfrm>
          <a:prstGeom prst="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perspectiveRight"/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218102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09"/>
    </mc:Choice>
    <mc:Fallback xmlns="">
      <p:transition spd="slow" advTm="103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100000" l="0" r="100000">
                        <a14:foregroundMark x1="50444" y1="49167" x2="51222" y2="56333"/>
                        <a14:foregroundMark x1="48667" y1="51167" x2="53889" y2="56333"/>
                        <a14:foregroundMark x1="35889" y1="66667" x2="34444" y2="99833"/>
                        <a14:foregroundMark x1="55000" y1="74000" x2="68111" y2="98167"/>
                        <a14:foregroundMark x1="37778" y1="65667" x2="61778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017" y="2583624"/>
            <a:ext cx="5877791" cy="39185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1605" y="683820"/>
            <a:ext cx="966482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err="1">
                <a:latin typeface="UTM God's Word" panose="02040603050506020204" pitchFamily="18" charset="0"/>
                <a:cs typeface="iCiel Cucho Bold" pitchFamily="50" charset="0"/>
              </a:rPr>
              <a:t>Cái</a:t>
            </a:r>
            <a:r>
              <a:rPr lang="en-US" sz="4400" dirty="0">
                <a:latin typeface="UTM God's Word" panose="02040603050506020204" pitchFamily="18" charset="0"/>
                <a:cs typeface="iCiel Cucho Bold" pitchFamily="50" charset="0"/>
              </a:rPr>
              <a:t> </a:t>
            </a:r>
            <a:r>
              <a:rPr lang="en-US" sz="4400" dirty="0" err="1">
                <a:latin typeface="UTM God's Word" panose="02040603050506020204" pitchFamily="18" charset="0"/>
                <a:cs typeface="iCiel Cucho Bold" pitchFamily="50" charset="0"/>
              </a:rPr>
              <a:t>gì</a:t>
            </a:r>
            <a:r>
              <a:rPr lang="en-US" sz="4400" dirty="0">
                <a:latin typeface="UTM God's Word" panose="02040603050506020204" pitchFamily="18" charset="0"/>
                <a:cs typeface="iCiel Cucho Bold" pitchFamily="50" charset="0"/>
              </a:rPr>
              <a:t> </a:t>
            </a:r>
            <a:r>
              <a:rPr lang="en-US" sz="4400" dirty="0" err="1">
                <a:latin typeface="UTM God's Word" panose="02040603050506020204" pitchFamily="18" charset="0"/>
                <a:cs typeface="iCiel Cucho Bold" pitchFamily="50" charset="0"/>
              </a:rPr>
              <a:t>để</a:t>
            </a:r>
            <a:r>
              <a:rPr lang="en-US" sz="4400" dirty="0">
                <a:latin typeface="UTM God's Word" panose="02040603050506020204" pitchFamily="18" charset="0"/>
                <a:cs typeface="iCiel Cucho Bold" pitchFamily="50" charset="0"/>
              </a:rPr>
              <a:t> </a:t>
            </a:r>
            <a:r>
              <a:rPr lang="en-US" sz="4400" dirty="0" err="1">
                <a:latin typeface="UTM God's Word" panose="02040603050506020204" pitchFamily="18" charset="0"/>
                <a:cs typeface="iCiel Cucho Bold" pitchFamily="50" charset="0"/>
              </a:rPr>
              <a:t>tránh</a:t>
            </a:r>
            <a:r>
              <a:rPr lang="en-US" sz="4400" dirty="0">
                <a:latin typeface="UTM God's Word" panose="02040603050506020204" pitchFamily="18" charset="0"/>
                <a:cs typeface="iCiel Cucho Bold" pitchFamily="50" charset="0"/>
              </a:rPr>
              <a:t> </a:t>
            </a:r>
            <a:r>
              <a:rPr lang="en-US" sz="4400" dirty="0" err="1">
                <a:latin typeface="UTM God's Word" panose="02040603050506020204" pitchFamily="18" charset="0"/>
                <a:cs typeface="iCiel Cucho Bold" pitchFamily="50" charset="0"/>
              </a:rPr>
              <a:t>nắng</a:t>
            </a:r>
            <a:r>
              <a:rPr lang="en-US" sz="4400" dirty="0">
                <a:latin typeface="UTM God's Word" panose="02040603050506020204" pitchFamily="18" charset="0"/>
                <a:cs typeface="iCiel Cucho Bold" pitchFamily="50" charset="0"/>
              </a:rPr>
              <a:t> </a:t>
            </a:r>
            <a:r>
              <a:rPr lang="en-US" sz="4400" dirty="0" err="1">
                <a:latin typeface="UTM God's Word" panose="02040603050506020204" pitchFamily="18" charset="0"/>
                <a:cs typeface="iCiel Cucho Bold" pitchFamily="50" charset="0"/>
              </a:rPr>
              <a:t>mưa</a:t>
            </a:r>
            <a:endParaRPr lang="en-US" sz="4400" dirty="0">
              <a:latin typeface="UTM God's Word" panose="02040603050506020204" pitchFamily="18" charset="0"/>
              <a:cs typeface="iCiel Cucho Bold" pitchFamily="50" charset="0"/>
            </a:endParaRPr>
          </a:p>
          <a:p>
            <a:pPr algn="ctr"/>
            <a:r>
              <a:rPr lang="en-US" sz="4400" dirty="0" err="1">
                <a:latin typeface="UTM God's Word" panose="02040603050506020204" pitchFamily="18" charset="0"/>
                <a:cs typeface="iCiel Cucho Bold" pitchFamily="50" charset="0"/>
              </a:rPr>
              <a:t>Đêm</a:t>
            </a:r>
            <a:r>
              <a:rPr lang="en-US" sz="4400" dirty="0">
                <a:latin typeface="UTM God's Word" panose="02040603050506020204" pitchFamily="18" charset="0"/>
                <a:cs typeface="iCiel Cucho Bold" pitchFamily="50" charset="0"/>
              </a:rPr>
              <a:t> </a:t>
            </a:r>
            <a:r>
              <a:rPr lang="en-US" sz="4400" dirty="0" err="1">
                <a:latin typeface="UTM God's Word" panose="02040603050506020204" pitchFamily="18" charset="0"/>
                <a:cs typeface="iCiel Cucho Bold" pitchFamily="50" charset="0"/>
              </a:rPr>
              <a:t>được</a:t>
            </a:r>
            <a:r>
              <a:rPr lang="en-US" sz="4400" dirty="0">
                <a:latin typeface="UTM God's Word" panose="02040603050506020204" pitchFamily="18" charset="0"/>
                <a:cs typeface="iCiel Cucho Bold" pitchFamily="50" charset="0"/>
              </a:rPr>
              <a:t> an </a:t>
            </a:r>
            <a:r>
              <a:rPr lang="en-US" sz="4400" dirty="0" err="1">
                <a:latin typeface="UTM God's Word" panose="02040603050506020204" pitchFamily="18" charset="0"/>
                <a:cs typeface="iCiel Cucho Bold" pitchFamily="50" charset="0"/>
              </a:rPr>
              <a:t>giấc</a:t>
            </a:r>
            <a:r>
              <a:rPr lang="en-US" sz="4400" dirty="0">
                <a:latin typeface="UTM God's Word" panose="02040603050506020204" pitchFamily="18" charset="0"/>
                <a:cs typeface="iCiel Cucho Bold" pitchFamily="50" charset="0"/>
              </a:rPr>
              <a:t> </a:t>
            </a:r>
            <a:r>
              <a:rPr lang="en-US" sz="4400" dirty="0" err="1">
                <a:latin typeface="UTM God's Word" panose="02040603050506020204" pitchFamily="18" charset="0"/>
                <a:cs typeface="iCiel Cucho Bold" pitchFamily="50" charset="0"/>
              </a:rPr>
              <a:t>xưa</a:t>
            </a:r>
            <a:r>
              <a:rPr lang="en-US" sz="4400" dirty="0">
                <a:latin typeface="UTM God's Word" panose="02040603050506020204" pitchFamily="18" charset="0"/>
                <a:cs typeface="iCiel Cucho Bold" pitchFamily="50" charset="0"/>
              </a:rPr>
              <a:t> nay </a:t>
            </a:r>
            <a:r>
              <a:rPr lang="en-US" sz="4400" dirty="0" err="1">
                <a:latin typeface="UTM God's Word" panose="02040603050506020204" pitchFamily="18" charset="0"/>
                <a:cs typeface="iCiel Cucho Bold" pitchFamily="50" charset="0"/>
              </a:rPr>
              <a:t>vẫn</a:t>
            </a:r>
            <a:r>
              <a:rPr lang="en-US" sz="4400" dirty="0">
                <a:latin typeface="UTM God's Word" panose="02040603050506020204" pitchFamily="18" charset="0"/>
                <a:cs typeface="iCiel Cucho Bold" pitchFamily="50" charset="0"/>
              </a:rPr>
              <a:t> </a:t>
            </a:r>
            <a:r>
              <a:rPr lang="en-US" sz="4400" dirty="0" err="1">
                <a:latin typeface="UTM God's Word" panose="02040603050506020204" pitchFamily="18" charset="0"/>
                <a:cs typeface="iCiel Cucho Bold" pitchFamily="50" charset="0"/>
              </a:rPr>
              <a:t>cần</a:t>
            </a:r>
            <a:r>
              <a:rPr lang="en-US" sz="4400" dirty="0">
                <a:latin typeface="UTM God's Word" panose="02040603050506020204" pitchFamily="18" charset="0"/>
                <a:cs typeface="iCiel Cucho Bold" pitchFamily="50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372" y1="83046" x2="28372" y2="83046"/>
                      </a14:backgroundRemoval>
                    </a14:imgEffect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481" y="3191463"/>
            <a:ext cx="1471733" cy="2382154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1265789" y="2312277"/>
            <a:ext cx="3947655" cy="2070263"/>
          </a:xfrm>
          <a:prstGeom prst="cloudCallout">
            <a:avLst>
              <a:gd name="adj1" fmla="val 43267"/>
              <a:gd name="adj2" fmla="val 5063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UTM Americana EB" panose="02040603050506020204" pitchFamily="18" charset="0"/>
                <a:cs typeface="iCiel Cucho Bold" pitchFamily="50" charset="0"/>
              </a:rPr>
              <a:t>Ngôi</a:t>
            </a:r>
            <a:r>
              <a:rPr lang="en-US" sz="4000" b="1" dirty="0">
                <a:solidFill>
                  <a:srgbClr val="FF0000"/>
                </a:solidFill>
                <a:latin typeface="UTM Americana EB" panose="02040603050506020204" pitchFamily="18" charset="0"/>
                <a:cs typeface="iCiel Cucho Bold" pitchFamily="50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mericana EB" panose="02040603050506020204" pitchFamily="18" charset="0"/>
                <a:cs typeface="iCiel Cucho Bold" pitchFamily="50" charset="0"/>
              </a:rPr>
              <a:t>nhà</a:t>
            </a:r>
            <a:endParaRPr lang="en-US" sz="4000" b="1" dirty="0">
              <a:solidFill>
                <a:srgbClr val="FF0000"/>
              </a:solidFill>
              <a:latin typeface="UTM Americana EB" panose="02040603050506020204" pitchFamily="18" charset="0"/>
              <a:cs typeface="iCiel Cucho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19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443">
        <p:split orient="vert"/>
      </p:transition>
    </mc:Choice>
    <mc:Fallback xmlns="">
      <p:transition spd="slow" advTm="1444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5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7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7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30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8000"/>
            <a:lum/>
          </a:blip>
          <a:srcRect/>
          <a:stretch>
            <a:fillRect l="-16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77764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2060"/>
                </a:solidFill>
                <a:latin typeface="UTM A&amp;S Heartbeat" panose="02040603050506020204" pitchFamily="18" charset="0"/>
              </a:rPr>
              <a:t>Bài</a:t>
            </a:r>
            <a:r>
              <a:rPr lang="en-US" sz="4800" b="1" dirty="0">
                <a:solidFill>
                  <a:srgbClr val="002060"/>
                </a:solidFill>
                <a:latin typeface="UTM A&amp;S Heartbeat" panose="02040603050506020204" pitchFamily="18" charset="0"/>
              </a:rPr>
              <a:t> 2: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anose="02040603050506020204" pitchFamily="18" charset="0"/>
              </a:rPr>
              <a:t>NGÔI NHÀ CỦA EM (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anose="02040603050506020204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anose="02040603050506020204" pitchFamily="18" charset="0"/>
              </a:rPr>
              <a:t> 1)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3996886"/>
      </p:ext>
    </p:extLst>
  </p:cSld>
  <p:clrMapOvr>
    <a:masterClrMapping/>
  </p:clrMapOvr>
  <p:transition spd="slow" advTm="3317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104098" y="324049"/>
            <a:ext cx="7886700" cy="80264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rgbClr val="C00000"/>
                </a:solidFill>
                <a:latin typeface="UTM Bell" panose="020406030505060202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627737774"/>
              </p:ext>
            </p:extLst>
          </p:nvPr>
        </p:nvGraphicFramePr>
        <p:xfrm>
          <a:off x="788689" y="1362135"/>
          <a:ext cx="11215795" cy="54512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Oval 9"/>
          <p:cNvSpPr/>
          <p:nvPr/>
        </p:nvSpPr>
        <p:spPr>
          <a:xfrm>
            <a:off x="393025" y="1362135"/>
            <a:ext cx="1711073" cy="1517450"/>
          </a:xfrm>
          <a:prstGeom prst="ellipse">
            <a:avLst/>
          </a:prstGeom>
          <a:blipFill rotWithShape="1">
            <a:blip r:embed="rId7"/>
            <a:stretch>
              <a:fillRect/>
            </a:stretch>
          </a:blip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27748" y="3239626"/>
            <a:ext cx="1776350" cy="1467247"/>
          </a:xfrm>
          <a:prstGeom prst="ellipse">
            <a:avLst/>
          </a:prstGeom>
          <a:blipFill rotWithShape="1">
            <a:blip r:embed="rId8"/>
            <a:stretch>
              <a:fillRect/>
            </a:stretch>
          </a:blip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48" y="5026495"/>
            <a:ext cx="1776350" cy="1429708"/>
          </a:xfrm>
          <a:prstGeom prst="ellipse">
            <a:avLst/>
          </a:prstGeom>
          <a:ln w="285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2233159" y="1459140"/>
            <a:ext cx="907652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87532" y="3239626"/>
            <a:ext cx="905247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33159" y="5026495"/>
            <a:ext cx="879599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</a:t>
            </a:r>
          </a:p>
        </p:txBody>
      </p:sp>
    </p:spTree>
    <p:extLst>
      <p:ext uri="{BB962C8B-B14F-4D97-AF65-F5344CB8AC3E}">
        <p14:creationId xmlns:p14="http://schemas.microsoft.com/office/powerpoint/2010/main" val="1406045715"/>
      </p:ext>
    </p:extLst>
  </p:cSld>
  <p:clrMapOvr>
    <a:masterClrMapping/>
  </p:clrMapOvr>
  <p:transition spd="slow" advTm="23139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54960" y="2413337"/>
            <a:ext cx="52132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ll" panose="02040603050506020204" pitchFamily="18" charset="0"/>
              </a:rPr>
              <a:t>KHÁM PHÁ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Bell" panose="02040603050506020204" pitchFamily="18" charset="0"/>
            </a:endParaRPr>
          </a:p>
        </p:txBody>
      </p:sp>
      <p:pic>
        <p:nvPicPr>
          <p:cNvPr id="3" name="Tt. Trâu Quỳ">
            <a:hlinkClick r:id="" action="ppaction://media"/>
            <a:extLst>
              <a:ext uri="{FF2B5EF4-FFF2-40B4-BE49-F238E27FC236}">
                <a16:creationId xmlns:a16="http://schemas.microsoft.com/office/drawing/2014/main" id="{8C9305CE-D0B3-47AA-ACF4-B2768533C3B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4" end="16194.08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844" y="6550702"/>
            <a:ext cx="307298" cy="307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88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753">
        <p:split orient="vert"/>
      </p:transition>
    </mc:Choice>
    <mc:Fallback xmlns="">
      <p:transition spd="slow" advTm="875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14" objId="3"/>
        <p14:stopEvt time="8239" objId="3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l="-8000" t="-12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736382" y="1805354"/>
            <a:ext cx="30524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TradeMark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TradeMark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TradeMark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TradeMark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1: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22259" y="2919046"/>
            <a:ext cx="81628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anose="02040603050506020204" pitchFamily="18" charset="0"/>
              </a:rPr>
              <a:t>NGÔI NHÀ CỦA MINH</a:t>
            </a:r>
          </a:p>
        </p:txBody>
      </p:sp>
    </p:spTree>
    <p:extLst>
      <p:ext uri="{BB962C8B-B14F-4D97-AF65-F5344CB8AC3E}">
        <p14:creationId xmlns:p14="http://schemas.microsoft.com/office/powerpoint/2010/main" val="605786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1561">
        <p15:prstTrans prst="pageCurlDouble"/>
      </p:transition>
    </mc:Choice>
    <mc:Fallback xmlns="">
      <p:transition spd="slow" advTm="11561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332" y="871129"/>
            <a:ext cx="5986871" cy="5986871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5507225" y="1226302"/>
            <a:ext cx="4669971" cy="1578428"/>
          </a:xfrm>
          <a:prstGeom prst="wedgeEllipseCallout">
            <a:avLst>
              <a:gd name="adj1" fmla="val -41883"/>
              <a:gd name="adj2" fmla="val 63880"/>
            </a:avLst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Windsor BT" panose="02040603050506020204" pitchFamily="18" charset="0"/>
              </a:rPr>
              <a:t>Xin </a:t>
            </a:r>
            <a:r>
              <a:rPr lang="en-US" sz="2800" dirty="0" err="1">
                <a:latin typeface="UTM Windsor BT" panose="02040603050506020204" pitchFamily="18" charset="0"/>
              </a:rPr>
              <a:t>chào</a:t>
            </a:r>
            <a:r>
              <a:rPr lang="en-US" sz="2800" dirty="0">
                <a:latin typeface="UTM Windsor BT" panose="02040603050506020204" pitchFamily="18" charset="0"/>
              </a:rPr>
              <a:t> </a:t>
            </a:r>
            <a:r>
              <a:rPr lang="en-US" sz="2800" dirty="0" err="1">
                <a:latin typeface="UTM Windsor BT" panose="02040603050506020204" pitchFamily="18" charset="0"/>
              </a:rPr>
              <a:t>các</a:t>
            </a:r>
            <a:r>
              <a:rPr lang="en-US" sz="2800" dirty="0">
                <a:latin typeface="UTM Windsor BT" panose="02040603050506020204" pitchFamily="18" charset="0"/>
              </a:rPr>
              <a:t> </a:t>
            </a:r>
            <a:r>
              <a:rPr lang="en-US" sz="2800" dirty="0" err="1">
                <a:latin typeface="UTM Windsor BT" panose="02040603050506020204" pitchFamily="18" charset="0"/>
              </a:rPr>
              <a:t>bạn</a:t>
            </a:r>
            <a:r>
              <a:rPr lang="en-US" sz="2800" dirty="0">
                <a:latin typeface="UTM Windsor BT" panose="02040603050506020204" pitchFamily="18" charset="0"/>
              </a:rPr>
              <a:t>, </a:t>
            </a:r>
            <a:r>
              <a:rPr lang="en-US" sz="2800" dirty="0" err="1">
                <a:latin typeface="UTM Windsor BT" panose="02040603050506020204" pitchFamily="18" charset="0"/>
              </a:rPr>
              <a:t>mình</a:t>
            </a:r>
            <a:r>
              <a:rPr lang="en-US" sz="2800" dirty="0">
                <a:latin typeface="UTM Windsor BT" panose="02040603050506020204" pitchFamily="18" charset="0"/>
              </a:rPr>
              <a:t> </a:t>
            </a:r>
            <a:r>
              <a:rPr lang="en-US" sz="2800" dirty="0" err="1">
                <a:latin typeface="UTM Windsor BT" panose="02040603050506020204" pitchFamily="18" charset="0"/>
              </a:rPr>
              <a:t>là</a:t>
            </a:r>
            <a:r>
              <a:rPr lang="en-US" sz="2800" dirty="0">
                <a:latin typeface="UTM Windsor BT" panose="02040603050506020204" pitchFamily="18" charset="0"/>
              </a:rPr>
              <a:t> Minh…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6960238"/>
      </p:ext>
    </p:extLst>
  </p:cSld>
  <p:clrMapOvr>
    <a:masterClrMapping/>
  </p:clrMapOvr>
  <p:transition spd="slow" advTm="10248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0784" y="3931483"/>
            <a:ext cx="3309257" cy="3309257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2865120" y="3651067"/>
            <a:ext cx="3718560" cy="914400"/>
          </a:xfrm>
          <a:prstGeom prst="wedgeRoundRectCallout">
            <a:avLst>
              <a:gd name="adj1" fmla="val -41479"/>
              <a:gd name="adj2" fmla="val 69036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1. </a:t>
            </a:r>
            <a:r>
              <a:rPr lang="en-US" dirty="0" err="1">
                <a:solidFill>
                  <a:schemeClr val="tx1"/>
                </a:solidFill>
              </a:rPr>
              <a:t>Đố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các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bạn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biết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nhà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mình</a:t>
            </a:r>
            <a:r>
              <a:rPr lang="en-US" dirty="0">
                <a:solidFill>
                  <a:schemeClr val="tx1"/>
                </a:solidFill>
              </a:rPr>
              <a:t> ở </a:t>
            </a:r>
            <a:r>
              <a:rPr lang="en-US" dirty="0" err="1">
                <a:solidFill>
                  <a:schemeClr val="tx1"/>
                </a:solidFill>
              </a:rPr>
              <a:t>đâu</a:t>
            </a:r>
            <a:r>
              <a:rPr lang="en-US" dirty="0">
                <a:solidFill>
                  <a:schemeClr val="tx1"/>
                </a:solidFill>
              </a:rPr>
              <a:t>?</a:t>
            </a:r>
          </a:p>
          <a:p>
            <a:r>
              <a:rPr lang="en-US" dirty="0">
                <a:solidFill>
                  <a:schemeClr val="tx1"/>
                </a:solidFill>
              </a:rPr>
              <a:t>2. </a:t>
            </a:r>
            <a:r>
              <a:rPr lang="en-US" dirty="0" err="1">
                <a:solidFill>
                  <a:schemeClr val="tx1"/>
                </a:solidFill>
              </a:rPr>
              <a:t>Khung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cảnh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xung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quanh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nhà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mình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có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đặc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điểm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gì</a:t>
            </a:r>
            <a:r>
              <a:rPr lang="en-US" dirty="0">
                <a:solidFill>
                  <a:schemeClr val="tx1"/>
                </a:solidFill>
              </a:rPr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471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487 -3.33333E-6 L 0.28581 -0.00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47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7.6|4.9|4.5|5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7.6|4.9|4.5|5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7.9|0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5|7.5|10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3.5|21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8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2.6|1.6|1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5.6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1026</TotalTime>
  <Words>549</Words>
  <Application>Microsoft Office PowerPoint</Application>
  <PresentationFormat>Widescreen</PresentationFormat>
  <Paragraphs>74</Paragraphs>
  <Slides>25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42" baseType="lpstr">
      <vt:lpstr>#9Slide05 SVNTradeMark</vt:lpstr>
      <vt:lpstr>Arial</vt:lpstr>
      <vt:lpstr>Calibri</vt:lpstr>
      <vt:lpstr>Calibri Light</vt:lpstr>
      <vt:lpstr>Times New Roman</vt:lpstr>
      <vt:lpstr>UTM A&amp;S Heartbeat</vt:lpstr>
      <vt:lpstr>UTM Americana EB</vt:lpstr>
      <vt:lpstr>UTM Bell</vt:lpstr>
      <vt:lpstr>UTM Cooper Black</vt:lpstr>
      <vt:lpstr>UTM Flamenco</vt:lpstr>
      <vt:lpstr>UTM God's Word</vt:lpstr>
      <vt:lpstr>UTM Neo Sans Intel</vt:lpstr>
      <vt:lpstr>UTM Seagull</vt:lpstr>
      <vt:lpstr>UTM Windsor BT</vt:lpstr>
      <vt:lpstr>UVN Minh Map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Ms Quyen</cp:lastModifiedBy>
  <cp:revision>96</cp:revision>
  <dcterms:created xsi:type="dcterms:W3CDTF">2021-08-25T10:38:51Z</dcterms:created>
  <dcterms:modified xsi:type="dcterms:W3CDTF">2023-09-10T15:31:23Z</dcterms:modified>
</cp:coreProperties>
</file>