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4"/>
  </p:notesMasterIdLst>
  <p:sldIdLst>
    <p:sldId id="303" r:id="rId2"/>
    <p:sldId id="320" r:id="rId3"/>
    <p:sldId id="321" r:id="rId4"/>
    <p:sldId id="268" r:id="rId5"/>
    <p:sldId id="258" r:id="rId6"/>
    <p:sldId id="279" r:id="rId7"/>
    <p:sldId id="280" r:id="rId8"/>
    <p:sldId id="269" r:id="rId9"/>
    <p:sldId id="281" r:id="rId10"/>
    <p:sldId id="313" r:id="rId11"/>
    <p:sldId id="317" r:id="rId12"/>
    <p:sldId id="316" r:id="rId13"/>
    <p:sldId id="271" r:id="rId14"/>
    <p:sldId id="319" r:id="rId15"/>
    <p:sldId id="298" r:id="rId16"/>
    <p:sldId id="300" r:id="rId17"/>
    <p:sldId id="301" r:id="rId18"/>
    <p:sldId id="302" r:id="rId19"/>
    <p:sldId id="322" r:id="rId20"/>
    <p:sldId id="311" r:id="rId21"/>
    <p:sldId id="288" r:id="rId22"/>
    <p:sldId id="324" r:id="rId23"/>
  </p:sldIdLst>
  <p:sldSz cx="12192000" cy="6858000"/>
  <p:notesSz cx="6858000" cy="9144000"/>
  <p:embeddedFontLst>
    <p:embeddedFont>
      <p:font typeface="#9Slide01 Noi dung ngan" panose="020B0604020202020204" charset="0"/>
      <p:regular r:id="rId25"/>
    </p:embeddedFont>
    <p:embeddedFont>
      <p:font typeface=".VnAvant" panose="020B7200000000000000" pitchFamily="34" charset="0"/>
      <p:regular r:id="rId26"/>
      <p:bold r:id="rId27"/>
      <p:italic r:id="rId28"/>
      <p:boldItalic r:id="rId29"/>
    </p:embeddedFont>
    <p:embeddedFont>
      <p:font typeface="Arial Rounded MT Bold" panose="020F0704030504030204" pitchFamily="34" charset="0"/>
      <p:regular r:id="rId30"/>
    </p:embeddedFont>
    <p:embeddedFont>
      <p:font typeface="Arial-Rounded" panose="020B0500000000000000" pitchFamily="34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HP001 4 hàng" panose="020B0603050302020204" pitchFamily="34" charset="0"/>
      <p:regular r:id="rId38"/>
      <p:bold r:id="rId39"/>
    </p:embeddedFont>
    <p:embeddedFont>
      <p:font typeface="HP-211" panose="020B0803050302020204" pitchFamily="34" charset="0"/>
      <p:regular r:id="rId40"/>
      <p:bold r:id="rId41"/>
      <p:italic r:id="rId42"/>
      <p:boldItalic r:id="rId43"/>
    </p:embeddedFont>
    <p:embeddedFont>
      <p:font typeface="Quicksand Medium" panose="00000600000000000000" pitchFamily="2" charset="0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CC"/>
    <a:srgbClr val="27F93B"/>
    <a:srgbClr val="FF6600"/>
    <a:srgbClr val="FFCCCC"/>
    <a:srgbClr val="FF0000"/>
    <a:srgbClr val="66FFFF"/>
    <a:srgbClr val="FF0066"/>
    <a:srgbClr val="000099"/>
    <a:srgbClr val="F9B129"/>
    <a:srgbClr val="AADE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59" autoAdjust="0"/>
    <p:restoredTop sz="92023" autoAdjust="0"/>
  </p:normalViewPr>
  <p:slideViewPr>
    <p:cSldViewPr snapToGrid="0">
      <p:cViewPr varScale="1">
        <p:scale>
          <a:sx n="59" d="100"/>
          <a:sy n="59" d="100"/>
        </p:scale>
        <p:origin x="22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08D798-2AD8-4CD7-BEDC-1D05AD105990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1C5FD6-7FBB-4C1D-9044-60655CE96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183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th</a:t>
            </a:r>
            <a:r>
              <a:rPr lang="vi-VN" dirty="0"/>
              <a:t>ư</a:t>
            </a:r>
            <a:r>
              <a:rPr lang="en-US" dirty="0" err="1"/>
              <a:t>ờng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đó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1C5FD6-7FBB-4C1D-9044-60655CE964F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222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1870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56606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9345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8D591-CF81-4CC7-BF72-3A58E4DCEB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9F6F2D-28BE-4983-9D07-6AE0AFA97D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602C9E-07DD-4381-8863-85EE78D89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48A8E9-43F3-4514-9C41-A6A9CA3CB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8117B2-C1D0-44AF-A828-B5E941FA0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359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25BC8-A900-4C2B-88E7-0459D4D7D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714BDC-CC58-45C0-83C7-E5C6D9D4A6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E0298B-C62E-4D56-AE1E-D79A2693A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33315E-2166-45F7-9EA8-E38CB00AE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04FF8F-446A-4D51-91AA-78D4F0A0E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041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34B660-50BF-4415-A24A-FB176A1B69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273852-FB8A-4808-BD71-94C6621863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C90670-83F1-45BC-BF1A-9C35219BA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E5A83E-C2AA-445C-B2D0-594AF3150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787C4-6BF7-4D25-A715-B4AD96A49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688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2F99B-8564-4B0C-A704-C698E4C20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0A7D6-0651-4D75-8CBB-86DD004DA9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2146E-9D59-4E85-ACAF-6BDB0028D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A7D1A-82B9-406C-A55A-1D3E3AA9C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5A3AF-8984-42CD-B33A-5E36B2FCC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626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54C05-A82D-4991-A4AB-1658B4A18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A368C5-46E1-4964-AEA1-7752CC1544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25FCA-3692-435E-B8F9-0ACABFFEE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F8C7B3-37CB-45CC-BD16-533D43D34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8A50CE-A3B1-4E12-89B7-EC00AB458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53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8243E-7F4E-43B5-A229-2ADC5D3C2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0D811F-9EF3-4AF8-8246-62C018FE1E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90DEEA-443A-4710-BE3F-87326E2BFD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BA6169-C37D-40C5-B517-45BAC86E3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A2DFED-59CE-496C-9C1D-ED937B5A3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E9C36C-E8DD-4A5A-9EDC-88E9E102F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486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23DEB-2FD8-472A-9BC3-C88B7CDA6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D29C56-A873-4FFC-8A91-49888B39F5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C97722-2D53-4AC0-A4D2-6E70852709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0382B2-D13A-44A4-AB63-07EF3F620E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5DA9F5-A9CB-4A54-A4E8-8888CD0C45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DFB957-9240-4FED-8983-2FF59165F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5FD322-0AD5-4F3E-A105-BE2248378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2A1F1E-2EFE-4892-86C5-68C369852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000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6700C-0F4A-4065-8EF6-D676588D3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69E3EE-B2A3-4060-AB98-30B9D20AB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47CAB7-7646-4CC8-A54E-709A9E801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B822B0-FBF8-4605-93C0-EEBD3789C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756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60FA0F-DCC6-43B5-96A9-CBA4A3A77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0A6C19-D880-421C-8014-88B7284B0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24A725-5C01-486A-9151-1ED8CBE13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8">
            <a:extLst>
              <a:ext uri="{FF2B5EF4-FFF2-40B4-BE49-F238E27FC236}">
                <a16:creationId xmlns:a16="http://schemas.microsoft.com/office/drawing/2014/main" id="{9792D99B-3452-41CF-BB9B-E735E7B161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0"/>
            </a:schemeClr>
          </a:solidFill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4897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245A3-9439-4EEB-A98D-E55663298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2F44F3-FE7D-4156-98A7-A1860C81B3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A4F9D4-AC45-4097-B5AD-9BC793A031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8C65CF-8D0F-4DC7-B6AC-FA0FC25A4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15FE10-E98E-4CF9-A5E3-AEEFFDCCE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402D5C-16CE-4CF7-9C4D-A803EB7D7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253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63753-316B-462F-A9AD-F754F2DB2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769341-CF89-4DF2-9015-342C323782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89EC7A-75AD-4478-8ED7-778AA4EAA6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339F8C-002D-4AB9-A91D-416064468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531A2F-5D5F-41D7-823C-3A0990295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1CDD49-7EDE-46FE-8E62-F960C3CB3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408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C51F2A12-B120-6D52-F3B3-92A4569EB99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CE6850-7260-4D80-8CAE-0604A3B04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2BD524-90A1-48FF-A375-0F154921FB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9C7C63-19DD-4B6A-846F-EC1F8EBD66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8F3A80-6C9A-4ED8-959A-0FAFECD9B57D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614858-A093-45C9-83AB-98461CAB4A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40DDC2-94F2-4D9F-BD03-FBA416C253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229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2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notesSlide" Target="../notesSlides/notesSlide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7.xml"/><Relationship Id="rId5" Type="http://schemas.microsoft.com/office/2007/relationships/media" Target="../media/media3.mp3"/><Relationship Id="rId15" Type="http://schemas.openxmlformats.org/officeDocument/2006/relationships/image" Target="../media/image11.png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V 1 - PHẠM DUYÊN 1 - 9Slide.vn">
            <a:extLst>
              <a:ext uri="{FF2B5EF4-FFF2-40B4-BE49-F238E27FC236}">
                <a16:creationId xmlns:a16="http://schemas.microsoft.com/office/drawing/2014/main" id="{6E8DE849-6A14-4CC5-A896-63C7AD968D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4281" y="-287460"/>
            <a:ext cx="13624395" cy="7912103"/>
          </a:xfrm>
          <a:prstGeom prst="rect">
            <a:avLst/>
          </a:prstGeom>
          <a:ln>
            <a:noFill/>
          </a:ln>
        </p:spPr>
      </p:pic>
      <p:pic>
        <p:nvPicPr>
          <p:cNvPr id="3" name="TV 1 - PHẠM DUYÊN 2 - 9Slide.vn">
            <a:extLst>
              <a:ext uri="{FF2B5EF4-FFF2-40B4-BE49-F238E27FC236}">
                <a16:creationId xmlns:a16="http://schemas.microsoft.com/office/drawing/2014/main" id="{3ED956FE-8F1F-4334-9D98-16651BED5F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7" t="25408" r="59513" b="54148"/>
          <a:stretch/>
        </p:blipFill>
        <p:spPr>
          <a:xfrm rot="19944981">
            <a:off x="-82583" y="98608"/>
            <a:ext cx="1859281" cy="1402080"/>
          </a:xfrm>
          <a:prstGeom prst="rect">
            <a:avLst/>
          </a:prstGeom>
        </p:spPr>
      </p:pic>
      <p:pic>
        <p:nvPicPr>
          <p:cNvPr id="4" name="TV 1 - PHẠM DUYÊN 3 - 9Slide.vn">
            <a:extLst>
              <a:ext uri="{FF2B5EF4-FFF2-40B4-BE49-F238E27FC236}">
                <a16:creationId xmlns:a16="http://schemas.microsoft.com/office/drawing/2014/main" id="{F176D044-3F44-403C-A1FF-40FB0EBE2E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4" t="54538" r="21244" b="20664"/>
          <a:stretch/>
        </p:blipFill>
        <p:spPr>
          <a:xfrm>
            <a:off x="8434873" y="4618653"/>
            <a:ext cx="2341984" cy="1700734"/>
          </a:xfrm>
          <a:prstGeom prst="ellipse">
            <a:avLst/>
          </a:prstGeom>
        </p:spPr>
      </p:pic>
      <p:pic>
        <p:nvPicPr>
          <p:cNvPr id="5" name="TV 1 - PHẠM DUYÊN 4 - 9Slide.vn">
            <a:extLst>
              <a:ext uri="{FF2B5EF4-FFF2-40B4-BE49-F238E27FC236}">
                <a16:creationId xmlns:a16="http://schemas.microsoft.com/office/drawing/2014/main" id="{C74A680B-4F49-4892-94C2-47B2376938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0" t="50973" r="50166" b="24507"/>
          <a:stretch/>
        </p:blipFill>
        <p:spPr>
          <a:xfrm rot="2598415">
            <a:off x="9978367" y="3077490"/>
            <a:ext cx="2286314" cy="1681645"/>
          </a:xfrm>
          <a:prstGeom prst="rect">
            <a:avLst/>
          </a:prstGeom>
        </p:spPr>
      </p:pic>
      <p:sp>
        <p:nvSpPr>
          <p:cNvPr id="8" name="TV 1 - PHẠM DUYÊN 7 - 9Slide.vn">
            <a:extLst>
              <a:ext uri="{FF2B5EF4-FFF2-40B4-BE49-F238E27FC236}">
                <a16:creationId xmlns:a16="http://schemas.microsoft.com/office/drawing/2014/main" id="{703CEDAD-44E9-4C75-AC6F-B243C3647B34}"/>
              </a:ext>
            </a:extLst>
          </p:cNvPr>
          <p:cNvSpPr/>
          <p:nvPr/>
        </p:nvSpPr>
        <p:spPr>
          <a:xfrm>
            <a:off x="5435042" y="2765563"/>
            <a:ext cx="1821826" cy="96896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76200" cap="flat" cmpd="sng" algn="ctr">
            <a:solidFill>
              <a:srgbClr val="FFF7F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#9Slide01 Noi dung ngan" panose="00000600000000000000" pitchFamily="2" charset="0"/>
              <a:ea typeface="仓耳玄三M W05" panose="02020400000000000000" pitchFamily="18" charset="-122"/>
            </a:endParaRPr>
          </a:p>
        </p:txBody>
      </p:sp>
      <p:sp>
        <p:nvSpPr>
          <p:cNvPr id="10" name="圆角矩形 1">
            <a:extLst>
              <a:ext uri="{FF2B5EF4-FFF2-40B4-BE49-F238E27FC236}">
                <a16:creationId xmlns:a16="http://schemas.microsoft.com/office/drawing/2014/main" id="{64882FF6-A0DC-45AD-E21D-B1F43BEB3C31}"/>
              </a:ext>
            </a:extLst>
          </p:cNvPr>
          <p:cNvSpPr/>
          <p:nvPr/>
        </p:nvSpPr>
        <p:spPr>
          <a:xfrm>
            <a:off x="2420969" y="1704554"/>
            <a:ext cx="7849972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87" tIns="54743" rIns="109487" bIns="54743" anchor="ctr"/>
          <a:lstStyle/>
          <a:p>
            <a:pPr algn="ctr" defTabSz="1459502">
              <a:defRPr/>
            </a:pPr>
            <a:r>
              <a:rPr lang="en-US" altLang="zh-CN" sz="60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VIỆT 1</a:t>
            </a:r>
            <a:endParaRPr lang="zh-CN" altLang="en-US" sz="6000" b="1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168C85-9B77-C909-2972-4600C70804EF}"/>
              </a:ext>
            </a:extLst>
          </p:cNvPr>
          <p:cNvSpPr txBox="1"/>
          <p:nvPr/>
        </p:nvSpPr>
        <p:spPr>
          <a:xfrm>
            <a:off x="2824882" y="1009921"/>
            <a:ext cx="7042147" cy="57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30576">
              <a:lnSpc>
                <a:spcPct val="150000"/>
              </a:lnSpc>
            </a:pPr>
            <a:r>
              <a:rPr lang="en-US" sz="2400" b="1" kern="0" dirty="0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  <a:endParaRPr lang="vi-VN" sz="2400" b="1" kern="0" dirty="0">
              <a:solidFill>
                <a:srgbClr val="000099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5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>
            <a:extLst>
              <a:ext uri="{FF2B5EF4-FFF2-40B4-BE49-F238E27FC236}">
                <a16:creationId xmlns:a16="http://schemas.microsoft.com/office/drawing/2014/main" id="{05703C8C-323E-0F10-D992-3C7CD4DC47FE}"/>
              </a:ext>
            </a:extLst>
          </p:cNvPr>
          <p:cNvSpPr txBox="1"/>
          <p:nvPr/>
        </p:nvSpPr>
        <p:spPr>
          <a:xfrm>
            <a:off x="5435042" y="2855297"/>
            <a:ext cx="244313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000" spc="-300" dirty="0" err="1">
                <a:solidFill>
                  <a:srgbClr val="4472C4"/>
                </a:solidFill>
                <a:latin typeface="Arial Rounded MT Bold" panose="020F0704030504030204" pitchFamily="34" charset="0"/>
                <a:cs typeface="+mn-ea"/>
                <a:sym typeface="+mn-lt"/>
              </a:rPr>
              <a:t>Bài</a:t>
            </a:r>
            <a:r>
              <a:rPr lang="en-US" altLang="zh-CN" sz="5000" spc="-300" dirty="0">
                <a:solidFill>
                  <a:srgbClr val="4472C4"/>
                </a:solidFill>
                <a:latin typeface="Arial Rounded MT Bold" panose="020F0704030504030204" pitchFamily="34" charset="0"/>
                <a:cs typeface="+mn-ea"/>
                <a:sym typeface="+mn-lt"/>
              </a:rPr>
              <a:t> 5</a:t>
            </a:r>
            <a:endParaRPr lang="zh-CN" altLang="en-US" sz="5000" spc="-300" dirty="0">
              <a:solidFill>
                <a:srgbClr val="4472C4"/>
              </a:solidFill>
              <a:latin typeface="Arial Rounded MT Bold" panose="020F0704030504030204" pitchFamily="34" charset="0"/>
              <a:cs typeface="+mn-ea"/>
              <a:sym typeface="+mn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AF63EE6-B31C-E93F-1CDC-B26B7A8145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3339" y="4064199"/>
            <a:ext cx="9705232" cy="119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4385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9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6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" presetClass="emph" presetSubtype="0" fill="hold" grpId="1" nodeType="withEffect">
                                  <p:stCondLst>
                                    <p:cond delay="160"/>
                                  </p:stCondLst>
                                  <p:childTnLst>
                                    <p:animScale>
                                      <p:cBhvr>
                                        <p:cTn id="42" dur="240" fill="hold"/>
                                        <p:tgtEl>
                                          <p:spTgt spid="12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/>
      <p:bldP spid="12" grpId="0"/>
      <p:bldP spid="1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E734402-3347-D18A-A698-D3E128143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773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02244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3D63C86-9BBB-6528-9FA9-AF5A06820BF8}"/>
              </a:ext>
            </a:extLst>
          </p:cNvPr>
          <p:cNvGrpSpPr/>
          <p:nvPr/>
        </p:nvGrpSpPr>
        <p:grpSpPr>
          <a:xfrm>
            <a:off x="1687130" y="195566"/>
            <a:ext cx="9163320" cy="6393510"/>
            <a:chOff x="1687130" y="239108"/>
            <a:chExt cx="9163320" cy="639351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39490D9-70A4-0B1D-B114-66237A69142A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1687130" y="277745"/>
              <a:ext cx="7186413" cy="63419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8AC2AD-1A76-25A0-39DB-643D8BD48F98}"/>
                </a:ext>
              </a:extLst>
            </p:cNvPr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3543" y="239108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2684125-9D4A-623C-7465-4A6D9A2F411E}"/>
                </a:ext>
              </a:extLst>
            </p:cNvPr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3543" y="1398207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0772988-7888-DB34-2B16-FEB3293376C8}"/>
                </a:ext>
              </a:extLst>
            </p:cNvPr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3543" y="2544427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5716C7F-C791-2128-D169-B43B0EF4F4F1}"/>
                </a:ext>
              </a:extLst>
            </p:cNvPr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3543" y="3690646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F7683CD-59E6-DCFD-ED1B-99412FF2A055}"/>
                </a:ext>
              </a:extLst>
            </p:cNvPr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9979" y="4848894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9DFEE0-AE1A-A0CD-7B6D-5CAD40DE3130}"/>
                </a:ext>
              </a:extLst>
            </p:cNvPr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71" b="90557"/>
            <a:stretch/>
          </p:blipFill>
          <p:spPr bwMode="auto">
            <a:xfrm rot="10800000">
              <a:off x="8873536" y="6033751"/>
              <a:ext cx="1964035" cy="59886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3ACD571-6206-43DA-B950-2F30242CE88E}"/>
              </a:ext>
            </a:extLst>
          </p:cNvPr>
          <p:cNvSpPr txBox="1"/>
          <p:nvPr/>
        </p:nvSpPr>
        <p:spPr>
          <a:xfrm>
            <a:off x="1906694" y="-713551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P001 4 hàng" panose="020B0603050302020204" pitchFamily="34" charset="0"/>
              </a:rPr>
              <a:t> </a:t>
            </a:r>
            <a:r>
              <a:rPr lang="en-US" sz="6000" dirty="0"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n-US" sz="5700" dirty="0">
                <a:latin typeface="HP001 4 hàng" panose="020B0603050302020204" pitchFamily="34" charset="0"/>
                <a:ea typeface="HP001" pitchFamily="34" charset="0"/>
              </a:rPr>
              <a:t>0</a:t>
            </a:r>
            <a:r>
              <a:rPr lang="en-US" sz="6000" dirty="0"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n-US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F04F9F-BA80-B325-225C-9C0EB54D4EF5}"/>
              </a:ext>
            </a:extLst>
          </p:cNvPr>
          <p:cNvSpPr txBox="1"/>
          <p:nvPr/>
        </p:nvSpPr>
        <p:spPr>
          <a:xfrm>
            <a:off x="1986879" y="1075462"/>
            <a:ext cx="618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P001 4 hàng" panose="020B0603050302020204" pitchFamily="34" charset="0"/>
              </a:rPr>
              <a:t> </a:t>
            </a:r>
            <a:r>
              <a:rPr lang="en-US" sz="2800" dirty="0">
                <a:latin typeface="HP001 4 hàng" panose="020B0603050302020204" pitchFamily="34" charset="0"/>
                <a:ea typeface="HP001" pitchFamily="34" charset="0"/>
              </a:rPr>
              <a:t>0</a:t>
            </a:r>
            <a:r>
              <a:rPr lang="en-US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D0573A-9597-C350-76A8-32C7033BF014}"/>
              </a:ext>
            </a:extLst>
          </p:cNvPr>
          <p:cNvSpPr txBox="1"/>
          <p:nvPr/>
        </p:nvSpPr>
        <p:spPr>
          <a:xfrm>
            <a:off x="3312641" y="803385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 hàng" panose="020B0603050302020204" pitchFamily="34" charset="0"/>
                <a:ea typeface="HP001" pitchFamily="34" charset="0"/>
              </a:rPr>
              <a:t> .</a:t>
            </a:r>
            <a:r>
              <a:rPr lang="en-US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783C16-9DB0-E33D-B9D3-CD446547FD8A}"/>
              </a:ext>
            </a:extLst>
          </p:cNvPr>
          <p:cNvSpPr txBox="1"/>
          <p:nvPr/>
        </p:nvSpPr>
        <p:spPr>
          <a:xfrm>
            <a:off x="4616619" y="803385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 hàng" panose="020B0603050302020204" pitchFamily="34" charset="0"/>
                <a:ea typeface="HP001" pitchFamily="34" charset="0"/>
              </a:rPr>
              <a:t> .</a:t>
            </a:r>
            <a:r>
              <a:rPr lang="en-US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79F144-0567-A8AA-A36B-1AD0238F7233}"/>
              </a:ext>
            </a:extLst>
          </p:cNvPr>
          <p:cNvSpPr txBox="1"/>
          <p:nvPr/>
        </p:nvSpPr>
        <p:spPr>
          <a:xfrm>
            <a:off x="5929856" y="792952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 hàng" panose="020B0603050302020204" pitchFamily="34" charset="0"/>
                <a:ea typeface="HP001" pitchFamily="34" charset="0"/>
              </a:rPr>
              <a:t> .</a:t>
            </a:r>
            <a:r>
              <a:rPr lang="en-US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048177-2229-0E70-C5A9-AF87BD357670}"/>
              </a:ext>
            </a:extLst>
          </p:cNvPr>
          <p:cNvSpPr txBox="1"/>
          <p:nvPr/>
        </p:nvSpPr>
        <p:spPr>
          <a:xfrm>
            <a:off x="7239002" y="794434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 hàng" panose="020B0603050302020204" pitchFamily="34" charset="0"/>
                <a:ea typeface="HP001" pitchFamily="34" charset="0"/>
              </a:rPr>
              <a:t> .</a:t>
            </a:r>
            <a:r>
              <a:rPr lang="en-US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4C807D-751C-F94F-AE44-EF9C9B251C12}"/>
              </a:ext>
            </a:extLst>
          </p:cNvPr>
          <p:cNvSpPr txBox="1"/>
          <p:nvPr/>
        </p:nvSpPr>
        <p:spPr>
          <a:xfrm>
            <a:off x="8539154" y="797911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 hàng" panose="020B0603050302020204" pitchFamily="34" charset="0"/>
                <a:ea typeface="HP001" pitchFamily="34" charset="0"/>
              </a:rPr>
              <a:t> .</a:t>
            </a:r>
            <a:r>
              <a:rPr lang="en-US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C7673D-BC45-35E2-EA56-5AD774FDA87B}"/>
              </a:ext>
            </a:extLst>
          </p:cNvPr>
          <p:cNvSpPr txBox="1"/>
          <p:nvPr/>
        </p:nvSpPr>
        <p:spPr>
          <a:xfrm>
            <a:off x="9854364" y="790544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 hàng" panose="020B0603050302020204" pitchFamily="34" charset="0"/>
                <a:ea typeface="HP001" pitchFamily="34" charset="0"/>
              </a:rPr>
              <a:t> .</a:t>
            </a:r>
            <a:r>
              <a:rPr lang="en-US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A18EDA6-14DE-C398-6314-3862F60F2BF3}"/>
              </a:ext>
            </a:extLst>
          </p:cNvPr>
          <p:cNvSpPr txBox="1"/>
          <p:nvPr/>
        </p:nvSpPr>
        <p:spPr>
          <a:xfrm>
            <a:off x="3211753" y="-713551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6000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n-US" sz="5700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  <a:ea typeface="HP001" pitchFamily="34" charset="0"/>
              </a:rPr>
              <a:t>0</a:t>
            </a:r>
            <a:r>
              <a:rPr lang="en-US" sz="6000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37522B5-8A7B-FB92-6A4C-2219E94602BA}"/>
              </a:ext>
            </a:extLst>
          </p:cNvPr>
          <p:cNvSpPr txBox="1"/>
          <p:nvPr/>
        </p:nvSpPr>
        <p:spPr>
          <a:xfrm>
            <a:off x="4512217" y="-713551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6000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n-US" sz="5700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  <a:ea typeface="HP001" pitchFamily="34" charset="0"/>
              </a:rPr>
              <a:t>0</a:t>
            </a:r>
            <a:r>
              <a:rPr lang="en-US" sz="6000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672862A-2765-C8F6-3751-6B411A4A595B}"/>
              </a:ext>
            </a:extLst>
          </p:cNvPr>
          <p:cNvSpPr txBox="1"/>
          <p:nvPr/>
        </p:nvSpPr>
        <p:spPr>
          <a:xfrm>
            <a:off x="5821871" y="-705168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6000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n-US" sz="5700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  <a:ea typeface="HP001" pitchFamily="34" charset="0"/>
              </a:rPr>
              <a:t>0</a:t>
            </a:r>
            <a:r>
              <a:rPr lang="en-US" sz="6000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3FEC066-DBC5-775D-205B-1A690DEFF78A}"/>
              </a:ext>
            </a:extLst>
          </p:cNvPr>
          <p:cNvSpPr txBox="1"/>
          <p:nvPr/>
        </p:nvSpPr>
        <p:spPr>
          <a:xfrm>
            <a:off x="7122335" y="-705168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6000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n-US" sz="5700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  <a:ea typeface="HP001" pitchFamily="34" charset="0"/>
              </a:rPr>
              <a:t>0</a:t>
            </a:r>
            <a:r>
              <a:rPr lang="en-US" sz="6000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B1FDB17-C119-DD94-6BD0-21BB3C1C96C7}"/>
              </a:ext>
            </a:extLst>
          </p:cNvPr>
          <p:cNvSpPr txBox="1"/>
          <p:nvPr/>
        </p:nvSpPr>
        <p:spPr>
          <a:xfrm>
            <a:off x="8427394" y="-705168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6000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n-US" sz="5700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  <a:ea typeface="HP001" pitchFamily="34" charset="0"/>
              </a:rPr>
              <a:t>0</a:t>
            </a:r>
            <a:r>
              <a:rPr lang="en-US" sz="6000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949270D-DD4D-6E96-0AEC-1280FFA959DA}"/>
              </a:ext>
            </a:extLst>
          </p:cNvPr>
          <p:cNvSpPr txBox="1"/>
          <p:nvPr/>
        </p:nvSpPr>
        <p:spPr>
          <a:xfrm>
            <a:off x="9743947" y="-705168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6000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n-US" sz="5700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  <a:ea typeface="HP001" pitchFamily="34" charset="0"/>
              </a:rPr>
              <a:t>0</a:t>
            </a:r>
            <a:r>
              <a:rPr lang="en-US" sz="6000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356068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1B2B5E65-7B70-3E11-66D5-51F179C2D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773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1341140" y="232244"/>
            <a:ext cx="9854081" cy="7082955"/>
            <a:chOff x="1687130" y="239108"/>
            <a:chExt cx="9163320" cy="6393510"/>
          </a:xfrm>
        </p:grpSpPr>
        <p:pic>
          <p:nvPicPr>
            <p:cNvPr id="3" name="Picture 2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1687130" y="277745"/>
              <a:ext cx="7186413" cy="63419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10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3543" y="239108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Picture 11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3543" y="1398207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12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3543" y="2544427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Picture 13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3543" y="3690646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Picture 14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9979" y="4848894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Picture 15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71" b="90557"/>
            <a:stretch/>
          </p:blipFill>
          <p:spPr bwMode="auto">
            <a:xfrm rot="10800000">
              <a:off x="8873536" y="6033751"/>
              <a:ext cx="1964035" cy="59886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85C6081-3576-828A-DE40-A2F5DDB1A7BE}"/>
              </a:ext>
            </a:extLst>
          </p:cNvPr>
          <p:cNvSpPr txBox="1"/>
          <p:nvPr/>
        </p:nvSpPr>
        <p:spPr>
          <a:xfrm>
            <a:off x="4385785" y="-636173"/>
            <a:ext cx="664787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6000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n-US" sz="6200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  <a:ea typeface="HP001" pitchFamily="34" charset="0"/>
              </a:rPr>
              <a:t>0</a:t>
            </a:r>
            <a:r>
              <a:rPr lang="en-US" sz="6000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6F0CB5-7C23-FCE4-BC06-DFCD31042C5F}"/>
              </a:ext>
            </a:extLst>
          </p:cNvPr>
          <p:cNvSpPr txBox="1"/>
          <p:nvPr/>
        </p:nvSpPr>
        <p:spPr>
          <a:xfrm>
            <a:off x="5788380" y="-636173"/>
            <a:ext cx="664787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6000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n-US" sz="6200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  <a:ea typeface="HP001" pitchFamily="34" charset="0"/>
              </a:rPr>
              <a:t>0</a:t>
            </a:r>
            <a:r>
              <a:rPr lang="en-US" sz="6000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11076E-3FA7-BEE3-8499-FB4B23C45616}"/>
              </a:ext>
            </a:extLst>
          </p:cNvPr>
          <p:cNvSpPr txBox="1"/>
          <p:nvPr/>
        </p:nvSpPr>
        <p:spPr>
          <a:xfrm>
            <a:off x="7188262" y="-636173"/>
            <a:ext cx="664787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6000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n-US" sz="6200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  <a:ea typeface="HP001" pitchFamily="34" charset="0"/>
              </a:rPr>
              <a:t>0</a:t>
            </a:r>
            <a:r>
              <a:rPr lang="en-US" sz="6000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456BC0-8A37-F9DD-0FC4-CB88C1AB5F98}"/>
              </a:ext>
            </a:extLst>
          </p:cNvPr>
          <p:cNvSpPr txBox="1"/>
          <p:nvPr/>
        </p:nvSpPr>
        <p:spPr>
          <a:xfrm>
            <a:off x="8590857" y="-636173"/>
            <a:ext cx="664787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6000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n-US" sz="6200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  <a:ea typeface="HP001" pitchFamily="34" charset="0"/>
              </a:rPr>
              <a:t>0</a:t>
            </a:r>
            <a:r>
              <a:rPr lang="en-US" sz="6000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0BF855-D344-62AB-3BC7-3DDB7028A5CC}"/>
              </a:ext>
            </a:extLst>
          </p:cNvPr>
          <p:cNvSpPr txBox="1"/>
          <p:nvPr/>
        </p:nvSpPr>
        <p:spPr>
          <a:xfrm>
            <a:off x="10008891" y="-671658"/>
            <a:ext cx="664787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200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6200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  <a:ea typeface="HP001" pitchFamily="34" charset="0"/>
              </a:rPr>
              <a:t> 0 </a:t>
            </a:r>
            <a:r>
              <a:rPr lang="en-US" sz="6200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8919F3-A735-0856-3765-0BEC5D744F02}"/>
              </a:ext>
            </a:extLst>
          </p:cNvPr>
          <p:cNvSpPr txBox="1"/>
          <p:nvPr/>
        </p:nvSpPr>
        <p:spPr>
          <a:xfrm>
            <a:off x="2983190" y="-636173"/>
            <a:ext cx="664787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6000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n-US" sz="6200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  <a:ea typeface="HP001" pitchFamily="34" charset="0"/>
              </a:rPr>
              <a:t>0</a:t>
            </a:r>
            <a:r>
              <a:rPr lang="en-US" sz="6000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76572" y="-916493"/>
            <a:ext cx="6647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P001 4 hàng" panose="020B0603050302020204" pitchFamily="34" charset="0"/>
              </a:rPr>
              <a:t> </a:t>
            </a:r>
            <a:r>
              <a:rPr lang="en-US" sz="7200" dirty="0"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n-US" sz="6200" dirty="0">
                <a:latin typeface="HP001 4 hàng" panose="020B0603050302020204" pitchFamily="34" charset="0"/>
                <a:ea typeface="HP001" pitchFamily="34" charset="0"/>
              </a:rPr>
              <a:t>0</a:t>
            </a:r>
            <a:r>
              <a:rPr lang="en-US" sz="7200" dirty="0"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n-US" sz="2400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650968" y="1203850"/>
            <a:ext cx="6647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P001 4 hàng" panose="020B0603050302020204" pitchFamily="34" charset="0"/>
              </a:rPr>
              <a:t> </a:t>
            </a:r>
            <a:r>
              <a:rPr lang="en-US" sz="3200" dirty="0">
                <a:latin typeface="HP001 4 hàng" panose="020B0603050302020204" pitchFamily="34" charset="0"/>
                <a:ea typeface="HP001" pitchFamily="34" charset="0"/>
              </a:rPr>
              <a:t>0</a:t>
            </a:r>
            <a:r>
              <a:rPr lang="en-US" sz="2000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112988" y="936800"/>
            <a:ext cx="5124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 hàng" panose="020B0603050302020204" pitchFamily="34" charset="0"/>
                <a:ea typeface="HP001" pitchFamily="34" charset="0"/>
              </a:rPr>
              <a:t> .</a:t>
            </a:r>
            <a:r>
              <a:rPr lang="en-US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522696" y="931559"/>
            <a:ext cx="5124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 hàng" panose="020B0603050302020204" pitchFamily="34" charset="0"/>
                <a:ea typeface="HP001" pitchFamily="34" charset="0"/>
              </a:rPr>
              <a:t> .</a:t>
            </a:r>
            <a:r>
              <a:rPr lang="en-US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930463" y="931558"/>
            <a:ext cx="5124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 hàng" panose="020B0603050302020204" pitchFamily="34" charset="0"/>
                <a:ea typeface="HP001" pitchFamily="34" charset="0"/>
              </a:rPr>
              <a:t> .</a:t>
            </a:r>
            <a:r>
              <a:rPr lang="en-US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333058" y="931557"/>
            <a:ext cx="5124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 hàng" panose="020B0603050302020204" pitchFamily="34" charset="0"/>
                <a:ea typeface="HP001" pitchFamily="34" charset="0"/>
              </a:rPr>
              <a:t> .</a:t>
            </a:r>
            <a:r>
              <a:rPr lang="en-US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731464" y="931557"/>
            <a:ext cx="5124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 hàng" panose="020B0603050302020204" pitchFamily="34" charset="0"/>
                <a:ea typeface="HP001" pitchFamily="34" charset="0"/>
              </a:rPr>
              <a:t> .</a:t>
            </a:r>
            <a:r>
              <a:rPr lang="en-US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0151365" y="934715"/>
            <a:ext cx="5124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 hàng" panose="020B0603050302020204" pitchFamily="34" charset="0"/>
                <a:ea typeface="HP001" pitchFamily="34" charset="0"/>
              </a:rPr>
              <a:t> .</a:t>
            </a:r>
            <a:r>
              <a:rPr lang="en-US" dirty="0">
                <a:latin typeface="HP001 4 hàng" panose="020B06030503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748574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>
            <a:extLst>
              <a:ext uri="{FF2B5EF4-FFF2-40B4-BE49-F238E27FC236}">
                <a16:creationId xmlns:a16="http://schemas.microsoft.com/office/drawing/2014/main" id="{8C6A7A2E-8FC7-4BBB-A91A-98D7E77A736E}"/>
              </a:ext>
            </a:extLst>
          </p:cNvPr>
          <p:cNvSpPr/>
          <p:nvPr/>
        </p:nvSpPr>
        <p:spPr>
          <a:xfrm>
            <a:off x="0" y="0"/>
            <a:ext cx="17542412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2B8A4D-B92C-4F5E-B6D4-5E2A8BAF9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8253" y="2347113"/>
            <a:ext cx="7055494" cy="236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4918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 L -0.40364 0 " pathEditMode="relative" rAng="0" ptsTypes="AA">
                                      <p:cBhvr>
                                        <p:cTn id="6" dur="162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2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>
            <a:extLst>
              <a:ext uri="{FF2B5EF4-FFF2-40B4-BE49-F238E27FC236}">
                <a16:creationId xmlns:a16="http://schemas.microsoft.com/office/drawing/2014/main" id="{6CF03433-D732-7A12-6213-27B599634CF8}"/>
              </a:ext>
            </a:extLst>
          </p:cNvPr>
          <p:cNvSpPr txBox="1"/>
          <p:nvPr/>
        </p:nvSpPr>
        <p:spPr>
          <a:xfrm>
            <a:off x="3615394" y="826201"/>
            <a:ext cx="5111757" cy="1023878"/>
          </a:xfrm>
          <a:prstGeom prst="roundRect">
            <a:avLst>
              <a:gd name="adj" fmla="val 33100"/>
            </a:avLst>
          </a:prstGeom>
          <a:solidFill>
            <a:srgbClr val="F9B129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Búp</a:t>
            </a:r>
            <a:r>
              <a:rPr lang="en-US" altLang="zh-CN" sz="4800" b="1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dirty="0" err="1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bê</a:t>
            </a:r>
            <a:r>
              <a:rPr lang="en-US" altLang="zh-CN" sz="4800" b="1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dirty="0" err="1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</a:t>
            </a:r>
            <a:r>
              <a:rPr lang="en-US" altLang="zh-CN" sz="4800" b="1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dirty="0" err="1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dế</a:t>
            </a:r>
            <a:r>
              <a:rPr lang="en-US" altLang="zh-CN" sz="4800" b="1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dirty="0" err="1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mèn</a:t>
            </a:r>
            <a:endParaRPr lang="zh-CN" altLang="en-US" sz="4800" b="1" dirty="0">
              <a:ln w="0"/>
              <a:solidFill>
                <a:schemeClr val="bg1">
                  <a:lumMod val="9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5CBC37-8035-3581-35F9-84456860D6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605" y="4372083"/>
            <a:ext cx="3903936" cy="22829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2EC2D6-E37D-2B9D-0345-CFAF2F6996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547" y="1980705"/>
            <a:ext cx="3753556" cy="22829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4D0595-82CD-9830-68C0-E5A6A3722A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449" y="1993265"/>
            <a:ext cx="3836304" cy="22829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39FC41-DA11-438B-1338-00DB007588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7750"/>
            <a:ext cx="3779235" cy="126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6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772EF4-4F95-4B64-9D82-851BD8CE1A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" t="2520" r="1405" b="1621"/>
          <a:stretch/>
        </p:blipFill>
        <p:spPr>
          <a:xfrm>
            <a:off x="385385" y="1773210"/>
            <a:ext cx="11421229" cy="47880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A8996B-0385-461B-9142-6AEC2CF8EDC2}"/>
              </a:ext>
            </a:extLst>
          </p:cNvPr>
          <p:cNvSpPr txBox="1"/>
          <p:nvPr/>
        </p:nvSpPr>
        <p:spPr>
          <a:xfrm>
            <a:off x="2843684" y="1056113"/>
            <a:ext cx="6109365" cy="625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67" dirty="0" err="1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lang="en-US" sz="3467" dirty="0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67" dirty="0" err="1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467" dirty="0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67" dirty="0" err="1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467" dirty="0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67" dirty="0" err="1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467" dirty="0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67" dirty="0" err="1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467" dirty="0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67" dirty="0" err="1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467" dirty="0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CD5782-A9C9-4920-9AED-ADB97CA8B0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779235" cy="126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9382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BA8996B-0385-461B-9142-6AEC2CF8EDC2}"/>
              </a:ext>
            </a:extLst>
          </p:cNvPr>
          <p:cNvSpPr txBox="1"/>
          <p:nvPr/>
        </p:nvSpPr>
        <p:spPr>
          <a:xfrm>
            <a:off x="2571066" y="1056113"/>
            <a:ext cx="7398180" cy="625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467" dirty="0" err="1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467" dirty="0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67" dirty="0" err="1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467" dirty="0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67" dirty="0" err="1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lang="en-US" sz="3467" dirty="0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67" dirty="0" err="1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r>
              <a:rPr lang="en-US" sz="3467" dirty="0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67" dirty="0" err="1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lang="en-US" sz="3467" dirty="0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67" dirty="0" err="1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3467" dirty="0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67" dirty="0" err="1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lang="en-US" sz="3467" dirty="0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67" dirty="0" err="1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467" dirty="0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128513-BCAF-4C2F-8722-4FA155B17A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90" y="1808703"/>
            <a:ext cx="11190928" cy="48684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75371D-D448-488A-BC82-940D574CE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779235" cy="126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8640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BA8996B-0385-461B-9142-6AEC2CF8EDC2}"/>
              </a:ext>
            </a:extLst>
          </p:cNvPr>
          <p:cNvSpPr txBox="1"/>
          <p:nvPr/>
        </p:nvSpPr>
        <p:spPr>
          <a:xfrm>
            <a:off x="1398959" y="955629"/>
            <a:ext cx="9672841" cy="625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467" dirty="0" err="1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lang="en-US" sz="3467" dirty="0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67" dirty="0" err="1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467" dirty="0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67" dirty="0" err="1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467" dirty="0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67" dirty="0" err="1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467" dirty="0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67" dirty="0" err="1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467" dirty="0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67" dirty="0" err="1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467" dirty="0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67" dirty="0" err="1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467" dirty="0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67" dirty="0" err="1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lang="en-US" sz="3467" dirty="0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67" dirty="0" err="1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r>
              <a:rPr lang="en-US" sz="3467" dirty="0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67" dirty="0" err="1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lang="vi-VN" sz="3467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467" dirty="0">
              <a:latin typeface="HP-211" panose="020B08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3B2405-713F-4E8B-86F5-9B5BD5D38E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"/>
          <a:stretch/>
        </p:blipFill>
        <p:spPr>
          <a:xfrm>
            <a:off x="622998" y="1681990"/>
            <a:ext cx="11096551" cy="50027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7FFF89-53FC-4236-A86C-7108ED259A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779235" cy="126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7331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>
            <a:extLst>
              <a:ext uri="{FF2B5EF4-FFF2-40B4-BE49-F238E27FC236}">
                <a16:creationId xmlns:a16="http://schemas.microsoft.com/office/drawing/2014/main" id="{6D2AC774-132C-4423-B7EC-B78773FCA56A}"/>
              </a:ext>
            </a:extLst>
          </p:cNvPr>
          <p:cNvSpPr txBox="1"/>
          <p:nvPr/>
        </p:nvSpPr>
        <p:spPr>
          <a:xfrm>
            <a:off x="3615394" y="826201"/>
            <a:ext cx="5111757" cy="1023878"/>
          </a:xfrm>
          <a:prstGeom prst="roundRect">
            <a:avLst>
              <a:gd name="adj" fmla="val 33100"/>
            </a:avLst>
          </a:prstGeom>
          <a:solidFill>
            <a:srgbClr val="F9B129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Búp</a:t>
            </a:r>
            <a:r>
              <a:rPr lang="en-US" altLang="zh-CN" sz="4800" b="1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dirty="0" err="1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bê</a:t>
            </a:r>
            <a:r>
              <a:rPr lang="en-US" altLang="zh-CN" sz="4800" b="1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dirty="0" err="1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</a:t>
            </a:r>
            <a:r>
              <a:rPr lang="en-US" altLang="zh-CN" sz="4800" b="1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dirty="0" err="1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dế</a:t>
            </a:r>
            <a:r>
              <a:rPr lang="en-US" altLang="zh-CN" sz="4800" b="1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dirty="0" err="1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mèn</a:t>
            </a:r>
            <a:endParaRPr lang="zh-CN" altLang="en-US" sz="4800" b="1" dirty="0">
              <a:ln w="0"/>
              <a:solidFill>
                <a:schemeClr val="bg1">
                  <a:lumMod val="9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9F8DCF-6872-4B21-A7DA-1F865CCA6F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605" y="4372083"/>
            <a:ext cx="3903936" cy="22829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ADCA30-6576-4717-BA3F-1429DB3F80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547" y="1980705"/>
            <a:ext cx="3753556" cy="22829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4506D6-2E00-4641-B126-8A85E34642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449" y="1993265"/>
            <a:ext cx="3836304" cy="22829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0C661F-8C03-4DAD-A9DD-712A9B3143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7750"/>
            <a:ext cx="3779235" cy="126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7464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2814320" y="1831975"/>
            <a:ext cx="7112000" cy="15696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 câu chuyện, em học được điều gì?</a:t>
            </a:r>
          </a:p>
        </p:txBody>
      </p:sp>
      <p:sp>
        <p:nvSpPr>
          <p:cNvPr id="53253" name="Text Box 5"/>
          <p:cNvSpPr txBox="1"/>
          <p:nvPr/>
        </p:nvSpPr>
        <p:spPr>
          <a:xfrm>
            <a:off x="1443567" y="2057400"/>
            <a:ext cx="93472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53254" name="Text Box 6"/>
          <p:cNvSpPr txBox="1"/>
          <p:nvPr/>
        </p:nvSpPr>
        <p:spPr>
          <a:xfrm>
            <a:off x="1361017" y="3530600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D92304-8C3F-494B-B194-05D4C36709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563" y="0"/>
            <a:ext cx="1740960" cy="174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254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3" grpId="0"/>
      <p:bldP spid="5325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3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>
            <a:extLst>
              <a:ext uri="{FF2B5EF4-FFF2-40B4-BE49-F238E27FC236}">
                <a16:creationId xmlns:a16="http://schemas.microsoft.com/office/drawing/2014/main" id="{3AC2B42C-9F5B-117C-66D9-E7E7349A8AB8}"/>
              </a:ext>
            </a:extLst>
          </p:cNvPr>
          <p:cNvSpPr/>
          <p:nvPr/>
        </p:nvSpPr>
        <p:spPr>
          <a:xfrm>
            <a:off x="0" y="0"/>
            <a:ext cx="17542412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47193B-16CC-1CA0-29E5-AB90459400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841" y="1650011"/>
            <a:ext cx="2654314" cy="5207989"/>
          </a:xfrm>
          <a:prstGeom prst="rect">
            <a:avLst/>
          </a:prstGeom>
        </p:spPr>
      </p:pic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E276E6EE-F39B-D743-3C7C-D9B2E57D9E44}"/>
              </a:ext>
            </a:extLst>
          </p:cNvPr>
          <p:cNvSpPr/>
          <p:nvPr/>
        </p:nvSpPr>
        <p:spPr>
          <a:xfrm>
            <a:off x="4757195" y="1088018"/>
            <a:ext cx="4988688" cy="273311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08EB40-9654-4A43-58C9-BA923C4F9268}"/>
              </a:ext>
            </a:extLst>
          </p:cNvPr>
          <p:cNvSpPr txBox="1"/>
          <p:nvPr/>
        </p:nvSpPr>
        <p:spPr>
          <a:xfrm>
            <a:off x="5089276" y="2097082"/>
            <a:ext cx="46566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21649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 L -0.40364 0 " pathEditMode="relative" rAng="0" ptsTypes="AA">
                                      <p:cBhvr>
                                        <p:cTn id="6" dur="162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80219" y="102086"/>
            <a:ext cx="11631561" cy="6184490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6" t="16111" r="18330" b="48194"/>
          <a:stretch>
            <a:fillRect/>
          </a:stretch>
        </p:blipFill>
        <p:spPr>
          <a:xfrm rot="20902685">
            <a:off x="4499094" y="3376502"/>
            <a:ext cx="3127712" cy="3033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0" y="3876674"/>
            <a:ext cx="12192000" cy="298132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-1790" y="3765140"/>
            <a:ext cx="1673771" cy="103290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-213322" y="163803"/>
            <a:ext cx="2480080" cy="2690653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>
            <a:off x="2103953" y="3961128"/>
            <a:ext cx="862624" cy="165189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221564" y="349625"/>
            <a:ext cx="9157507" cy="4571018"/>
            <a:chOff x="3221564" y="349625"/>
            <a:chExt cx="9157507" cy="4571018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3221564" y="349625"/>
              <a:ext cx="2528516" cy="156037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9081835" y="527798"/>
              <a:ext cx="3297236" cy="2034758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672" r="83438" b="10952"/>
            <a:stretch>
              <a:fillRect/>
            </a:stretch>
          </p:blipFill>
          <p:spPr>
            <a:xfrm>
              <a:off x="9827709" y="3001613"/>
              <a:ext cx="1102532" cy="1919030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38" t="31574" r="32031" b="7401"/>
            <a:stretch>
              <a:fillRect/>
            </a:stretch>
          </p:blipFill>
          <p:spPr>
            <a:xfrm>
              <a:off x="8849928" y="564234"/>
              <a:ext cx="683079" cy="1131154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BF3034A-4A34-4993-85A2-FE35D7410504}"/>
              </a:ext>
            </a:extLst>
          </p:cNvPr>
          <p:cNvSpPr txBox="1"/>
          <p:nvPr/>
        </p:nvSpPr>
        <p:spPr>
          <a:xfrm>
            <a:off x="1514804" y="1992772"/>
            <a:ext cx="9096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 KỂ CHUYỆN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09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80219" y="102086"/>
            <a:ext cx="11631561" cy="6184490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6" t="16111" r="18330" b="48194"/>
          <a:stretch>
            <a:fillRect/>
          </a:stretch>
        </p:blipFill>
        <p:spPr>
          <a:xfrm rot="20902685">
            <a:off x="4499094" y="3376502"/>
            <a:ext cx="3127712" cy="3033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0" y="3876674"/>
            <a:ext cx="12192000" cy="298132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-1790" y="3765140"/>
            <a:ext cx="1673771" cy="103290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-213322" y="163803"/>
            <a:ext cx="2480080" cy="2690653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>
            <a:off x="2103953" y="3961128"/>
            <a:ext cx="862624" cy="165189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221564" y="349625"/>
            <a:ext cx="9157507" cy="4571018"/>
            <a:chOff x="3221564" y="349625"/>
            <a:chExt cx="9157507" cy="4571018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3221564" y="349625"/>
              <a:ext cx="2528516" cy="156037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9081835" y="527798"/>
              <a:ext cx="3297236" cy="2034758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672" r="83438" b="10952"/>
            <a:stretch>
              <a:fillRect/>
            </a:stretch>
          </p:blipFill>
          <p:spPr>
            <a:xfrm>
              <a:off x="9827709" y="3001613"/>
              <a:ext cx="1102532" cy="1919030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38" t="31574" r="32031" b="7401"/>
            <a:stretch>
              <a:fillRect/>
            </a:stretch>
          </p:blipFill>
          <p:spPr>
            <a:xfrm>
              <a:off x="8849928" y="564234"/>
              <a:ext cx="683079" cy="1131154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BF3034A-4A34-4993-85A2-FE35D7410504}"/>
              </a:ext>
            </a:extLst>
          </p:cNvPr>
          <p:cNvSpPr txBox="1"/>
          <p:nvPr/>
        </p:nvSpPr>
        <p:spPr>
          <a:xfrm>
            <a:off x="1671981" y="1069595"/>
            <a:ext cx="90962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>
                <a:solidFill>
                  <a:srgbClr val="EB6E19"/>
                </a:solidFill>
              </a:rPr>
              <a:t>- </a:t>
            </a:r>
            <a:r>
              <a:rPr lang="vi-VN" sz="3600" b="1" dirty="0">
                <a:solidFill>
                  <a:srgbClr val="EB6E19"/>
                </a:solidFill>
              </a:rPr>
              <a:t>Các con hãy kể lại câu chuyện Búp bê và dế mèn cho người thân nghe.</a:t>
            </a:r>
            <a:endParaRPr lang="en-US" sz="3600" dirty="0">
              <a:solidFill>
                <a:srgbClr val="EB6E19"/>
              </a:solidFill>
            </a:endParaRPr>
          </a:p>
          <a:p>
            <a:pPr lvl="0"/>
            <a:r>
              <a:rPr lang="vi-VN" sz="3600" b="1" dirty="0">
                <a:solidFill>
                  <a:srgbClr val="EB6E19"/>
                </a:solidFill>
              </a:rPr>
              <a:t>- Chuẩn bị tiết </a:t>
            </a:r>
            <a:r>
              <a:rPr lang="vi-VN" sz="3600" b="1">
                <a:solidFill>
                  <a:srgbClr val="EB6E19"/>
                </a:solidFill>
              </a:rPr>
              <a:t>học sau.</a:t>
            </a:r>
            <a:endParaRPr lang="en-US" sz="3600" dirty="0">
              <a:solidFill>
                <a:srgbClr val="EB6E19"/>
              </a:solidFill>
            </a:endParaRPr>
          </a:p>
          <a:p>
            <a:pPr algn="ctr"/>
            <a:endParaRPr lang="vi-VN" sz="3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39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>
            <a:extLst>
              <a:ext uri="{FF2B5EF4-FFF2-40B4-BE49-F238E27FC236}">
                <a16:creationId xmlns:a16="http://schemas.microsoft.com/office/drawing/2014/main" id="{FBEFC18E-6EBA-4AC4-BF0E-9A6042A9FEB0}"/>
              </a:ext>
            </a:extLst>
          </p:cNvPr>
          <p:cNvSpPr txBox="1"/>
          <p:nvPr/>
        </p:nvSpPr>
        <p:spPr>
          <a:xfrm>
            <a:off x="1747428" y="2295641"/>
            <a:ext cx="8767482" cy="2419945"/>
          </a:xfrm>
          <a:prstGeom prst="roundRect">
            <a:avLst>
              <a:gd name="adj" fmla="val 8903"/>
            </a:avLst>
          </a:prstGeom>
          <a:blipFill>
            <a:blip r:embed="rId2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spc="-300" dirty="0" err="1">
                <a:blipFill>
                  <a:blip r:embed="rId3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cs typeface="+mn-ea"/>
                <a:sym typeface="+mn-lt"/>
              </a:rPr>
              <a:t>Hẹn</a:t>
            </a:r>
            <a:r>
              <a:rPr lang="en-US" altLang="zh-CN" sz="7200" b="1" spc="-300" dirty="0">
                <a:blipFill>
                  <a:blip r:embed="rId3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cs typeface="+mn-ea"/>
                <a:sym typeface="+mn-lt"/>
              </a:rPr>
              <a:t> </a:t>
            </a:r>
            <a:r>
              <a:rPr lang="en-US" altLang="zh-CN" sz="7200" b="1" spc="-300" dirty="0" err="1">
                <a:blipFill>
                  <a:blip r:embed="rId3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cs typeface="+mn-ea"/>
                <a:sym typeface="+mn-lt"/>
              </a:rPr>
              <a:t>gặp</a:t>
            </a:r>
            <a:r>
              <a:rPr lang="en-US" altLang="zh-CN" sz="7200" b="1" spc="-300" dirty="0">
                <a:blipFill>
                  <a:blip r:embed="rId3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cs typeface="+mn-ea"/>
                <a:sym typeface="+mn-lt"/>
              </a:rPr>
              <a:t> </a:t>
            </a:r>
            <a:r>
              <a:rPr lang="en-US" altLang="zh-CN" sz="7200" b="1" spc="-300" dirty="0" err="1">
                <a:blipFill>
                  <a:blip r:embed="rId3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cs typeface="+mn-ea"/>
                <a:sym typeface="+mn-lt"/>
              </a:rPr>
              <a:t>lại</a:t>
            </a:r>
            <a:r>
              <a:rPr lang="en-US" altLang="zh-CN" sz="7200" b="1" spc="-300" dirty="0">
                <a:blipFill>
                  <a:blip r:embed="rId3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cs typeface="+mn-ea"/>
                <a:sym typeface="+mn-lt"/>
              </a:rPr>
              <a:t> </a:t>
            </a:r>
            <a:r>
              <a:rPr lang="en-US" altLang="zh-CN" sz="7200" b="1" spc="-300" dirty="0" err="1">
                <a:blipFill>
                  <a:blip r:embed="rId3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cs typeface="+mn-ea"/>
                <a:sym typeface="+mn-lt"/>
              </a:rPr>
              <a:t>các</a:t>
            </a:r>
            <a:r>
              <a:rPr lang="en-US" altLang="zh-CN" sz="7200" b="1" spc="-300" dirty="0">
                <a:blipFill>
                  <a:blip r:embed="rId3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cs typeface="+mn-ea"/>
                <a:sym typeface="+mn-lt"/>
              </a:rPr>
              <a:t> con ở </a:t>
            </a:r>
            <a:r>
              <a:rPr lang="en-US" altLang="zh-CN" sz="7200" b="1" spc="-300" dirty="0" err="1">
                <a:blipFill>
                  <a:blip r:embed="rId3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cs typeface="+mn-ea"/>
                <a:sym typeface="+mn-lt"/>
              </a:rPr>
              <a:t>các</a:t>
            </a:r>
            <a:r>
              <a:rPr lang="en-US" altLang="zh-CN" sz="7200" b="1" spc="-300" dirty="0">
                <a:blipFill>
                  <a:blip r:embed="rId3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cs typeface="+mn-ea"/>
                <a:sym typeface="+mn-lt"/>
              </a:rPr>
              <a:t> </a:t>
            </a:r>
            <a:r>
              <a:rPr lang="en-US" altLang="zh-CN" sz="7200" b="1" spc="-300" dirty="0" err="1">
                <a:blipFill>
                  <a:blip r:embed="rId3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cs typeface="+mn-ea"/>
                <a:sym typeface="+mn-lt"/>
              </a:rPr>
              <a:t>tiết</a:t>
            </a:r>
            <a:r>
              <a:rPr lang="en-US" altLang="zh-CN" sz="7200" b="1" spc="-300" dirty="0">
                <a:blipFill>
                  <a:blip r:embed="rId3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cs typeface="+mn-ea"/>
                <a:sym typeface="+mn-lt"/>
              </a:rPr>
              <a:t> </a:t>
            </a:r>
            <a:r>
              <a:rPr lang="en-US" altLang="zh-CN" sz="7200" b="1" spc="-300" dirty="0" err="1">
                <a:blipFill>
                  <a:blip r:embed="rId3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cs typeface="+mn-ea"/>
                <a:sym typeface="+mn-lt"/>
              </a:rPr>
              <a:t>học</a:t>
            </a:r>
            <a:r>
              <a:rPr lang="en-US" altLang="zh-CN" sz="7200" b="1" spc="-300" dirty="0">
                <a:blipFill>
                  <a:blip r:embed="rId3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cs typeface="+mn-ea"/>
                <a:sym typeface="+mn-lt"/>
              </a:rPr>
              <a:t> </a:t>
            </a:r>
            <a:r>
              <a:rPr lang="en-US" altLang="zh-CN" sz="7200" b="1" spc="-300" dirty="0" err="1">
                <a:blipFill>
                  <a:blip r:embed="rId3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cs typeface="+mn-ea"/>
                <a:sym typeface="+mn-lt"/>
              </a:rPr>
              <a:t>sau</a:t>
            </a:r>
            <a:r>
              <a:rPr lang="en-US" altLang="zh-CN" sz="7200" b="1" spc="-300" dirty="0">
                <a:blipFill>
                  <a:blip r:embed="rId3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cs typeface="+mn-ea"/>
                <a:sym typeface="+mn-lt"/>
              </a:rPr>
              <a:t>!</a:t>
            </a:r>
            <a:endParaRPr lang="zh-CN" altLang="en-US" sz="7200" b="1" spc="-300" dirty="0">
              <a:blipFill>
                <a:blip r:embed="rId3"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Quicksand Medium" panose="00000600000000000000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518933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28AC8CF-15E7-5581-D142-CDABFC532C75}"/>
              </a:ext>
            </a:extLst>
          </p:cNvPr>
          <p:cNvGrpSpPr/>
          <p:nvPr/>
        </p:nvGrpSpPr>
        <p:grpSpPr>
          <a:xfrm>
            <a:off x="802169" y="1995851"/>
            <a:ext cx="3170941" cy="2268622"/>
            <a:chOff x="388402" y="690880"/>
            <a:chExt cx="3685758" cy="2636943"/>
          </a:xfrm>
        </p:grpSpPr>
        <p:sp>
          <p:nvSpPr>
            <p:cNvPr id="3" name="Rounded Rectangle 6">
              <a:extLst>
                <a:ext uri="{FF2B5EF4-FFF2-40B4-BE49-F238E27FC236}">
                  <a16:creationId xmlns:a16="http://schemas.microsoft.com/office/drawing/2014/main" id="{6CA3FC5E-0298-B65C-73AF-0AD2AAC09712}"/>
                </a:ext>
              </a:extLst>
            </p:cNvPr>
            <p:cNvSpPr/>
            <p:nvPr/>
          </p:nvSpPr>
          <p:spPr>
            <a:xfrm>
              <a:off x="388402" y="690880"/>
              <a:ext cx="3685758" cy="263694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C64E55D-E40F-ADEF-4A39-2D5D39CDC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443" y="1021317"/>
              <a:ext cx="2969478" cy="2078635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0953C4D-4443-C593-5EE3-CD84E312CC01}"/>
              </a:ext>
            </a:extLst>
          </p:cNvPr>
          <p:cNvGrpSpPr/>
          <p:nvPr/>
        </p:nvGrpSpPr>
        <p:grpSpPr>
          <a:xfrm>
            <a:off x="4507507" y="2017910"/>
            <a:ext cx="3109276" cy="2224504"/>
            <a:chOff x="350303" y="3730406"/>
            <a:chExt cx="3685758" cy="2636943"/>
          </a:xfrm>
        </p:grpSpPr>
        <p:sp>
          <p:nvSpPr>
            <p:cNvPr id="6" name="Rounded Rectangle 7">
              <a:extLst>
                <a:ext uri="{FF2B5EF4-FFF2-40B4-BE49-F238E27FC236}">
                  <a16:creationId xmlns:a16="http://schemas.microsoft.com/office/drawing/2014/main" id="{4AD4F1D1-0162-9E5F-B7E2-2E7DFBA027FF}"/>
                </a:ext>
              </a:extLst>
            </p:cNvPr>
            <p:cNvSpPr/>
            <p:nvPr/>
          </p:nvSpPr>
          <p:spPr>
            <a:xfrm>
              <a:off x="350303" y="3730406"/>
              <a:ext cx="3685758" cy="263694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7075106-3C1D-DFAD-0503-3046F411A7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429" y="4010051"/>
              <a:ext cx="2339702" cy="2077654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9D2A660-5738-1493-9DEF-0A7D8BB8076C}"/>
              </a:ext>
            </a:extLst>
          </p:cNvPr>
          <p:cNvGrpSpPr/>
          <p:nvPr/>
        </p:nvGrpSpPr>
        <p:grpSpPr>
          <a:xfrm>
            <a:off x="8216683" y="2017910"/>
            <a:ext cx="3107182" cy="2223006"/>
            <a:chOff x="8289706" y="1373108"/>
            <a:chExt cx="3685758" cy="2636943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90CCA38D-29AD-0AA6-6652-23A1042AD110}"/>
                </a:ext>
              </a:extLst>
            </p:cNvPr>
            <p:cNvSpPr/>
            <p:nvPr/>
          </p:nvSpPr>
          <p:spPr>
            <a:xfrm>
              <a:off x="8289706" y="1373108"/>
              <a:ext cx="3685758" cy="263694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683CF10-1490-6ABE-B165-5792F212E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3765" y="1477078"/>
              <a:ext cx="1117639" cy="2429002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ACD150D-5256-247A-0E13-7FE490E58633}"/>
              </a:ext>
            </a:extLst>
          </p:cNvPr>
          <p:cNvGrpSpPr/>
          <p:nvPr/>
        </p:nvGrpSpPr>
        <p:grpSpPr>
          <a:xfrm>
            <a:off x="8685616" y="4544710"/>
            <a:ext cx="1953492" cy="1066800"/>
            <a:chOff x="1511068" y="4114800"/>
            <a:chExt cx="1953492" cy="1066800"/>
          </a:xfrm>
        </p:grpSpPr>
        <p:sp>
          <p:nvSpPr>
            <p:cNvPr id="12" name="Flowchart: Punched Tape 11">
              <a:extLst>
                <a:ext uri="{FF2B5EF4-FFF2-40B4-BE49-F238E27FC236}">
                  <a16:creationId xmlns:a16="http://schemas.microsoft.com/office/drawing/2014/main" id="{70D06350-4DCF-523E-9639-52DC02AC98C7}"/>
                </a:ext>
              </a:extLst>
            </p:cNvPr>
            <p:cNvSpPr/>
            <p:nvPr/>
          </p:nvSpPr>
          <p:spPr>
            <a:xfrm>
              <a:off x="1511068" y="4114800"/>
              <a:ext cx="1953492" cy="1066800"/>
            </a:xfrm>
            <a:prstGeom prst="flowChartPunchedTape">
              <a:avLst/>
            </a:prstGeom>
            <a:solidFill>
              <a:srgbClr val="EB6E1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A12D72B-96BF-7202-497D-C9B5CC63AEC0}"/>
                </a:ext>
              </a:extLst>
            </p:cNvPr>
            <p:cNvSpPr txBox="1"/>
            <p:nvPr/>
          </p:nvSpPr>
          <p:spPr>
            <a:xfrm>
              <a:off x="1995054" y="4192061"/>
              <a:ext cx="112776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</a:t>
              </a:r>
              <a:endParaRPr lang="en-US" sz="4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8C96001-01B2-CAD1-9EE3-2E1F3D940B91}"/>
              </a:ext>
            </a:extLst>
          </p:cNvPr>
          <p:cNvGrpSpPr/>
          <p:nvPr/>
        </p:nvGrpSpPr>
        <p:grpSpPr>
          <a:xfrm>
            <a:off x="1330114" y="4616129"/>
            <a:ext cx="1953492" cy="1066800"/>
            <a:chOff x="1511068" y="4114800"/>
            <a:chExt cx="1953492" cy="1066800"/>
          </a:xfrm>
        </p:grpSpPr>
        <p:sp>
          <p:nvSpPr>
            <p:cNvPr id="15" name="Flowchart: Punched Tape 14">
              <a:extLst>
                <a:ext uri="{FF2B5EF4-FFF2-40B4-BE49-F238E27FC236}">
                  <a16:creationId xmlns:a16="http://schemas.microsoft.com/office/drawing/2014/main" id="{0437D149-ED32-5E98-6F55-5A213340A8F1}"/>
                </a:ext>
              </a:extLst>
            </p:cNvPr>
            <p:cNvSpPr/>
            <p:nvPr/>
          </p:nvSpPr>
          <p:spPr>
            <a:xfrm>
              <a:off x="1511068" y="4114800"/>
              <a:ext cx="1953492" cy="1066800"/>
            </a:xfrm>
            <a:prstGeom prst="flowChartPunchedTape">
              <a:avLst/>
            </a:prstGeom>
            <a:solidFill>
              <a:srgbClr val="EB6E1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7046BF1-5FDF-7E4D-697D-8924DCB65FA0}"/>
                </a:ext>
              </a:extLst>
            </p:cNvPr>
            <p:cNvSpPr txBox="1"/>
            <p:nvPr/>
          </p:nvSpPr>
          <p:spPr>
            <a:xfrm>
              <a:off x="2020019" y="4192060"/>
              <a:ext cx="112776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bê</a:t>
              </a:r>
              <a:endParaRPr lang="en-US" sz="4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75A777A-D5CF-C4C5-A23C-09B63CECCED9}"/>
              </a:ext>
            </a:extLst>
          </p:cNvPr>
          <p:cNvGrpSpPr/>
          <p:nvPr/>
        </p:nvGrpSpPr>
        <p:grpSpPr>
          <a:xfrm>
            <a:off x="5074116" y="4616129"/>
            <a:ext cx="1953492" cy="1066800"/>
            <a:chOff x="1511068" y="4114800"/>
            <a:chExt cx="1953492" cy="1066800"/>
          </a:xfrm>
        </p:grpSpPr>
        <p:sp>
          <p:nvSpPr>
            <p:cNvPr id="18" name="Flowchart: Punched Tape 17">
              <a:extLst>
                <a:ext uri="{FF2B5EF4-FFF2-40B4-BE49-F238E27FC236}">
                  <a16:creationId xmlns:a16="http://schemas.microsoft.com/office/drawing/2014/main" id="{1224D2CF-F309-54AF-7ABC-4B6AC8EA0021}"/>
                </a:ext>
              </a:extLst>
            </p:cNvPr>
            <p:cNvSpPr/>
            <p:nvPr/>
          </p:nvSpPr>
          <p:spPr>
            <a:xfrm>
              <a:off x="1511068" y="4114800"/>
              <a:ext cx="1953492" cy="1066800"/>
            </a:xfrm>
            <a:prstGeom prst="flowChartPunchedTape">
              <a:avLst/>
            </a:prstGeom>
            <a:solidFill>
              <a:srgbClr val="EB6E1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D2E6B7F-BE45-E9D9-32B9-7C02E50042AB}"/>
                </a:ext>
              </a:extLst>
            </p:cNvPr>
            <p:cNvSpPr txBox="1"/>
            <p:nvPr/>
          </p:nvSpPr>
          <p:spPr>
            <a:xfrm>
              <a:off x="2104782" y="4192060"/>
              <a:ext cx="112776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endParaRPr lang="en-US" sz="4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7F71770-21D4-F78A-CD51-99B20D16DE4A}"/>
              </a:ext>
            </a:extLst>
          </p:cNvPr>
          <p:cNvGrpSpPr/>
          <p:nvPr/>
        </p:nvGrpSpPr>
        <p:grpSpPr>
          <a:xfrm>
            <a:off x="210687" y="87093"/>
            <a:ext cx="6115162" cy="1132977"/>
            <a:chOff x="206934" y="0"/>
            <a:chExt cx="6115162" cy="1132977"/>
          </a:xfrm>
        </p:grpSpPr>
        <p:pic>
          <p:nvPicPr>
            <p:cNvPr id="21" name="图片 5">
              <a:extLst>
                <a:ext uri="{FF2B5EF4-FFF2-40B4-BE49-F238E27FC236}">
                  <a16:creationId xmlns:a16="http://schemas.microsoft.com/office/drawing/2014/main" id="{40274A5A-5D15-8716-6BB8-3E9D939F4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934" y="0"/>
              <a:ext cx="866821" cy="1083249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1EFA052-FE5F-C044-5617-11F8DF42365E}"/>
                </a:ext>
              </a:extLst>
            </p:cNvPr>
            <p:cNvSpPr txBox="1"/>
            <p:nvPr/>
          </p:nvSpPr>
          <p:spPr>
            <a:xfrm>
              <a:off x="878850" y="548202"/>
              <a:ext cx="54432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Tìm</a:t>
              </a:r>
              <a:r>
                <a:rPr lang="en-US" sz="3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chữ</a:t>
              </a:r>
              <a:r>
                <a:rPr lang="en-US" sz="3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ứng</a:t>
              </a:r>
              <a:r>
                <a:rPr lang="en-US" sz="3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sz="3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hình</a:t>
              </a:r>
              <a:r>
                <a:rPr lang="en-US" sz="3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7120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07407E-6 L 0.30703 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52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07407E-6 L 0.29623 -0.0104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05" y="-53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7.40741E-7 L -0.60326 0.0104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130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>
            <a:extLst>
              <a:ext uri="{FF2B5EF4-FFF2-40B4-BE49-F238E27FC236}">
                <a16:creationId xmlns:a16="http://schemas.microsoft.com/office/drawing/2014/main" id="{8C6A7A2E-8FC7-4BBB-A91A-98D7E77A736E}"/>
              </a:ext>
            </a:extLst>
          </p:cNvPr>
          <p:cNvSpPr/>
          <p:nvPr/>
        </p:nvSpPr>
        <p:spPr>
          <a:xfrm>
            <a:off x="0" y="0"/>
            <a:ext cx="17542412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4CE178-F530-4349-8C1E-63E79F348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2807" y="1648894"/>
            <a:ext cx="6626386" cy="356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99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 L -0.40364 0 " pathEditMode="relative" rAng="0" ptsTypes="AA">
                                      <p:cBhvr>
                                        <p:cTn id="6" dur="162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2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6296DD9A-0FF9-40B5-AC21-722254297BC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9515" y="1127049"/>
            <a:ext cx="10452971" cy="5364480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3316E470-FFD9-4BF1-AF2A-F5C982A138A6}"/>
              </a:ext>
            </a:extLst>
          </p:cNvPr>
          <p:cNvSpPr txBox="1"/>
          <p:nvPr/>
        </p:nvSpPr>
        <p:spPr>
          <a:xfrm>
            <a:off x="401993" y="4196081"/>
            <a:ext cx="920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C07262DF-961F-452C-AE39-6A65FF469902}"/>
              </a:ext>
            </a:extLst>
          </p:cNvPr>
          <p:cNvSpPr/>
          <p:nvPr/>
        </p:nvSpPr>
        <p:spPr>
          <a:xfrm>
            <a:off x="4189251" y="3317797"/>
            <a:ext cx="940299" cy="398431"/>
          </a:xfrm>
          <a:prstGeom prst="roundRect">
            <a:avLst/>
          </a:prstGeom>
          <a:solidFill>
            <a:srgbClr val="FFEF55"/>
          </a:solidFill>
          <a:ln>
            <a:solidFill>
              <a:srgbClr val="FEEE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90069B0-3437-4F62-9C16-667633DCBA16}"/>
              </a:ext>
            </a:extLst>
          </p:cNvPr>
          <p:cNvSpPr txBox="1"/>
          <p:nvPr/>
        </p:nvSpPr>
        <p:spPr>
          <a:xfrm rot="21404089">
            <a:off x="4310762" y="3142516"/>
            <a:ext cx="63218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>
                <a:solidFill>
                  <a:srgbClr val="FF0000"/>
                </a:solidFill>
                <a:latin typeface="Quicksand Medium" panose="00000600000000000000" pitchFamily="2" charset="0"/>
              </a:rPr>
              <a:t>a</a:t>
            </a:r>
          </a:p>
        </p:txBody>
      </p:sp>
      <p:pic>
        <p:nvPicPr>
          <p:cNvPr id="73" name="a">
            <a:hlinkClick r:id="" action="ppaction://media"/>
            <a:extLst>
              <a:ext uri="{FF2B5EF4-FFF2-40B4-BE49-F238E27FC236}">
                <a16:creationId xmlns:a16="http://schemas.microsoft.com/office/drawing/2014/main" id="{E6F71501-78E0-40CF-9954-9A04D6C865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799733" y="3394380"/>
            <a:ext cx="329816" cy="329816"/>
          </a:xfrm>
          <a:prstGeom prst="rect">
            <a:avLst/>
          </a:prstGeom>
        </p:spPr>
      </p:pic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31F89DF1-AD3E-4DCF-92CB-B08DE59D99AA}"/>
              </a:ext>
            </a:extLst>
          </p:cNvPr>
          <p:cNvSpPr/>
          <p:nvPr/>
        </p:nvSpPr>
        <p:spPr>
          <a:xfrm rot="20978141">
            <a:off x="5658395" y="3118583"/>
            <a:ext cx="940299" cy="398431"/>
          </a:xfrm>
          <a:prstGeom prst="roundRect">
            <a:avLst/>
          </a:prstGeom>
          <a:solidFill>
            <a:srgbClr val="FFEF55"/>
          </a:solidFill>
          <a:ln>
            <a:solidFill>
              <a:srgbClr val="FEEE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B088E1E-BCEC-4B46-9FF3-F28504F099C4}"/>
              </a:ext>
            </a:extLst>
          </p:cNvPr>
          <p:cNvSpPr txBox="1"/>
          <p:nvPr/>
        </p:nvSpPr>
        <p:spPr>
          <a:xfrm rot="20782230">
            <a:off x="5824187" y="2985582"/>
            <a:ext cx="63218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>
                <a:solidFill>
                  <a:srgbClr val="FF0000"/>
                </a:solidFill>
                <a:latin typeface="Quicksand Medium" panose="00000600000000000000" pitchFamily="2" charset="0"/>
              </a:rPr>
              <a:t>b</a:t>
            </a:r>
          </a:p>
        </p:txBody>
      </p:sp>
      <p:pic>
        <p:nvPicPr>
          <p:cNvPr id="76" name="b">
            <a:hlinkClick r:id="" action="ppaction://media"/>
            <a:extLst>
              <a:ext uri="{FF2B5EF4-FFF2-40B4-BE49-F238E27FC236}">
                <a16:creationId xmlns:a16="http://schemas.microsoft.com/office/drawing/2014/main" id="{573A6574-9E46-4CB3-BA7E-1EACFA763E7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340809" y="3152888"/>
            <a:ext cx="329816" cy="329816"/>
          </a:xfrm>
          <a:prstGeom prst="rect">
            <a:avLst/>
          </a:prstGeom>
        </p:spPr>
      </p:pic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D9F5E5E4-2648-4086-9745-3EFC8C264605}"/>
              </a:ext>
            </a:extLst>
          </p:cNvPr>
          <p:cNvSpPr/>
          <p:nvPr/>
        </p:nvSpPr>
        <p:spPr>
          <a:xfrm rot="20978141">
            <a:off x="7143621" y="2795755"/>
            <a:ext cx="940299" cy="398431"/>
          </a:xfrm>
          <a:prstGeom prst="roundRect">
            <a:avLst/>
          </a:prstGeom>
          <a:solidFill>
            <a:srgbClr val="FFEF55"/>
          </a:solidFill>
          <a:ln>
            <a:solidFill>
              <a:srgbClr val="FEEE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1B12851-E711-40B1-8886-58DA559D70F8}"/>
              </a:ext>
            </a:extLst>
          </p:cNvPr>
          <p:cNvSpPr txBox="1"/>
          <p:nvPr/>
        </p:nvSpPr>
        <p:spPr>
          <a:xfrm rot="20621952">
            <a:off x="7309414" y="2630882"/>
            <a:ext cx="63218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>
                <a:solidFill>
                  <a:srgbClr val="FF0000"/>
                </a:solidFill>
                <a:latin typeface="Quicksand Medium" panose="00000600000000000000" pitchFamily="2" charset="0"/>
              </a:rPr>
              <a:t>c</a:t>
            </a:r>
          </a:p>
        </p:txBody>
      </p:sp>
      <p:pic>
        <p:nvPicPr>
          <p:cNvPr id="79" name="c">
            <a:hlinkClick r:id="" action="ppaction://media"/>
            <a:extLst>
              <a:ext uri="{FF2B5EF4-FFF2-40B4-BE49-F238E27FC236}">
                <a16:creationId xmlns:a16="http://schemas.microsoft.com/office/drawing/2014/main" id="{E8EBBFF1-0078-48F2-9E94-018BDB12441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781099" y="2779972"/>
            <a:ext cx="329816" cy="329816"/>
          </a:xfrm>
          <a:prstGeom prst="rect">
            <a:avLst/>
          </a:prstGeom>
        </p:spPr>
      </p:pic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F9423934-0A5C-4ED8-8729-B1DF6597F607}"/>
              </a:ext>
            </a:extLst>
          </p:cNvPr>
          <p:cNvSpPr/>
          <p:nvPr/>
        </p:nvSpPr>
        <p:spPr>
          <a:xfrm rot="20732429">
            <a:off x="8506817" y="2432562"/>
            <a:ext cx="940299" cy="398431"/>
          </a:xfrm>
          <a:prstGeom prst="roundRect">
            <a:avLst/>
          </a:prstGeom>
          <a:solidFill>
            <a:srgbClr val="FFEF55"/>
          </a:solidFill>
          <a:ln>
            <a:solidFill>
              <a:srgbClr val="FEEE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1F63161E-8394-4B75-BCB3-5B73E2A7CD03}"/>
              </a:ext>
            </a:extLst>
          </p:cNvPr>
          <p:cNvSpPr txBox="1"/>
          <p:nvPr/>
        </p:nvSpPr>
        <p:spPr>
          <a:xfrm rot="20605310">
            <a:off x="8675281" y="2273464"/>
            <a:ext cx="598896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>
                <a:solidFill>
                  <a:srgbClr val="FF0000"/>
                </a:solidFill>
                <a:latin typeface="Quicksand Medium" panose="00000600000000000000" pitchFamily="2" charset="0"/>
              </a:rPr>
              <a:t>e</a:t>
            </a:r>
          </a:p>
        </p:txBody>
      </p:sp>
      <p:pic>
        <p:nvPicPr>
          <p:cNvPr id="82" name="e">
            <a:hlinkClick r:id="" action="ppaction://media"/>
            <a:extLst>
              <a:ext uri="{FF2B5EF4-FFF2-40B4-BE49-F238E27FC236}">
                <a16:creationId xmlns:a16="http://schemas.microsoft.com/office/drawing/2014/main" id="{A929C7AD-2329-4FC5-892B-7FDA573BE93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83027" y="2416683"/>
            <a:ext cx="298941" cy="298941"/>
          </a:xfrm>
          <a:prstGeom prst="rect">
            <a:avLst/>
          </a:prstGeom>
        </p:spPr>
      </p:pic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9EDC18CA-42E2-4D12-B764-9FB1AE9B9B8F}"/>
              </a:ext>
            </a:extLst>
          </p:cNvPr>
          <p:cNvSpPr/>
          <p:nvPr/>
        </p:nvSpPr>
        <p:spPr>
          <a:xfrm rot="21265079">
            <a:off x="9944081" y="2107986"/>
            <a:ext cx="940299" cy="398431"/>
          </a:xfrm>
          <a:prstGeom prst="roundRect">
            <a:avLst/>
          </a:prstGeom>
          <a:solidFill>
            <a:srgbClr val="FFEF55"/>
          </a:solidFill>
          <a:ln>
            <a:solidFill>
              <a:srgbClr val="FEEE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9436DF8-7AC9-4C8F-8A15-1C1A6E035FCC}"/>
              </a:ext>
            </a:extLst>
          </p:cNvPr>
          <p:cNvSpPr txBox="1"/>
          <p:nvPr/>
        </p:nvSpPr>
        <p:spPr>
          <a:xfrm rot="21069168">
            <a:off x="10065593" y="1932706"/>
            <a:ext cx="63218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>
                <a:solidFill>
                  <a:srgbClr val="FF0000"/>
                </a:solidFill>
                <a:latin typeface="Quicksand Medium" panose="00000600000000000000" pitchFamily="2" charset="0"/>
              </a:rPr>
              <a:t>ê</a:t>
            </a:r>
          </a:p>
        </p:txBody>
      </p:sp>
      <p:pic>
        <p:nvPicPr>
          <p:cNvPr id="85" name="ê">
            <a:hlinkClick r:id="" action="ppaction://media"/>
            <a:extLst>
              <a:ext uri="{FF2B5EF4-FFF2-40B4-BE49-F238E27FC236}">
                <a16:creationId xmlns:a16="http://schemas.microsoft.com/office/drawing/2014/main" id="{5D25509E-07EF-433B-98FE-EF2EFF22547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589071" y="2108076"/>
            <a:ext cx="329816" cy="329816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05B84BB3-61AC-40B4-AD2A-46A8A916375F}"/>
              </a:ext>
            </a:extLst>
          </p:cNvPr>
          <p:cNvSpPr txBox="1"/>
          <p:nvPr/>
        </p:nvSpPr>
        <p:spPr>
          <a:xfrm rot="201875">
            <a:off x="7692898" y="4921650"/>
            <a:ext cx="63218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>
                <a:solidFill>
                  <a:schemeClr val="bg1"/>
                </a:solidFill>
                <a:latin typeface="Quicksand Medium" panose="00000600000000000000" pitchFamily="2" charset="0"/>
              </a:rPr>
              <a:t>A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4DAB0337-7A7C-49D3-B0E2-D584C5AEA2D0}"/>
              </a:ext>
            </a:extLst>
          </p:cNvPr>
          <p:cNvSpPr txBox="1"/>
          <p:nvPr/>
        </p:nvSpPr>
        <p:spPr>
          <a:xfrm rot="112218">
            <a:off x="1493429" y="5096447"/>
            <a:ext cx="63218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>
                <a:solidFill>
                  <a:schemeClr val="bg1"/>
                </a:solidFill>
                <a:latin typeface="Quicksand Medium" panose="00000600000000000000" pitchFamily="2" charset="0"/>
              </a:rPr>
              <a:t>B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D1D46108-DA61-40DD-85FD-409217113EDE}"/>
              </a:ext>
            </a:extLst>
          </p:cNvPr>
          <p:cNvSpPr txBox="1"/>
          <p:nvPr/>
        </p:nvSpPr>
        <p:spPr>
          <a:xfrm rot="21243811">
            <a:off x="3107301" y="5156738"/>
            <a:ext cx="63218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>
                <a:solidFill>
                  <a:schemeClr val="bg1"/>
                </a:solidFill>
                <a:latin typeface="Quicksand Medium" panose="00000600000000000000" pitchFamily="2" charset="0"/>
              </a:rPr>
              <a:t>C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BEF7629-EC0D-4E07-9A22-6C41467D98E3}"/>
              </a:ext>
            </a:extLst>
          </p:cNvPr>
          <p:cNvSpPr txBox="1"/>
          <p:nvPr/>
        </p:nvSpPr>
        <p:spPr>
          <a:xfrm rot="21008566">
            <a:off x="4609153" y="5003378"/>
            <a:ext cx="598896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>
                <a:solidFill>
                  <a:schemeClr val="bg1"/>
                </a:solidFill>
                <a:latin typeface="Quicksand Medium" panose="00000600000000000000" pitchFamily="2" charset="0"/>
              </a:rPr>
              <a:t>E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8020F95-1695-46AF-83ED-67CD16AC915D}"/>
              </a:ext>
            </a:extLst>
          </p:cNvPr>
          <p:cNvSpPr txBox="1"/>
          <p:nvPr/>
        </p:nvSpPr>
        <p:spPr>
          <a:xfrm>
            <a:off x="6126465" y="4875863"/>
            <a:ext cx="63218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>
                <a:solidFill>
                  <a:schemeClr val="bg1"/>
                </a:solidFill>
                <a:latin typeface="Quicksand Medium" panose="00000600000000000000" pitchFamily="2" charset="0"/>
              </a:rPr>
              <a:t>Ê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0318F1D-4D05-4A5B-86F0-6A2B8217539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2438532" cy="131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9358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0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3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6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9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048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144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048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928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"/>
                </p:tgtEl>
              </p:cMediaNode>
            </p:audio>
          </p:childTnLst>
        </p:cTn>
      </p:par>
    </p:tnLst>
    <p:bldLst>
      <p:bldP spid="71" grpId="0" animBg="1"/>
      <p:bldP spid="74" grpId="0" animBg="1"/>
      <p:bldP spid="77" grpId="0" animBg="1"/>
      <p:bldP spid="8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52EC20D-415B-4C8E-BC56-AC38BDC767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88572" y="1338451"/>
            <a:ext cx="11014856" cy="4860068"/>
          </a:xfrm>
          <a:custGeom>
            <a:avLst/>
            <a:gdLst>
              <a:gd name="connsiteX0" fmla="*/ 2027531 w 8193734"/>
              <a:gd name="connsiteY0" fmla="*/ 1 h 3273837"/>
              <a:gd name="connsiteX1" fmla="*/ 8193734 w 8193734"/>
              <a:gd name="connsiteY1" fmla="*/ 1 h 3273837"/>
              <a:gd name="connsiteX2" fmla="*/ 8193734 w 8193734"/>
              <a:gd name="connsiteY2" fmla="*/ 3273837 h 3273837"/>
              <a:gd name="connsiteX3" fmla="*/ 0 w 8193734"/>
              <a:gd name="connsiteY3" fmla="*/ 3273837 h 3273837"/>
              <a:gd name="connsiteX4" fmla="*/ 0 w 8193734"/>
              <a:gd name="connsiteY4" fmla="*/ 1064535 h 3273837"/>
              <a:gd name="connsiteX5" fmla="*/ 2027531 w 8193734"/>
              <a:gd name="connsiteY5" fmla="*/ 1064535 h 3273837"/>
              <a:gd name="connsiteX6" fmla="*/ 0 w 8193734"/>
              <a:gd name="connsiteY6" fmla="*/ 0 h 3273837"/>
              <a:gd name="connsiteX7" fmla="*/ 2027531 w 8193734"/>
              <a:gd name="connsiteY7" fmla="*/ 0 h 3273837"/>
              <a:gd name="connsiteX8" fmla="*/ 2027531 w 8193734"/>
              <a:gd name="connsiteY8" fmla="*/ 1 h 3273837"/>
              <a:gd name="connsiteX9" fmla="*/ 0 w 8193734"/>
              <a:gd name="connsiteY9" fmla="*/ 1 h 3273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193734" h="3273837">
                <a:moveTo>
                  <a:pt x="2027531" y="1"/>
                </a:moveTo>
                <a:lnTo>
                  <a:pt x="8193734" y="1"/>
                </a:lnTo>
                <a:lnTo>
                  <a:pt x="8193734" y="3273837"/>
                </a:lnTo>
                <a:lnTo>
                  <a:pt x="0" y="3273837"/>
                </a:lnTo>
                <a:lnTo>
                  <a:pt x="0" y="1064535"/>
                </a:lnTo>
                <a:lnTo>
                  <a:pt x="2027531" y="1064535"/>
                </a:lnTo>
                <a:close/>
                <a:moveTo>
                  <a:pt x="0" y="0"/>
                </a:moveTo>
                <a:lnTo>
                  <a:pt x="2027531" y="0"/>
                </a:lnTo>
                <a:lnTo>
                  <a:pt x="2027531" y="1"/>
                </a:lnTo>
                <a:lnTo>
                  <a:pt x="0" y="1"/>
                </a:lnTo>
                <a:close/>
              </a:path>
            </a:pathLst>
          </a:cu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601F2D3-D428-4463-88E1-23114676CCD4}"/>
              </a:ext>
            </a:extLst>
          </p:cNvPr>
          <p:cNvSpPr/>
          <p:nvPr/>
        </p:nvSpPr>
        <p:spPr>
          <a:xfrm>
            <a:off x="4252630" y="1450638"/>
            <a:ext cx="98616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0" dirty="0">
                <a:solidFill>
                  <a:srgbClr val="FF0000"/>
                </a:solidFill>
                <a:latin typeface="HP-211" panose="020B0803050302020204" pitchFamily="34" charset="0"/>
              </a:rPr>
              <a:t>a</a:t>
            </a:r>
            <a:endParaRPr lang="en-US" sz="9000" dirty="0">
              <a:solidFill>
                <a:srgbClr val="FF000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8327A01-48D4-48D5-9EBE-03F965E95718}"/>
              </a:ext>
            </a:extLst>
          </p:cNvPr>
          <p:cNvSpPr/>
          <p:nvPr/>
        </p:nvSpPr>
        <p:spPr>
          <a:xfrm>
            <a:off x="6955855" y="1450638"/>
            <a:ext cx="946093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0" dirty="0">
                <a:solidFill>
                  <a:srgbClr val="FF0000"/>
                </a:solidFill>
                <a:latin typeface="HP-211" panose="020B0803050302020204" pitchFamily="34" charset="0"/>
              </a:rPr>
              <a:t>e</a:t>
            </a:r>
            <a:endParaRPr lang="en-US" sz="9000" dirty="0">
              <a:solidFill>
                <a:srgbClr val="FF000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708C09E-DAAA-4397-BBF4-BFB48EBD2B55}"/>
              </a:ext>
            </a:extLst>
          </p:cNvPr>
          <p:cNvSpPr/>
          <p:nvPr/>
        </p:nvSpPr>
        <p:spPr>
          <a:xfrm>
            <a:off x="9659080" y="1450638"/>
            <a:ext cx="946093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0" dirty="0">
                <a:solidFill>
                  <a:srgbClr val="FF0000"/>
                </a:solidFill>
                <a:latin typeface="HP-211" panose="020B0803050302020204" pitchFamily="34" charset="0"/>
              </a:rPr>
              <a:t>ê</a:t>
            </a:r>
            <a:endParaRPr lang="en-US" sz="9000" dirty="0">
              <a:solidFill>
                <a:srgbClr val="FF0000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CC7E590-4939-4DEA-818E-281B4D5A0AC0}"/>
              </a:ext>
            </a:extLst>
          </p:cNvPr>
          <p:cNvSpPr/>
          <p:nvPr/>
        </p:nvSpPr>
        <p:spPr>
          <a:xfrm>
            <a:off x="1401804" y="2958030"/>
            <a:ext cx="973343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0" dirty="0">
                <a:latin typeface="HP-211" panose="020B0803050302020204" pitchFamily="34" charset="0"/>
              </a:rPr>
              <a:t>b</a:t>
            </a:r>
            <a:endParaRPr lang="en-US" sz="90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33B496D-A829-4258-B708-14B66BE7D651}"/>
              </a:ext>
            </a:extLst>
          </p:cNvPr>
          <p:cNvSpPr/>
          <p:nvPr/>
        </p:nvSpPr>
        <p:spPr>
          <a:xfrm>
            <a:off x="1401804" y="4633075"/>
            <a:ext cx="946093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0" dirty="0">
                <a:latin typeface="HP-211" panose="020B0803050302020204" pitchFamily="34" charset="0"/>
              </a:rPr>
              <a:t>c</a:t>
            </a:r>
            <a:endParaRPr lang="en-US" sz="90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7AA5A14-D240-4095-B1AF-43C0ED6365E2}"/>
              </a:ext>
            </a:extLst>
          </p:cNvPr>
          <p:cNvSpPr/>
          <p:nvPr/>
        </p:nvSpPr>
        <p:spPr>
          <a:xfrm>
            <a:off x="1401804" y="2958030"/>
            <a:ext cx="973343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0" dirty="0">
                <a:latin typeface="HP-211" panose="020B0803050302020204" pitchFamily="34" charset="0"/>
              </a:rPr>
              <a:t>b</a:t>
            </a:r>
            <a:endParaRPr lang="en-US" sz="90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7CC3CEE-579C-4979-8B50-57A21B69F21A}"/>
              </a:ext>
            </a:extLst>
          </p:cNvPr>
          <p:cNvSpPr/>
          <p:nvPr/>
        </p:nvSpPr>
        <p:spPr>
          <a:xfrm>
            <a:off x="4248946" y="1450638"/>
            <a:ext cx="98616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0" dirty="0">
                <a:solidFill>
                  <a:srgbClr val="FF0000"/>
                </a:solidFill>
                <a:latin typeface="HP-211" panose="020B0803050302020204" pitchFamily="34" charset="0"/>
              </a:rPr>
              <a:t>a</a:t>
            </a:r>
            <a:endParaRPr lang="en-US" sz="9000" dirty="0">
              <a:solidFill>
                <a:srgbClr val="FF0000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FDD7F83-3C0E-4DEC-96B0-5E5A45B3F8DB}"/>
              </a:ext>
            </a:extLst>
          </p:cNvPr>
          <p:cNvSpPr/>
          <p:nvPr/>
        </p:nvSpPr>
        <p:spPr>
          <a:xfrm>
            <a:off x="6581554" y="2961926"/>
            <a:ext cx="1734770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0" dirty="0">
                <a:latin typeface="HP-211" panose="020B0803050302020204" pitchFamily="34" charset="0"/>
              </a:rPr>
              <a:t>b</a:t>
            </a:r>
            <a:r>
              <a:rPr lang="en-US" sz="9000" dirty="0">
                <a:solidFill>
                  <a:srgbClr val="FF0000"/>
                </a:solidFill>
                <a:latin typeface="HP-211" panose="020B0803050302020204" pitchFamily="34" charset="0"/>
              </a:rPr>
              <a:t>e</a:t>
            </a:r>
            <a:endParaRPr lang="en-US" sz="9000" dirty="0">
              <a:solidFill>
                <a:srgbClr val="FF0000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E5DEFBE-1638-4817-B242-CA6C8CA9FC06}"/>
              </a:ext>
            </a:extLst>
          </p:cNvPr>
          <p:cNvSpPr/>
          <p:nvPr/>
        </p:nvSpPr>
        <p:spPr>
          <a:xfrm>
            <a:off x="9287432" y="2961926"/>
            <a:ext cx="1734770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0" dirty="0" err="1">
                <a:latin typeface="HP-211" panose="020B0803050302020204" pitchFamily="34" charset="0"/>
              </a:rPr>
              <a:t>b</a:t>
            </a:r>
            <a:r>
              <a:rPr lang="en-US" sz="9000" dirty="0" err="1">
                <a:solidFill>
                  <a:srgbClr val="FF0000"/>
                </a:solidFill>
                <a:latin typeface="HP-211" panose="020B0803050302020204" pitchFamily="34" charset="0"/>
              </a:rPr>
              <a:t>ê</a:t>
            </a:r>
            <a:endParaRPr lang="en-US" sz="9000" dirty="0">
              <a:solidFill>
                <a:srgbClr val="FF0000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244ACE5-DBE4-4C90-A69B-7C2CABAA4E7D}"/>
              </a:ext>
            </a:extLst>
          </p:cNvPr>
          <p:cNvSpPr/>
          <p:nvPr/>
        </p:nvSpPr>
        <p:spPr>
          <a:xfrm>
            <a:off x="3777797" y="4596598"/>
            <a:ext cx="1747594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0" dirty="0">
                <a:latin typeface="HP-211" panose="020B0803050302020204" pitchFamily="34" charset="0"/>
              </a:rPr>
              <a:t>c</a:t>
            </a:r>
            <a:r>
              <a:rPr lang="en-US" sz="9000" dirty="0">
                <a:solidFill>
                  <a:srgbClr val="FF0000"/>
                </a:solidFill>
                <a:latin typeface="HP-211" panose="020B0803050302020204" pitchFamily="34" charset="0"/>
              </a:rPr>
              <a:t>a</a:t>
            </a:r>
            <a:endParaRPr lang="en-US" sz="9000" dirty="0">
              <a:solidFill>
                <a:srgbClr val="FF0000"/>
              </a:solidFill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745A83C-FA57-4FEA-8A62-1FEDFA21EFC4}"/>
              </a:ext>
            </a:extLst>
          </p:cNvPr>
          <p:cNvCxnSpPr>
            <a:cxnSpLocks/>
          </p:cNvCxnSpPr>
          <p:nvPr/>
        </p:nvCxnSpPr>
        <p:spPr>
          <a:xfrm>
            <a:off x="6096000" y="4565668"/>
            <a:ext cx="2705878" cy="1544735"/>
          </a:xfrm>
          <a:prstGeom prst="line">
            <a:avLst/>
          </a:prstGeom>
          <a:ln w="38100">
            <a:solidFill>
              <a:srgbClr val="F9B1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2B277AB-8056-43DF-9A6D-C837E7223247}"/>
              </a:ext>
            </a:extLst>
          </p:cNvPr>
          <p:cNvCxnSpPr>
            <a:cxnSpLocks/>
          </p:cNvCxnSpPr>
          <p:nvPr/>
        </p:nvCxnSpPr>
        <p:spPr>
          <a:xfrm flipH="1">
            <a:off x="6096000" y="4565668"/>
            <a:ext cx="2705878" cy="1544735"/>
          </a:xfrm>
          <a:prstGeom prst="line">
            <a:avLst/>
          </a:prstGeom>
          <a:ln w="38100">
            <a:solidFill>
              <a:srgbClr val="F9B1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31E3203-276A-4EA9-951F-0330ADC12940}"/>
              </a:ext>
            </a:extLst>
          </p:cNvPr>
          <p:cNvCxnSpPr>
            <a:cxnSpLocks/>
          </p:cNvCxnSpPr>
          <p:nvPr/>
        </p:nvCxnSpPr>
        <p:spPr>
          <a:xfrm>
            <a:off x="8849714" y="4565668"/>
            <a:ext cx="2705878" cy="1544735"/>
          </a:xfrm>
          <a:prstGeom prst="line">
            <a:avLst/>
          </a:prstGeom>
          <a:ln w="38100">
            <a:solidFill>
              <a:srgbClr val="F9B1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545CC48-B717-48A6-B930-E00BA1113B37}"/>
              </a:ext>
            </a:extLst>
          </p:cNvPr>
          <p:cNvCxnSpPr>
            <a:cxnSpLocks/>
          </p:cNvCxnSpPr>
          <p:nvPr/>
        </p:nvCxnSpPr>
        <p:spPr>
          <a:xfrm flipH="1">
            <a:off x="8849714" y="4565668"/>
            <a:ext cx="2705878" cy="1544735"/>
          </a:xfrm>
          <a:prstGeom prst="line">
            <a:avLst/>
          </a:prstGeom>
          <a:ln w="38100">
            <a:solidFill>
              <a:srgbClr val="F9B1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381DEE16-EE30-49A7-B9D0-6E6A3F97D0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532" cy="131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7353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 1.11111E-6 L 0.19765 -0.0027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87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1 0.00093 L 0.02826 0.21644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1" y="1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25" grpId="1"/>
      <p:bldP spid="27" grpId="0"/>
      <p:bldP spid="27" grpId="1"/>
      <p:bldP spid="28" grpId="0"/>
      <p:bldP spid="29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35DBBA5E-4A9C-4927-8DEF-87085AF10B28}"/>
              </a:ext>
            </a:extLst>
          </p:cNvPr>
          <p:cNvGrpSpPr/>
          <p:nvPr/>
        </p:nvGrpSpPr>
        <p:grpSpPr>
          <a:xfrm>
            <a:off x="620340" y="1545461"/>
            <a:ext cx="3191473" cy="1147697"/>
            <a:chOff x="1022657" y="2353001"/>
            <a:chExt cx="2076995" cy="664635"/>
          </a:xfrm>
          <a:solidFill>
            <a:srgbClr val="AADEF8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9" name="Rounded Rectangle 6">
              <a:extLst>
                <a:ext uri="{FF2B5EF4-FFF2-40B4-BE49-F238E27FC236}">
                  <a16:creationId xmlns:a16="http://schemas.microsoft.com/office/drawing/2014/main" id="{2941D3DC-AD43-4646-984E-B40D32386D71}"/>
                </a:ext>
              </a:extLst>
            </p:cNvPr>
            <p:cNvSpPr/>
            <p:nvPr/>
          </p:nvSpPr>
          <p:spPr>
            <a:xfrm>
              <a:off x="1022657" y="2353001"/>
              <a:ext cx="2076995" cy="664635"/>
            </a:xfrm>
            <a:prstGeom prst="roundRec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>
                <a:latin typeface="HP-211" panose="020B08030503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A5D57DD-8AE1-47A4-8BC6-EE4DD4B14C91}"/>
                </a:ext>
              </a:extLst>
            </p:cNvPr>
            <p:cNvSpPr txBox="1"/>
            <p:nvPr/>
          </p:nvSpPr>
          <p:spPr>
            <a:xfrm>
              <a:off x="1221753" y="2391231"/>
              <a:ext cx="1789342" cy="588174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lang="en-US" sz="6000" dirty="0" err="1">
                  <a:solidFill>
                    <a:schemeClr val="tx1"/>
                  </a:solidFill>
                  <a:latin typeface="HP-211" panose="020B08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ba</a:t>
              </a:r>
              <a:r>
                <a:rPr lang="en-US" sz="6000" dirty="0">
                  <a:solidFill>
                    <a:schemeClr val="tx1"/>
                  </a:solidFill>
                  <a:latin typeface="HP-211" panose="020B08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dirty="0" err="1">
                  <a:solidFill>
                    <a:schemeClr val="tx1"/>
                  </a:solidFill>
                  <a:latin typeface="HP-211" panose="020B08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r>
                <a:rPr lang="en-US" sz="6000" dirty="0">
                  <a:solidFill>
                    <a:schemeClr val="tx1"/>
                  </a:solidFill>
                  <a:latin typeface="HP-211" panose="020B08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EAF52E6-FF38-4BEE-86B0-34BE9B2CB94A}"/>
              </a:ext>
            </a:extLst>
          </p:cNvPr>
          <p:cNvGrpSpPr/>
          <p:nvPr/>
        </p:nvGrpSpPr>
        <p:grpSpPr>
          <a:xfrm>
            <a:off x="4230208" y="1532351"/>
            <a:ext cx="3319516" cy="1160806"/>
            <a:chOff x="1383349" y="1068781"/>
            <a:chExt cx="2160325" cy="672227"/>
          </a:xfrm>
          <a:solidFill>
            <a:srgbClr val="AADEF8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22" name="Rounded Rectangle 12">
              <a:extLst>
                <a:ext uri="{FF2B5EF4-FFF2-40B4-BE49-F238E27FC236}">
                  <a16:creationId xmlns:a16="http://schemas.microsoft.com/office/drawing/2014/main" id="{02AEED4F-C83B-42AA-A547-2D94D51E2575}"/>
                </a:ext>
              </a:extLst>
            </p:cNvPr>
            <p:cNvSpPr/>
            <p:nvPr/>
          </p:nvSpPr>
          <p:spPr>
            <a:xfrm>
              <a:off x="1383349" y="1076372"/>
              <a:ext cx="2160325" cy="664636"/>
            </a:xfrm>
            <a:prstGeom prst="roundRec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>
                <a:latin typeface="HP-211" panose="020B080305030202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133B435-1933-4D9A-A2D0-C2F568EAD109}"/>
                </a:ext>
              </a:extLst>
            </p:cNvPr>
            <p:cNvSpPr txBox="1"/>
            <p:nvPr/>
          </p:nvSpPr>
          <p:spPr>
            <a:xfrm>
              <a:off x="1633383" y="1068781"/>
              <a:ext cx="1610951" cy="588174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latin typeface="HP-211" panose="020B08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be </a:t>
              </a:r>
              <a:r>
                <a:rPr lang="en-US" sz="6000" dirty="0" err="1">
                  <a:latin typeface="HP-211" panose="020B08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endParaRPr lang="en-US" sz="6000" dirty="0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20EAA5F-B8FF-4553-A6B8-E542BD22F23A}"/>
              </a:ext>
            </a:extLst>
          </p:cNvPr>
          <p:cNvGrpSpPr/>
          <p:nvPr/>
        </p:nvGrpSpPr>
        <p:grpSpPr>
          <a:xfrm>
            <a:off x="7968119" y="1532350"/>
            <a:ext cx="3451878" cy="1160807"/>
            <a:chOff x="494872" y="3187793"/>
            <a:chExt cx="2100001" cy="643978"/>
          </a:xfrm>
          <a:solidFill>
            <a:srgbClr val="AADEF8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25" name="Rounded Rectangle 16">
              <a:extLst>
                <a:ext uri="{FF2B5EF4-FFF2-40B4-BE49-F238E27FC236}">
                  <a16:creationId xmlns:a16="http://schemas.microsoft.com/office/drawing/2014/main" id="{4557A902-025D-4675-982E-C5DD34A83A90}"/>
                </a:ext>
              </a:extLst>
            </p:cNvPr>
            <p:cNvSpPr/>
            <p:nvPr/>
          </p:nvSpPr>
          <p:spPr>
            <a:xfrm>
              <a:off x="494872" y="3187793"/>
              <a:ext cx="2100001" cy="643978"/>
            </a:xfrm>
            <a:prstGeom prst="roundRec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>
                <a:latin typeface="HP-211" panose="020B08030503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94C80E5-F3E0-4962-8DAC-8F74D7058007}"/>
                </a:ext>
              </a:extLst>
            </p:cNvPr>
            <p:cNvSpPr txBox="1"/>
            <p:nvPr/>
          </p:nvSpPr>
          <p:spPr>
            <a:xfrm>
              <a:off x="788325" y="3248172"/>
              <a:ext cx="1510796" cy="52869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lang="en-US" sz="6000" dirty="0" err="1">
                  <a:latin typeface="HP-211" panose="020B08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</a:t>
              </a:r>
              <a:r>
                <a:rPr lang="en-US" sz="6000" dirty="0">
                  <a:latin typeface="HP-211" panose="020B08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dirty="0" err="1">
                  <a:latin typeface="HP-211" panose="020B08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endParaRPr lang="en-US" sz="6000" dirty="0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CEDBB83-16C9-4189-B536-ACE19170A1FE}"/>
              </a:ext>
            </a:extLst>
          </p:cNvPr>
          <p:cNvGrpSpPr/>
          <p:nvPr/>
        </p:nvGrpSpPr>
        <p:grpSpPr>
          <a:xfrm>
            <a:off x="2301002" y="3439351"/>
            <a:ext cx="3212724" cy="1182637"/>
            <a:chOff x="3867393" y="565892"/>
            <a:chExt cx="2097657" cy="758829"/>
          </a:xfrm>
          <a:solidFill>
            <a:srgbClr val="AADEF8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28" name="Rounded Rectangle 19">
              <a:extLst>
                <a:ext uri="{FF2B5EF4-FFF2-40B4-BE49-F238E27FC236}">
                  <a16:creationId xmlns:a16="http://schemas.microsoft.com/office/drawing/2014/main" id="{FA5F685B-C6F0-4578-B4F4-E54AE9E4E55C}"/>
                </a:ext>
              </a:extLst>
            </p:cNvPr>
            <p:cNvSpPr/>
            <p:nvPr/>
          </p:nvSpPr>
          <p:spPr>
            <a:xfrm>
              <a:off x="3867393" y="565892"/>
              <a:ext cx="2097657" cy="758829"/>
            </a:xfrm>
            <a:prstGeom prst="roundRec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>
                <a:latin typeface="HP-211" panose="020B080305030202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3E114C0-08EF-479A-A000-D99CDC0028FC}"/>
                </a:ext>
              </a:extLst>
            </p:cNvPr>
            <p:cNvSpPr txBox="1"/>
            <p:nvPr/>
          </p:nvSpPr>
          <p:spPr>
            <a:xfrm>
              <a:off x="4105498" y="656295"/>
              <a:ext cx="1621447" cy="65169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lang="en-US" sz="6000" dirty="0" err="1">
                  <a:latin typeface="HP-211" panose="020B08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bè</a:t>
              </a:r>
              <a:r>
                <a:rPr lang="en-US" sz="6000" dirty="0">
                  <a:latin typeface="HP-211" panose="020B08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dirty="0" err="1">
                  <a:latin typeface="HP-211" panose="020B08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</a:t>
              </a:r>
              <a:endParaRPr lang="en-US" sz="6000" dirty="0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AAFBB2D-4EE1-4107-8FD3-62DA5CFAEBED}"/>
              </a:ext>
            </a:extLst>
          </p:cNvPr>
          <p:cNvGrpSpPr/>
          <p:nvPr/>
        </p:nvGrpSpPr>
        <p:grpSpPr>
          <a:xfrm>
            <a:off x="6308361" y="3439351"/>
            <a:ext cx="3319516" cy="1219518"/>
            <a:chOff x="3829987" y="656154"/>
            <a:chExt cx="2160325" cy="706227"/>
          </a:xfrm>
          <a:solidFill>
            <a:srgbClr val="AADEF8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31" name="Rounded Rectangle 22">
              <a:extLst>
                <a:ext uri="{FF2B5EF4-FFF2-40B4-BE49-F238E27FC236}">
                  <a16:creationId xmlns:a16="http://schemas.microsoft.com/office/drawing/2014/main" id="{C6AC24DC-A184-491B-BEEC-3A670759F115}"/>
                </a:ext>
              </a:extLst>
            </p:cNvPr>
            <p:cNvSpPr/>
            <p:nvPr/>
          </p:nvSpPr>
          <p:spPr>
            <a:xfrm>
              <a:off x="3829987" y="656154"/>
              <a:ext cx="2160325" cy="706227"/>
            </a:xfrm>
            <a:prstGeom prst="roundRec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>
                <a:latin typeface="HP-211" panose="020B08030503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A3ADF77-366A-41D7-9DA2-C2A63C915672}"/>
                </a:ext>
              </a:extLst>
            </p:cNvPr>
            <p:cNvSpPr txBox="1"/>
            <p:nvPr/>
          </p:nvSpPr>
          <p:spPr>
            <a:xfrm>
              <a:off x="4124798" y="751580"/>
              <a:ext cx="1610951" cy="588174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lang="en-US" sz="6000" dirty="0" err="1">
                  <a:latin typeface="HP-211" panose="020B08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bế</a:t>
              </a:r>
              <a:r>
                <a:rPr lang="en-US" sz="6000" dirty="0">
                  <a:latin typeface="HP-211" panose="020B08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dirty="0" err="1">
                  <a:latin typeface="HP-211" panose="020B08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endParaRPr lang="en-US" sz="6000" dirty="0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4067019-1C71-464C-A667-1E2A6475350E}"/>
              </a:ext>
            </a:extLst>
          </p:cNvPr>
          <p:cNvSpPr/>
          <p:nvPr/>
        </p:nvSpPr>
        <p:spPr>
          <a:xfrm>
            <a:off x="3333804" y="5480031"/>
            <a:ext cx="5157054" cy="1015663"/>
          </a:xfrm>
          <a:prstGeom prst="roundRect">
            <a:avLst/>
          </a:prstGeom>
          <a:solidFill>
            <a:srgbClr val="FFCCCC">
              <a:alpha val="83137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949346B-672F-45A8-906A-1527C01E8B77}"/>
              </a:ext>
            </a:extLst>
          </p:cNvPr>
          <p:cNvSpPr/>
          <p:nvPr/>
        </p:nvSpPr>
        <p:spPr>
          <a:xfrm>
            <a:off x="4047608" y="5502302"/>
            <a:ext cx="390042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HP-211" panose="020B0803050302020204" pitchFamily="34" charset="0"/>
              </a:rPr>
              <a:t>Bà</a:t>
            </a:r>
            <a:r>
              <a:rPr lang="en-US" sz="6000" dirty="0">
                <a:latin typeface="HP-211" panose="020B0803050302020204" pitchFamily="34" charset="0"/>
              </a:rPr>
              <a:t> </a:t>
            </a:r>
            <a:r>
              <a:rPr lang="en-US" sz="6000" dirty="0" err="1">
                <a:latin typeface="HP-211" panose="020B0803050302020204" pitchFamily="34" charset="0"/>
              </a:rPr>
              <a:t>bế</a:t>
            </a:r>
            <a:r>
              <a:rPr lang="en-US" sz="6000" dirty="0">
                <a:latin typeface="HP-211" panose="020B0803050302020204" pitchFamily="34" charset="0"/>
              </a:rPr>
              <a:t> </a:t>
            </a:r>
            <a:r>
              <a:rPr lang="en-US" sz="6000" dirty="0" err="1">
                <a:latin typeface="HP-211" panose="020B0803050302020204" pitchFamily="34" charset="0"/>
              </a:rPr>
              <a:t>bé</a:t>
            </a:r>
            <a:r>
              <a:rPr lang="en-US" sz="6000" dirty="0">
                <a:latin typeface="HP-211" panose="020B0803050302020204" pitchFamily="34" charset="0"/>
              </a:rPr>
              <a:t>.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246D49C-5023-4F01-AC08-91644C965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532" cy="13101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4AAA3A-67E6-DF7D-A7CF-1296CBBBC52F}"/>
              </a:ext>
            </a:extLst>
          </p:cNvPr>
          <p:cNvSpPr txBox="1"/>
          <p:nvPr/>
        </p:nvSpPr>
        <p:spPr>
          <a:xfrm>
            <a:off x="5241029" y="5511617"/>
            <a:ext cx="9392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6600"/>
                </a:solidFill>
                <a:latin typeface="HP-211" panose="020B0803050302020204" pitchFamily="34" charset="0"/>
                <a:cs typeface="Arial-SGK-TV" pitchFamily="2" charset="0"/>
              </a:rPr>
              <a:t>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172806-D0A0-63B7-9282-D79A3B27C686}"/>
              </a:ext>
            </a:extLst>
          </p:cNvPr>
          <p:cNvSpPr txBox="1"/>
          <p:nvPr/>
        </p:nvSpPr>
        <p:spPr>
          <a:xfrm>
            <a:off x="6482807" y="5502947"/>
            <a:ext cx="9392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6600"/>
                </a:solidFill>
                <a:latin typeface="HP-211" panose="020B0803050302020204" pitchFamily="34" charset="0"/>
                <a:cs typeface="Arial-SGK-TV" pitchFamily="2" charset="0"/>
              </a:rPr>
              <a:t>b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7E49C2-76B6-6AC9-02C0-B283F29FD9B8}"/>
              </a:ext>
            </a:extLst>
          </p:cNvPr>
          <p:cNvSpPr txBox="1"/>
          <p:nvPr/>
        </p:nvSpPr>
        <p:spPr>
          <a:xfrm>
            <a:off x="4047607" y="5502301"/>
            <a:ext cx="9392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6600"/>
                </a:solidFill>
                <a:latin typeface="HP-211" panose="020B0803050302020204" pitchFamily="34" charset="0"/>
                <a:cs typeface="Arial-SGK-TV" pitchFamily="2" charset="0"/>
              </a:rPr>
              <a:t>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EB0EB3-8645-465C-6004-B2D77CC0B710}"/>
              </a:ext>
            </a:extLst>
          </p:cNvPr>
          <p:cNvSpPr txBox="1"/>
          <p:nvPr/>
        </p:nvSpPr>
        <p:spPr>
          <a:xfrm>
            <a:off x="4492228" y="5502300"/>
            <a:ext cx="9392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27F93B"/>
                </a:solidFill>
                <a:latin typeface="HP-211" panose="020B0803050302020204" pitchFamily="34" charset="0"/>
                <a:cs typeface="Arial-SGK-TV" pitchFamily="2" charset="0"/>
              </a:rPr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7FF560-F610-F5B4-4F76-B5B4688CA63B}"/>
              </a:ext>
            </a:extLst>
          </p:cNvPr>
          <p:cNvSpPr txBox="1"/>
          <p:nvPr/>
        </p:nvSpPr>
        <p:spPr>
          <a:xfrm>
            <a:off x="5758316" y="5503560"/>
            <a:ext cx="9392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FFCC"/>
                </a:solidFill>
                <a:latin typeface="HP-211" panose="020B0803050302020204" pitchFamily="34" charset="0"/>
                <a:cs typeface="Arial-SGK-TV" pitchFamily="2" charset="0"/>
              </a:rPr>
              <a:t>ê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702181-F4E4-259C-D3BD-14D296296C9B}"/>
              </a:ext>
            </a:extLst>
          </p:cNvPr>
          <p:cNvSpPr txBox="1"/>
          <p:nvPr/>
        </p:nvSpPr>
        <p:spPr>
          <a:xfrm>
            <a:off x="7003006" y="5503182"/>
            <a:ext cx="9392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HP-211" panose="020B0803050302020204" pitchFamily="34" charset="0"/>
                <a:cs typeface="Arial-SGK-TV" pitchFamily="2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4370860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/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>
            <a:extLst>
              <a:ext uri="{FF2B5EF4-FFF2-40B4-BE49-F238E27FC236}">
                <a16:creationId xmlns:a16="http://schemas.microsoft.com/office/drawing/2014/main" id="{8C6A7A2E-8FC7-4BBB-A91A-98D7E77A736E}"/>
              </a:ext>
            </a:extLst>
          </p:cNvPr>
          <p:cNvSpPr/>
          <p:nvPr/>
        </p:nvSpPr>
        <p:spPr>
          <a:xfrm>
            <a:off x="0" y="0"/>
            <a:ext cx="17542412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A73400-BE31-433F-B8C8-867A7A164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691" y="2048136"/>
            <a:ext cx="7870618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4106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 L -0.40364 0 " pathEditMode="relative" rAng="0" ptsTypes="AA">
                                      <p:cBhvr>
                                        <p:cTn id="6" dur="162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2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0ED00E5-8564-4F2D-A7CF-41BC00883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9474"/>
            <a:ext cx="3891784" cy="136559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209A4F4-89D3-8642-701A-9AA6A4C96B42}"/>
              </a:ext>
            </a:extLst>
          </p:cNvPr>
          <p:cNvGrpSpPr/>
          <p:nvPr/>
        </p:nvGrpSpPr>
        <p:grpSpPr>
          <a:xfrm>
            <a:off x="1354241" y="1677408"/>
            <a:ext cx="9734308" cy="2037144"/>
            <a:chOff x="1307942" y="1358393"/>
            <a:chExt cx="9734308" cy="2037144"/>
          </a:xfrm>
        </p:grpSpPr>
        <p:sp>
          <p:nvSpPr>
            <p:cNvPr id="3" name="Rounded Rectangle 1">
              <a:extLst>
                <a:ext uri="{FF2B5EF4-FFF2-40B4-BE49-F238E27FC236}">
                  <a16:creationId xmlns:a16="http://schemas.microsoft.com/office/drawing/2014/main" id="{088C7CF9-0BE3-816C-DE93-EF04A7E1B6A5}"/>
                </a:ext>
              </a:extLst>
            </p:cNvPr>
            <p:cNvSpPr/>
            <p:nvPr/>
          </p:nvSpPr>
          <p:spPr>
            <a:xfrm>
              <a:off x="1307942" y="1358393"/>
              <a:ext cx="9734308" cy="2037144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88B5871-85FC-CCEC-B6F9-72E40E13D073}"/>
                </a:ext>
              </a:extLst>
            </p:cNvPr>
            <p:cNvSpPr txBox="1"/>
            <p:nvPr/>
          </p:nvSpPr>
          <p:spPr>
            <a:xfrm>
              <a:off x="2240245" y="1531851"/>
              <a:ext cx="138097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0" dirty="0">
                  <a:latin typeface="UTM Avo" panose="02040603050506020204" pitchFamily="18" charset="0"/>
                </a:rPr>
                <a:t>6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9149091-A37D-ABA6-34DE-896236171F64}"/>
                </a:ext>
              </a:extLst>
            </p:cNvPr>
            <p:cNvSpPr txBox="1"/>
            <p:nvPr/>
          </p:nvSpPr>
          <p:spPr>
            <a:xfrm>
              <a:off x="4070975" y="1561357"/>
              <a:ext cx="138097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0" dirty="0">
                  <a:latin typeface="UTM Avo" panose="02040603050506020204" pitchFamily="18" charset="0"/>
                </a:rPr>
                <a:t>7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DB85FC9-B8DE-E134-AEFF-C06FF3E8612F}"/>
                </a:ext>
              </a:extLst>
            </p:cNvPr>
            <p:cNvSpPr txBox="1"/>
            <p:nvPr/>
          </p:nvSpPr>
          <p:spPr>
            <a:xfrm>
              <a:off x="5660294" y="1561357"/>
              <a:ext cx="138097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0" dirty="0">
                  <a:latin typeface="UTM Avo" panose="02040603050506020204" pitchFamily="18" charset="0"/>
                </a:rPr>
                <a:t>8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7C090A1-6A52-C0DE-351E-AEEC2DBAB4F2}"/>
                </a:ext>
              </a:extLst>
            </p:cNvPr>
            <p:cNvSpPr txBox="1"/>
            <p:nvPr/>
          </p:nvSpPr>
          <p:spPr>
            <a:xfrm>
              <a:off x="7491024" y="1546604"/>
              <a:ext cx="138097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0" dirty="0">
                  <a:latin typeface="UTM Avo" panose="02040603050506020204" pitchFamily="18" charset="0"/>
                </a:rPr>
                <a:t>9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FC61C56-4BAC-CA59-A983-9DAD5F8C0CF6}"/>
                </a:ext>
              </a:extLst>
            </p:cNvPr>
            <p:cNvSpPr txBox="1"/>
            <p:nvPr/>
          </p:nvSpPr>
          <p:spPr>
            <a:xfrm>
              <a:off x="9321754" y="1531851"/>
              <a:ext cx="138097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0" dirty="0">
                  <a:latin typeface="UTM Avo" panose="02040603050506020204" pitchFamily="18" charset="0"/>
                </a:rPr>
                <a:t>0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11AF96F-0E7F-88D1-8A82-FCB2466475EB}"/>
              </a:ext>
            </a:extLst>
          </p:cNvPr>
          <p:cNvSpPr txBox="1"/>
          <p:nvPr/>
        </p:nvSpPr>
        <p:spPr>
          <a:xfrm>
            <a:off x="4497970" y="4072271"/>
            <a:ext cx="37958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bế</a:t>
            </a:r>
            <a:r>
              <a:rPr lang="en-US" sz="9600" dirty="0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9600" dirty="0" err="1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lang="en-US" sz="9600" dirty="0">
              <a:solidFill>
                <a:srgbClr val="000099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417671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209</TotalTime>
  <Words>229</Words>
  <Application>Microsoft Office PowerPoint</Application>
  <PresentationFormat>Widescreen</PresentationFormat>
  <Paragraphs>89</Paragraphs>
  <Slides>22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.VnAvant</vt:lpstr>
      <vt:lpstr>Calibri</vt:lpstr>
      <vt:lpstr>Arial-SGK-TV</vt:lpstr>
      <vt:lpstr>Arial</vt:lpstr>
      <vt:lpstr>HP-211</vt:lpstr>
      <vt:lpstr>Quicksand Medium</vt:lpstr>
      <vt:lpstr>HP001 4 hàng</vt:lpstr>
      <vt:lpstr>UTM Avo</vt:lpstr>
      <vt:lpstr>Arial Rounded MT Bold</vt:lpstr>
      <vt:lpstr>Arial-Rounded</vt:lpstr>
      <vt:lpstr>Times New Roman</vt:lpstr>
      <vt:lpstr>#9Slide01 Noi dung ngan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Ms Quyen</cp:lastModifiedBy>
  <cp:revision>198</cp:revision>
  <dcterms:created xsi:type="dcterms:W3CDTF">2021-06-27T06:07:56Z</dcterms:created>
  <dcterms:modified xsi:type="dcterms:W3CDTF">2023-09-10T15:23:01Z</dcterms:modified>
  <cp:category>9Slide.vn</cp:category>
</cp:coreProperties>
</file>