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44" r:id="rId6"/>
  </p:sldMasterIdLst>
  <p:sldIdLst>
    <p:sldId id="294" r:id="rId7"/>
    <p:sldId id="271" r:id="rId8"/>
    <p:sldId id="272" r:id="rId9"/>
    <p:sldId id="257" r:id="rId10"/>
    <p:sldId id="291" r:id="rId11"/>
    <p:sldId id="292" r:id="rId12"/>
    <p:sldId id="258" r:id="rId13"/>
    <p:sldId id="259" r:id="rId14"/>
    <p:sldId id="296" r:id="rId15"/>
    <p:sldId id="297" r:id="rId16"/>
    <p:sldId id="298" r:id="rId17"/>
    <p:sldId id="295" r:id="rId18"/>
    <p:sldId id="281" r:id="rId19"/>
    <p:sldId id="276" r:id="rId20"/>
    <p:sldId id="273" r:id="rId21"/>
    <p:sldId id="290" r:id="rId22"/>
    <p:sldId id="268" r:id="rId23"/>
  </p:sldIdLst>
  <p:sldSz cx="18288000" cy="10287000"/>
  <p:notesSz cx="6858000" cy="9144000"/>
  <p:embeddedFontLst>
    <p:embeddedFont>
      <p:font typeface="Arial-Rounded" panose="020B05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HP001 4H" panose="020B0604020202020204" charset="0"/>
      <p:regular r:id="rId31"/>
      <p:bold r:id="rId32"/>
    </p:embeddedFont>
    <p:embeddedFont>
      <p:font typeface="Quicksand Medium" panose="00000600000000000000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49" autoAdjust="0"/>
  </p:normalViewPr>
  <p:slideViewPr>
    <p:cSldViewPr>
      <p:cViewPr varScale="1">
        <p:scale>
          <a:sx n="41" d="100"/>
          <a:sy n="41" d="100"/>
        </p:scale>
        <p:origin x="97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12AEC-5416-4C40-9C5C-6E5ABF2B2621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E26F0439-AB41-4B9B-952E-F672922FA39E}">
      <dgm:prSet phldrT="[Text]" custT="1"/>
      <dgm:spPr/>
      <dgm:t>
        <a:bodyPr/>
        <a:lstStyle/>
        <a:p>
          <a:r>
            <a:rPr lang="vi-VN" sz="5400"/>
            <a:t>- HS biết đọc, viết đúng chữ </a:t>
          </a:r>
          <a:r>
            <a:rPr lang="vi-VN" sz="5400" b="1"/>
            <a:t>c, e, ê</a:t>
          </a:r>
          <a:endParaRPr lang="vi-VN" sz="5400"/>
        </a:p>
      </dgm:t>
    </dgm:pt>
    <dgm:pt modelId="{B5283D13-CE41-481E-958B-1E5F75D47D27}" type="parTrans" cxnId="{E38D539B-A91A-4AD0-B5A1-1F239D27814F}">
      <dgm:prSet/>
      <dgm:spPr/>
      <dgm:t>
        <a:bodyPr/>
        <a:lstStyle/>
        <a:p>
          <a:endParaRPr lang="vi-VN"/>
        </a:p>
      </dgm:t>
    </dgm:pt>
    <dgm:pt modelId="{3D835E14-A059-4A05-ADF2-E8C6AE627FA3}" type="sibTrans" cxnId="{E38D539B-A91A-4AD0-B5A1-1F239D27814F}">
      <dgm:prSet/>
      <dgm:spPr/>
      <dgm:t>
        <a:bodyPr/>
        <a:lstStyle/>
        <a:p>
          <a:endParaRPr lang="vi-VN"/>
        </a:p>
      </dgm:t>
    </dgm:pt>
    <dgm:pt modelId="{939B0243-0922-4C92-AC7F-45BA3C653F1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5400"/>
            <a:t>- Biết viết đúng các tiếng </a:t>
          </a:r>
          <a:r>
            <a:rPr lang="vi-VN" sz="5400" b="1"/>
            <a:t>bé, bê, ca</a:t>
          </a:r>
          <a:endParaRPr lang="vi-VN" sz="5400"/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300"/>
        </a:p>
      </dgm:t>
    </dgm:pt>
    <dgm:pt modelId="{14AD7BC2-5EBB-432B-BFF5-7E23BAF5D0FA}" type="parTrans" cxnId="{0C8621C8-7CCC-460E-A619-F5C2BCFAC4C1}">
      <dgm:prSet/>
      <dgm:spPr/>
      <dgm:t>
        <a:bodyPr/>
        <a:lstStyle/>
        <a:p>
          <a:endParaRPr lang="vi-VN"/>
        </a:p>
      </dgm:t>
    </dgm:pt>
    <dgm:pt modelId="{52BFA5B5-C455-45DF-91B2-AC124AE4678F}" type="sibTrans" cxnId="{0C8621C8-7CCC-460E-A619-F5C2BCFAC4C1}">
      <dgm:prSet/>
      <dgm:spPr/>
      <dgm:t>
        <a:bodyPr/>
        <a:lstStyle/>
        <a:p>
          <a:endParaRPr lang="vi-VN"/>
        </a:p>
      </dgm:t>
    </dgm:pt>
    <dgm:pt modelId="{12E407B8-55E9-44F0-B898-F09BB2ECAC4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5400"/>
            <a:t>-  </a:t>
          </a:r>
          <a:r>
            <a:rPr lang="en-US" sz="6600"/>
            <a:t>Đưa bút theo đúng quy trình viết, giãn đúng khoảng cách giữa các chữ trong vở  viết.</a:t>
          </a:r>
          <a:endParaRPr lang="vi-VN" sz="6600"/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3600"/>
        </a:p>
      </dgm:t>
    </dgm:pt>
    <dgm:pt modelId="{5F64B2F4-533F-4BED-9225-705BCEB47DA3}" type="parTrans" cxnId="{A49164B3-3FF8-4385-9747-FB4CC58171F7}">
      <dgm:prSet/>
      <dgm:spPr/>
      <dgm:t>
        <a:bodyPr/>
        <a:lstStyle/>
        <a:p>
          <a:endParaRPr lang="vi-VN"/>
        </a:p>
      </dgm:t>
    </dgm:pt>
    <dgm:pt modelId="{8457EE2E-04E3-4CCD-933D-01C5E55152B8}" type="sibTrans" cxnId="{A49164B3-3FF8-4385-9747-FB4CC58171F7}">
      <dgm:prSet/>
      <dgm:spPr/>
      <dgm:t>
        <a:bodyPr/>
        <a:lstStyle/>
        <a:p>
          <a:endParaRPr lang="vi-VN"/>
        </a:p>
      </dgm:t>
    </dgm:pt>
    <dgm:pt modelId="{5472091F-43AE-4623-A2B3-47BEAC187E88}" type="pres">
      <dgm:prSet presAssocID="{14E12AEC-5416-4C40-9C5C-6E5ABF2B2621}" presName="linear" presStyleCnt="0">
        <dgm:presLayoutVars>
          <dgm:dir/>
          <dgm:resizeHandles val="exact"/>
        </dgm:presLayoutVars>
      </dgm:prSet>
      <dgm:spPr/>
    </dgm:pt>
    <dgm:pt modelId="{E1485B28-8624-42E5-A7C9-42CE866D901D}" type="pres">
      <dgm:prSet presAssocID="{E26F0439-AB41-4B9B-952E-F672922FA39E}" presName="comp" presStyleCnt="0"/>
      <dgm:spPr/>
    </dgm:pt>
    <dgm:pt modelId="{2E9C1F06-A466-44C7-8F07-153497876D8A}" type="pres">
      <dgm:prSet presAssocID="{E26F0439-AB41-4B9B-952E-F672922FA39E}" presName="box" presStyleLbl="node1" presStyleIdx="0" presStyleCnt="3" custLinFactNeighborY="-3866"/>
      <dgm:spPr/>
    </dgm:pt>
    <dgm:pt modelId="{5D1FE132-B567-41D5-84AD-53C21BB853BA}" type="pres">
      <dgm:prSet presAssocID="{E26F0439-AB41-4B9B-952E-F672922FA39E}" presName="img" presStyleLbl="fgImgPlace1" presStyleIdx="0" presStyleCnt="3" custScaleX="73716" custScaleY="1069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F025223-5444-4BA2-AA27-D2ED20B5510C}" type="pres">
      <dgm:prSet presAssocID="{E26F0439-AB41-4B9B-952E-F672922FA39E}" presName="text" presStyleLbl="node1" presStyleIdx="0" presStyleCnt="3">
        <dgm:presLayoutVars>
          <dgm:bulletEnabled val="1"/>
        </dgm:presLayoutVars>
      </dgm:prSet>
      <dgm:spPr/>
    </dgm:pt>
    <dgm:pt modelId="{6192D29B-7D1B-4813-9CB1-80C0DDD8D6AE}" type="pres">
      <dgm:prSet presAssocID="{3D835E14-A059-4A05-ADF2-E8C6AE627FA3}" presName="spacer" presStyleCnt="0"/>
      <dgm:spPr/>
    </dgm:pt>
    <dgm:pt modelId="{49D79C93-77B8-46C0-B986-DCFD87415956}" type="pres">
      <dgm:prSet presAssocID="{939B0243-0922-4C92-AC7F-45BA3C653F15}" presName="comp" presStyleCnt="0"/>
      <dgm:spPr/>
    </dgm:pt>
    <dgm:pt modelId="{CE3E3016-E699-492D-A4B7-9F23A33E9126}" type="pres">
      <dgm:prSet presAssocID="{939B0243-0922-4C92-AC7F-45BA3C653F15}" presName="box" presStyleLbl="node1" presStyleIdx="1" presStyleCnt="3" custScaleY="73782" custLinFactNeighborY="-1749"/>
      <dgm:spPr/>
    </dgm:pt>
    <dgm:pt modelId="{672B9F4E-825F-45D2-A712-847446DC67FC}" type="pres">
      <dgm:prSet presAssocID="{939B0243-0922-4C92-AC7F-45BA3C653F15}" presName="img" presStyleLbl="fgImgPlace1" presStyleIdx="1" presStyleCnt="3" custScaleX="61874" custScaleY="85479" custLinFactNeighborX="-53" custLinFactNeighborY="-25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6F0652F5-38D5-4EDA-BF65-4A4FB1FEEA5D}" type="pres">
      <dgm:prSet presAssocID="{939B0243-0922-4C92-AC7F-45BA3C653F15}" presName="text" presStyleLbl="node1" presStyleIdx="1" presStyleCnt="3">
        <dgm:presLayoutVars>
          <dgm:bulletEnabled val="1"/>
        </dgm:presLayoutVars>
      </dgm:prSet>
      <dgm:spPr/>
    </dgm:pt>
    <dgm:pt modelId="{12E3FD86-C3B9-4FC0-A4D4-3D8CBD49B94A}" type="pres">
      <dgm:prSet presAssocID="{52BFA5B5-C455-45DF-91B2-AC124AE4678F}" presName="spacer" presStyleCnt="0"/>
      <dgm:spPr/>
    </dgm:pt>
    <dgm:pt modelId="{4BB6E371-9DE3-4E61-A48E-0A14F4085A54}" type="pres">
      <dgm:prSet presAssocID="{12E407B8-55E9-44F0-B898-F09BB2ECAC4C}" presName="comp" presStyleCnt="0"/>
      <dgm:spPr/>
    </dgm:pt>
    <dgm:pt modelId="{941DA70A-FFF3-4E4B-8D63-DC0FDB2406C6}" type="pres">
      <dgm:prSet presAssocID="{12E407B8-55E9-44F0-B898-F09BB2ECAC4C}" presName="box" presStyleLbl="node1" presStyleIdx="2" presStyleCnt="3" custScaleY="150752"/>
      <dgm:spPr/>
    </dgm:pt>
    <dgm:pt modelId="{FF70249E-F7A7-4215-BB54-216101779C60}" type="pres">
      <dgm:prSet presAssocID="{12E407B8-55E9-44F0-B898-F09BB2ECAC4C}" presName="img" presStyleLbl="fgImgPlace1" presStyleIdx="2" presStyleCnt="3" custScaleX="67902" custScaleY="1102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3F562791-78D6-4CC6-A44B-29EA5DE2D9EF}" type="pres">
      <dgm:prSet presAssocID="{12E407B8-55E9-44F0-B898-F09BB2ECAC4C}" presName="text" presStyleLbl="node1" presStyleIdx="2" presStyleCnt="3">
        <dgm:presLayoutVars>
          <dgm:bulletEnabled val="1"/>
        </dgm:presLayoutVars>
      </dgm:prSet>
      <dgm:spPr/>
    </dgm:pt>
  </dgm:ptLst>
  <dgm:cxnLst>
    <dgm:cxn modelId="{6CD11A03-9076-4D09-B564-BA99271144C7}" type="presOf" srcId="{E26F0439-AB41-4B9B-952E-F672922FA39E}" destId="{4F025223-5444-4BA2-AA27-D2ED20B5510C}" srcOrd="1" destOrd="0" presId="urn:microsoft.com/office/officeart/2005/8/layout/vList4"/>
    <dgm:cxn modelId="{B9BDD410-7922-4C1E-A377-342FE58482E6}" type="presOf" srcId="{939B0243-0922-4C92-AC7F-45BA3C653F15}" destId="{CE3E3016-E699-492D-A4B7-9F23A33E9126}" srcOrd="0" destOrd="0" presId="urn:microsoft.com/office/officeart/2005/8/layout/vList4"/>
    <dgm:cxn modelId="{D0674327-FB10-4C85-8EA7-BC92FA58180C}" type="presOf" srcId="{E26F0439-AB41-4B9B-952E-F672922FA39E}" destId="{2E9C1F06-A466-44C7-8F07-153497876D8A}" srcOrd="0" destOrd="0" presId="urn:microsoft.com/office/officeart/2005/8/layout/vList4"/>
    <dgm:cxn modelId="{793A047F-C1A6-4E28-AE95-1B15F3205A4A}" type="presOf" srcId="{12E407B8-55E9-44F0-B898-F09BB2ECAC4C}" destId="{3F562791-78D6-4CC6-A44B-29EA5DE2D9EF}" srcOrd="1" destOrd="0" presId="urn:microsoft.com/office/officeart/2005/8/layout/vList4"/>
    <dgm:cxn modelId="{E38D539B-A91A-4AD0-B5A1-1F239D27814F}" srcId="{14E12AEC-5416-4C40-9C5C-6E5ABF2B2621}" destId="{E26F0439-AB41-4B9B-952E-F672922FA39E}" srcOrd="0" destOrd="0" parTransId="{B5283D13-CE41-481E-958B-1E5F75D47D27}" sibTransId="{3D835E14-A059-4A05-ADF2-E8C6AE627FA3}"/>
    <dgm:cxn modelId="{FE282CA3-C5B5-4A08-BF58-4321DB53E12F}" type="presOf" srcId="{14E12AEC-5416-4C40-9C5C-6E5ABF2B2621}" destId="{5472091F-43AE-4623-A2B3-47BEAC187E88}" srcOrd="0" destOrd="0" presId="urn:microsoft.com/office/officeart/2005/8/layout/vList4"/>
    <dgm:cxn modelId="{A49164B3-3FF8-4385-9747-FB4CC58171F7}" srcId="{14E12AEC-5416-4C40-9C5C-6E5ABF2B2621}" destId="{12E407B8-55E9-44F0-B898-F09BB2ECAC4C}" srcOrd="2" destOrd="0" parTransId="{5F64B2F4-533F-4BED-9225-705BCEB47DA3}" sibTransId="{8457EE2E-04E3-4CCD-933D-01C5E55152B8}"/>
    <dgm:cxn modelId="{AA3A84B6-7712-40BB-A96C-AAB451ECA5D3}" type="presOf" srcId="{12E407B8-55E9-44F0-B898-F09BB2ECAC4C}" destId="{941DA70A-FFF3-4E4B-8D63-DC0FDB2406C6}" srcOrd="0" destOrd="0" presId="urn:microsoft.com/office/officeart/2005/8/layout/vList4"/>
    <dgm:cxn modelId="{0C8621C8-7CCC-460E-A619-F5C2BCFAC4C1}" srcId="{14E12AEC-5416-4C40-9C5C-6E5ABF2B2621}" destId="{939B0243-0922-4C92-AC7F-45BA3C653F15}" srcOrd="1" destOrd="0" parTransId="{14AD7BC2-5EBB-432B-BFF5-7E23BAF5D0FA}" sibTransId="{52BFA5B5-C455-45DF-91B2-AC124AE4678F}"/>
    <dgm:cxn modelId="{AC8610FD-6612-4554-8FA3-64A0676C0686}" type="presOf" srcId="{939B0243-0922-4C92-AC7F-45BA3C653F15}" destId="{6F0652F5-38D5-4EDA-BF65-4A4FB1FEEA5D}" srcOrd="1" destOrd="0" presId="urn:microsoft.com/office/officeart/2005/8/layout/vList4"/>
    <dgm:cxn modelId="{89505D4B-9C2F-42B5-94FF-4B463A27BE97}" type="presParOf" srcId="{5472091F-43AE-4623-A2B3-47BEAC187E88}" destId="{E1485B28-8624-42E5-A7C9-42CE866D901D}" srcOrd="0" destOrd="0" presId="urn:microsoft.com/office/officeart/2005/8/layout/vList4"/>
    <dgm:cxn modelId="{383A7E53-BE45-4A2F-91FD-127E9AAF0398}" type="presParOf" srcId="{E1485B28-8624-42E5-A7C9-42CE866D901D}" destId="{2E9C1F06-A466-44C7-8F07-153497876D8A}" srcOrd="0" destOrd="0" presId="urn:microsoft.com/office/officeart/2005/8/layout/vList4"/>
    <dgm:cxn modelId="{3CE93AAD-7B47-41AA-8CEB-EFC0A03EE80F}" type="presParOf" srcId="{E1485B28-8624-42E5-A7C9-42CE866D901D}" destId="{5D1FE132-B567-41D5-84AD-53C21BB853BA}" srcOrd="1" destOrd="0" presId="urn:microsoft.com/office/officeart/2005/8/layout/vList4"/>
    <dgm:cxn modelId="{FFC629F0-8273-4B15-A0F8-D301B2359B0E}" type="presParOf" srcId="{E1485B28-8624-42E5-A7C9-42CE866D901D}" destId="{4F025223-5444-4BA2-AA27-D2ED20B5510C}" srcOrd="2" destOrd="0" presId="urn:microsoft.com/office/officeart/2005/8/layout/vList4"/>
    <dgm:cxn modelId="{E2AFB526-BC5F-4886-BB2C-D6D813F08BFE}" type="presParOf" srcId="{5472091F-43AE-4623-A2B3-47BEAC187E88}" destId="{6192D29B-7D1B-4813-9CB1-80C0DDD8D6AE}" srcOrd="1" destOrd="0" presId="urn:microsoft.com/office/officeart/2005/8/layout/vList4"/>
    <dgm:cxn modelId="{FADD46DF-138D-402F-ACAE-EBEBFDF22B8A}" type="presParOf" srcId="{5472091F-43AE-4623-A2B3-47BEAC187E88}" destId="{49D79C93-77B8-46C0-B986-DCFD87415956}" srcOrd="2" destOrd="0" presId="urn:microsoft.com/office/officeart/2005/8/layout/vList4"/>
    <dgm:cxn modelId="{2AA00359-BD45-426C-8186-6E001BE44CB4}" type="presParOf" srcId="{49D79C93-77B8-46C0-B986-DCFD87415956}" destId="{CE3E3016-E699-492D-A4B7-9F23A33E9126}" srcOrd="0" destOrd="0" presId="urn:microsoft.com/office/officeart/2005/8/layout/vList4"/>
    <dgm:cxn modelId="{963C78E9-C494-4A82-88F3-9F124948A82A}" type="presParOf" srcId="{49D79C93-77B8-46C0-B986-DCFD87415956}" destId="{672B9F4E-825F-45D2-A712-847446DC67FC}" srcOrd="1" destOrd="0" presId="urn:microsoft.com/office/officeart/2005/8/layout/vList4"/>
    <dgm:cxn modelId="{1E0CEFDD-7400-4A0C-BE69-DC6188A85BCB}" type="presParOf" srcId="{49D79C93-77B8-46C0-B986-DCFD87415956}" destId="{6F0652F5-38D5-4EDA-BF65-4A4FB1FEEA5D}" srcOrd="2" destOrd="0" presId="urn:microsoft.com/office/officeart/2005/8/layout/vList4"/>
    <dgm:cxn modelId="{B10B8D76-C00C-4013-8A9F-2829BA3F8AB2}" type="presParOf" srcId="{5472091F-43AE-4623-A2B3-47BEAC187E88}" destId="{12E3FD86-C3B9-4FC0-A4D4-3D8CBD49B94A}" srcOrd="3" destOrd="0" presId="urn:microsoft.com/office/officeart/2005/8/layout/vList4"/>
    <dgm:cxn modelId="{46C6DAEA-037B-465C-ACE6-76A1C0D5FAB0}" type="presParOf" srcId="{5472091F-43AE-4623-A2B3-47BEAC187E88}" destId="{4BB6E371-9DE3-4E61-A48E-0A14F4085A54}" srcOrd="4" destOrd="0" presId="urn:microsoft.com/office/officeart/2005/8/layout/vList4"/>
    <dgm:cxn modelId="{E95FD004-E8C3-4FFC-A042-4E14A7B9AE3B}" type="presParOf" srcId="{4BB6E371-9DE3-4E61-A48E-0A14F4085A54}" destId="{941DA70A-FFF3-4E4B-8D63-DC0FDB2406C6}" srcOrd="0" destOrd="0" presId="urn:microsoft.com/office/officeart/2005/8/layout/vList4"/>
    <dgm:cxn modelId="{B10E907B-C1BA-4EA2-A957-99BC227A2017}" type="presParOf" srcId="{4BB6E371-9DE3-4E61-A48E-0A14F4085A54}" destId="{FF70249E-F7A7-4215-BB54-216101779C60}" srcOrd="1" destOrd="0" presId="urn:microsoft.com/office/officeart/2005/8/layout/vList4"/>
    <dgm:cxn modelId="{DBCCCF30-FE7B-490B-A971-E052CBC055CE}" type="presParOf" srcId="{4BB6E371-9DE3-4E61-A48E-0A14F4085A54}" destId="{3F562791-78D6-4CC6-A44B-29EA5DE2D9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C1F06-A466-44C7-8F07-153497876D8A}">
      <dsp:nvSpPr>
        <dsp:cNvPr id="0" name=""/>
        <dsp:cNvSpPr/>
      </dsp:nvSpPr>
      <dsp:spPr>
        <a:xfrm>
          <a:off x="0" y="0"/>
          <a:ext cx="16916400" cy="2298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5400" kern="1200"/>
            <a:t>- HS biết đọc, viết đúng chữ </a:t>
          </a:r>
          <a:r>
            <a:rPr lang="vi-VN" sz="5400" b="1" kern="1200"/>
            <a:t>c, e, ê</a:t>
          </a:r>
          <a:endParaRPr lang="vi-VN" sz="5400" kern="1200"/>
        </a:p>
      </dsp:txBody>
      <dsp:txXfrm>
        <a:off x="3613130" y="0"/>
        <a:ext cx="13303269" cy="2298501"/>
      </dsp:txXfrm>
    </dsp:sp>
    <dsp:sp modelId="{5D1FE132-B567-41D5-84AD-53C21BB853BA}">
      <dsp:nvSpPr>
        <dsp:cNvPr id="0" name=""/>
        <dsp:cNvSpPr/>
      </dsp:nvSpPr>
      <dsp:spPr>
        <a:xfrm>
          <a:off x="674480" y="166108"/>
          <a:ext cx="2494018" cy="19662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3E3016-E699-492D-A4B7-9F23A33E9126}">
      <dsp:nvSpPr>
        <dsp:cNvPr id="0" name=""/>
        <dsp:cNvSpPr/>
      </dsp:nvSpPr>
      <dsp:spPr>
        <a:xfrm>
          <a:off x="0" y="2488150"/>
          <a:ext cx="16916400" cy="169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5400" kern="1200"/>
            <a:t>- Biết viết đúng các tiếng </a:t>
          </a:r>
          <a:r>
            <a:rPr lang="vi-VN" sz="5400" b="1" kern="1200"/>
            <a:t>bé, bê, ca</a:t>
          </a:r>
          <a:endParaRPr lang="vi-VN" sz="5400" kern="1200"/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6300" kern="1200"/>
        </a:p>
      </dsp:txBody>
      <dsp:txXfrm>
        <a:off x="3613130" y="2488150"/>
        <a:ext cx="13303269" cy="1695880"/>
      </dsp:txXfrm>
    </dsp:sp>
    <dsp:sp modelId="{672B9F4E-825F-45D2-A712-847446DC67FC}">
      <dsp:nvSpPr>
        <dsp:cNvPr id="0" name=""/>
        <dsp:cNvSpPr/>
      </dsp:nvSpPr>
      <dsp:spPr>
        <a:xfrm>
          <a:off x="873011" y="2542956"/>
          <a:ext cx="2093370" cy="1571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1DA70A-FFF3-4E4B-8D63-DC0FDB2406C6}">
      <dsp:nvSpPr>
        <dsp:cNvPr id="0" name=""/>
        <dsp:cNvSpPr/>
      </dsp:nvSpPr>
      <dsp:spPr>
        <a:xfrm>
          <a:off x="0" y="4454082"/>
          <a:ext cx="16916400" cy="3465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5400" kern="1200"/>
            <a:t>-  </a:t>
          </a:r>
          <a:r>
            <a:rPr lang="en-US" sz="6600" kern="1200"/>
            <a:t>Đưa bút theo đúng quy trình viết, giãn đúng khoảng cách giữa các chữ trong vở  viết.</a:t>
          </a:r>
          <a:endParaRPr lang="vi-VN" sz="6600" kern="1200"/>
        </a:p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600" kern="1200"/>
        </a:p>
      </dsp:txBody>
      <dsp:txXfrm>
        <a:off x="3613130" y="4454082"/>
        <a:ext cx="13303269" cy="3465037"/>
      </dsp:txXfrm>
    </dsp:sp>
    <dsp:sp modelId="{FF70249E-F7A7-4215-BB54-216101779C60}">
      <dsp:nvSpPr>
        <dsp:cNvPr id="0" name=""/>
        <dsp:cNvSpPr/>
      </dsp:nvSpPr>
      <dsp:spPr>
        <a:xfrm>
          <a:off x="772832" y="5172557"/>
          <a:ext cx="2297314" cy="2028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7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3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0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4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5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2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3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7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0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42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7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9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7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5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4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8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94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0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42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7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97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4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5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4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8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94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0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42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7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9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7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4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5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4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8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94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0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42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97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7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4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5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48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9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 1 - PHẠM DUYÊN 1 - 9Slide.vn">
            <a:extLst>
              <a:ext uri="{FF2B5EF4-FFF2-40B4-BE49-F238E27FC236}">
                <a16:creationId xmlns:a16="http://schemas.microsoft.com/office/drawing/2014/main" id="{6E8DE849-6A14-4CC5-A896-63C7AD968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421" y="-431190"/>
            <a:ext cx="20436593" cy="11868155"/>
          </a:xfrm>
          <a:prstGeom prst="rect">
            <a:avLst/>
          </a:prstGeom>
          <a:ln>
            <a:noFill/>
          </a:ln>
        </p:spPr>
      </p:pic>
      <p:pic>
        <p:nvPicPr>
          <p:cNvPr id="3" name="TV 1 - PHẠM DUYÊN 2 - 9Slide.vn">
            <a:extLst>
              <a:ext uri="{FF2B5EF4-FFF2-40B4-BE49-F238E27FC236}">
                <a16:creationId xmlns:a16="http://schemas.microsoft.com/office/drawing/2014/main" id="{3ED956FE-8F1F-4334-9D98-16651BED5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-123874" y="147912"/>
            <a:ext cx="2788922" cy="2103120"/>
          </a:xfrm>
          <a:prstGeom prst="rect">
            <a:avLst/>
          </a:prstGeom>
        </p:spPr>
      </p:pic>
      <p:pic>
        <p:nvPicPr>
          <p:cNvPr id="4" name="TV 1 - PHẠM DUYÊN 3 - 9Slide.vn">
            <a:extLst>
              <a:ext uri="{FF2B5EF4-FFF2-40B4-BE49-F238E27FC236}">
                <a16:creationId xmlns:a16="http://schemas.microsoft.com/office/drawing/2014/main" id="{F176D044-3F44-403C-A1FF-40FB0EBE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4538" r="21244" b="20664"/>
          <a:stretch/>
        </p:blipFill>
        <p:spPr>
          <a:xfrm>
            <a:off x="12652310" y="6927980"/>
            <a:ext cx="3512976" cy="2551101"/>
          </a:xfrm>
          <a:prstGeom prst="ellipse">
            <a:avLst/>
          </a:prstGeom>
        </p:spPr>
      </p:pic>
      <p:pic>
        <p:nvPicPr>
          <p:cNvPr id="5" name="TV 1 - PHẠM DUYÊN 4 - 9Slide.vn">
            <a:extLst>
              <a:ext uri="{FF2B5EF4-FFF2-40B4-BE49-F238E27FC236}">
                <a16:creationId xmlns:a16="http://schemas.microsoft.com/office/drawing/2014/main" id="{C74A680B-4F49-4892-94C2-47B2376938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14967551" y="4616236"/>
            <a:ext cx="3429471" cy="2522468"/>
          </a:xfrm>
          <a:prstGeom prst="rect">
            <a:avLst/>
          </a:prstGeom>
        </p:spPr>
      </p:pic>
      <p:sp>
        <p:nvSpPr>
          <p:cNvPr id="10" name="圆角矩形 1">
            <a:extLst>
              <a:ext uri="{FF2B5EF4-FFF2-40B4-BE49-F238E27FC236}">
                <a16:creationId xmlns:a16="http://schemas.microsoft.com/office/drawing/2014/main" id="{64882FF6-A0DC-45AD-E21D-B1F43BEB3C31}"/>
              </a:ext>
            </a:extLst>
          </p:cNvPr>
          <p:cNvSpPr/>
          <p:nvPr/>
        </p:nvSpPr>
        <p:spPr>
          <a:xfrm>
            <a:off x="3345804" y="4732270"/>
            <a:ext cx="11774958" cy="163387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231" tIns="82115" rIns="164231" bIns="82115" anchor="ctr"/>
          <a:lstStyle/>
          <a:p>
            <a:pPr algn="ctr" defTabSz="2189253">
              <a:defRPr/>
            </a:pPr>
            <a:r>
              <a:rPr lang="en-US" altLang="zh-CN" sz="13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zh-CN" altLang="en-US" sz="138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68C85-9B77-C909-2972-4600C70804EF}"/>
              </a:ext>
            </a:extLst>
          </p:cNvPr>
          <p:cNvSpPr txBox="1"/>
          <p:nvPr/>
        </p:nvSpPr>
        <p:spPr>
          <a:xfrm>
            <a:off x="3951673" y="2893097"/>
            <a:ext cx="1056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5864">
              <a:lnSpc>
                <a:spcPct val="150000"/>
              </a:lnSpc>
            </a:pPr>
            <a:r>
              <a:rPr lang="en-US" sz="4000" b="1" kern="0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vi-VN" sz="4000" b="1" kern="0" dirty="0">
              <a:solidFill>
                <a:srgbClr val="0000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96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4997" y="114300"/>
            <a:ext cx="14630404" cy="9924912"/>
            <a:chOff x="228600" y="114300"/>
            <a:chExt cx="14630404" cy="9924912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2581346" y="-2238446"/>
              <a:ext cx="9924912" cy="14630404"/>
              <a:chOff x="-400050" y="231880"/>
              <a:chExt cx="6819996" cy="9378846"/>
            </a:xfrm>
          </p:grpSpPr>
          <p:pic>
            <p:nvPicPr>
              <p:cNvPr id="2050" name="Picture 2" descr="https://f33-zpg.zdn.vn/2717614884930489982/a71e0c30c08c37d26e9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781"/>
              <a:stretch/>
            </p:blipFill>
            <p:spPr bwMode="auto">
              <a:xfrm>
                <a:off x="-400050" y="231881"/>
                <a:ext cx="6385214" cy="9378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79"/>
              <a:stretch/>
            </p:blipFill>
            <p:spPr bwMode="auto">
              <a:xfrm>
                <a:off x="5860472" y="231880"/>
                <a:ext cx="559474" cy="9378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286003" y="2209443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ɖ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ώ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0" y="2171700"/>
            <a:ext cx="182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HP001 4 hàng" pitchFamily="34" charset="0"/>
              </a:rPr>
              <a:t>Ź</a:t>
            </a:r>
            <a:endParaRPr lang="vi-VN" sz="150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4997" y="114300"/>
            <a:ext cx="14630404" cy="9924912"/>
            <a:chOff x="228600" y="114300"/>
            <a:chExt cx="14630404" cy="9924912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2581346" y="-2238446"/>
              <a:ext cx="9924912" cy="14630404"/>
              <a:chOff x="-400050" y="231880"/>
              <a:chExt cx="6819996" cy="9378846"/>
            </a:xfrm>
          </p:grpSpPr>
          <p:pic>
            <p:nvPicPr>
              <p:cNvPr id="2050" name="Picture 2" descr="https://f33-zpg.zdn.vn/2717614884930489982/a71e0c30c08c37d26e9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781"/>
              <a:stretch/>
            </p:blipFill>
            <p:spPr bwMode="auto">
              <a:xfrm>
                <a:off x="-400050" y="231881"/>
                <a:ext cx="6385214" cy="9378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79"/>
              <a:stretch/>
            </p:blipFill>
            <p:spPr bwMode="auto">
              <a:xfrm>
                <a:off x="5860472" y="231880"/>
                <a:ext cx="559474" cy="9378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286003" y="2209443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ɖ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ώ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Ź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0584" y="5051342"/>
              <a:ext cx="831205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c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a</a:t>
              </a:r>
              <a:r>
                <a:rPr lang="en-US" sz="125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 </a:t>
              </a:r>
              <a:r>
                <a:rPr lang="en-US" sz="115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6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4997" y="114300"/>
            <a:ext cx="14630404" cy="9924912"/>
            <a:chOff x="228600" y="114300"/>
            <a:chExt cx="14630404" cy="9924912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2581346" y="-2238446"/>
              <a:ext cx="9924912" cy="14630404"/>
              <a:chOff x="-400050" y="231880"/>
              <a:chExt cx="6819996" cy="9378846"/>
            </a:xfrm>
          </p:grpSpPr>
          <p:pic>
            <p:nvPicPr>
              <p:cNvPr id="2050" name="Picture 2" descr="https://f33-zpg.zdn.vn/2717614884930489982/a71e0c30c08c37d26e9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781"/>
              <a:stretch/>
            </p:blipFill>
            <p:spPr bwMode="auto">
              <a:xfrm>
                <a:off x="-400050" y="231881"/>
                <a:ext cx="6385214" cy="9378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79"/>
              <a:stretch/>
            </p:blipFill>
            <p:spPr bwMode="auto">
              <a:xfrm>
                <a:off x="5860472" y="231880"/>
                <a:ext cx="559474" cy="9378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286003" y="2209443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ɖ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ώ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Ź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0584" y="5051342"/>
              <a:ext cx="831205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c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a</a:t>
              </a:r>
              <a:r>
                <a:rPr lang="en-US" sz="125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χ</a:t>
              </a:r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Ⱦ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 </a:t>
              </a:r>
              <a:r>
                <a:rPr lang="en-US" sz="115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398" y="114300"/>
            <a:ext cx="14630402" cy="9924912"/>
            <a:chOff x="228601" y="114300"/>
            <a:chExt cx="14630402" cy="9924912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2581346" y="-2238445"/>
              <a:ext cx="9924912" cy="14630402"/>
              <a:chOff x="-400050" y="231880"/>
              <a:chExt cx="6819996" cy="9378845"/>
            </a:xfrm>
          </p:grpSpPr>
          <p:pic>
            <p:nvPicPr>
              <p:cNvPr id="2050" name="Picture 2" descr="https://f33-zpg.zdn.vn/2717614884930489982/a71e0c30c08c37d26e9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781"/>
              <a:stretch/>
            </p:blipFill>
            <p:spPr bwMode="auto">
              <a:xfrm>
                <a:off x="-400050" y="231880"/>
                <a:ext cx="6385214" cy="9378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79"/>
              <a:stretch/>
            </p:blipFill>
            <p:spPr bwMode="auto">
              <a:xfrm>
                <a:off x="5860472" y="231880"/>
                <a:ext cx="559474" cy="9378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438400" y="2209443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b="1">
                  <a:solidFill>
                    <a:prstClr val="white"/>
                  </a:solidFill>
                  <a:latin typeface="HP001 4 hàng" pitchFamily="34" charset="0"/>
                </a:rPr>
                <a:t>c   e   ê</a:t>
              </a:r>
              <a:endParaRPr lang="vi-VN" sz="15000" b="1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9749" y="5051342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b="1">
                  <a:solidFill>
                    <a:prstClr val="white"/>
                  </a:solidFill>
                  <a:latin typeface="HP001 4 hàng" pitchFamily="34" charset="0"/>
                </a:rPr>
                <a:t>ca</a:t>
              </a:r>
              <a:r>
                <a:rPr lang="en-US" sz="12500" b="1">
                  <a:solidFill>
                    <a:prstClr val="white"/>
                  </a:solidFill>
                  <a:latin typeface="HP001 4 hàng" pitchFamily="34" charset="0"/>
                </a:rPr>
                <a:t> </a:t>
              </a:r>
              <a:r>
                <a:rPr lang="en-US" sz="15000" b="1">
                  <a:solidFill>
                    <a:prstClr val="white"/>
                  </a:solidFill>
                  <a:latin typeface="HP001 4 hàng" pitchFamily="34" charset="0"/>
                </a:rPr>
                <a:t> bé</a:t>
              </a:r>
              <a:endParaRPr lang="vi-VN" sz="15000" b="1">
                <a:solidFill>
                  <a:prstClr val="white"/>
                </a:solidFill>
                <a:latin typeface="HP001 4 hàng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720134" y="5105043"/>
            <a:ext cx="178606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5000" b="1">
                <a:solidFill>
                  <a:prstClr val="white"/>
                </a:solidFill>
                <a:latin typeface="HP001 4 hàng" pitchFamily="34" charset="0"/>
              </a:rPr>
              <a:t>bê</a:t>
            </a:r>
            <a:endParaRPr lang="vi-VN" sz="15000" b="1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ẫu giấy luyện viết chữ đẹp - Download.vn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34939"/>
            <a:ext cx="11050315" cy="437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ẫu giấy luyện viết chữ đẹp - Download.vn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14" y="113677"/>
            <a:ext cx="11050315" cy="4375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7747" y="274962"/>
            <a:ext cx="481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c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633" y="1995519"/>
            <a:ext cx="950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ca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747" y="3685067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e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03" y="5482424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bé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4503" y="716153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pic>
        <p:nvPicPr>
          <p:cNvPr id="10" name="Picture 9" descr="Mẫu giấy luyện viết chữ đẹp - Download.vn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4" b="14725"/>
          <a:stretch/>
        </p:blipFill>
        <p:spPr bwMode="auto">
          <a:xfrm>
            <a:off x="3518216" y="8769928"/>
            <a:ext cx="11037300" cy="112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81882" y="8896171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bê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55" y="495300"/>
            <a:ext cx="2874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chemeClr val="bg1"/>
                </a:solidFill>
                <a:latin typeface="HP001 4 hàng" pitchFamily="34" charset="0"/>
              </a:rPr>
              <a:t>Viết vở</a:t>
            </a:r>
            <a:endParaRPr lang="vi-VN" sz="7200" b="1" u="sng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ư thế ngồi học đúng dành cho trẻ bố mẹ cần chú 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038600" y="471055"/>
            <a:ext cx="9141022" cy="9486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ẫu giấy luyện viết chữ đẹp - Download.vn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34939"/>
            <a:ext cx="11050315" cy="437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ẫu giấy luyện viết chữ đẹp - Download.vn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14" y="113677"/>
            <a:ext cx="11050315" cy="4375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7747" y="274962"/>
            <a:ext cx="481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c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633" y="1995519"/>
            <a:ext cx="950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ca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747" y="3685067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e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03" y="5482424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bé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4503" y="716153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pic>
        <p:nvPicPr>
          <p:cNvPr id="10" name="Picture 9" descr="Mẫu giấy luyện viết chữ đẹp - Download.vn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4" b="14725"/>
          <a:stretch/>
        </p:blipFill>
        <p:spPr bwMode="auto">
          <a:xfrm>
            <a:off x="3518216" y="8769928"/>
            <a:ext cx="11037300" cy="112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81882" y="8896171"/>
            <a:ext cx="95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HP001 4 hàng" pitchFamily="34" charset="0"/>
              </a:rPr>
              <a:t>bê</a:t>
            </a:r>
            <a:endParaRPr lang="vi-VN" sz="7200" b="1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95299"/>
            <a:ext cx="2874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chemeClr val="bg1"/>
                </a:solidFill>
                <a:latin typeface="HP001 4 hàng" pitchFamily="34" charset="0"/>
              </a:rPr>
              <a:t>Viết vở</a:t>
            </a:r>
            <a:endParaRPr lang="vi-VN" sz="7200" b="1" u="sng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21714">
            <a:off x="2018215" y="7119898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  <p:sp>
        <p:nvSpPr>
          <p:cNvPr id="11" name="8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BEFC18E-6EBA-4AC4-BF0E-9A6042A9FEB0}"/>
              </a:ext>
            </a:extLst>
          </p:cNvPr>
          <p:cNvSpPr txBox="1"/>
          <p:nvPr/>
        </p:nvSpPr>
        <p:spPr>
          <a:xfrm>
            <a:off x="2621142" y="3443462"/>
            <a:ext cx="13151223" cy="3581519"/>
          </a:xfrm>
          <a:prstGeom prst="roundRect">
            <a:avLst>
              <a:gd name="adj" fmla="val 8903"/>
            </a:avLst>
          </a:prstGeom>
          <a:blipFill>
            <a:blip r:embed="rId1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Hẹn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 </a:t>
            </a:r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gặp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 </a:t>
            </a:r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lại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 </a:t>
            </a:r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các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 con ở </a:t>
            </a:r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các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 </a:t>
            </a:r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tiết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 </a:t>
            </a:r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học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 </a:t>
            </a:r>
            <a:r>
              <a:rPr lang="en-US" altLang="zh-CN" sz="10800" b="1" spc="-450" dirty="0" err="1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sau</a:t>
            </a:r>
            <a:r>
              <a:rPr lang="en-US" altLang="zh-CN" sz="10800" b="1" spc="-450" dirty="0"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cs typeface="+mn-ea"/>
                <a:sym typeface="+mn-lt"/>
              </a:rPr>
              <a:t>!</a:t>
            </a:r>
            <a:endParaRPr lang="zh-CN" altLang="en-US" sz="10800" b="1" spc="-450" dirty="0">
              <a:blipFill>
                <a:blip r:embed="rId1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Medium" panose="00000600000000000000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2760146"/>
              </p:ext>
            </p:extLst>
          </p:nvPr>
        </p:nvGraphicFramePr>
        <p:xfrm>
          <a:off x="609600" y="1866900"/>
          <a:ext cx="16916400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486400" y="571500"/>
            <a:ext cx="675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 TIÊU BÀI HỌC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5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4043" y="571500"/>
            <a:ext cx="7135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CHUẨN BỊ ĐỒ DÙNG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18" descr="Bảng gỗ học sinh tiểu học Hồng Hà (3433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t="24353" r="11904" b="22981"/>
          <a:stretch/>
        </p:blipFill>
        <p:spPr bwMode="auto">
          <a:xfrm>
            <a:off x="2322243" y="2649681"/>
            <a:ext cx="5943600" cy="41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GIÁ TỐT] 5 Hộp Phấn Viết Bảng Cao Cấp Mic Không Bụi [ Phấn Trắng ], Giá  siêu tốt 27,000đ! Mua nhanh tay! - Bigom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796128"/>
            <a:ext cx="4007772" cy="25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Bút chì gỗ 2B TL GP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49681"/>
            <a:ext cx="4876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Vở 4 Ô ly 48 trang School Bạn Nhỏ 05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4254" r="7444" b="18193"/>
          <a:stretch/>
        </p:blipFill>
        <p:spPr bwMode="auto">
          <a:xfrm>
            <a:off x="11658600" y="5640193"/>
            <a:ext cx="4624108" cy="36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4276" y="379081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09386"/>
            <a:ext cx="3455424" cy="28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3709386"/>
            <a:ext cx="2902268" cy="27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2" y="3719776"/>
            <a:ext cx="2619643" cy="271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88682" y="1198748"/>
            <a:ext cx="44867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6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4276" y="379081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1292" y="6732180"/>
            <a:ext cx="8545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bé             bê          ca</a:t>
            </a:r>
            <a:endParaRPr lang="vi-VN" sz="80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09386"/>
            <a:ext cx="3455424" cy="28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3709386"/>
            <a:ext cx="2902268" cy="27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2" y="3719776"/>
            <a:ext cx="2619643" cy="271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4276" y="379081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1292" y="6732180"/>
            <a:ext cx="8545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bé             bê          ca</a:t>
            </a:r>
            <a:endParaRPr lang="vi-VN" sz="80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09386"/>
            <a:ext cx="3455424" cy="286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3709386"/>
            <a:ext cx="2902268" cy="27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2" y="3719776"/>
            <a:ext cx="2619643" cy="271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85147" y="6722918"/>
            <a:ext cx="8545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b</a:t>
            </a:r>
            <a:r>
              <a:rPr lang="en-US" sz="8000" b="1">
                <a:solidFill>
                  <a:srgbClr val="0070C0"/>
                </a:solidFill>
              </a:rPr>
              <a:t>é</a:t>
            </a:r>
            <a:r>
              <a:rPr lang="en-US" sz="8000" b="1">
                <a:solidFill>
                  <a:srgbClr val="C00000"/>
                </a:solidFill>
              </a:rPr>
              <a:t>             b</a:t>
            </a:r>
            <a:r>
              <a:rPr lang="en-US" sz="8000" b="1">
                <a:solidFill>
                  <a:srgbClr val="0070C0"/>
                </a:solidFill>
              </a:rPr>
              <a:t>ê</a:t>
            </a:r>
            <a:r>
              <a:rPr lang="en-US" sz="8000" b="1">
                <a:solidFill>
                  <a:srgbClr val="C00000"/>
                </a:solidFill>
              </a:rPr>
              <a:t>          </a:t>
            </a:r>
            <a:r>
              <a:rPr lang="en-US" sz="8000" b="1">
                <a:solidFill>
                  <a:srgbClr val="0070C0"/>
                </a:solidFill>
              </a:rPr>
              <a:t>c</a:t>
            </a:r>
            <a:r>
              <a:rPr lang="en-US" sz="8000" b="1">
                <a:solidFill>
                  <a:srgbClr val="C00000"/>
                </a:solidFill>
              </a:rPr>
              <a:t>a</a:t>
            </a:r>
            <a:endParaRPr lang="vi-VN" sz="8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52764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48200" y="1242105"/>
            <a:ext cx="10664576" cy="7840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5883" y="7124700"/>
            <a:ext cx="3152117" cy="3026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56209" y="3009900"/>
            <a:ext cx="1835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ca           </a:t>
            </a:r>
          </a:p>
          <a:p>
            <a:r>
              <a:rPr lang="en-US" sz="8000" b="1">
                <a:solidFill>
                  <a:srgbClr val="C00000"/>
                </a:solidFill>
              </a:rPr>
              <a:t>bé         </a:t>
            </a:r>
          </a:p>
          <a:p>
            <a:r>
              <a:rPr lang="en-US" sz="8000" b="1">
                <a:solidFill>
                  <a:srgbClr val="C00000"/>
                </a:solidFill>
              </a:rPr>
              <a:t>bê</a:t>
            </a:r>
            <a:endParaRPr lang="vi-VN" sz="8000" b="1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9209" y="3072874"/>
            <a:ext cx="144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C           </a:t>
            </a:r>
          </a:p>
          <a:p>
            <a:r>
              <a:rPr lang="en-US" sz="8000" b="1">
                <a:solidFill>
                  <a:srgbClr val="C00000"/>
                </a:solidFill>
              </a:rPr>
              <a:t>e             </a:t>
            </a:r>
          </a:p>
          <a:p>
            <a:r>
              <a:rPr lang="en-US" sz="8000" b="1">
                <a:solidFill>
                  <a:srgbClr val="C00000"/>
                </a:solidFill>
              </a:rPr>
              <a:t>ê</a:t>
            </a:r>
            <a:endParaRPr lang="vi-VN" sz="8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4997" y="114300"/>
            <a:ext cx="14630404" cy="9924912"/>
            <a:chOff x="228600" y="114300"/>
            <a:chExt cx="14630404" cy="9924912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2581346" y="-2238446"/>
              <a:ext cx="9924912" cy="14630404"/>
              <a:chOff x="-400050" y="231880"/>
              <a:chExt cx="6819996" cy="9378846"/>
            </a:xfrm>
          </p:grpSpPr>
          <p:pic>
            <p:nvPicPr>
              <p:cNvPr id="2050" name="Picture 2" descr="https://f33-zpg.zdn.vn/2717614884930489982/a71e0c30c08c37d26e9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781"/>
              <a:stretch/>
            </p:blipFill>
            <p:spPr bwMode="auto">
              <a:xfrm>
                <a:off x="-400050" y="231881"/>
                <a:ext cx="6385214" cy="9378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79"/>
              <a:stretch/>
            </p:blipFill>
            <p:spPr bwMode="auto">
              <a:xfrm>
                <a:off x="5860472" y="231880"/>
                <a:ext cx="559474" cy="9378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286003" y="2209443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ɖ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ώ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Ź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0584" y="5051342"/>
              <a:ext cx="831205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c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a</a:t>
              </a:r>
              <a:r>
                <a:rPr lang="en-US" sz="125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χ</a:t>
              </a:r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Ⱦ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 </a:t>
              </a:r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 </a:t>
              </a:r>
              <a:r>
                <a:rPr lang="el-GR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χ</a:t>
              </a:r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Ƀ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sz="11500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4997" y="114300"/>
            <a:ext cx="14630404" cy="9924912"/>
            <a:chOff x="228600" y="114300"/>
            <a:chExt cx="14630404" cy="9924912"/>
          </a:xfrm>
        </p:grpSpPr>
        <p:grpSp>
          <p:nvGrpSpPr>
            <p:cNvPr id="6" name="Group 5"/>
            <p:cNvGrpSpPr/>
            <p:nvPr/>
          </p:nvGrpSpPr>
          <p:grpSpPr>
            <a:xfrm rot="5400000">
              <a:off x="2581346" y="-2238446"/>
              <a:ext cx="9924912" cy="14630404"/>
              <a:chOff x="-400050" y="231880"/>
              <a:chExt cx="6819996" cy="9378846"/>
            </a:xfrm>
          </p:grpSpPr>
          <p:pic>
            <p:nvPicPr>
              <p:cNvPr id="2050" name="Picture 2" descr="https://f33-zpg.zdn.vn/2717614884930489982/a71e0c30c08c37d26e9d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781"/>
              <a:stretch/>
            </p:blipFill>
            <p:spPr bwMode="auto">
              <a:xfrm>
                <a:off x="-400050" y="231881"/>
                <a:ext cx="6385214" cy="9378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79"/>
              <a:stretch/>
            </p:blipFill>
            <p:spPr bwMode="auto">
              <a:xfrm>
                <a:off x="5860472" y="231880"/>
                <a:ext cx="559474" cy="9378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286003" y="2209443"/>
              <a:ext cx="1135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0" dirty="0">
                  <a:solidFill>
                    <a:schemeClr val="bg1"/>
                  </a:solidFill>
                  <a:latin typeface="HP001 4H" panose="020B0603050302020204" pitchFamily="34" charset="-93"/>
                </a:rPr>
                <a:t>ɖ</a:t>
              </a:r>
              <a:r>
                <a:rPr lang="en-US" sz="15000" dirty="0">
                  <a:solidFill>
                    <a:schemeClr val="bg1"/>
                  </a:solidFill>
                  <a:latin typeface="HP001 4 hàng" pitchFamily="34" charset="0"/>
                </a:rPr>
                <a:t>   </a:t>
              </a:r>
              <a:endParaRPr lang="vi-VN" sz="15000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6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132</Words>
  <Application>Microsoft Office PowerPoint</Application>
  <PresentationFormat>Custom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Calibri</vt:lpstr>
      <vt:lpstr>Quicksand Medium</vt:lpstr>
      <vt:lpstr>HP001 4H</vt:lpstr>
      <vt:lpstr>Arial</vt:lpstr>
      <vt:lpstr>Arial-Rounded</vt:lpstr>
      <vt:lpstr>HP001 4 hàng</vt:lpstr>
      <vt:lpstr>Office Theme</vt:lpstr>
      <vt:lpstr>1_Office Theme</vt:lpstr>
      <vt:lpstr>3_Office Theme</vt:lpstr>
      <vt:lpstr>4_Office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Ms Quyen</cp:lastModifiedBy>
  <cp:revision>49</cp:revision>
  <dcterms:created xsi:type="dcterms:W3CDTF">2006-08-16T00:00:00Z</dcterms:created>
  <dcterms:modified xsi:type="dcterms:W3CDTF">2023-09-10T15:23:56Z</dcterms:modified>
  <dc:identifier>DAEoAu-9uQs</dc:identifier>
</cp:coreProperties>
</file>