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7"/>
  </p:notesMasterIdLst>
  <p:sldIdLst>
    <p:sldId id="282" r:id="rId2"/>
    <p:sldId id="284" r:id="rId3"/>
    <p:sldId id="285" r:id="rId4"/>
    <p:sldId id="286" r:id="rId5"/>
    <p:sldId id="287" r:id="rId6"/>
    <p:sldId id="288" r:id="rId7"/>
    <p:sldId id="256" r:id="rId8"/>
    <p:sldId id="277" r:id="rId9"/>
    <p:sldId id="258" r:id="rId10"/>
    <p:sldId id="278" r:id="rId11"/>
    <p:sldId id="260" r:id="rId12"/>
    <p:sldId id="264" r:id="rId13"/>
    <p:sldId id="268" r:id="rId14"/>
    <p:sldId id="276" r:id="rId15"/>
    <p:sldId id="271" r:id="rId16"/>
    <p:sldId id="279" r:id="rId17"/>
    <p:sldId id="261" r:id="rId18"/>
    <p:sldId id="272" r:id="rId19"/>
    <p:sldId id="275" r:id="rId20"/>
    <p:sldId id="280" r:id="rId21"/>
    <p:sldId id="262" r:id="rId22"/>
    <p:sldId id="281" r:id="rId23"/>
    <p:sldId id="263" r:id="rId24"/>
    <p:sldId id="274" r:id="rId25"/>
    <p:sldId id="283" r:id="rId26"/>
  </p:sldIdLst>
  <p:sldSz cx="12192000" cy="6858000"/>
  <p:notesSz cx="6858000" cy="9144000"/>
  <p:embeddedFontLst>
    <p:embeddedFont>
      <p:font typeface="微软雅黑" panose="020B0503020204020204" pitchFamily="34" charset="-122"/>
      <p:regular r:id="rId28"/>
      <p:bold r:id="rId29"/>
    </p:embeddedFont>
    <p:embeddedFont>
      <p:font typeface="Arial-Rounded" panose="020B0500000000000000" pitchFamily="3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  <p:embeddedFont>
      <p:font typeface="UVN Minh Map" panose="00000400000000000000" pitchFamily="2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8562F-428E-4C53-A06F-25DF979B3B4B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9B38B-8D63-4003-9D87-AFF131996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12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2973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472D983-5FFA-F02A-056C-4276B792481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6.xml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slide" Target="slide5.xml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.png"/><Relationship Id="rId10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562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222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1315788" y="1114340"/>
            <a:ext cx="394691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6974053" y="1114339"/>
            <a:ext cx="3946914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3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379100" y="672801"/>
            <a:ext cx="16898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050987" y="674400"/>
            <a:ext cx="1689886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1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643" y="2613392"/>
            <a:ext cx="19303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533" y="2613392"/>
            <a:ext cx="1930366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837" y="4105894"/>
            <a:ext cx="2628259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6" grpId="0"/>
      <p:bldP spid="17" grpId="0"/>
      <p:bldP spid="11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E5C9F04-490E-4E36-9B91-909FF27B4F7E}"/>
              </a:ext>
            </a:extLst>
          </p:cNvPr>
          <p:cNvSpPr/>
          <p:nvPr/>
        </p:nvSpPr>
        <p:spPr>
          <a:xfrm>
            <a:off x="1973295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CAAE7B3-2958-4A71-BAE6-1115C2689186}"/>
              </a:ext>
            </a:extLst>
          </p:cNvPr>
          <p:cNvSpPr/>
          <p:nvPr/>
        </p:nvSpPr>
        <p:spPr>
          <a:xfrm>
            <a:off x="5044486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552535C-E37D-4521-9D1E-BDD193E9DB75}"/>
              </a:ext>
            </a:extLst>
          </p:cNvPr>
          <p:cNvSpPr/>
          <p:nvPr/>
        </p:nvSpPr>
        <p:spPr>
          <a:xfrm>
            <a:off x="8115677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 animBg="1"/>
      <p:bldP spid="20" grpId="1" animBg="1"/>
      <p:bldP spid="15" grpId="0" animBg="1"/>
      <p:bldP spid="15" grpId="1" animBg="1"/>
      <p:bldP spid="13" grpId="0" animBg="1"/>
      <p:bldP spid="13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33BF0D7-DA84-4D17-BA73-6C0D020CAFAD}"/>
              </a:ext>
            </a:extLst>
          </p:cNvPr>
          <p:cNvGrpSpPr/>
          <p:nvPr/>
        </p:nvGrpSpPr>
        <p:grpSpPr>
          <a:xfrm>
            <a:off x="8270280" y="1452755"/>
            <a:ext cx="2841705" cy="4228142"/>
            <a:chOff x="8270280" y="1452755"/>
            <a:chExt cx="2841705" cy="4228142"/>
          </a:xfrm>
        </p:grpSpPr>
        <p:sp>
          <p:nvSpPr>
            <p:cNvPr id="9" name="1">
              <a:extLst>
                <a:ext uri="{FF2B5EF4-FFF2-40B4-BE49-F238E27FC236}">
                  <a16:creationId xmlns:a16="http://schemas.microsoft.com/office/drawing/2014/main" id="{993C1D49-6A65-43A1-9FBD-9897907F5D5D}"/>
                </a:ext>
              </a:extLst>
            </p:cNvPr>
            <p:cNvSpPr/>
            <p:nvPr/>
          </p:nvSpPr>
          <p:spPr>
            <a:xfrm>
              <a:off x="8270280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6F3168A-907E-4BE2-99AA-6D34219E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6" t="3498" r="5239" b="2500"/>
            <a:stretch/>
          </p:blipFill>
          <p:spPr>
            <a:xfrm>
              <a:off x="8270280" y="1709719"/>
              <a:ext cx="2805091" cy="235849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DE68E24-0CE1-45B6-A9CE-AC2721823DEC}"/>
              </a:ext>
            </a:extLst>
          </p:cNvPr>
          <p:cNvGrpSpPr/>
          <p:nvPr/>
        </p:nvGrpSpPr>
        <p:grpSpPr>
          <a:xfrm>
            <a:off x="4675147" y="1452755"/>
            <a:ext cx="2841705" cy="4228142"/>
            <a:chOff x="4675147" y="1452755"/>
            <a:chExt cx="2841705" cy="4228142"/>
          </a:xfrm>
        </p:grpSpPr>
        <p:sp>
          <p:nvSpPr>
            <p:cNvPr id="3" name="1">
              <a:extLst>
                <a:ext uri="{FF2B5EF4-FFF2-40B4-BE49-F238E27FC236}">
                  <a16:creationId xmlns:a16="http://schemas.microsoft.com/office/drawing/2014/main" id="{634EAB68-F481-490B-99AF-153163446D00}"/>
                </a:ext>
              </a:extLst>
            </p:cNvPr>
            <p:cNvSpPr/>
            <p:nvPr/>
          </p:nvSpPr>
          <p:spPr>
            <a:xfrm>
              <a:off x="4675147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13329EA-07D4-47DA-A796-3E69B25DF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50"/>
            <a:stretch/>
          </p:blipFill>
          <p:spPr>
            <a:xfrm>
              <a:off x="4822230" y="1548243"/>
              <a:ext cx="2645732" cy="30137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6CD697D-1DA8-4CC5-86C5-894DCBB0B3EC}"/>
              </a:ext>
            </a:extLst>
          </p:cNvPr>
          <p:cNvGrpSpPr/>
          <p:nvPr/>
        </p:nvGrpSpPr>
        <p:grpSpPr>
          <a:xfrm>
            <a:off x="1124528" y="1460227"/>
            <a:ext cx="2841705" cy="4228142"/>
            <a:chOff x="1124528" y="1460227"/>
            <a:chExt cx="2841705" cy="4228142"/>
          </a:xfrm>
        </p:grpSpPr>
        <p:sp>
          <p:nvSpPr>
            <p:cNvPr id="6" name="1">
              <a:extLst>
                <a:ext uri="{FF2B5EF4-FFF2-40B4-BE49-F238E27FC236}">
                  <a16:creationId xmlns:a16="http://schemas.microsoft.com/office/drawing/2014/main" id="{7E421BE1-36AB-48E9-BED7-3F03493199C2}"/>
                </a:ext>
              </a:extLst>
            </p:cNvPr>
            <p:cNvSpPr/>
            <p:nvPr/>
          </p:nvSpPr>
          <p:spPr>
            <a:xfrm>
              <a:off x="1124528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A573FE1-F3F0-4EF5-AD04-08FBEA201E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1" r="7428"/>
            <a:stretch/>
          </p:blipFill>
          <p:spPr>
            <a:xfrm>
              <a:off x="1158485" y="1748041"/>
              <a:ext cx="2764716" cy="2474458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82877AC-5404-4428-80B9-ED0CE80A940A}"/>
              </a:ext>
            </a:extLst>
          </p:cNvPr>
          <p:cNvSpPr/>
          <p:nvPr/>
        </p:nvSpPr>
        <p:spPr>
          <a:xfrm>
            <a:off x="1154892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</a:t>
            </a:r>
            <a:endParaRPr lang="en-US" sz="6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43B649-7BD9-4527-90CF-7F33FCC41159}"/>
              </a:ext>
            </a:extLst>
          </p:cNvPr>
          <p:cNvSpPr/>
          <p:nvPr/>
        </p:nvSpPr>
        <p:spPr>
          <a:xfrm>
            <a:off x="4705511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lang="en-US" sz="6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5F589-600D-4003-BFCE-0FF5CF4CC21A}"/>
              </a:ext>
            </a:extLst>
          </p:cNvPr>
          <p:cNvSpPr/>
          <p:nvPr/>
        </p:nvSpPr>
        <p:spPr>
          <a:xfrm>
            <a:off x="8300644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C7E0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68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endParaRPr lang="en-US" sz="6800" dirty="0">
              <a:solidFill>
                <a:schemeClr val="tx1">
                  <a:lumMod val="95000"/>
                  <a:lumOff val="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8BE65E-FD96-4605-8469-9DE6677E3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7C667-23C5-4E4F-A4AE-5F781C3E1B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544" y="4380901"/>
            <a:ext cx="1883827" cy="18167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DB1B2-45A6-4480-8E77-EA49B9ECF3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9263" y="4371980"/>
            <a:ext cx="1883827" cy="181676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D84F6F-3363-4845-8E4C-9BB42800C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833" y="4370274"/>
            <a:ext cx="1883827" cy="18167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8BFCB29-2BC1-42C8-9D56-CB028A0E55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8971" y="4372761"/>
            <a:ext cx="1883827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81460A-69AA-4A8C-96D7-E94E2B5C2F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918" y="532061"/>
            <a:ext cx="4240024" cy="25142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F3293-65DA-4404-AD15-6F1581176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742"/>
          <a:stretch/>
        </p:blipFill>
        <p:spPr>
          <a:xfrm>
            <a:off x="1271481" y="2949177"/>
            <a:ext cx="4990370" cy="983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5C4C2-73FD-469F-B7B0-92223BEE4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4532" y="4094627"/>
            <a:ext cx="6492956" cy="2565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0F3293-65DA-4404-AD15-6F15811765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264"/>
          <a:stretch/>
        </p:blipFill>
        <p:spPr>
          <a:xfrm>
            <a:off x="6482930" y="2949177"/>
            <a:ext cx="4990370" cy="1145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598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7273A6-F1F8-CF24-E67E-42F325A36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020" y="1026900"/>
            <a:ext cx="5171959" cy="518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C18E5E-B9FA-3433-77E9-C7A8CE143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776" y="1026900"/>
            <a:ext cx="7226107" cy="52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49EEB1E-99A3-4B32-8E0D-3AFAA6201D80}"/>
              </a:ext>
            </a:extLst>
          </p:cNvPr>
          <p:cNvGrpSpPr/>
          <p:nvPr/>
        </p:nvGrpSpPr>
        <p:grpSpPr>
          <a:xfrm>
            <a:off x="1093470" y="1434464"/>
            <a:ext cx="9944100" cy="3989070"/>
            <a:chOff x="1093470" y="1434464"/>
            <a:chExt cx="9944100" cy="39890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1FB7356-70BB-4BC7-83F0-0FC56D9DE024}"/>
                </a:ext>
              </a:extLst>
            </p:cNvPr>
            <p:cNvSpPr/>
            <p:nvPr/>
          </p:nvSpPr>
          <p:spPr>
            <a:xfrm>
              <a:off x="1093470" y="1434464"/>
              <a:ext cx="9944100" cy="3989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177DF9-63C8-4D1D-A2DE-FA42B78E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7476" y="1648503"/>
              <a:ext cx="7817048" cy="3560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174DAC60-BC58-4261-527D-3689FBEBB7B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822" b="9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0;p3">
            <a:extLst>
              <a:ext uri="{FF2B5EF4-FFF2-40B4-BE49-F238E27FC236}">
                <a16:creationId xmlns:a16="http://schemas.microsoft.com/office/drawing/2014/main" id="{5FC3BEF3-CC47-E442-844B-FA23F2B581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03236" y="4119033"/>
            <a:ext cx="1944386" cy="173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9;p3">
            <a:extLst>
              <a:ext uri="{FF2B5EF4-FFF2-40B4-BE49-F238E27FC236}">
                <a16:creationId xmlns:a16="http://schemas.microsoft.com/office/drawing/2014/main" id="{C2D1D778-40FF-D07C-D72B-F8ADF7FC21F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107" y="293041"/>
            <a:ext cx="6304869" cy="6564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9;p2">
            <a:hlinkClick r:id="" action="ppaction://noaction"/>
            <a:extLst>
              <a:ext uri="{FF2B5EF4-FFF2-40B4-BE49-F238E27FC236}">
                <a16:creationId xmlns:a16="http://schemas.microsoft.com/office/drawing/2014/main" id="{621B180C-0B6F-1CAC-8F2B-D18154B99EC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488" y="4901620"/>
            <a:ext cx="1944385" cy="189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0;p2">
            <a:extLst>
              <a:ext uri="{FF2B5EF4-FFF2-40B4-BE49-F238E27FC236}">
                <a16:creationId xmlns:a16="http://schemas.microsoft.com/office/drawing/2014/main" id="{BDDE921B-C40C-A7F7-E626-F3AA1F7B1F1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523873" y="233273"/>
            <a:ext cx="6044129" cy="1140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4;p2">
            <a:extLst>
              <a:ext uri="{FF2B5EF4-FFF2-40B4-BE49-F238E27FC236}">
                <a16:creationId xmlns:a16="http://schemas.microsoft.com/office/drawing/2014/main" id="{019CD1DC-925D-C997-C895-6B6366E44FE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8024" y="59768"/>
            <a:ext cx="1623159" cy="15578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331364-2B24-890D-1194-0876619F79F5}"/>
              </a:ext>
            </a:extLst>
          </p:cNvPr>
          <p:cNvSpPr txBox="1"/>
          <p:nvPr/>
        </p:nvSpPr>
        <p:spPr>
          <a:xfrm>
            <a:off x="2574053" y="377033"/>
            <a:ext cx="59939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 HOẠCH TÁO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065657-777A-BD2B-B921-E86155DB8CC2}"/>
              </a:ext>
            </a:extLst>
          </p:cNvPr>
          <p:cNvGrpSpPr/>
          <p:nvPr/>
        </p:nvGrpSpPr>
        <p:grpSpPr>
          <a:xfrm>
            <a:off x="7309279" y="2966599"/>
            <a:ext cx="734272" cy="841012"/>
            <a:chOff x="7309279" y="2966599"/>
            <a:chExt cx="734272" cy="841012"/>
          </a:xfrm>
        </p:grpSpPr>
        <p:pic>
          <p:nvPicPr>
            <p:cNvPr id="12" name="táo 1">
              <a:hlinkClick r:id="rId8" action="ppaction://hlinksldjump"/>
              <a:extLst>
                <a:ext uri="{FF2B5EF4-FFF2-40B4-BE49-F238E27FC236}">
                  <a16:creationId xmlns:a16="http://schemas.microsoft.com/office/drawing/2014/main" id="{69A99F2F-F815-E07E-F04E-C797370F44E5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309279" y="2966599"/>
              <a:ext cx="734272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1">
              <a:extLst>
                <a:ext uri="{FF2B5EF4-FFF2-40B4-BE49-F238E27FC236}">
                  <a16:creationId xmlns:a16="http://schemas.microsoft.com/office/drawing/2014/main" id="{843D3B91-CBF4-DF9F-F993-4C8F5E972FA4}"/>
                </a:ext>
              </a:extLst>
            </p:cNvPr>
            <p:cNvSpPr txBox="1"/>
            <p:nvPr/>
          </p:nvSpPr>
          <p:spPr>
            <a:xfrm>
              <a:off x="7520654" y="3197848"/>
              <a:ext cx="325921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7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955AD2-219F-A772-D3C1-2016E4665FDD}"/>
              </a:ext>
            </a:extLst>
          </p:cNvPr>
          <p:cNvGrpSpPr/>
          <p:nvPr/>
        </p:nvGrpSpPr>
        <p:grpSpPr>
          <a:xfrm>
            <a:off x="8540551" y="1533843"/>
            <a:ext cx="719874" cy="841012"/>
            <a:chOff x="8540551" y="1533843"/>
            <a:chExt cx="719874" cy="841012"/>
          </a:xfrm>
        </p:grpSpPr>
        <p:pic>
          <p:nvPicPr>
            <p:cNvPr id="15" name="táo 2">
              <a:hlinkClick r:id="rId10" action="ppaction://hlinksldjump"/>
              <a:extLst>
                <a:ext uri="{FF2B5EF4-FFF2-40B4-BE49-F238E27FC236}">
                  <a16:creationId xmlns:a16="http://schemas.microsoft.com/office/drawing/2014/main" id="{A4D713CD-069A-64F3-5A07-F1A6150ACAE1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8540551" y="1533843"/>
              <a:ext cx="719874" cy="8410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2">
              <a:extLst>
                <a:ext uri="{FF2B5EF4-FFF2-40B4-BE49-F238E27FC236}">
                  <a16:creationId xmlns:a16="http://schemas.microsoft.com/office/drawing/2014/main" id="{29803A0C-DE42-4690-372E-F138BDE715AC}"/>
                </a:ext>
              </a:extLst>
            </p:cNvPr>
            <p:cNvSpPr txBox="1"/>
            <p:nvPr/>
          </p:nvSpPr>
          <p:spPr>
            <a:xfrm>
              <a:off x="8737528" y="1765092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7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DD26D72-EF40-6921-8061-A4B5C3DF5984}"/>
              </a:ext>
            </a:extLst>
          </p:cNvPr>
          <p:cNvGrpSpPr/>
          <p:nvPr/>
        </p:nvGrpSpPr>
        <p:grpSpPr>
          <a:xfrm>
            <a:off x="10363580" y="3197848"/>
            <a:ext cx="719874" cy="826758"/>
            <a:chOff x="10363580" y="3197848"/>
            <a:chExt cx="719874" cy="826758"/>
          </a:xfrm>
        </p:grpSpPr>
        <p:pic>
          <p:nvPicPr>
            <p:cNvPr id="18" name="táo 4">
              <a:hlinkClick r:id="" action="ppaction://noaction"/>
              <a:extLst>
                <a:ext uri="{FF2B5EF4-FFF2-40B4-BE49-F238E27FC236}">
                  <a16:creationId xmlns:a16="http://schemas.microsoft.com/office/drawing/2014/main" id="{A8B1A79E-7204-42FC-FE75-3C898B6F2594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363580" y="3197848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4">
              <a:extLst>
                <a:ext uri="{FF2B5EF4-FFF2-40B4-BE49-F238E27FC236}">
                  <a16:creationId xmlns:a16="http://schemas.microsoft.com/office/drawing/2014/main" id="{A811342B-BB56-1A38-0F1D-CC22DE7AD57C}"/>
                </a:ext>
              </a:extLst>
            </p:cNvPr>
            <p:cNvSpPr txBox="1"/>
            <p:nvPr/>
          </p:nvSpPr>
          <p:spPr>
            <a:xfrm>
              <a:off x="10585958" y="3407829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7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4762F39-A3BD-4043-B688-09549A196D9E}"/>
              </a:ext>
            </a:extLst>
          </p:cNvPr>
          <p:cNvGrpSpPr/>
          <p:nvPr/>
        </p:nvGrpSpPr>
        <p:grpSpPr>
          <a:xfrm>
            <a:off x="8983849" y="2784469"/>
            <a:ext cx="719874" cy="826758"/>
            <a:chOff x="8983849" y="2784469"/>
            <a:chExt cx="719874" cy="826758"/>
          </a:xfrm>
        </p:grpSpPr>
        <p:pic>
          <p:nvPicPr>
            <p:cNvPr id="21" name="Táo 3">
              <a:hlinkClick r:id="rId13" action="ppaction://hlinksldjump"/>
              <a:extLst>
                <a:ext uri="{FF2B5EF4-FFF2-40B4-BE49-F238E27FC236}">
                  <a16:creationId xmlns:a16="http://schemas.microsoft.com/office/drawing/2014/main" id="{7CA27A10-B356-7D65-D1C0-05372E74BE32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8983849" y="2784469"/>
              <a:ext cx="719874" cy="8267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3">
              <a:extLst>
                <a:ext uri="{FF2B5EF4-FFF2-40B4-BE49-F238E27FC236}">
                  <a16:creationId xmlns:a16="http://schemas.microsoft.com/office/drawing/2014/main" id="{6FEBEC69-AD87-8734-79F5-EFC94B51DAC0}"/>
                </a:ext>
              </a:extLst>
            </p:cNvPr>
            <p:cNvSpPr txBox="1"/>
            <p:nvPr/>
          </p:nvSpPr>
          <p:spPr>
            <a:xfrm>
              <a:off x="9195360" y="2994518"/>
              <a:ext cx="325920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700"/>
            </a:p>
          </p:txBody>
        </p:sp>
      </p:grpSp>
      <p:sp>
        <p:nvSpPr>
          <p:cNvPr id="2" name="TextBox 1">
            <a:hlinkClick r:id="" action="ppaction://noaction"/>
            <a:extLst>
              <a:ext uri="{FF2B5EF4-FFF2-40B4-BE49-F238E27FC236}">
                <a16:creationId xmlns:a16="http://schemas.microsoft.com/office/drawing/2014/main" id="{2F14D0A0-2A3C-8780-8CD9-B706C60E312F}"/>
              </a:ext>
            </a:extLst>
          </p:cNvPr>
          <p:cNvSpPr txBox="1"/>
          <p:nvPr/>
        </p:nvSpPr>
        <p:spPr>
          <a:xfrm>
            <a:off x="816264" y="4986521"/>
            <a:ext cx="2620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Qua </a:t>
            </a:r>
            <a:r>
              <a:rPr lang="en-US" sz="1600" b="1" dirty="0" err="1">
                <a:solidFill>
                  <a:schemeClr val="bg1"/>
                </a:solidFill>
              </a:rPr>
              <a:t>bài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tiếp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err="1">
                <a:solidFill>
                  <a:schemeClr val="bg1"/>
                </a:solidFill>
              </a:rPr>
              <a:t>theo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0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1901 0.344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0.01458 0.40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01263 0.60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-0.00052 0.312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80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1B8978-C191-4405-953E-765E191DA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647" y="603710"/>
            <a:ext cx="9920706" cy="4846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3160499" y="5452162"/>
            <a:ext cx="6087831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3273617" y="5363993"/>
            <a:ext cx="59747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273617" y="5364273"/>
            <a:ext cx="105349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23487D-DF4B-4F58-8A31-94A3965CB6A7}"/>
              </a:ext>
            </a:extLst>
          </p:cNvPr>
          <p:cNvSpPr/>
          <p:nvPr/>
        </p:nvSpPr>
        <p:spPr>
          <a:xfrm>
            <a:off x="6345613" y="5365131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43C22B-38B2-457E-BDBB-B72B30506A01}"/>
              </a:ext>
            </a:extLst>
          </p:cNvPr>
          <p:cNvSpPr/>
          <p:nvPr/>
        </p:nvSpPr>
        <p:spPr>
          <a:xfrm>
            <a:off x="7682288" y="5365131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502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F46060-3F2F-4FEA-891A-6BA2FD990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588" y="1666067"/>
            <a:ext cx="9652823" cy="4692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545979" y="693436"/>
            <a:ext cx="284725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333547" y="1766944"/>
            <a:ext cx="813004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 ĐỘNG</a:t>
            </a:r>
          </a:p>
          <a:p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 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9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23" name="Arrow: Right 22">
            <a:hlinkClick r:id="rId2" action="ppaction://hlinksldjump"/>
            <a:extLst>
              <a:ext uri="{FF2B5EF4-FFF2-40B4-BE49-F238E27FC236}">
                <a16:creationId xmlns:a16="http://schemas.microsoft.com/office/drawing/2014/main" id="{3C2F6802-DDB3-D6FE-04BF-0D15E389A808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4285904" y="2232405"/>
            <a:ext cx="29418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dù</a:t>
            </a:r>
            <a:endParaRPr lang="en-US" sz="115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6645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Right 15">
            <a:hlinkClick r:id="rId2" action="ppaction://hlinksldjump"/>
            <a:extLst>
              <a:ext uri="{FF2B5EF4-FFF2-40B4-BE49-F238E27FC236}">
                <a16:creationId xmlns:a16="http://schemas.microsoft.com/office/drawing/2014/main" id="{5A72CF9A-32D1-BDF8-BB09-03C8283A8714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4285904" y="2232405"/>
            <a:ext cx="362791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bà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cụ</a:t>
            </a:r>
            <a:endParaRPr lang="en-US" sz="115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768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rrow: Right 27">
            <a:hlinkClick r:id="rId2" action="ppaction://hlinksldjump"/>
            <a:extLst>
              <a:ext uri="{FF2B5EF4-FFF2-40B4-BE49-F238E27FC236}">
                <a16:creationId xmlns:a16="http://schemas.microsoft.com/office/drawing/2014/main" id="{71786A11-C25E-6777-F52F-63E93A7E2370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3038994" y="2332158"/>
            <a:ext cx="34275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cụ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cố</a:t>
            </a:r>
            <a:endParaRPr lang="en-US" sz="11500" b="1" dirty="0">
              <a:solidFill>
                <a:schemeClr val="accent6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8508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rrow: Right 28">
            <a:hlinkClick r:id="rId2" action="ppaction://hlinksldjump"/>
            <a:extLst>
              <a:ext uri="{FF2B5EF4-FFF2-40B4-BE49-F238E27FC236}">
                <a16:creationId xmlns:a16="http://schemas.microsoft.com/office/drawing/2014/main" id="{79852DC6-0502-F808-4440-0ABE3A219FDB}"/>
              </a:ext>
            </a:extLst>
          </p:cNvPr>
          <p:cNvSpPr/>
          <p:nvPr/>
        </p:nvSpPr>
        <p:spPr>
          <a:xfrm>
            <a:off x="10294374" y="5987845"/>
            <a:ext cx="1165123" cy="8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758536" y="700092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to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A4C870-FBB2-5689-49A8-D262DFB7F1F5}"/>
              </a:ext>
            </a:extLst>
          </p:cNvPr>
          <p:cNvSpPr txBox="1"/>
          <p:nvPr/>
        </p:nvSpPr>
        <p:spPr>
          <a:xfrm>
            <a:off x="2325756" y="2398658"/>
            <a:ext cx="78325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Bé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có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11500" b="1" dirty="0" err="1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đủ</a:t>
            </a:r>
            <a:r>
              <a:rPr lang="en-US" sz="11500" b="1" dirty="0">
                <a:solidFill>
                  <a:schemeClr val="accent6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145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98638" y="1323090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14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849153" y="3452569"/>
            <a:ext cx="69113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Ch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ch</a:t>
            </a:r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Kh</a:t>
            </a:r>
            <a:r>
              <a:rPr lang="en-US" altLang="zh-CN" sz="9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9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kh</a:t>
            </a:r>
            <a:endParaRPr lang="zh-CN" altLang="en-US" sz="9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6741DA6-28D7-4B0F-9A7C-06EFF5A63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72" y="512157"/>
            <a:ext cx="9275255" cy="5466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80AAD-4172-4954-AE56-0FA7A95E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39" y="3278644"/>
            <a:ext cx="6056893" cy="23065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E260D23-3EBF-4F73-807E-A2F6A60A8082}"/>
              </a:ext>
            </a:extLst>
          </p:cNvPr>
          <p:cNvSpPr/>
          <p:nvPr/>
        </p:nvSpPr>
        <p:spPr>
          <a:xfrm>
            <a:off x="2465821" y="5428746"/>
            <a:ext cx="7337265" cy="915212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6A6BA4-2095-4737-93B4-A5CF450CAC18}"/>
              </a:ext>
            </a:extLst>
          </p:cNvPr>
          <p:cNvSpPr/>
          <p:nvPr/>
        </p:nvSpPr>
        <p:spPr>
          <a:xfrm>
            <a:off x="2660421" y="5329896"/>
            <a:ext cx="73372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5F0670-117E-42F0-96A0-DF7AB4CC0B23}"/>
              </a:ext>
            </a:extLst>
          </p:cNvPr>
          <p:cNvSpPr/>
          <p:nvPr/>
        </p:nvSpPr>
        <p:spPr>
          <a:xfrm>
            <a:off x="4228070" y="5330180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4329FA-8A39-4C03-8C9E-9558BC7F5140}"/>
              </a:ext>
            </a:extLst>
          </p:cNvPr>
          <p:cNvSpPr/>
          <p:nvPr/>
        </p:nvSpPr>
        <p:spPr>
          <a:xfrm>
            <a:off x="7660968" y="5331049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2E874D-0CA3-4830-A114-40D453E84268}"/>
              </a:ext>
            </a:extLst>
          </p:cNvPr>
          <p:cNvSpPr/>
          <p:nvPr/>
        </p:nvSpPr>
        <p:spPr>
          <a:xfrm>
            <a:off x="5565066" y="5329895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endParaRPr lang="en-US" sz="60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139</TotalTime>
  <Words>131</Words>
  <Application>Microsoft Office PowerPoint</Application>
  <PresentationFormat>Widescreen</PresentationFormat>
  <Paragraphs>51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UVN Minh Map</vt:lpstr>
      <vt:lpstr>微软雅黑</vt:lpstr>
      <vt:lpstr>Times New Roman</vt:lpstr>
      <vt:lpstr>Calibri</vt:lpstr>
      <vt:lpstr>Arial-Rounded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148</cp:revision>
  <dcterms:created xsi:type="dcterms:W3CDTF">2021-06-28T08:11:18Z</dcterms:created>
  <dcterms:modified xsi:type="dcterms:W3CDTF">2023-09-24T16:30:11Z</dcterms:modified>
  <cp:category>9Slide.vn</cp:category>
</cp:coreProperties>
</file>