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82" r:id="rId2"/>
    <p:sldId id="284" r:id="rId3"/>
    <p:sldId id="285" r:id="rId4"/>
    <p:sldId id="286" r:id="rId5"/>
    <p:sldId id="287" r:id="rId6"/>
    <p:sldId id="288" r:id="rId7"/>
    <p:sldId id="256" r:id="rId8"/>
    <p:sldId id="277" r:id="rId9"/>
    <p:sldId id="258" r:id="rId10"/>
    <p:sldId id="278" r:id="rId11"/>
    <p:sldId id="260" r:id="rId12"/>
    <p:sldId id="264" r:id="rId13"/>
    <p:sldId id="268" r:id="rId14"/>
    <p:sldId id="276" r:id="rId15"/>
    <p:sldId id="271" r:id="rId16"/>
    <p:sldId id="279" r:id="rId17"/>
    <p:sldId id="261" r:id="rId18"/>
    <p:sldId id="272" r:id="rId19"/>
    <p:sldId id="273" r:id="rId20"/>
    <p:sldId id="275" r:id="rId21"/>
    <p:sldId id="280" r:id="rId22"/>
    <p:sldId id="262" r:id="rId23"/>
    <p:sldId id="281" r:id="rId24"/>
    <p:sldId id="263" r:id="rId25"/>
    <p:sldId id="274" r:id="rId26"/>
    <p:sldId id="283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  <p:bold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VN Minh Map" panose="000004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ED1A-A7C2-4CD8-ACB5-362876FFD3D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2D2CC-BA50-4C7E-93AE-FEA7CCB9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0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2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A831823-E3B9-EAB1-BB90-CCF30D1363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6.xm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4.xml"/><Relationship Id="rId5" Type="http://schemas.openxmlformats.org/officeDocument/2006/relationships/slide" Target="slide22.xml"/><Relationship Id="rId1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3.xml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Ư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852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96373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7920733" y="963729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05988" y="674400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0A519-F161-4178-B690-F7F7F6C41EB4}"/>
              </a:ext>
            </a:extLst>
          </p:cNvPr>
          <p:cNvGrpSpPr/>
          <p:nvPr/>
        </p:nvGrpSpPr>
        <p:grpSpPr>
          <a:xfrm>
            <a:off x="2230425" y="3759592"/>
            <a:ext cx="2445678" cy="2676376"/>
            <a:chOff x="2230425" y="3759592"/>
            <a:chExt cx="2445678" cy="2676376"/>
          </a:xfrm>
        </p:grpSpPr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C2B4A749-41BC-4815-889A-C08767D66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0425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610931-1BEC-438B-A634-98F42F3B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9160" y="3759592"/>
              <a:ext cx="2206943" cy="26763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497DC-4D2A-433F-A3A7-C739F5E63D9D}"/>
              </a:ext>
            </a:extLst>
          </p:cNvPr>
          <p:cNvGrpSpPr/>
          <p:nvPr/>
        </p:nvGrpSpPr>
        <p:grpSpPr>
          <a:xfrm>
            <a:off x="7927478" y="3762504"/>
            <a:ext cx="2223154" cy="2676376"/>
            <a:chOff x="7927478" y="3762504"/>
            <a:chExt cx="2223154" cy="2676376"/>
          </a:xfrm>
        </p:grpSpPr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9A643FDC-FC5E-4E5C-98BE-AEE8A0E39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478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F0A043-F780-4F6A-89ED-B9180A7C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3689" y="3762504"/>
              <a:ext cx="2206943" cy="2676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6E08AA-E658-40BA-820A-57C65DEF3DA1}"/>
              </a:ext>
            </a:extLst>
          </p:cNvPr>
          <p:cNvGrpSpPr/>
          <p:nvPr/>
        </p:nvGrpSpPr>
        <p:grpSpPr>
          <a:xfrm>
            <a:off x="1973295" y="1502372"/>
            <a:ext cx="2125367" cy="1920406"/>
            <a:chOff x="1973295" y="1502372"/>
            <a:chExt cx="2125367" cy="1920406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B8AE3792-348C-4256-8ED3-9A9277BC8134}"/>
                </a:ext>
              </a:extLst>
            </p:cNvPr>
            <p:cNvSpPr/>
            <p:nvPr/>
          </p:nvSpPr>
          <p:spPr>
            <a:xfrm>
              <a:off x="1973295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D4502B-4784-4EC6-B0E8-00D039A9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7323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23DC26-EA00-4A1B-9D25-E1773E94D306}"/>
              </a:ext>
            </a:extLst>
          </p:cNvPr>
          <p:cNvGrpSpPr/>
          <p:nvPr/>
        </p:nvGrpSpPr>
        <p:grpSpPr>
          <a:xfrm>
            <a:off x="1973295" y="3325039"/>
            <a:ext cx="2125367" cy="1920406"/>
            <a:chOff x="1973295" y="3325039"/>
            <a:chExt cx="2125367" cy="1920406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388333-82C7-47EC-B4F8-B05B93AD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783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443FB3-6861-4E50-ACE5-C546931A7F1D}"/>
              </a:ext>
            </a:extLst>
          </p:cNvPr>
          <p:cNvGrpSpPr/>
          <p:nvPr/>
        </p:nvGrpSpPr>
        <p:grpSpPr>
          <a:xfrm>
            <a:off x="5044486" y="1502372"/>
            <a:ext cx="2125367" cy="1920406"/>
            <a:chOff x="5044486" y="1502372"/>
            <a:chExt cx="2125367" cy="1920406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985F9AA2-58D3-40F7-8BD8-38090EFADD4F}"/>
                </a:ext>
              </a:extLst>
            </p:cNvPr>
            <p:cNvSpPr/>
            <p:nvPr/>
          </p:nvSpPr>
          <p:spPr>
            <a:xfrm>
              <a:off x="5044486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D3C872-E316-4AA8-84BA-3B2C695D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790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CDFCC-DDD8-4606-8B45-A67FFE07D8CA}"/>
              </a:ext>
            </a:extLst>
          </p:cNvPr>
          <p:cNvGrpSpPr/>
          <p:nvPr/>
        </p:nvGrpSpPr>
        <p:grpSpPr>
          <a:xfrm>
            <a:off x="8115677" y="1504130"/>
            <a:ext cx="2125367" cy="1920406"/>
            <a:chOff x="8115677" y="1504130"/>
            <a:chExt cx="2125367" cy="1920406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0521485-C25B-4E06-85DA-D5C324ABC0DA}"/>
                </a:ext>
              </a:extLst>
            </p:cNvPr>
            <p:cNvSpPr/>
            <p:nvPr/>
          </p:nvSpPr>
          <p:spPr>
            <a:xfrm>
              <a:off x="8115677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FA639-BF3F-40E3-8586-F09DE765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274" y="1504130"/>
              <a:ext cx="1585097" cy="19204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FD5BA-B775-40CC-AA05-0F76D4349F1A}"/>
              </a:ext>
            </a:extLst>
          </p:cNvPr>
          <p:cNvGrpSpPr/>
          <p:nvPr/>
        </p:nvGrpSpPr>
        <p:grpSpPr>
          <a:xfrm>
            <a:off x="5044486" y="3325039"/>
            <a:ext cx="2125367" cy="1920406"/>
            <a:chOff x="5044486" y="3325039"/>
            <a:chExt cx="2125367" cy="1920406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42CBA1-D087-44DD-8121-01AC0F1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514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842D4B-0343-454D-9AFD-E6172CDFCBF5}"/>
              </a:ext>
            </a:extLst>
          </p:cNvPr>
          <p:cNvGrpSpPr/>
          <p:nvPr/>
        </p:nvGrpSpPr>
        <p:grpSpPr>
          <a:xfrm>
            <a:off x="8115677" y="3325039"/>
            <a:ext cx="2125367" cy="1920406"/>
            <a:chOff x="8115677" y="3325039"/>
            <a:chExt cx="2125367" cy="192040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lữ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E5890B-E623-419E-B781-EB5C37A5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115" y="3325039"/>
              <a:ext cx="1585097" cy="1920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F5BD2-4CBB-4154-9D35-07747A0DC58F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B879AE-8A62-4E8E-BAA4-241173A0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0718" y="2071396"/>
              <a:ext cx="2675076" cy="19674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1664B-08AA-4312-8B92-4D17B34708D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2A8545-DF9F-4F4D-A524-42222CCE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20" y="1670491"/>
              <a:ext cx="2647552" cy="27874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B102F9-0C1A-4305-B5B4-BB1AD7771F88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528BBB-F9AC-4DB6-91A8-3EB08D1B8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644" y="2071396"/>
              <a:ext cx="2811341" cy="188373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3CCFB8-944C-4C41-B121-333EA87F84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510" y="4336606"/>
            <a:ext cx="1585097" cy="1920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EBB537-F479-4F0D-87AC-012151F38F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814" y="4325174"/>
            <a:ext cx="1585097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68CF6-D183-42D9-B7DC-ED599B7684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703" y="4325176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05005F-8D35-4FB9-AD9F-140E8A2A16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11" y="4325176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54770-C43A-44B6-940D-2E075BE7FF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076" y="323790"/>
            <a:ext cx="4576570" cy="2744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31C4F-24D9-4BB4-94F5-5D77E25833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293" y="2958119"/>
            <a:ext cx="4324813" cy="1366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363D2-C982-4C8A-9030-91F8F7E49A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412" y="2958119"/>
            <a:ext cx="4324813" cy="136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B4A462-1250-4FF8-B887-61448111EF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128" y="4214168"/>
            <a:ext cx="5797470" cy="22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5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261C-5B9A-4C1F-93E8-34E833DAC8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445" y="1026900"/>
            <a:ext cx="5071110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300A4-4BFE-4BAD-BCA0-69CD8F4923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70" y="1026900"/>
            <a:ext cx="528066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2028CE-7BA0-3665-B350-794843716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53" y="1174383"/>
            <a:ext cx="8269839" cy="4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174DAC60-BC58-4261-527D-3689FBEBB7BB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3">
            <a:extLst>
              <a:ext uri="{FF2B5EF4-FFF2-40B4-BE49-F238E27FC236}">
                <a16:creationId xmlns:a16="http://schemas.microsoft.com/office/drawing/2014/main" id="{5FC3BEF3-CC47-E442-844B-FA23F2B5810C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3236" y="4119033"/>
            <a:ext cx="1944386" cy="173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3">
            <a:extLst>
              <a:ext uri="{FF2B5EF4-FFF2-40B4-BE49-F238E27FC236}">
                <a16:creationId xmlns:a16="http://schemas.microsoft.com/office/drawing/2014/main" id="{C2D1D778-40FF-D07C-D72B-F8ADF7FC21F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107" y="293041"/>
            <a:ext cx="6304869" cy="65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2">
            <a:hlinkClick r:id="rId5" action="ppaction://hlinksldjump"/>
            <a:extLst>
              <a:ext uri="{FF2B5EF4-FFF2-40B4-BE49-F238E27FC236}">
                <a16:creationId xmlns:a16="http://schemas.microsoft.com/office/drawing/2014/main" id="{621B180C-0B6F-1CAC-8F2B-D18154B99EC4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88" y="4901620"/>
            <a:ext cx="1944385" cy="189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2">
            <a:extLst>
              <a:ext uri="{FF2B5EF4-FFF2-40B4-BE49-F238E27FC236}">
                <a16:creationId xmlns:a16="http://schemas.microsoft.com/office/drawing/2014/main" id="{BDDE921B-C40C-A7F7-E626-F3AA1F7B1F16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3873" y="233273"/>
            <a:ext cx="6044129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2">
            <a:extLst>
              <a:ext uri="{FF2B5EF4-FFF2-40B4-BE49-F238E27FC236}">
                <a16:creationId xmlns:a16="http://schemas.microsoft.com/office/drawing/2014/main" id="{019CD1DC-925D-C997-C895-6B6366E44FEC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24" y="59768"/>
            <a:ext cx="1623159" cy="155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31364-2B24-890D-1194-0876619F79F5}"/>
              </a:ext>
            </a:extLst>
          </p:cNvPr>
          <p:cNvSpPr txBox="1"/>
          <p:nvPr/>
        </p:nvSpPr>
        <p:spPr>
          <a:xfrm>
            <a:off x="2574053" y="377033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TÁO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65657-777A-BD2B-B921-E86155DB8CC2}"/>
              </a:ext>
            </a:extLst>
          </p:cNvPr>
          <p:cNvGrpSpPr/>
          <p:nvPr/>
        </p:nvGrpSpPr>
        <p:grpSpPr>
          <a:xfrm>
            <a:off x="7309279" y="2966599"/>
            <a:ext cx="734272" cy="841012"/>
            <a:chOff x="7309279" y="2966599"/>
            <a:chExt cx="734272" cy="841012"/>
          </a:xfrm>
        </p:grpSpPr>
        <p:pic>
          <p:nvPicPr>
            <p:cNvPr id="12" name="táo 1">
              <a:hlinkClick r:id="rId9" action="ppaction://hlinksldjump"/>
              <a:extLst>
                <a:ext uri="{FF2B5EF4-FFF2-40B4-BE49-F238E27FC236}">
                  <a16:creationId xmlns:a16="http://schemas.microsoft.com/office/drawing/2014/main" id="{69A99F2F-F815-E07E-F04E-C797370F44E5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9279" y="2966599"/>
              <a:ext cx="734272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1">
              <a:extLst>
                <a:ext uri="{FF2B5EF4-FFF2-40B4-BE49-F238E27FC236}">
                  <a16:creationId xmlns:a16="http://schemas.microsoft.com/office/drawing/2014/main" id="{843D3B91-CBF4-DF9F-F993-4C8F5E972FA4}"/>
                </a:ext>
              </a:extLst>
            </p:cNvPr>
            <p:cNvSpPr txBox="1"/>
            <p:nvPr/>
          </p:nvSpPr>
          <p:spPr>
            <a:xfrm>
              <a:off x="7520654" y="3197848"/>
              <a:ext cx="32592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55AD2-219F-A772-D3C1-2016E4665FDD}"/>
              </a:ext>
            </a:extLst>
          </p:cNvPr>
          <p:cNvGrpSpPr/>
          <p:nvPr/>
        </p:nvGrpSpPr>
        <p:grpSpPr>
          <a:xfrm>
            <a:off x="8540551" y="1533843"/>
            <a:ext cx="719874" cy="841012"/>
            <a:chOff x="8540551" y="1533843"/>
            <a:chExt cx="719874" cy="841012"/>
          </a:xfrm>
        </p:grpSpPr>
        <p:pic>
          <p:nvPicPr>
            <p:cNvPr id="15" name="tá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4D713CD-069A-64F3-5A07-F1A6150ACAE1}"/>
                </a:ext>
              </a:extLst>
            </p:cNvPr>
            <p:cNvPicPr preferRelativeResize="0"/>
            <p:nvPr/>
          </p:nvPicPr>
          <p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0551" y="1533843"/>
              <a:ext cx="719874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2">
              <a:extLst>
                <a:ext uri="{FF2B5EF4-FFF2-40B4-BE49-F238E27FC236}">
                  <a16:creationId xmlns:a16="http://schemas.microsoft.com/office/drawing/2014/main" id="{29803A0C-DE42-4690-372E-F138BDE715AC}"/>
                </a:ext>
              </a:extLst>
            </p:cNvPr>
            <p:cNvSpPr txBox="1"/>
            <p:nvPr/>
          </p:nvSpPr>
          <p:spPr>
            <a:xfrm>
              <a:off x="8737528" y="1765092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D26D72-EF40-6921-8061-A4B5C3DF5984}"/>
              </a:ext>
            </a:extLst>
          </p:cNvPr>
          <p:cNvGrpSpPr/>
          <p:nvPr/>
        </p:nvGrpSpPr>
        <p:grpSpPr>
          <a:xfrm>
            <a:off x="10363580" y="3197848"/>
            <a:ext cx="719874" cy="826758"/>
            <a:chOff x="10363580" y="3197848"/>
            <a:chExt cx="719874" cy="826758"/>
          </a:xfrm>
        </p:grpSpPr>
        <p:pic>
          <p:nvPicPr>
            <p:cNvPr id="18" name="táo 4">
              <a:hlinkClick r:id="rId13" action="ppaction://hlinksldjump"/>
              <a:extLst>
                <a:ext uri="{FF2B5EF4-FFF2-40B4-BE49-F238E27FC236}">
                  <a16:creationId xmlns:a16="http://schemas.microsoft.com/office/drawing/2014/main" id="{A8B1A79E-7204-42FC-FE75-3C898B6F2594}"/>
                </a:ext>
              </a:extLst>
            </p:cNvPr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3580" y="3197848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4">
              <a:extLst>
                <a:ext uri="{FF2B5EF4-FFF2-40B4-BE49-F238E27FC236}">
                  <a16:creationId xmlns:a16="http://schemas.microsoft.com/office/drawing/2014/main" id="{A811342B-BB56-1A38-0F1D-CC22DE7AD57C}"/>
                </a:ext>
              </a:extLst>
            </p:cNvPr>
            <p:cNvSpPr txBox="1"/>
            <p:nvPr/>
          </p:nvSpPr>
          <p:spPr>
            <a:xfrm>
              <a:off x="10585958" y="3407829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62F39-A3BD-4043-B688-09549A196D9E}"/>
              </a:ext>
            </a:extLst>
          </p:cNvPr>
          <p:cNvGrpSpPr/>
          <p:nvPr/>
        </p:nvGrpSpPr>
        <p:grpSpPr>
          <a:xfrm>
            <a:off x="8983849" y="2784469"/>
            <a:ext cx="719874" cy="826758"/>
            <a:chOff x="8983849" y="2784469"/>
            <a:chExt cx="719874" cy="826758"/>
          </a:xfrm>
        </p:grpSpPr>
        <p:pic>
          <p:nvPicPr>
            <p:cNvPr id="21" name="Táo 3">
              <a:hlinkClick r:id="rId15" action="ppaction://hlinksldjump"/>
              <a:extLst>
                <a:ext uri="{FF2B5EF4-FFF2-40B4-BE49-F238E27FC236}">
                  <a16:creationId xmlns:a16="http://schemas.microsoft.com/office/drawing/2014/main" id="{7CA27A10-B356-7D65-D1C0-05372E74BE32}"/>
                </a:ext>
              </a:extLst>
            </p:cNvPr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3849" y="2784469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3">
              <a:extLst>
                <a:ext uri="{FF2B5EF4-FFF2-40B4-BE49-F238E27FC236}">
                  <a16:creationId xmlns:a16="http://schemas.microsoft.com/office/drawing/2014/main" id="{6FEBEC69-AD87-8734-79F5-EFC94B51DAC0}"/>
                </a:ext>
              </a:extLst>
            </p:cNvPr>
            <p:cNvSpPr txBox="1"/>
            <p:nvPr/>
          </p:nvSpPr>
          <p:spPr>
            <a:xfrm>
              <a:off x="9195360" y="2994518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700"/>
            </a:p>
          </p:txBody>
        </p:sp>
      </p:grpSp>
      <p:sp>
        <p:nvSpPr>
          <p:cNvPr id="2" name="TextBox 1">
            <a:hlinkClick r:id="rId16" action="ppaction://hlinksldjump"/>
            <a:extLst>
              <a:ext uri="{FF2B5EF4-FFF2-40B4-BE49-F238E27FC236}">
                <a16:creationId xmlns:a16="http://schemas.microsoft.com/office/drawing/2014/main" id="{2F14D0A0-2A3C-8780-8CD9-B706C60E312F}"/>
              </a:ext>
            </a:extLst>
          </p:cNvPr>
          <p:cNvSpPr txBox="1"/>
          <p:nvPr/>
        </p:nvSpPr>
        <p:spPr>
          <a:xfrm>
            <a:off x="816264" y="4986521"/>
            <a:ext cx="2620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Qua </a:t>
            </a:r>
            <a:r>
              <a:rPr lang="en-US" sz="1600" b="1" dirty="0" err="1">
                <a:solidFill>
                  <a:schemeClr val="bg1"/>
                </a:solidFill>
              </a:rPr>
              <a:t>bài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tiếp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theo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1901 0.34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1458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1263 0.6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052 0.3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8493FD-CE05-4AAE-8A06-229FC1091033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05D36-EDA0-4990-B6F4-1055D38E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135" y="1842081"/>
              <a:ext cx="8061729" cy="301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7BFD55-3978-4229-B0EE-61F2BAE43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83" y="529110"/>
            <a:ext cx="9991021" cy="483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512282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746388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0A0EF-CB99-402F-949E-B02DE50C56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160" y="1666067"/>
            <a:ext cx="8869680" cy="463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373855" y="650404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30732" y="1766944"/>
            <a:ext cx="693568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endParaRPr lang="en-US" altLang="zh-CN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23" name="Arrow: Right 22">
            <a:hlinkClick r:id="rId2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4285904" y="2232405"/>
            <a:ext cx="330571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14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hlinkClick r:id="rId2" action="ppaction://hlinksldjump"/>
            <a:extLst>
              <a:ext uri="{FF2B5EF4-FFF2-40B4-BE49-F238E27FC236}">
                <a16:creationId xmlns:a16="http://schemas.microsoft.com/office/drawing/2014/main" id="{5A72CF9A-32D1-BDF8-BB09-03C8283A8714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4285904" y="2232405"/>
            <a:ext cx="35413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kẽ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hở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48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Right 27">
            <a:hlinkClick r:id="rId2" action="ppaction://hlinksldjump"/>
            <a:extLst>
              <a:ext uri="{FF2B5EF4-FFF2-40B4-BE49-F238E27FC236}">
                <a16:creationId xmlns:a16="http://schemas.microsoft.com/office/drawing/2014/main" id="{71786A11-C25E-6777-F52F-63E93A7E2370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3038994" y="2332158"/>
            <a:ext cx="61798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lọ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cổ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cũ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kĩ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579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Right 28">
            <a:hlinkClick r:id="rId2" action="ppaction://hlinksldjump"/>
            <a:extLst>
              <a:ext uri="{FF2B5EF4-FFF2-40B4-BE49-F238E27FC236}">
                <a16:creationId xmlns:a16="http://schemas.microsoft.com/office/drawing/2014/main" id="{79852DC6-0502-F808-4440-0ABE3A219FDB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1560985" y="2332157"/>
            <a:ext cx="90492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lễ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13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50753" y="3090455"/>
            <a:ext cx="6911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 </a:t>
            </a:r>
            <a:r>
              <a:rPr lang="en-US" altLang="zh-CN" sz="138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</a:t>
            </a:r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Ư ư</a:t>
            </a:r>
            <a:endParaRPr lang="zh-CN" altLang="en-US" sz="138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C96843-20D6-4E7F-9BA9-CE8D852437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31" y="624138"/>
            <a:ext cx="9624938" cy="522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EBE67-5B70-4BF5-AB90-6AFFC5F78C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14" y="2325716"/>
            <a:ext cx="2569464" cy="321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1E853-847E-4996-8F4B-9F4D2F90DB57}"/>
              </a:ext>
            </a:extLst>
          </p:cNvPr>
          <p:cNvSpPr/>
          <p:nvPr/>
        </p:nvSpPr>
        <p:spPr>
          <a:xfrm>
            <a:off x="2872217" y="5428746"/>
            <a:ext cx="6366481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D8C6A8-3673-4408-A729-AA6DC3C37A38}"/>
              </a:ext>
            </a:extLst>
          </p:cNvPr>
          <p:cNvSpPr/>
          <p:nvPr/>
        </p:nvSpPr>
        <p:spPr>
          <a:xfrm>
            <a:off x="3066817" y="5329896"/>
            <a:ext cx="61718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C85E8-4CD7-448C-A7E3-4F346C314017}"/>
              </a:ext>
            </a:extLst>
          </p:cNvPr>
          <p:cNvSpPr/>
          <p:nvPr/>
        </p:nvSpPr>
        <p:spPr>
          <a:xfrm>
            <a:off x="3547336" y="533018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CF0B04-DE6A-4584-9510-D82E250DF098}"/>
              </a:ext>
            </a:extLst>
          </p:cNvPr>
          <p:cNvSpPr/>
          <p:nvPr/>
        </p:nvSpPr>
        <p:spPr>
          <a:xfrm>
            <a:off x="8407358" y="53282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D27A6-0A66-4A85-802C-4DBA128D3A85}"/>
              </a:ext>
            </a:extLst>
          </p:cNvPr>
          <p:cNvSpPr/>
          <p:nvPr/>
        </p:nvSpPr>
        <p:spPr>
          <a:xfrm>
            <a:off x="4562088" y="53298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131</Words>
  <Application>Microsoft Office PowerPoint</Application>
  <PresentationFormat>Widescreen</PresentationFormat>
  <Paragraphs>49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UVN Minh Map</vt:lpstr>
      <vt:lpstr>Times New Roman</vt:lpstr>
      <vt:lpstr>微软雅黑</vt:lpstr>
      <vt:lpstr>Calibri</vt:lpstr>
      <vt:lpstr>Arial-Rounded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122</cp:revision>
  <dcterms:created xsi:type="dcterms:W3CDTF">2021-06-28T08:11:18Z</dcterms:created>
  <dcterms:modified xsi:type="dcterms:W3CDTF">2023-09-24T16:26:15Z</dcterms:modified>
  <cp:category>9Slide.vn</cp:category>
</cp:coreProperties>
</file>