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420" r:id="rId2"/>
    <p:sldId id="406" r:id="rId3"/>
    <p:sldId id="407" r:id="rId4"/>
    <p:sldId id="391" r:id="rId5"/>
    <p:sldId id="402" r:id="rId6"/>
    <p:sldId id="404" r:id="rId7"/>
    <p:sldId id="274" r:id="rId8"/>
    <p:sldId id="392" r:id="rId9"/>
    <p:sldId id="394" r:id="rId10"/>
    <p:sldId id="395" r:id="rId11"/>
    <p:sldId id="412" r:id="rId12"/>
    <p:sldId id="275" r:id="rId13"/>
    <p:sldId id="396" r:id="rId14"/>
    <p:sldId id="421" r:id="rId15"/>
    <p:sldId id="410" r:id="rId16"/>
    <p:sldId id="356" r:id="rId17"/>
    <p:sldId id="367" r:id="rId18"/>
    <p:sldId id="366" r:id="rId19"/>
    <p:sldId id="419" r:id="rId20"/>
    <p:sldId id="418" r:id="rId21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23"/>
    </p:embeddedFont>
    <p:embeddedFont>
      <p:font typeface="Bebas Neue" panose="020B0606020202050201" pitchFamily="34" charset="0"/>
      <p:regular r:id="rId24"/>
    </p:embeddedFont>
    <p:embeddedFont>
      <p:font typeface="Kalam" panose="020B0604020202020204" charset="0"/>
      <p:regular r:id="rId25"/>
      <p:bold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Patrick Hand" panose="00000500000000000000" pitchFamily="2" charset="0"/>
      <p:regular r:id="rId31"/>
    </p:embeddedFont>
    <p:embeddedFont>
      <p:font typeface="Ravie" panose="04040805050809020602" pitchFamily="82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06" autoAdjust="0"/>
  </p:normalViewPr>
  <p:slideViewPr>
    <p:cSldViewPr snapToGrid="0">
      <p:cViewPr varScale="1">
        <p:scale>
          <a:sx n="88" d="100"/>
          <a:sy n="88" d="100"/>
        </p:scale>
        <p:origin x="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0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64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2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19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45625" y="228675"/>
            <a:ext cx="9231300" cy="468615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883133" y="-521625"/>
            <a:ext cx="10027131" cy="6095834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1617465" y="1328800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1617453" y="1856500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1617465" y="3086925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1617603" y="3614625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5420588" y="1328800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5420588" y="1856500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5420588" y="3086925"/>
            <a:ext cx="2999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5420588" y="3614625"/>
            <a:ext cx="2647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230959" y="4360247"/>
            <a:ext cx="8740303" cy="1051553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98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1148F4-CCFE-4B74-A317-C63F171B0C2B}"/>
              </a:ext>
            </a:extLst>
          </p:cNvPr>
          <p:cNvSpPr/>
          <p:nvPr userDrawn="1"/>
        </p:nvSpPr>
        <p:spPr>
          <a:xfrm>
            <a:off x="54574" y="41446"/>
            <a:ext cx="9020711" cy="506061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3832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8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3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6280138" y="4875879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6.png"/><Relationship Id="rId21" Type="http://schemas.openxmlformats.org/officeDocument/2006/relationships/image" Target="../media/image55.png"/><Relationship Id="rId7" Type="http://schemas.openxmlformats.org/officeDocument/2006/relationships/image" Target="../media/image43.png"/><Relationship Id="rId12" Type="http://schemas.openxmlformats.org/officeDocument/2006/relationships/slide" Target="slide13.xml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tags" Target="../tags/tag5.xml"/><Relationship Id="rId6" Type="http://schemas.openxmlformats.org/officeDocument/2006/relationships/slide" Target="slide18.xml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3.png"/><Relationship Id="rId4" Type="http://schemas.openxmlformats.org/officeDocument/2006/relationships/slide" Target="slide17.xml"/><Relationship Id="rId9" Type="http://schemas.openxmlformats.org/officeDocument/2006/relationships/image" Target="../media/image45.png"/><Relationship Id="rId14" Type="http://schemas.openxmlformats.org/officeDocument/2006/relationships/slide" Target="slide16.xml"/><Relationship Id="rId2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10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28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/>
          <p:cNvSpPr/>
          <p:nvPr/>
        </p:nvSpPr>
        <p:spPr>
          <a:xfrm>
            <a:off x="1533741" y="777188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54"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zh-CN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7889" y="69683"/>
            <a:ext cx="661090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8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8BD62206-3363-2B85-DF75-4D4724C6F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65" y="730044"/>
            <a:ext cx="1996233" cy="668625"/>
          </a:xfrm>
          <a:prstGeom prst="rect">
            <a:avLst/>
          </a:prstGeom>
        </p:spPr>
      </p:pic>
      <p:pic>
        <p:nvPicPr>
          <p:cNvPr id="4" name="图片 81">
            <a:extLst>
              <a:ext uri="{FF2B5EF4-FFF2-40B4-BE49-F238E27FC236}">
                <a16:creationId xmlns:a16="http://schemas.microsoft.com/office/drawing/2014/main" id="{6587AAA6-E061-9E6D-A42B-531DCDDB5C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5" name="图片 79">
            <a:extLst>
              <a:ext uri="{FF2B5EF4-FFF2-40B4-BE49-F238E27FC236}">
                <a16:creationId xmlns:a16="http://schemas.microsoft.com/office/drawing/2014/main" id="{570B9E29-D92E-F2C9-D8A7-87A097366C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6" name="组合 107">
            <a:extLst>
              <a:ext uri="{FF2B5EF4-FFF2-40B4-BE49-F238E27FC236}">
                <a16:creationId xmlns:a16="http://schemas.microsoft.com/office/drawing/2014/main" id="{C44F592D-5E2D-B7BF-8909-D9B2F6A64A91}"/>
              </a:ext>
            </a:extLst>
          </p:cNvPr>
          <p:cNvGrpSpPr/>
          <p:nvPr/>
        </p:nvGrpSpPr>
        <p:grpSpPr>
          <a:xfrm>
            <a:off x="479782" y="2610930"/>
            <a:ext cx="1053959" cy="2015590"/>
            <a:chOff x="181346" y="1761375"/>
            <a:chExt cx="1517253" cy="2901593"/>
          </a:xfrm>
        </p:grpSpPr>
        <p:pic>
          <p:nvPicPr>
            <p:cNvPr id="7" name="图片 17">
              <a:extLst>
                <a:ext uri="{FF2B5EF4-FFF2-40B4-BE49-F238E27FC236}">
                  <a16:creationId xmlns:a16="http://schemas.microsoft.com/office/drawing/2014/main" id="{548776F6-BE18-6D1C-94D7-681FD5657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F0DAE3BF-BBBF-F21E-F928-3197AFB3A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669ADEA7-357D-F245-6441-96B418D51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0" name="图片 85">
            <a:extLst>
              <a:ext uri="{FF2B5EF4-FFF2-40B4-BE49-F238E27FC236}">
                <a16:creationId xmlns:a16="http://schemas.microsoft.com/office/drawing/2014/main" id="{DC73302F-9C6D-8FA9-D84D-9D8C6C803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2AA975A0-EEB4-6E76-59EF-311E930B5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3"/>
            <a:ext cx="1632418" cy="2532923"/>
          </a:xfrm>
          <a:prstGeom prst="rect">
            <a:avLst/>
          </a:prstGeom>
        </p:spPr>
      </p:pic>
      <p:sp>
        <p:nvSpPr>
          <p:cNvPr id="12" name="任意多边形 91">
            <a:extLst>
              <a:ext uri="{FF2B5EF4-FFF2-40B4-BE49-F238E27FC236}">
                <a16:creationId xmlns:a16="http://schemas.microsoft.com/office/drawing/2014/main" id="{F0A10A3A-42DF-4BB8-88B9-31050D84DB76}"/>
              </a:ext>
            </a:extLst>
          </p:cNvPr>
          <p:cNvSpPr/>
          <p:nvPr/>
        </p:nvSpPr>
        <p:spPr>
          <a:xfrm>
            <a:off x="-4933" y="462652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任意多边形 110">
            <a:extLst>
              <a:ext uri="{FF2B5EF4-FFF2-40B4-BE49-F238E27FC236}">
                <a16:creationId xmlns:a16="http://schemas.microsoft.com/office/drawing/2014/main" id="{DE1AB7A2-6CC6-518C-CB1D-C485E0291F01}"/>
              </a:ext>
            </a:extLst>
          </p:cNvPr>
          <p:cNvSpPr/>
          <p:nvPr/>
        </p:nvSpPr>
        <p:spPr>
          <a:xfrm>
            <a:off x="-4933" y="471879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任意多边形 111">
            <a:extLst>
              <a:ext uri="{FF2B5EF4-FFF2-40B4-BE49-F238E27FC236}">
                <a16:creationId xmlns:a16="http://schemas.microsoft.com/office/drawing/2014/main" id="{55CC164A-3CFD-C83B-C23F-F14AB8371E08}"/>
              </a:ext>
            </a:extLst>
          </p:cNvPr>
          <p:cNvSpPr/>
          <p:nvPr/>
        </p:nvSpPr>
        <p:spPr>
          <a:xfrm>
            <a:off x="-4933" y="486560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531" y="1620570"/>
            <a:ext cx="7749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QUEN VỚI CÁC NÉT CƠ BẢN, CÁC CHỮ SỐ, BẢNG CHỮ CÁI, DẤU THANH</a:t>
            </a:r>
          </a:p>
          <a:p>
            <a:pPr algn="ctr">
              <a:defRPr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vi-VN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F1107C6-9F4D-198C-549D-E59D7DDE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EDAE9A-3D26-09AF-0EDE-3D99F5904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12" grpId="0" animBg="1"/>
      <p:bldP spid="13" grpId="0" animBg="1"/>
      <p:bldP spid="14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 l="68741" t="36458" r="14861" b="33333"/>
          <a:stretch>
            <a:fillRect/>
          </a:stretch>
        </p:blipFill>
        <p:spPr bwMode="auto">
          <a:xfrm>
            <a:off x="1004140" y="3025082"/>
            <a:ext cx="1348989" cy="13971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/>
          <a:srcRect l="66398" t="23958" r="13690" b="20833"/>
          <a:stretch>
            <a:fillRect/>
          </a:stretch>
        </p:blipFill>
        <p:spPr bwMode="auto">
          <a:xfrm>
            <a:off x="3028951" y="438852"/>
            <a:ext cx="883032" cy="1182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 l="66398" t="23958" r="13690" b="20833"/>
          <a:stretch>
            <a:fillRect/>
          </a:stretch>
        </p:blipFill>
        <p:spPr bwMode="auto">
          <a:xfrm rot="10800000">
            <a:off x="1004141" y="438850"/>
            <a:ext cx="969038" cy="1268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8302" y="375584"/>
            <a:ext cx="1596887" cy="1531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00" y="2091102"/>
            <a:ext cx="1605356" cy="1518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22" y="2062345"/>
            <a:ext cx="1375037" cy="154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73844" b="56203"/>
          <a:stretch/>
        </p:blipFill>
        <p:spPr bwMode="auto">
          <a:xfrm>
            <a:off x="1062744" y="1907283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8" t="32610" r="52708" b="56203"/>
          <a:stretch/>
        </p:blipFill>
        <p:spPr bwMode="auto">
          <a:xfrm>
            <a:off x="3044552" y="1907283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3" t="32434" r="31573" b="56379"/>
          <a:stretch/>
        </p:blipFill>
        <p:spPr bwMode="auto">
          <a:xfrm>
            <a:off x="2671706" y="3287730"/>
            <a:ext cx="851829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86760" y="3793081"/>
            <a:ext cx="2169043" cy="921276"/>
            <a:chOff x="574159" y="2203097"/>
            <a:chExt cx="2169043" cy="921276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50665" r="71629" b="37759"/>
            <a:stretch/>
          </p:blipFill>
          <p:spPr bwMode="auto">
            <a:xfrm>
              <a:off x="1765006" y="2203097"/>
              <a:ext cx="978196" cy="92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50665" r="51301" b="37759"/>
          <a:stretch/>
        </p:blipFill>
        <p:spPr bwMode="auto">
          <a:xfrm>
            <a:off x="6950941" y="3780504"/>
            <a:ext cx="978196" cy="92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7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3"/>
    </mc:Choice>
    <mc:Fallback xmlns="">
      <p:transition spd="slow" advTm="4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56" b="85619" l="13363" r="81960">
                        <a14:backgroundMark x1="40535" y1="45485" x2="32071" y2="38127"/>
                      </a14:backgroundRemoval>
                    </a14:imgEffect>
                  </a14:imgLayer>
                </a14:imgProps>
              </a:ext>
            </a:extLst>
          </a:blip>
          <a:srcRect l="31521" t="30297" r="18693" b="29364"/>
          <a:stretch/>
        </p:blipFill>
        <p:spPr>
          <a:xfrm rot="17126548">
            <a:off x="272306" y="1502321"/>
            <a:ext cx="2570460" cy="590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56" b="85619" l="13363" r="81960">
                        <a14:backgroundMark x1="40535" y1="45485" x2="32071" y2="38127"/>
                      </a14:backgroundRemoval>
                    </a14:imgEffect>
                  </a14:imgLayer>
                </a14:imgProps>
              </a:ext>
            </a:extLst>
          </a:blip>
          <a:srcRect l="31521" t="30297" r="18693" b="29364"/>
          <a:stretch/>
        </p:blipFill>
        <p:spPr>
          <a:xfrm rot="6404306">
            <a:off x="1744742" y="1675346"/>
            <a:ext cx="2570460" cy="590785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1078870" y="3409870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5219976" y="3585136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1287" y="1341700"/>
            <a:ext cx="2023784" cy="1517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754" y="1342036"/>
            <a:ext cx="2026472" cy="1519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3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45"/>
    </mc:Choice>
    <mc:Fallback xmlns="">
      <p:transition spd="slow" advTm="5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B01E6-CD38-4E98-B061-8D8AEF90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6" y="40656"/>
            <a:ext cx="8335108" cy="896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8E583-B667-4C8C-8ECD-A426DB71E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0" y="9002"/>
            <a:ext cx="583659" cy="583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AFC61E-098F-4B63-B441-0EFDD1D657E9}"/>
              </a:ext>
            </a:extLst>
          </p:cNvPr>
          <p:cNvSpPr/>
          <p:nvPr/>
        </p:nvSpPr>
        <p:spPr>
          <a:xfrm>
            <a:off x="124095" y="956204"/>
            <a:ext cx="40430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Nhận diện các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13783-CF44-4E7E-9F9B-BC22EEE6E4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5"/>
          <a:stretch/>
        </p:blipFill>
        <p:spPr>
          <a:xfrm>
            <a:off x="113043" y="1659361"/>
            <a:ext cx="8886764" cy="10280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86441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555" y="819265"/>
            <a:ext cx="878846" cy="104593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3723" y="819265"/>
            <a:ext cx="903404" cy="972574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01726" y="839976"/>
            <a:ext cx="916423" cy="1049256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8832" y="839976"/>
            <a:ext cx="942055" cy="1045932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2728" y="843311"/>
            <a:ext cx="948467" cy="992981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920" y="3175206"/>
            <a:ext cx="1019433" cy="1077817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96ABD59D-DC86-4E82-A3DC-1A1AAB1569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07" y="3193141"/>
            <a:ext cx="1006372" cy="100217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665E1567-9F6A-4CC8-9B3B-48A281E7CB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64" y="3198354"/>
            <a:ext cx="1021404" cy="987221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8FF8C9E7-6698-4231-9B0B-CF91936E6F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34" y="3216344"/>
            <a:ext cx="983059" cy="97896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07B19B7E-C9DD-4175-B89C-77633F9F57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15" y="3224319"/>
            <a:ext cx="988062" cy="9812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8976" y="3195011"/>
            <a:ext cx="953917" cy="982366"/>
            <a:chOff x="698976" y="3195011"/>
            <a:chExt cx="953917" cy="9823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98976" y="3195011"/>
              <a:ext cx="953917" cy="98236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942698" y="367176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949842" y="3586162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57250" y="3686194"/>
              <a:ext cx="0" cy="214294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173592" y="4021931"/>
              <a:ext cx="81365" cy="155446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692282" y="888263"/>
            <a:ext cx="921376" cy="948029"/>
            <a:chOff x="6692282" y="888263"/>
            <a:chExt cx="921376" cy="9480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92282" y="888263"/>
              <a:ext cx="921376" cy="94802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126177" y="134301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6916645" y="1768462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236672" y="1462757"/>
              <a:ext cx="0" cy="214294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926874" y="1387943"/>
              <a:ext cx="123531" cy="183003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683683" y="888263"/>
            <a:ext cx="905803" cy="932691"/>
            <a:chOff x="5683683" y="888263"/>
            <a:chExt cx="905803" cy="93269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683683" y="888263"/>
              <a:ext cx="905803" cy="932691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5910051" y="13411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5917195" y="1255578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074559" y="1386901"/>
              <a:ext cx="115803" cy="127697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16" idx="2"/>
            </p:cNvCxnSpPr>
            <p:nvPr/>
          </p:nvCxnSpPr>
          <p:spPr>
            <a:xfrm flipH="1">
              <a:off x="6136585" y="1621745"/>
              <a:ext cx="68146" cy="199209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29923" y="839976"/>
            <a:ext cx="951863" cy="1005888"/>
            <a:chOff x="2529923" y="839976"/>
            <a:chExt cx="951863" cy="10058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29923" y="839976"/>
              <a:ext cx="951863" cy="951863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2760495" y="139302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2730988" y="1229811"/>
              <a:ext cx="104731" cy="1099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776952" y="1844258"/>
              <a:ext cx="209462" cy="1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159845" y="3208091"/>
            <a:ext cx="1021404" cy="997475"/>
            <a:chOff x="5159845" y="3208091"/>
            <a:chExt cx="1021404" cy="997475"/>
          </a:xfrm>
        </p:grpSpPr>
        <p:pic>
          <p:nvPicPr>
            <p:cNvPr id="49" name="Picture 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665E1567-9F6A-4CC8-9B3B-48A281E7C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845" y="3208091"/>
              <a:ext cx="1021404" cy="98722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65544" y="3671766"/>
              <a:ext cx="546921" cy="533800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5355216" y="372493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75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43"/>
    </mc:Choice>
    <mc:Fallback xmlns="">
      <p:transition spd="slow" advTm="12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D6E2D2-6B4C-A92F-D2B0-07DCEBCD2E9D}"/>
              </a:ext>
            </a:extLst>
          </p:cNvPr>
          <p:cNvSpPr/>
          <p:nvPr/>
        </p:nvSpPr>
        <p:spPr>
          <a:xfrm>
            <a:off x="124095" y="403943"/>
            <a:ext cx="46025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Nhận diện các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63C91-8A50-1641-884B-B33D52FC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8" y="1059473"/>
            <a:ext cx="7690761" cy="650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C0329-F082-DFDF-D4E5-6A7C0AE9E3A1}"/>
              </a:ext>
            </a:extLst>
          </p:cNvPr>
          <p:cNvSpPr txBox="1"/>
          <p:nvPr/>
        </p:nvSpPr>
        <p:spPr>
          <a:xfrm>
            <a:off x="631356" y="1753671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huyền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316CD-1A95-2E3A-2FBF-2C59AFE5B735}"/>
              </a:ext>
            </a:extLst>
          </p:cNvPr>
          <p:cNvSpPr txBox="1"/>
          <p:nvPr/>
        </p:nvSpPr>
        <p:spPr>
          <a:xfrm>
            <a:off x="2478232" y="1753671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sắc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F4FE8-3B31-7F89-FE24-1E98B419BFBE}"/>
              </a:ext>
            </a:extLst>
          </p:cNvPr>
          <p:cNvSpPr txBox="1"/>
          <p:nvPr/>
        </p:nvSpPr>
        <p:spPr>
          <a:xfrm>
            <a:off x="4046543" y="175367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hỏi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45D2C-C5E5-9D86-BFE3-B7693E5CAAE3}"/>
              </a:ext>
            </a:extLst>
          </p:cNvPr>
          <p:cNvSpPr txBox="1"/>
          <p:nvPr/>
        </p:nvSpPr>
        <p:spPr>
          <a:xfrm>
            <a:off x="5725957" y="1753671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ngã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717D1-76BE-EDC6-EEBD-6FF42DF1C090}"/>
              </a:ext>
            </a:extLst>
          </p:cNvPr>
          <p:cNvSpPr txBox="1"/>
          <p:nvPr/>
        </p:nvSpPr>
        <p:spPr>
          <a:xfrm>
            <a:off x="7297285" y="1753671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nặng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4AAD49-D19B-8EC9-B0C3-DAB40220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2ED229A-48F7-3786-1F1F-F3CC01451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7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05856" y="1275346"/>
            <a:ext cx="363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c) Nhận diện các dấu thanh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753"/>
          <a:stretch/>
        </p:blipFill>
        <p:spPr bwMode="auto">
          <a:xfrm>
            <a:off x="595701" y="2068607"/>
            <a:ext cx="7902978" cy="48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59734" y="2742382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huyền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73443" y="2742382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sắc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07175" y="2727495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6405" y="2742382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</a:t>
            </a:r>
            <a:r>
              <a:rPr lang="vi-VN" sz="1600" b="1"/>
              <a:t> </a:t>
            </a:r>
            <a:r>
              <a:rPr lang="en-US" sz="1600" b="1">
                <a:latin typeface="UTM Avo" panose="02040603050506020204" pitchFamily="18" charset="0"/>
              </a:rPr>
              <a:t>ngã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4045" y="2742382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dấu</a:t>
            </a:r>
            <a:r>
              <a:rPr lang="vi-VN" sz="1600" b="1"/>
              <a:t> </a:t>
            </a:r>
            <a:r>
              <a:rPr lang="en-US" sz="1600" b="1">
                <a:latin typeface="UTM Avo" panose="02040603050506020204" pitchFamily="18" charset="0"/>
              </a:rPr>
              <a:t>nặng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3"/>
    </mc:Choice>
    <mc:Fallback xmlns="">
      <p:transition spd="slow" advTm="4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0E872-668A-A2F1-55DD-21542C68C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04" r="4398" b="3407"/>
          <a:stretch/>
        </p:blipFill>
        <p:spPr>
          <a:xfrm>
            <a:off x="1727792" y="729966"/>
            <a:ext cx="5638375" cy="3770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1727792" y="648587"/>
            <a:ext cx="5667153" cy="3882413"/>
            <a:chOff x="1727792" y="648587"/>
            <a:chExt cx="5667153" cy="3882413"/>
          </a:xfrm>
        </p:grpSpPr>
        <p:sp>
          <p:nvSpPr>
            <p:cNvPr id="40" name="Google Shape;186;p3">
              <a:extLst>
                <a:ext uri="{FF2B5EF4-FFF2-40B4-BE49-F238E27FC236}">
                  <a16:creationId xmlns:a16="http://schemas.microsoft.com/office/drawing/2014/main" id="{44B10DC8-53FA-4AFA-ABB0-EF9BAF18954B}"/>
                </a:ext>
              </a:extLst>
            </p:cNvPr>
            <p:cNvSpPr/>
            <p:nvPr/>
          </p:nvSpPr>
          <p:spPr>
            <a:xfrm>
              <a:off x="1777833" y="3076030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1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1" name="Google Shape;186;p3">
              <a:extLst>
                <a:ext uri="{FF2B5EF4-FFF2-40B4-BE49-F238E27FC236}">
                  <a16:creationId xmlns:a16="http://schemas.microsoft.com/office/drawing/2014/main" id="{C83AFD2D-594E-4AB5-8D86-731DD27E268B}"/>
                </a:ext>
              </a:extLst>
            </p:cNvPr>
            <p:cNvSpPr/>
            <p:nvPr/>
          </p:nvSpPr>
          <p:spPr>
            <a:xfrm>
              <a:off x="1786712" y="2733345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2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2" name="Google Shape;186;p3">
              <a:extLst>
                <a:ext uri="{FF2B5EF4-FFF2-40B4-BE49-F238E27FC236}">
                  <a16:creationId xmlns:a16="http://schemas.microsoft.com/office/drawing/2014/main" id="{2D381000-7B2A-4B3C-9E99-C5EFCD833AAE}"/>
                </a:ext>
              </a:extLst>
            </p:cNvPr>
            <p:cNvSpPr/>
            <p:nvPr/>
          </p:nvSpPr>
          <p:spPr>
            <a:xfrm>
              <a:off x="1750326" y="2343894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3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3" name="Google Shape;186;p3">
              <a:extLst>
                <a:ext uri="{FF2B5EF4-FFF2-40B4-BE49-F238E27FC236}">
                  <a16:creationId xmlns:a16="http://schemas.microsoft.com/office/drawing/2014/main" id="{24348BE4-F272-484F-A213-1F856771A0EA}"/>
                </a:ext>
              </a:extLst>
            </p:cNvPr>
            <p:cNvSpPr/>
            <p:nvPr/>
          </p:nvSpPr>
          <p:spPr>
            <a:xfrm>
              <a:off x="1738360" y="1977302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4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4" name="Google Shape;186;p3">
              <a:extLst>
                <a:ext uri="{FF2B5EF4-FFF2-40B4-BE49-F238E27FC236}">
                  <a16:creationId xmlns:a16="http://schemas.microsoft.com/office/drawing/2014/main" id="{63A53FDD-524B-4B4D-9B03-78759F3BE949}"/>
                </a:ext>
              </a:extLst>
            </p:cNvPr>
            <p:cNvSpPr/>
            <p:nvPr/>
          </p:nvSpPr>
          <p:spPr>
            <a:xfrm>
              <a:off x="1755408" y="1602424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5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5" name="Google Shape;186;p3">
              <a:extLst>
                <a:ext uri="{FF2B5EF4-FFF2-40B4-BE49-F238E27FC236}">
                  <a16:creationId xmlns:a16="http://schemas.microsoft.com/office/drawing/2014/main" id="{D11C36BD-3FA7-4B4D-81E1-01D3D0DB13B2}"/>
                </a:ext>
              </a:extLst>
            </p:cNvPr>
            <p:cNvSpPr/>
            <p:nvPr/>
          </p:nvSpPr>
          <p:spPr>
            <a:xfrm>
              <a:off x="2206024" y="837732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1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6" name="Google Shape;186;p3">
              <a:extLst>
                <a:ext uri="{FF2B5EF4-FFF2-40B4-BE49-F238E27FC236}">
                  <a16:creationId xmlns:a16="http://schemas.microsoft.com/office/drawing/2014/main" id="{0D5AF0CD-5A84-4ECD-A25D-9188715EE0F6}"/>
                </a:ext>
              </a:extLst>
            </p:cNvPr>
            <p:cNvSpPr/>
            <p:nvPr/>
          </p:nvSpPr>
          <p:spPr>
            <a:xfrm>
              <a:off x="2609826" y="862158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2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7" name="Google Shape;186;p3">
              <a:extLst>
                <a:ext uri="{FF2B5EF4-FFF2-40B4-BE49-F238E27FC236}">
                  <a16:creationId xmlns:a16="http://schemas.microsoft.com/office/drawing/2014/main" id="{0D49DB11-CD09-4AF6-A8E6-A05CEDACAD31}"/>
                </a:ext>
              </a:extLst>
            </p:cNvPr>
            <p:cNvSpPr/>
            <p:nvPr/>
          </p:nvSpPr>
          <p:spPr>
            <a:xfrm>
              <a:off x="2955612" y="844987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3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8" name="Google Shape;186;p3">
              <a:extLst>
                <a:ext uri="{FF2B5EF4-FFF2-40B4-BE49-F238E27FC236}">
                  <a16:creationId xmlns:a16="http://schemas.microsoft.com/office/drawing/2014/main" id="{0E6F0020-7918-4863-8FC4-46CA4F22E686}"/>
                </a:ext>
              </a:extLst>
            </p:cNvPr>
            <p:cNvSpPr/>
            <p:nvPr/>
          </p:nvSpPr>
          <p:spPr>
            <a:xfrm>
              <a:off x="3301398" y="869631"/>
              <a:ext cx="219130" cy="328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7" tIns="25706" rIns="51427" bIns="25706" anchor="t" anchorCtr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UTM Avo" panose="02040603050506020204" pitchFamily="18" charset="0"/>
                  <a:ea typeface="Arial Rounded"/>
                  <a:cs typeface="Arial Rounded"/>
                  <a:sym typeface="Arial Rounded"/>
                </a:rPr>
                <a:t>4</a:t>
              </a:r>
              <a:endParaRPr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0B7AEC-2604-470D-BC2F-86F3C0CC41A0}"/>
                </a:ext>
              </a:extLst>
            </p:cNvPr>
            <p:cNvSpPr/>
            <p:nvPr/>
          </p:nvSpPr>
          <p:spPr>
            <a:xfrm>
              <a:off x="1727792" y="648587"/>
              <a:ext cx="5667153" cy="388241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BF6ED5-BDF6-4E22-B7F5-117E4B27103D}"/>
              </a:ext>
            </a:extLst>
          </p:cNvPr>
          <p:cNvCxnSpPr>
            <a:cxnSpLocks/>
          </p:cNvCxnSpPr>
          <p:nvPr/>
        </p:nvCxnSpPr>
        <p:spPr>
          <a:xfrm>
            <a:off x="2296018" y="3283017"/>
            <a:ext cx="4833111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71CE35-1C41-4D44-A7C8-86CEB99EC459}"/>
              </a:ext>
            </a:extLst>
          </p:cNvPr>
          <p:cNvCxnSpPr>
            <a:cxnSpLocks/>
          </p:cNvCxnSpPr>
          <p:nvPr/>
        </p:nvCxnSpPr>
        <p:spPr>
          <a:xfrm>
            <a:off x="2325180" y="2940333"/>
            <a:ext cx="4803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BAF188-6917-4067-94F5-A23D611FF2FD}"/>
              </a:ext>
            </a:extLst>
          </p:cNvPr>
          <p:cNvCxnSpPr>
            <a:cxnSpLocks/>
          </p:cNvCxnSpPr>
          <p:nvPr/>
        </p:nvCxnSpPr>
        <p:spPr>
          <a:xfrm>
            <a:off x="2325180" y="2571750"/>
            <a:ext cx="4803949" cy="18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915054-9E71-4779-9622-4A9A000971F3}"/>
              </a:ext>
            </a:extLst>
          </p:cNvPr>
          <p:cNvCxnSpPr>
            <a:cxnSpLocks/>
          </p:cNvCxnSpPr>
          <p:nvPr/>
        </p:nvCxnSpPr>
        <p:spPr>
          <a:xfrm>
            <a:off x="2314546" y="2197208"/>
            <a:ext cx="4814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384D4FC-6D7A-4E50-A1C3-515F6031DEB4}"/>
              </a:ext>
            </a:extLst>
          </p:cNvPr>
          <p:cNvCxnSpPr>
            <a:cxnSpLocks/>
          </p:cNvCxnSpPr>
          <p:nvPr/>
        </p:nvCxnSpPr>
        <p:spPr>
          <a:xfrm>
            <a:off x="2325180" y="1841965"/>
            <a:ext cx="4803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C4F908C-ADFE-22AE-0906-781B5241DE22}"/>
              </a:ext>
            </a:extLst>
          </p:cNvPr>
          <p:cNvSpPr txBox="1"/>
          <p:nvPr/>
        </p:nvSpPr>
        <p:spPr>
          <a:xfrm>
            <a:off x="2363843" y="-35423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5"/>
    </mc:Choice>
    <mc:Fallback xmlns="">
      <p:transition spd="slow" advTm="3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7C618F-90B0-56D7-8EE9-85B357FE0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04" r="4398" b="3407"/>
          <a:stretch/>
        </p:blipFill>
        <p:spPr>
          <a:xfrm>
            <a:off x="1727792" y="729966"/>
            <a:ext cx="5638375" cy="3770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Google Shape;186;p3">
            <a:extLst>
              <a:ext uri="{FF2B5EF4-FFF2-40B4-BE49-F238E27FC236}">
                <a16:creationId xmlns:a16="http://schemas.microsoft.com/office/drawing/2014/main" id="{44B10DC8-53FA-4AFA-ABB0-EF9BAF18954B}"/>
              </a:ext>
            </a:extLst>
          </p:cNvPr>
          <p:cNvSpPr/>
          <p:nvPr/>
        </p:nvSpPr>
        <p:spPr>
          <a:xfrm>
            <a:off x="1777833" y="3076030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" name="Google Shape;186;p3">
            <a:extLst>
              <a:ext uri="{FF2B5EF4-FFF2-40B4-BE49-F238E27FC236}">
                <a16:creationId xmlns:a16="http://schemas.microsoft.com/office/drawing/2014/main" id="{C83AFD2D-594E-4AB5-8D86-731DD27E268B}"/>
              </a:ext>
            </a:extLst>
          </p:cNvPr>
          <p:cNvSpPr/>
          <p:nvPr/>
        </p:nvSpPr>
        <p:spPr>
          <a:xfrm>
            <a:off x="1754908" y="27253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2" name="Google Shape;186;p3">
            <a:extLst>
              <a:ext uri="{FF2B5EF4-FFF2-40B4-BE49-F238E27FC236}">
                <a16:creationId xmlns:a16="http://schemas.microsoft.com/office/drawing/2014/main" id="{2D381000-7B2A-4B3C-9E99-C5EFCD833AAE}"/>
              </a:ext>
            </a:extLst>
          </p:cNvPr>
          <p:cNvSpPr/>
          <p:nvPr/>
        </p:nvSpPr>
        <p:spPr>
          <a:xfrm>
            <a:off x="1750326" y="23438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" name="Google Shape;186;p3">
            <a:extLst>
              <a:ext uri="{FF2B5EF4-FFF2-40B4-BE49-F238E27FC236}">
                <a16:creationId xmlns:a16="http://schemas.microsoft.com/office/drawing/2014/main" id="{24348BE4-F272-484F-A213-1F856771A0EA}"/>
              </a:ext>
            </a:extLst>
          </p:cNvPr>
          <p:cNvSpPr/>
          <p:nvPr/>
        </p:nvSpPr>
        <p:spPr>
          <a:xfrm>
            <a:off x="1738360" y="197730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" name="Google Shape;186;p3">
            <a:extLst>
              <a:ext uri="{FF2B5EF4-FFF2-40B4-BE49-F238E27FC236}">
                <a16:creationId xmlns:a16="http://schemas.microsoft.com/office/drawing/2014/main" id="{63A53FDD-524B-4B4D-9B03-78759F3BE949}"/>
              </a:ext>
            </a:extLst>
          </p:cNvPr>
          <p:cNvSpPr/>
          <p:nvPr/>
        </p:nvSpPr>
        <p:spPr>
          <a:xfrm>
            <a:off x="1755408" y="160242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5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" name="Google Shape;186;p3">
            <a:extLst>
              <a:ext uri="{FF2B5EF4-FFF2-40B4-BE49-F238E27FC236}">
                <a16:creationId xmlns:a16="http://schemas.microsoft.com/office/drawing/2014/main" id="{D11C36BD-3FA7-4B4D-81E1-01D3D0DB13B2}"/>
              </a:ext>
            </a:extLst>
          </p:cNvPr>
          <p:cNvSpPr/>
          <p:nvPr/>
        </p:nvSpPr>
        <p:spPr>
          <a:xfrm>
            <a:off x="2206024" y="83773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" name="Google Shape;186;p3">
            <a:extLst>
              <a:ext uri="{FF2B5EF4-FFF2-40B4-BE49-F238E27FC236}">
                <a16:creationId xmlns:a16="http://schemas.microsoft.com/office/drawing/2014/main" id="{0D5AF0CD-5A84-4ECD-A25D-9188715EE0F6}"/>
              </a:ext>
            </a:extLst>
          </p:cNvPr>
          <p:cNvSpPr/>
          <p:nvPr/>
        </p:nvSpPr>
        <p:spPr>
          <a:xfrm>
            <a:off x="2609826" y="862158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" name="Google Shape;186;p3">
            <a:extLst>
              <a:ext uri="{FF2B5EF4-FFF2-40B4-BE49-F238E27FC236}">
                <a16:creationId xmlns:a16="http://schemas.microsoft.com/office/drawing/2014/main" id="{0D49DB11-CD09-4AF6-A8E6-A05CEDACAD31}"/>
              </a:ext>
            </a:extLst>
          </p:cNvPr>
          <p:cNvSpPr/>
          <p:nvPr/>
        </p:nvSpPr>
        <p:spPr>
          <a:xfrm>
            <a:off x="2955612" y="844987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8" name="Google Shape;186;p3">
            <a:extLst>
              <a:ext uri="{FF2B5EF4-FFF2-40B4-BE49-F238E27FC236}">
                <a16:creationId xmlns:a16="http://schemas.microsoft.com/office/drawing/2014/main" id="{0E6F0020-7918-4863-8FC4-46CA4F22E686}"/>
              </a:ext>
            </a:extLst>
          </p:cNvPr>
          <p:cNvSpPr/>
          <p:nvPr/>
        </p:nvSpPr>
        <p:spPr>
          <a:xfrm>
            <a:off x="3301398" y="869631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0B7AEC-2604-470D-BC2F-86F3C0CC41A0}"/>
              </a:ext>
            </a:extLst>
          </p:cNvPr>
          <p:cNvSpPr/>
          <p:nvPr/>
        </p:nvSpPr>
        <p:spPr>
          <a:xfrm>
            <a:off x="1727792" y="648587"/>
            <a:ext cx="5667153" cy="38824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BF6ED5-BDF6-4E22-B7F5-117E4B27103D}"/>
              </a:ext>
            </a:extLst>
          </p:cNvPr>
          <p:cNvCxnSpPr>
            <a:cxnSpLocks/>
          </p:cNvCxnSpPr>
          <p:nvPr/>
        </p:nvCxnSpPr>
        <p:spPr>
          <a:xfrm flipV="1">
            <a:off x="2311919" y="1205703"/>
            <a:ext cx="29162" cy="210911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71CE35-1C41-4D44-A7C8-86CEB99EC459}"/>
              </a:ext>
            </a:extLst>
          </p:cNvPr>
          <p:cNvCxnSpPr>
            <a:cxnSpLocks/>
          </p:cNvCxnSpPr>
          <p:nvPr/>
        </p:nvCxnSpPr>
        <p:spPr>
          <a:xfrm flipV="1">
            <a:off x="2677602" y="1213582"/>
            <a:ext cx="0" cy="2100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BAF188-6917-4067-94F5-A23D611FF2FD}"/>
              </a:ext>
            </a:extLst>
          </p:cNvPr>
          <p:cNvCxnSpPr>
            <a:cxnSpLocks/>
          </p:cNvCxnSpPr>
          <p:nvPr/>
        </p:nvCxnSpPr>
        <p:spPr>
          <a:xfrm flipV="1">
            <a:off x="3059264" y="1212791"/>
            <a:ext cx="0" cy="2109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915054-9E71-4779-9622-4A9A000971F3}"/>
              </a:ext>
            </a:extLst>
          </p:cNvPr>
          <p:cNvCxnSpPr>
            <a:cxnSpLocks/>
          </p:cNvCxnSpPr>
          <p:nvPr/>
        </p:nvCxnSpPr>
        <p:spPr>
          <a:xfrm flipV="1">
            <a:off x="3425024" y="1212791"/>
            <a:ext cx="0" cy="20932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3316BAE-4F5C-9BD8-96B9-A63ED8F1B4F3}"/>
              </a:ext>
            </a:extLst>
          </p:cNvPr>
          <p:cNvSpPr txBox="1"/>
          <p:nvPr/>
        </p:nvSpPr>
        <p:spPr>
          <a:xfrm>
            <a:off x="2363843" y="-35423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4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7"/>
    </mc:Choice>
    <mc:Fallback xmlns="">
      <p:transition spd="slow" advTm="1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BAF198-21BB-57DA-350F-85A82CC44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04" r="4398" b="3407"/>
          <a:stretch/>
        </p:blipFill>
        <p:spPr>
          <a:xfrm>
            <a:off x="1727792" y="729966"/>
            <a:ext cx="5638375" cy="3770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Google Shape;186;p3">
            <a:extLst>
              <a:ext uri="{FF2B5EF4-FFF2-40B4-BE49-F238E27FC236}">
                <a16:creationId xmlns:a16="http://schemas.microsoft.com/office/drawing/2014/main" id="{44B10DC8-53FA-4AFA-ABB0-EF9BAF18954B}"/>
              </a:ext>
            </a:extLst>
          </p:cNvPr>
          <p:cNvSpPr/>
          <p:nvPr/>
        </p:nvSpPr>
        <p:spPr>
          <a:xfrm>
            <a:off x="1777833" y="3076030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" name="Google Shape;186;p3">
            <a:extLst>
              <a:ext uri="{FF2B5EF4-FFF2-40B4-BE49-F238E27FC236}">
                <a16:creationId xmlns:a16="http://schemas.microsoft.com/office/drawing/2014/main" id="{C83AFD2D-594E-4AB5-8D86-731DD27E268B}"/>
              </a:ext>
            </a:extLst>
          </p:cNvPr>
          <p:cNvSpPr/>
          <p:nvPr/>
        </p:nvSpPr>
        <p:spPr>
          <a:xfrm>
            <a:off x="1754908" y="2717443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2" name="Google Shape;186;p3">
            <a:extLst>
              <a:ext uri="{FF2B5EF4-FFF2-40B4-BE49-F238E27FC236}">
                <a16:creationId xmlns:a16="http://schemas.microsoft.com/office/drawing/2014/main" id="{2D381000-7B2A-4B3C-9E99-C5EFCD833AAE}"/>
              </a:ext>
            </a:extLst>
          </p:cNvPr>
          <p:cNvSpPr/>
          <p:nvPr/>
        </p:nvSpPr>
        <p:spPr>
          <a:xfrm>
            <a:off x="1750326" y="234389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" name="Google Shape;186;p3">
            <a:extLst>
              <a:ext uri="{FF2B5EF4-FFF2-40B4-BE49-F238E27FC236}">
                <a16:creationId xmlns:a16="http://schemas.microsoft.com/office/drawing/2014/main" id="{24348BE4-F272-484F-A213-1F856771A0EA}"/>
              </a:ext>
            </a:extLst>
          </p:cNvPr>
          <p:cNvSpPr/>
          <p:nvPr/>
        </p:nvSpPr>
        <p:spPr>
          <a:xfrm>
            <a:off x="1738360" y="197730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" name="Google Shape;186;p3">
            <a:extLst>
              <a:ext uri="{FF2B5EF4-FFF2-40B4-BE49-F238E27FC236}">
                <a16:creationId xmlns:a16="http://schemas.microsoft.com/office/drawing/2014/main" id="{63A53FDD-524B-4B4D-9B03-78759F3BE949}"/>
              </a:ext>
            </a:extLst>
          </p:cNvPr>
          <p:cNvSpPr/>
          <p:nvPr/>
        </p:nvSpPr>
        <p:spPr>
          <a:xfrm>
            <a:off x="1755408" y="1602424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5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" name="Google Shape;186;p3">
            <a:extLst>
              <a:ext uri="{FF2B5EF4-FFF2-40B4-BE49-F238E27FC236}">
                <a16:creationId xmlns:a16="http://schemas.microsoft.com/office/drawing/2014/main" id="{D11C36BD-3FA7-4B4D-81E1-01D3D0DB13B2}"/>
              </a:ext>
            </a:extLst>
          </p:cNvPr>
          <p:cNvSpPr/>
          <p:nvPr/>
        </p:nvSpPr>
        <p:spPr>
          <a:xfrm>
            <a:off x="2206024" y="837732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" name="Google Shape;186;p3">
            <a:extLst>
              <a:ext uri="{FF2B5EF4-FFF2-40B4-BE49-F238E27FC236}">
                <a16:creationId xmlns:a16="http://schemas.microsoft.com/office/drawing/2014/main" id="{0D5AF0CD-5A84-4ECD-A25D-9188715EE0F6}"/>
              </a:ext>
            </a:extLst>
          </p:cNvPr>
          <p:cNvSpPr/>
          <p:nvPr/>
        </p:nvSpPr>
        <p:spPr>
          <a:xfrm>
            <a:off x="2609826" y="862158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2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" name="Google Shape;186;p3">
            <a:extLst>
              <a:ext uri="{FF2B5EF4-FFF2-40B4-BE49-F238E27FC236}">
                <a16:creationId xmlns:a16="http://schemas.microsoft.com/office/drawing/2014/main" id="{0D49DB11-CD09-4AF6-A8E6-A05CEDACAD31}"/>
              </a:ext>
            </a:extLst>
          </p:cNvPr>
          <p:cNvSpPr/>
          <p:nvPr/>
        </p:nvSpPr>
        <p:spPr>
          <a:xfrm>
            <a:off x="2955612" y="844987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3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8" name="Google Shape;186;p3">
            <a:extLst>
              <a:ext uri="{FF2B5EF4-FFF2-40B4-BE49-F238E27FC236}">
                <a16:creationId xmlns:a16="http://schemas.microsoft.com/office/drawing/2014/main" id="{0E6F0020-7918-4863-8FC4-46CA4F22E686}"/>
              </a:ext>
            </a:extLst>
          </p:cNvPr>
          <p:cNvSpPr/>
          <p:nvPr/>
        </p:nvSpPr>
        <p:spPr>
          <a:xfrm>
            <a:off x="3301398" y="869631"/>
            <a:ext cx="219130" cy="32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4</a:t>
            </a:r>
            <a:endParaRPr sz="1800" b="1" dirty="0">
              <a:solidFill>
                <a:srgbClr val="FFFF0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0B7AEC-2604-470D-BC2F-86F3C0CC41A0}"/>
              </a:ext>
            </a:extLst>
          </p:cNvPr>
          <p:cNvSpPr/>
          <p:nvPr/>
        </p:nvSpPr>
        <p:spPr>
          <a:xfrm>
            <a:off x="1727792" y="648587"/>
            <a:ext cx="5667153" cy="38824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C14804-9770-4823-A446-F2876D3B168D}"/>
              </a:ext>
            </a:extLst>
          </p:cNvPr>
          <p:cNvSpPr/>
          <p:nvPr/>
        </p:nvSpPr>
        <p:spPr>
          <a:xfrm>
            <a:off x="2361557" y="2977119"/>
            <a:ext cx="323996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B97A4-E24F-497D-934A-F06500567E84}"/>
              </a:ext>
            </a:extLst>
          </p:cNvPr>
          <p:cNvSpPr/>
          <p:nvPr/>
        </p:nvSpPr>
        <p:spPr>
          <a:xfrm>
            <a:off x="2363843" y="2615356"/>
            <a:ext cx="321710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B7DFFC-CD66-46EB-A502-A9339DA47C4C}"/>
              </a:ext>
            </a:extLst>
          </p:cNvPr>
          <p:cNvSpPr/>
          <p:nvPr/>
        </p:nvSpPr>
        <p:spPr>
          <a:xfrm>
            <a:off x="3067909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40D7E9-6920-43B0-9BB1-E6B64C2A62EF}"/>
              </a:ext>
            </a:extLst>
          </p:cNvPr>
          <p:cNvSpPr/>
          <p:nvPr/>
        </p:nvSpPr>
        <p:spPr>
          <a:xfrm>
            <a:off x="3067909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4DDB16-E9B7-43AB-931E-AADD09A6151C}"/>
              </a:ext>
            </a:extLst>
          </p:cNvPr>
          <p:cNvSpPr/>
          <p:nvPr/>
        </p:nvSpPr>
        <p:spPr>
          <a:xfrm>
            <a:off x="3067909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5F1288-BFA9-4093-B650-9257AA2FF429}"/>
              </a:ext>
            </a:extLst>
          </p:cNvPr>
          <p:cNvSpPr/>
          <p:nvPr/>
        </p:nvSpPr>
        <p:spPr>
          <a:xfrm>
            <a:off x="3799997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F4E22C-1750-4B52-9CF2-DC8B16F204EE}"/>
              </a:ext>
            </a:extLst>
          </p:cNvPr>
          <p:cNvSpPr/>
          <p:nvPr/>
        </p:nvSpPr>
        <p:spPr>
          <a:xfrm>
            <a:off x="3799997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D52AC4-F6BA-4958-A01B-D15BC23C6947}"/>
              </a:ext>
            </a:extLst>
          </p:cNvPr>
          <p:cNvSpPr/>
          <p:nvPr/>
        </p:nvSpPr>
        <p:spPr>
          <a:xfrm>
            <a:off x="3799997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4E675A-D52E-42D6-8E29-821A9EF043F7}"/>
              </a:ext>
            </a:extLst>
          </p:cNvPr>
          <p:cNvSpPr/>
          <p:nvPr/>
        </p:nvSpPr>
        <p:spPr>
          <a:xfrm>
            <a:off x="3799997" y="1871929"/>
            <a:ext cx="383604" cy="32891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52A01D-07D2-4F49-80D1-510007D61730}"/>
              </a:ext>
            </a:extLst>
          </p:cNvPr>
          <p:cNvSpPr/>
          <p:nvPr/>
        </p:nvSpPr>
        <p:spPr>
          <a:xfrm>
            <a:off x="4548195" y="2960091"/>
            <a:ext cx="383604" cy="3289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4DDFE7-2323-4A10-B22B-E136D10558B9}"/>
              </a:ext>
            </a:extLst>
          </p:cNvPr>
          <p:cNvSpPr/>
          <p:nvPr/>
        </p:nvSpPr>
        <p:spPr>
          <a:xfrm>
            <a:off x="4548195" y="2598328"/>
            <a:ext cx="383604" cy="3289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A292AB-779C-4CD4-96DA-38BCFEB911A0}"/>
              </a:ext>
            </a:extLst>
          </p:cNvPr>
          <p:cNvSpPr/>
          <p:nvPr/>
        </p:nvSpPr>
        <p:spPr>
          <a:xfrm>
            <a:off x="4548195" y="2240114"/>
            <a:ext cx="383604" cy="328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DF6EE99-9210-431C-9EB9-5539FA88E421}"/>
              </a:ext>
            </a:extLst>
          </p:cNvPr>
          <p:cNvSpPr/>
          <p:nvPr/>
        </p:nvSpPr>
        <p:spPr>
          <a:xfrm>
            <a:off x="4548195" y="1871929"/>
            <a:ext cx="383604" cy="32891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EEAF831-0B19-403B-AD6D-DC777A17DE65}"/>
              </a:ext>
            </a:extLst>
          </p:cNvPr>
          <p:cNvSpPr/>
          <p:nvPr/>
        </p:nvSpPr>
        <p:spPr>
          <a:xfrm>
            <a:off x="4548195" y="1505337"/>
            <a:ext cx="383604" cy="3289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DCE133-1823-B30E-AFCE-05D5F3F54F77}"/>
              </a:ext>
            </a:extLst>
          </p:cNvPr>
          <p:cNvSpPr txBox="1"/>
          <p:nvPr/>
        </p:nvSpPr>
        <p:spPr>
          <a:xfrm>
            <a:off x="2363843" y="-35423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3"/>
    </mc:Choice>
    <mc:Fallback xmlns="">
      <p:transition spd="slow" advTm="3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4" grpId="0" animBg="1"/>
      <p:bldP spid="56" grpId="0" animBg="1"/>
      <p:bldP spid="57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04" r="4398" b="3407"/>
          <a:stretch/>
        </p:blipFill>
        <p:spPr>
          <a:xfrm>
            <a:off x="1404257" y="1110343"/>
            <a:ext cx="6291944" cy="3770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09435" y="262377"/>
            <a:ext cx="4828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379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02765C4-FD72-55B6-4F75-6E47EF8A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A9F50B-003B-4993-315E-10A56C292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"/>
            <a:ext cx="9144000" cy="51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32249" y="2227556"/>
            <a:ext cx="392575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Ravie" panose="04040805050809020602" pitchFamily="82" charset="0"/>
              </a:rPr>
              <a:t>KHỞI ĐỘNG</a:t>
            </a:r>
            <a:endParaRPr lang="en-US" sz="405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"/>
    </mc:Choice>
    <mc:Fallback xmlns="">
      <p:transition spd="slow" advTm="815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113" y="1314451"/>
            <a:ext cx="5685775" cy="16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81047E0-9920-C765-7E2B-A6A57E9B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8D78E63-45A0-93FA-E8E8-EBAA82283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"/>
            <a:ext cx="9144000" cy="51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63478" y="2098900"/>
            <a:ext cx="392575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20000" endPos="25000" dir="5400000" sy="-90000" algn="bl" rotWithShape="0"/>
                </a:effectLst>
                <a:latin typeface="Ravie" panose="04040805050809020602" pitchFamily="82" charset="0"/>
              </a:rPr>
              <a:t>AI NHANH AI ĐÚNG</a:t>
            </a:r>
            <a:endParaRPr lang="en-US" sz="405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20000" endPos="25000" dir="5400000" sy="-90000" algn="bl" rotWithShape="0"/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"/>
    </mc:Choice>
    <mc:Fallback xmlns="">
      <p:transition spd="slow" advTm="7912"/>
    </mc:Fallback>
  </mc:AlternateContent>
  <p:extLst>
    <p:ext uri="{E180D4A7-C9FB-4DFB-919C-405C955672EB}">
      <p14:showEvtLst xmlns:p14="http://schemas.microsoft.com/office/powerpoint/2010/main">
        <p14:playEvt time="360" objId="14"/>
        <p14:stopEvt time="7912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758" y="156186"/>
            <a:ext cx="8836602" cy="403860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A37"/>
                </a:solidFill>
                <a:latin typeface="UTM Avo" panose="02040603050506020204" pitchFamily="18" charset="0"/>
              </a:rPr>
              <a:t>Sắp xếp các tranh thể hiện </a:t>
            </a:r>
            <a:r>
              <a:rPr lang="en-US" sz="1600" b="1">
                <a:solidFill>
                  <a:srgbClr val="049229"/>
                </a:solidFill>
                <a:latin typeface="UTM Avo" panose="02040603050506020204" pitchFamily="18" charset="0"/>
              </a:rPr>
              <a:t>tư thế đọc, viết, nói, nghe theo hai nhóm: đúng và sai.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64" b="967"/>
          <a:stretch/>
        </p:blipFill>
        <p:spPr bwMode="auto">
          <a:xfrm>
            <a:off x="307397" y="896783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34"/>
          <a:stretch/>
        </p:blipFill>
        <p:spPr bwMode="auto">
          <a:xfrm>
            <a:off x="4467461" y="87859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/>
          <a:stretch/>
        </p:blipFill>
        <p:spPr bwMode="auto">
          <a:xfrm>
            <a:off x="423390" y="2872822"/>
            <a:ext cx="1711731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1972" r="428" b="-1005"/>
          <a:stretch/>
        </p:blipFill>
        <p:spPr bwMode="auto">
          <a:xfrm>
            <a:off x="2220407" y="914970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7" t="45" r="207" b="-45"/>
          <a:stretch/>
        </p:blipFill>
        <p:spPr bwMode="auto">
          <a:xfrm>
            <a:off x="6541966" y="878595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8" r="-51"/>
          <a:stretch/>
        </p:blipFill>
        <p:spPr bwMode="auto">
          <a:xfrm>
            <a:off x="2356647" y="2872822"/>
            <a:ext cx="1711731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17525"/>
              </p:ext>
            </p:extLst>
          </p:nvPr>
        </p:nvGraphicFramePr>
        <p:xfrm>
          <a:off x="5078926" y="2694922"/>
          <a:ext cx="2926080" cy="2266597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83425592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37847105"/>
                    </a:ext>
                  </a:extLst>
                </a:gridCol>
              </a:tblGrid>
              <a:tr h="226659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40100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D00AFA9-C4D9-4121-9267-03441E6599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654" b="20649"/>
          <a:stretch/>
        </p:blipFill>
        <p:spPr>
          <a:xfrm>
            <a:off x="5078926" y="2639460"/>
            <a:ext cx="295714" cy="3428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CC9D99-758A-4DD2-AAA4-9006D31DA4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16" t="5195" r="-562" b="15454"/>
          <a:stretch/>
        </p:blipFill>
        <p:spPr>
          <a:xfrm>
            <a:off x="6541967" y="2670897"/>
            <a:ext cx="294262" cy="3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3"/>
    </mc:Choice>
    <mc:Fallback xmlns="">
      <p:transition spd="slow" advTm="5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991024"/>
              </p:ext>
            </p:extLst>
          </p:nvPr>
        </p:nvGraphicFramePr>
        <p:xfrm>
          <a:off x="426720" y="91440"/>
          <a:ext cx="8183880" cy="486918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4091940">
                  <a:extLst>
                    <a:ext uri="{9D8B030D-6E8A-4147-A177-3AD203B41FA5}">
                      <a16:colId xmlns:a16="http://schemas.microsoft.com/office/drawing/2014/main" val="2834255924"/>
                    </a:ext>
                  </a:extLst>
                </a:gridCol>
                <a:gridCol w="4091940">
                  <a:extLst>
                    <a:ext uri="{9D8B030D-6E8A-4147-A177-3AD203B41FA5}">
                      <a16:colId xmlns:a16="http://schemas.microsoft.com/office/drawing/2014/main" val="337847105"/>
                    </a:ext>
                  </a:extLst>
                </a:gridCol>
              </a:tblGrid>
              <a:tr h="4869180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401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00AFA9-C4D9-4121-9267-03441E659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654" b="20649"/>
          <a:stretch/>
        </p:blipFill>
        <p:spPr>
          <a:xfrm>
            <a:off x="701040" y="-94397"/>
            <a:ext cx="1095376" cy="1150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CC9D99-758A-4DD2-AAA4-9006D31DA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216" t="5195" r="-562" b="15454"/>
          <a:stretch/>
        </p:blipFill>
        <p:spPr>
          <a:xfrm>
            <a:off x="4626420" y="0"/>
            <a:ext cx="1071994" cy="112637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64" b="967"/>
          <a:stretch/>
        </p:blipFill>
        <p:spPr bwMode="auto">
          <a:xfrm>
            <a:off x="537956" y="1056548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/>
          <a:stretch/>
        </p:blipFill>
        <p:spPr bwMode="auto">
          <a:xfrm>
            <a:off x="566824" y="3316880"/>
            <a:ext cx="1798856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34"/>
          <a:stretch/>
        </p:blipFill>
        <p:spPr bwMode="auto">
          <a:xfrm>
            <a:off x="2505784" y="210435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1972" r="428" b="-1005"/>
          <a:stretch/>
        </p:blipFill>
        <p:spPr bwMode="auto">
          <a:xfrm>
            <a:off x="6565905" y="825007"/>
            <a:ext cx="1827724" cy="1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7" t="45" r="207" b="-45"/>
          <a:stretch/>
        </p:blipFill>
        <p:spPr bwMode="auto">
          <a:xfrm>
            <a:off x="4626420" y="2104356"/>
            <a:ext cx="1847323" cy="144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8" r="-51"/>
          <a:stretch/>
        </p:blipFill>
        <p:spPr bwMode="auto">
          <a:xfrm>
            <a:off x="6597629" y="3316880"/>
            <a:ext cx="1796000" cy="143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6"/>
    </mc:Choice>
    <mc:Fallback xmlns="">
      <p:transition spd="slow" advTm="2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94149" y="-50271"/>
            <a:ext cx="8472403" cy="41281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2128" y="4077868"/>
            <a:ext cx="5600700" cy="97922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73" y="62489"/>
            <a:ext cx="1222772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05" y="3341236"/>
            <a:ext cx="2677736" cy="222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221" y="2208139"/>
            <a:ext cx="1707068" cy="2839668"/>
          </a:xfrm>
          <a:prstGeom prst="rect">
            <a:avLst/>
          </a:prstGeom>
        </p:spPr>
      </p:pic>
      <p:sp>
        <p:nvSpPr>
          <p:cNvPr id="11" name="文本框 26">
            <a:extLst>
              <a:ext uri="{FF2B5EF4-FFF2-40B4-BE49-F238E27FC236}">
                <a16:creationId xmlns:a16="http://schemas.microsoft.com/office/drawing/2014/main" id="{4511F2B9-6A6D-4654-8D02-A7812739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344" y="760003"/>
            <a:ext cx="5550212" cy="7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DC5D3D"/>
                </a:solidFill>
                <a:latin typeface="SVN-Whimsy" panose="02040603050506020204" pitchFamily="18" charset="0"/>
                <a:ea typeface="+mn-ea"/>
                <a:cs typeface="+mn-ea"/>
                <a:sym typeface="+mn-lt"/>
              </a:rPr>
              <a:t> </a:t>
            </a:r>
            <a:endParaRPr lang="zh-CN" altLang="en-US" sz="2400" b="1" dirty="0">
              <a:solidFill>
                <a:srgbClr val="0070C0"/>
              </a:solidFill>
              <a:latin typeface="SVN-Whimsy" panose="02040603050506020204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982980" y="1128627"/>
            <a:ext cx="6535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LÀM QUEN VỚI CÁC NÉT VIẾT CƠ BẢN, CÁC CHỮ SỐ VÀ 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DẤU THANH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( Tiết 1+2)</a:t>
            </a:r>
            <a:endParaRPr lang="en-US" sz="3000" b="1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5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00">
        <p15:prstTrans prst="curtains"/>
      </p:transition>
    </mc:Choice>
    <mc:Fallback xmlns="">
      <p:transition spd="slow" advTm="9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B01E6-CD38-4E98-B061-8D8AEF90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6" y="40656"/>
            <a:ext cx="8335108" cy="896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8E583-B667-4C8C-8ECD-A426DB71E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0" y="9002"/>
            <a:ext cx="583659" cy="583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AFC61E-098F-4B63-B441-0EFDD1D657E9}"/>
              </a:ext>
            </a:extLst>
          </p:cNvPr>
          <p:cNvSpPr/>
          <p:nvPr/>
        </p:nvSpPr>
        <p:spPr>
          <a:xfrm>
            <a:off x="124095" y="850695"/>
            <a:ext cx="59939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Nhận diện các nét chữ viết cơ bản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B927F-BA47-4BEE-805C-19E1F230D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85" y="1808712"/>
            <a:ext cx="3193559" cy="271848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B3A5-9BC0-4CEF-810C-8F9A68965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938" y="1439209"/>
            <a:ext cx="3263941" cy="345749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4908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6691" r="9897" b="72282"/>
          <a:stretch/>
        </p:blipFill>
        <p:spPr bwMode="auto">
          <a:xfrm>
            <a:off x="574159" y="1359204"/>
            <a:ext cx="4408967" cy="8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6457510" y="2998370"/>
            <a:ext cx="2088888" cy="94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31050" b="56203"/>
          <a:stretch/>
        </p:blipFill>
        <p:spPr bwMode="auto">
          <a:xfrm>
            <a:off x="5280839" y="1346782"/>
            <a:ext cx="3232298" cy="8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4159" y="2729014"/>
            <a:ext cx="3310269" cy="1293286"/>
            <a:chOff x="574159" y="1920950"/>
            <a:chExt cx="3310269" cy="129328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47120" r="51179" b="36630"/>
            <a:stretch/>
          </p:blipFill>
          <p:spPr bwMode="auto">
            <a:xfrm>
              <a:off x="1765005" y="1920950"/>
              <a:ext cx="2119423" cy="129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4097078" y="2736102"/>
            <a:ext cx="2105246" cy="12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6228" y="749795"/>
            <a:ext cx="473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a) Nhận diện các nét viết cơ bản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86179" y="222044"/>
            <a:ext cx="4810809" cy="37536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47" y="2335333"/>
            <a:ext cx="112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sổ thẳng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0005" y="2335333"/>
            <a:ext cx="954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ngang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4716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phải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19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xiên trái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9701" y="2345680"/>
            <a:ext cx="1187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xuôi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120" y="2345679"/>
            <a:ext cx="1454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ngược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9755" y="2274437"/>
            <a:ext cx="897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móc </a:t>
            </a:r>
          </a:p>
          <a:p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hai đầu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977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phải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946" y="3944317"/>
            <a:ext cx="975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hở trái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0248" y="4022300"/>
            <a:ext cx="1230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cong kín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1736" y="4021558"/>
            <a:ext cx="9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trên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6546" y="4018378"/>
            <a:ext cx="149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 dưới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4245" y="4022299"/>
            <a:ext cx="1109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trên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4530" y="4018378"/>
            <a:ext cx="1447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UTM Avo" panose="02040603050506020204" pitchFamily="18" charset="0"/>
              </a:rPr>
              <a:t>Nét thắt giữa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5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0"/>
    </mc:Choice>
    <mc:Fallback xmlns="">
      <p:transition spd="slow" advTm="4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75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2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25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75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/>
          <a:srcRect l="31993" t="38862" r="64138" b="13560"/>
          <a:stretch/>
        </p:blipFill>
        <p:spPr bwMode="auto">
          <a:xfrm>
            <a:off x="2091070" y="1119964"/>
            <a:ext cx="503274" cy="348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31982" r="38923" b="64258"/>
          <a:stretch/>
        </p:blipFill>
        <p:spPr bwMode="auto">
          <a:xfrm>
            <a:off x="3317358" y="372574"/>
            <a:ext cx="3473304" cy="48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/>
          <a:srcRect l="32058" t="38813" r="64107" b="13495"/>
          <a:stretch/>
        </p:blipFill>
        <p:spPr bwMode="auto">
          <a:xfrm rot="8441518">
            <a:off x="6222338" y="1171953"/>
            <a:ext cx="498787" cy="348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l="32065" t="38799" r="64172" b="13511"/>
          <a:stretch/>
        </p:blipFill>
        <p:spPr bwMode="auto">
          <a:xfrm rot="12757127">
            <a:off x="3776197" y="1060222"/>
            <a:ext cx="489579" cy="348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15363" r="72507" b="71790"/>
          <a:stretch>
            <a:fillRect/>
          </a:stretch>
        </p:blipFill>
        <p:spPr bwMode="auto">
          <a:xfrm>
            <a:off x="1051918" y="372574"/>
            <a:ext cx="8572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15363" r="51825" b="71790"/>
          <a:stretch>
            <a:fillRect/>
          </a:stretch>
        </p:blipFill>
        <p:spPr bwMode="auto">
          <a:xfrm>
            <a:off x="7204084" y="31986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5" t="15363" r="8029" b="71790"/>
          <a:stretch>
            <a:fillRect/>
          </a:stretch>
        </p:blipFill>
        <p:spPr bwMode="auto">
          <a:xfrm>
            <a:off x="4356497" y="3257550"/>
            <a:ext cx="1885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t="3551" r="54200" b="9290"/>
          <a:stretch/>
        </p:blipFill>
        <p:spPr bwMode="auto">
          <a:xfrm>
            <a:off x="883092" y="1027815"/>
            <a:ext cx="158900" cy="22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6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2"/>
    </mc:Choice>
    <mc:Fallback xmlns="">
      <p:transition spd="slow" advTm="5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6|11.7|4.4|6|5.5|1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1|3.6|1.9|2.8|5.3|2.3|2.3|5|5.2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3|4.3|6.2|7.9|5.6|6.8|6.3|7.3|8.5|7.4|7.9|8.6|13.2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8|1.6|5.3|1.7|1.4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3.9|1.9|2.1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1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|2.4|1.7|1.2|1.4|1.5|1.2|1.3|1.7|1.6|1.4|1.1|1.3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5810</TotalTime>
  <Words>280</Words>
  <Application>Microsoft Office PowerPoint</Application>
  <PresentationFormat>On-screen Show (16:9)</PresentationFormat>
  <Paragraphs>79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Arial-Rounded</vt:lpstr>
      <vt:lpstr>Kalam</vt:lpstr>
      <vt:lpstr>Arial</vt:lpstr>
      <vt:lpstr>Montserrat</vt:lpstr>
      <vt:lpstr>SVN-Whimsy</vt:lpstr>
      <vt:lpstr>Ravie</vt:lpstr>
      <vt:lpstr>Bebas Neue</vt:lpstr>
      <vt:lpstr>UTM Avo</vt:lpstr>
      <vt:lpstr>Patrick Hand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Ms Quyen</cp:lastModifiedBy>
  <cp:revision>227</cp:revision>
  <dcterms:modified xsi:type="dcterms:W3CDTF">2023-09-03T14:58:14Z</dcterms:modified>
</cp:coreProperties>
</file>