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3"/>
  </p:notesMasterIdLst>
  <p:sldIdLst>
    <p:sldId id="362" r:id="rId2"/>
    <p:sldId id="257" r:id="rId3"/>
    <p:sldId id="259" r:id="rId4"/>
    <p:sldId id="349" r:id="rId5"/>
    <p:sldId id="357" r:id="rId6"/>
    <p:sldId id="359" r:id="rId7"/>
    <p:sldId id="360" r:id="rId8"/>
    <p:sldId id="350" r:id="rId9"/>
    <p:sldId id="361" r:id="rId10"/>
    <p:sldId id="345" r:id="rId11"/>
    <p:sldId id="356" r:id="rId12"/>
  </p:sldIdLst>
  <p:sldSz cx="12192000" cy="6858000"/>
  <p:notesSz cx="6858000" cy="9144000"/>
  <p:embeddedFontLst>
    <p:embeddedFont>
      <p:font typeface="#9Slide01 Noi dung ngan" panose="020B0604020202020204" charset="0"/>
      <p:regular r:id="rId14"/>
    </p:embeddedFont>
    <p:embeddedFont>
      <p:font typeface="Arial Rounded MT Bold" panose="020F0704030504030204" pitchFamily="34" charset="0"/>
      <p:regular r:id="rId15"/>
    </p:embeddedFont>
    <p:embeddedFont>
      <p:font typeface="Arial-Rounded" panose="020B0500000000000000" pitchFamily="34" charset="0"/>
      <p:regular r:id="rId16"/>
    </p:embeddedFont>
    <p:embeddedFont>
      <p:font typeface="Calibri" panose="020F0502020204030204" pitchFamily="34" charset="0"/>
      <p:regular r:id="rId17"/>
      <p:bold r:id="rId18"/>
      <p:italic r:id="rId19"/>
      <p:boldItalic r:id="rId20"/>
    </p:embeddedFont>
    <p:embeddedFont>
      <p:font typeface="Calibri Light" panose="020F0302020204030204" pitchFamily="34" charset="0"/>
      <p:regular r:id="rId21"/>
      <p: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A5E0"/>
    <a:srgbClr val="2EB7EE"/>
    <a:srgbClr val="C8ECFC"/>
    <a:srgbClr val="108FC2"/>
    <a:srgbClr val="DC419E"/>
    <a:srgbClr val="98DBFA"/>
    <a:srgbClr val="FFC000"/>
    <a:srgbClr val="009AD0"/>
    <a:srgbClr val="8BD4F5"/>
    <a:srgbClr val="EDF1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showGuides="1">
      <p:cViewPr varScale="1">
        <p:scale>
          <a:sx n="67" d="100"/>
          <a:sy n="67" d="100"/>
        </p:scale>
        <p:origin x="756" y="60"/>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29767-F39A-440A-B0F5-B32CBEE2E356}" type="datetimeFigureOut">
              <a:rPr lang="en-US" smtClean="0"/>
              <a:t>7/21/2023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CA6EE-D120-405B-A31A-77ED0FE27AE5}" type="slidenum">
              <a:rPr lang="en-US" smtClean="0"/>
              <a:t>‹#›</a:t>
            </a:fld>
            <a:endParaRPr lang="en-US"/>
          </a:p>
        </p:txBody>
      </p:sp>
    </p:spTree>
    <p:extLst>
      <p:ext uri="{BB962C8B-B14F-4D97-AF65-F5344CB8AC3E}">
        <p14:creationId xmlns:p14="http://schemas.microsoft.com/office/powerpoint/2010/main" val="3148064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0AE15C-3C1A-4C7A-BFB6-FB8CAF08A131}"/>
              </a:ext>
            </a:extLst>
          </p:cNvPr>
          <p:cNvPicPr>
            <a:picLocks noChangeAspect="1"/>
          </p:cNvPicPr>
          <p:nvPr userDrawn="1"/>
        </p:nvPicPr>
        <p:blipFill>
          <a:blip r:embed="rId2"/>
          <a:stretch>
            <a:fillRect/>
          </a:stretch>
        </p:blipFill>
        <p:spPr>
          <a:xfrm>
            <a:off x="2884246" y="3088236"/>
            <a:ext cx="7053683" cy="2109399"/>
          </a:xfrm>
          <a:prstGeom prst="rect">
            <a:avLst/>
          </a:prstGeom>
        </p:spPr>
      </p:pic>
      <p:sp>
        <p:nvSpPr>
          <p:cNvPr id="17" name="60">
            <a:extLst>
              <a:ext uri="{FF2B5EF4-FFF2-40B4-BE49-F238E27FC236}">
                <a16:creationId xmlns:a16="http://schemas.microsoft.com/office/drawing/2014/main" id="{B869F691-F7B6-474B-8E88-B60452543710}"/>
              </a:ext>
            </a:extLst>
          </p:cNvPr>
          <p:cNvSpPr/>
          <p:nvPr userDrawn="1"/>
        </p:nvSpPr>
        <p:spPr>
          <a:xfrm>
            <a:off x="0" y="0"/>
            <a:ext cx="12192000" cy="2853949"/>
          </a:xfrm>
          <a:custGeom>
            <a:avLst/>
            <a:gdLst>
              <a:gd name="connsiteX0" fmla="*/ 0 w 12587678"/>
              <a:gd name="connsiteY0" fmla="*/ 0 h 2853949"/>
              <a:gd name="connsiteX1" fmla="*/ 12586523 w 12587678"/>
              <a:gd name="connsiteY1" fmla="*/ 0 h 2853949"/>
              <a:gd name="connsiteX2" fmla="*/ 12587678 w 12587678"/>
              <a:gd name="connsiteY2" fmla="*/ 15270 h 2853949"/>
              <a:gd name="connsiteX3" fmla="*/ 11524550 w 12587678"/>
              <a:gd name="connsiteY3" fmla="*/ 1078397 h 2853949"/>
              <a:gd name="connsiteX4" fmla="*/ 11246151 w 12587678"/>
              <a:gd name="connsiteY4" fmla="*/ 1041573 h 2853949"/>
              <a:gd name="connsiteX5" fmla="*/ 11172395 w 12587678"/>
              <a:gd name="connsiteY5" fmla="*/ 1018139 h 2853949"/>
              <a:gd name="connsiteX6" fmla="*/ 11125892 w 12587678"/>
              <a:gd name="connsiteY6" fmla="*/ 1167950 h 2853949"/>
              <a:gd name="connsiteX7" fmla="*/ 9831625 w 12587678"/>
              <a:gd name="connsiteY7" fmla="*/ 2025847 h 2853949"/>
              <a:gd name="connsiteX8" fmla="*/ 8938137 w 12587678"/>
              <a:gd name="connsiteY8" fmla="*/ 1705093 h 2853949"/>
              <a:gd name="connsiteX9" fmla="*/ 8925820 w 12587678"/>
              <a:gd name="connsiteY9" fmla="*/ 1693899 h 2853949"/>
              <a:gd name="connsiteX10" fmla="*/ 8807004 w 12587678"/>
              <a:gd name="connsiteY10" fmla="*/ 1858217 h 2853949"/>
              <a:gd name="connsiteX11" fmla="*/ 6577976 w 12587678"/>
              <a:gd name="connsiteY11" fmla="*/ 2853949 h 2853949"/>
              <a:gd name="connsiteX12" fmla="*/ 4503697 w 12587678"/>
              <a:gd name="connsiteY12" fmla="*/ 2032080 h 2853949"/>
              <a:gd name="connsiteX13" fmla="*/ 4479477 w 12587678"/>
              <a:gd name="connsiteY13" fmla="*/ 2004869 h 2853949"/>
              <a:gd name="connsiteX14" fmla="*/ 4460387 w 12587678"/>
              <a:gd name="connsiteY14" fmla="*/ 2019145 h 2853949"/>
              <a:gd name="connsiteX15" fmla="*/ 3675033 w 12587678"/>
              <a:gd name="connsiteY15" fmla="*/ 2259037 h 2853949"/>
              <a:gd name="connsiteX16" fmla="*/ 2380766 w 12587678"/>
              <a:gd name="connsiteY16" fmla="*/ 1401140 h 2853949"/>
              <a:gd name="connsiteX17" fmla="*/ 2379500 w 12587678"/>
              <a:gd name="connsiteY17" fmla="*/ 1397060 h 2853949"/>
              <a:gd name="connsiteX18" fmla="*/ 2325832 w 12587678"/>
              <a:gd name="connsiteY18" fmla="*/ 1405250 h 2853949"/>
              <a:gd name="connsiteX19" fmla="*/ 2217133 w 12587678"/>
              <a:gd name="connsiteY19" fmla="*/ 1410739 h 2853949"/>
              <a:gd name="connsiteX20" fmla="*/ 1237551 w 12587678"/>
              <a:gd name="connsiteY20" fmla="*/ 761429 h 2853949"/>
              <a:gd name="connsiteX21" fmla="*/ 1198211 w 12587678"/>
              <a:gd name="connsiteY21" fmla="*/ 634694 h 2853949"/>
              <a:gd name="connsiteX22" fmla="*/ 1145387 w 12587678"/>
              <a:gd name="connsiteY22" fmla="*/ 654028 h 2853949"/>
              <a:gd name="connsiteX23" fmla="*/ 876748 w 12587678"/>
              <a:gd name="connsiteY23" fmla="*/ 694642 h 2853949"/>
              <a:gd name="connsiteX24" fmla="*/ 44357 w 12587678"/>
              <a:gd name="connsiteY24" fmla="*/ 142897 h 28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7678" h="2853949">
                <a:moveTo>
                  <a:pt x="0" y="0"/>
                </a:moveTo>
                <a:lnTo>
                  <a:pt x="12586523" y="0"/>
                </a:lnTo>
                <a:lnTo>
                  <a:pt x="12587678" y="15270"/>
                </a:lnTo>
                <a:cubicBezTo>
                  <a:pt x="12587678" y="602418"/>
                  <a:pt x="12111699" y="1078397"/>
                  <a:pt x="11524550" y="1078397"/>
                </a:cubicBezTo>
                <a:cubicBezTo>
                  <a:pt x="11428221" y="1078397"/>
                  <a:pt x="11334884" y="1065585"/>
                  <a:pt x="11246151" y="1041573"/>
                </a:cubicBezTo>
                <a:lnTo>
                  <a:pt x="11172395" y="1018139"/>
                </a:lnTo>
                <a:lnTo>
                  <a:pt x="11125892" y="1167950"/>
                </a:lnTo>
                <a:cubicBezTo>
                  <a:pt x="10912654" y="1672100"/>
                  <a:pt x="10413450" y="2025847"/>
                  <a:pt x="9831625" y="2025847"/>
                </a:cubicBezTo>
                <a:cubicBezTo>
                  <a:pt x="9492227" y="2025847"/>
                  <a:pt x="9180943" y="1905475"/>
                  <a:pt x="8938137" y="1705093"/>
                </a:cubicBezTo>
                <a:lnTo>
                  <a:pt x="8925820" y="1693899"/>
                </a:lnTo>
                <a:lnTo>
                  <a:pt x="8807004" y="1858217"/>
                </a:lnTo>
                <a:cubicBezTo>
                  <a:pt x="8323930" y="2458970"/>
                  <a:pt x="7505854" y="2853949"/>
                  <a:pt x="6577976" y="2853949"/>
                </a:cubicBezTo>
                <a:cubicBezTo>
                  <a:pt x="5742886" y="2853949"/>
                  <a:pt x="4996736" y="2534016"/>
                  <a:pt x="4503697" y="2032080"/>
                </a:cubicBezTo>
                <a:lnTo>
                  <a:pt x="4479477" y="2004869"/>
                </a:lnTo>
                <a:lnTo>
                  <a:pt x="4460387" y="2019145"/>
                </a:lnTo>
                <a:cubicBezTo>
                  <a:pt x="4236203" y="2170600"/>
                  <a:pt x="3965945" y="2259037"/>
                  <a:pt x="3675033" y="2259037"/>
                </a:cubicBezTo>
                <a:cubicBezTo>
                  <a:pt x="3093207" y="2259037"/>
                  <a:pt x="2594004" y="1905290"/>
                  <a:pt x="2380766" y="1401140"/>
                </a:cubicBezTo>
                <a:lnTo>
                  <a:pt x="2379500" y="1397060"/>
                </a:lnTo>
                <a:lnTo>
                  <a:pt x="2325832" y="1405250"/>
                </a:lnTo>
                <a:cubicBezTo>
                  <a:pt x="2290093" y="1408880"/>
                  <a:pt x="2253830" y="1410739"/>
                  <a:pt x="2217133" y="1410739"/>
                </a:cubicBezTo>
                <a:cubicBezTo>
                  <a:pt x="1776772" y="1410739"/>
                  <a:pt x="1398943" y="1143001"/>
                  <a:pt x="1237551" y="761429"/>
                </a:cubicBezTo>
                <a:lnTo>
                  <a:pt x="1198211" y="634694"/>
                </a:lnTo>
                <a:lnTo>
                  <a:pt x="1145387" y="654028"/>
                </a:lnTo>
                <a:cubicBezTo>
                  <a:pt x="1060524" y="680423"/>
                  <a:pt x="970297" y="694642"/>
                  <a:pt x="876748" y="694642"/>
                </a:cubicBezTo>
                <a:cubicBezTo>
                  <a:pt x="502554" y="694642"/>
                  <a:pt x="181498" y="467135"/>
                  <a:pt x="44357" y="142897"/>
                </a:cubicBez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5" name="Picture 4">
            <a:extLst>
              <a:ext uri="{FF2B5EF4-FFF2-40B4-BE49-F238E27FC236}">
                <a16:creationId xmlns:a16="http://schemas.microsoft.com/office/drawing/2014/main" id="{3BCDA120-FD08-4F23-822C-17573D573076}"/>
              </a:ext>
            </a:extLst>
          </p:cNvPr>
          <p:cNvPicPr>
            <a:picLocks noChangeAspect="1"/>
          </p:cNvPicPr>
          <p:nvPr userDrawn="1"/>
        </p:nvPicPr>
        <p:blipFill>
          <a:blip r:embed="rId3"/>
          <a:stretch>
            <a:fillRect/>
          </a:stretch>
        </p:blipFill>
        <p:spPr>
          <a:xfrm>
            <a:off x="2100457" y="879374"/>
            <a:ext cx="1896020" cy="4157832"/>
          </a:xfrm>
          <a:prstGeom prst="rect">
            <a:avLst/>
          </a:prstGeom>
        </p:spPr>
      </p:pic>
      <p:sp>
        <p:nvSpPr>
          <p:cNvPr id="19" name="PHẠM DUYÊN">
            <a:extLst>
              <a:ext uri="{FF2B5EF4-FFF2-40B4-BE49-F238E27FC236}">
                <a16:creationId xmlns:a16="http://schemas.microsoft.com/office/drawing/2014/main" id="{8084F99C-D59C-4098-B834-2695320AC4BE}"/>
              </a:ext>
            </a:extLst>
          </p:cNvPr>
          <p:cNvSpPr/>
          <p:nvPr userDrawn="1"/>
        </p:nvSpPr>
        <p:spPr>
          <a:xfrm flipH="1">
            <a:off x="0" y="6254151"/>
            <a:ext cx="12192000" cy="603849"/>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0" name="63">
            <a:extLst>
              <a:ext uri="{FF2B5EF4-FFF2-40B4-BE49-F238E27FC236}">
                <a16:creationId xmlns:a16="http://schemas.microsoft.com/office/drawing/2014/main" id="{77B07D87-CCEF-4463-BF58-240A8C9B3D23}"/>
              </a:ext>
            </a:extLst>
          </p:cNvPr>
          <p:cNvSpPr/>
          <p:nvPr userDrawn="1"/>
        </p:nvSpPr>
        <p:spPr>
          <a:xfrm>
            <a:off x="5309" y="-1326"/>
            <a:ext cx="12186692" cy="1933626"/>
          </a:xfrm>
          <a:custGeom>
            <a:avLst/>
            <a:gdLst>
              <a:gd name="connsiteX0" fmla="*/ 11228064 w 12305841"/>
              <a:gd name="connsiteY0" fmla="*/ 0 h 1933626"/>
              <a:gd name="connsiteX1" fmla="*/ 12305841 w 12305841"/>
              <a:gd name="connsiteY1" fmla="*/ 0 h 1933626"/>
              <a:gd name="connsiteX2" fmla="*/ 12305841 w 12305841"/>
              <a:gd name="connsiteY2" fmla="*/ 393287 h 1933626"/>
              <a:gd name="connsiteX3" fmla="*/ 12276808 w 12305841"/>
              <a:gd name="connsiteY3" fmla="*/ 402263 h 1933626"/>
              <a:gd name="connsiteX4" fmla="*/ 12049470 w 12305841"/>
              <a:gd name="connsiteY4" fmla="*/ 429815 h 1933626"/>
              <a:gd name="connsiteX5" fmla="*/ 11291005 w 12305841"/>
              <a:gd name="connsiteY5" fmla="*/ 77500 h 1933626"/>
              <a:gd name="connsiteX6" fmla="*/ 0 w 12305841"/>
              <a:gd name="connsiteY6" fmla="*/ 0 h 1933626"/>
              <a:gd name="connsiteX7" fmla="*/ 11211893 w 12305841"/>
              <a:gd name="connsiteY7" fmla="*/ 0 h 1933626"/>
              <a:gd name="connsiteX8" fmla="*/ 11211659 w 12305841"/>
              <a:gd name="connsiteY8" fmla="*/ 2398 h 1933626"/>
              <a:gd name="connsiteX9" fmla="*/ 9665212 w 12305841"/>
              <a:gd name="connsiteY9" fmla="*/ 1306270 h 1933626"/>
              <a:gd name="connsiteX10" fmla="*/ 8447151 w 12305841"/>
              <a:gd name="connsiteY10" fmla="*/ 712019 h 1933626"/>
              <a:gd name="connsiteX11" fmla="*/ 8440912 w 12305841"/>
              <a:gd name="connsiteY11" fmla="*/ 703389 h 1933626"/>
              <a:gd name="connsiteX12" fmla="*/ 8349789 w 12305841"/>
              <a:gd name="connsiteY12" fmla="*/ 936280 h 1933626"/>
              <a:gd name="connsiteX13" fmla="*/ 6453243 w 12305841"/>
              <a:gd name="connsiteY13" fmla="*/ 1933626 h 1933626"/>
              <a:gd name="connsiteX14" fmla="*/ 4436763 w 12305841"/>
              <a:gd name="connsiteY14" fmla="*/ 629754 h 1933626"/>
              <a:gd name="connsiteX15" fmla="*/ 4435336 w 12305841"/>
              <a:gd name="connsiteY15" fmla="*/ 618525 h 1933626"/>
              <a:gd name="connsiteX16" fmla="*/ 4418353 w 12305841"/>
              <a:gd name="connsiteY16" fmla="*/ 650889 h 1933626"/>
              <a:gd name="connsiteX17" fmla="*/ 3109422 w 12305841"/>
              <a:gd name="connsiteY17" fmla="*/ 1370851 h 1933626"/>
              <a:gd name="connsiteX18" fmla="*/ 1654953 w 12305841"/>
              <a:gd name="connsiteY18" fmla="*/ 373505 h 1933626"/>
              <a:gd name="connsiteX19" fmla="*/ 1575302 w 12305841"/>
              <a:gd name="connsiteY19" fmla="*/ 108059 h 1933626"/>
              <a:gd name="connsiteX20" fmla="*/ 1544784 w 12305841"/>
              <a:gd name="connsiteY20" fmla="*/ 152528 h 1933626"/>
              <a:gd name="connsiteX21" fmla="*/ 747142 w 12305841"/>
              <a:gd name="connsiteY21" fmla="*/ 549750 h 1933626"/>
              <a:gd name="connsiteX22" fmla="*/ 29607 w 12305841"/>
              <a:gd name="connsiteY22" fmla="*/ 240060 h 1933626"/>
              <a:gd name="connsiteX23" fmla="*/ 0 w 12305841"/>
              <a:gd name="connsiteY23" fmla="*/ 207709 h 193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05841" h="1933626">
                <a:moveTo>
                  <a:pt x="11228064" y="0"/>
                </a:moveTo>
                <a:lnTo>
                  <a:pt x="12305841" y="0"/>
                </a:lnTo>
                <a:lnTo>
                  <a:pt x="12305841" y="393287"/>
                </a:lnTo>
                <a:lnTo>
                  <a:pt x="12276808" y="402263"/>
                </a:lnTo>
                <a:cubicBezTo>
                  <a:pt x="12203376" y="420327"/>
                  <a:pt x="12127345" y="429815"/>
                  <a:pt x="12049470" y="429815"/>
                </a:cubicBezTo>
                <a:cubicBezTo>
                  <a:pt x="11757441" y="429815"/>
                  <a:pt x="11491330" y="296399"/>
                  <a:pt x="11291005" y="77500"/>
                </a:cubicBezTo>
                <a:close/>
                <a:moveTo>
                  <a:pt x="0" y="0"/>
                </a:moveTo>
                <a:lnTo>
                  <a:pt x="11211893" y="0"/>
                </a:lnTo>
                <a:lnTo>
                  <a:pt x="11211659" y="2398"/>
                </a:lnTo>
                <a:cubicBezTo>
                  <a:pt x="11064468" y="746517"/>
                  <a:pt x="10428028" y="1306270"/>
                  <a:pt x="9665212" y="1306270"/>
                </a:cubicBezTo>
                <a:cubicBezTo>
                  <a:pt x="9174829" y="1306270"/>
                  <a:pt x="8736675" y="1074943"/>
                  <a:pt x="8447151" y="712019"/>
                </a:cubicBezTo>
                <a:lnTo>
                  <a:pt x="8440912" y="703389"/>
                </a:lnTo>
                <a:lnTo>
                  <a:pt x="8349789" y="936280"/>
                </a:lnTo>
                <a:cubicBezTo>
                  <a:pt x="8037322" y="1522378"/>
                  <a:pt x="7305817" y="1933626"/>
                  <a:pt x="6453243" y="1933626"/>
                </a:cubicBezTo>
                <a:cubicBezTo>
                  <a:pt x="5458571" y="1933626"/>
                  <a:pt x="4628691" y="1373871"/>
                  <a:pt x="4436763" y="629754"/>
                </a:cubicBezTo>
                <a:lnTo>
                  <a:pt x="4435336" y="618525"/>
                </a:lnTo>
                <a:lnTo>
                  <a:pt x="4418353" y="650889"/>
                </a:lnTo>
                <a:cubicBezTo>
                  <a:pt x="4134683" y="1085262"/>
                  <a:pt x="3654292" y="1370851"/>
                  <a:pt x="3109422" y="1370851"/>
                </a:cubicBezTo>
                <a:cubicBezTo>
                  <a:pt x="2455579" y="1370851"/>
                  <a:pt x="1894585" y="959603"/>
                  <a:pt x="1654953" y="373505"/>
                </a:cubicBezTo>
                <a:lnTo>
                  <a:pt x="1575302" y="108059"/>
                </a:lnTo>
                <a:lnTo>
                  <a:pt x="1544784" y="152528"/>
                </a:lnTo>
                <a:cubicBezTo>
                  <a:pt x="1340650" y="397952"/>
                  <a:pt x="1058641" y="549750"/>
                  <a:pt x="747142" y="549750"/>
                </a:cubicBezTo>
                <a:cubicBezTo>
                  <a:pt x="474582" y="549750"/>
                  <a:pt x="224598" y="433530"/>
                  <a:pt x="29607" y="240060"/>
                </a:cubicBezTo>
                <a:lnTo>
                  <a:pt x="0" y="207709"/>
                </a:ln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1" name="21">
            <a:extLst>
              <a:ext uri="{FF2B5EF4-FFF2-40B4-BE49-F238E27FC236}">
                <a16:creationId xmlns:a16="http://schemas.microsoft.com/office/drawing/2014/main" id="{645C648F-4E0C-44D7-8E6C-377D366B3F33}"/>
              </a:ext>
            </a:extLst>
          </p:cNvPr>
          <p:cNvSpPr/>
          <p:nvPr userDrawn="1"/>
        </p:nvSpPr>
        <p:spPr>
          <a:xfrm>
            <a:off x="1"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98D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2" name="58">
            <a:extLst>
              <a:ext uri="{FF2B5EF4-FFF2-40B4-BE49-F238E27FC236}">
                <a16:creationId xmlns:a16="http://schemas.microsoft.com/office/drawing/2014/main" id="{2FE99999-830C-4F24-85B7-46A866E77291}"/>
              </a:ext>
            </a:extLst>
          </p:cNvPr>
          <p:cNvSpPr/>
          <p:nvPr userDrawn="1"/>
        </p:nvSpPr>
        <p:spPr>
          <a:xfrm rot="1532284">
            <a:off x="8205933" y="1075397"/>
            <a:ext cx="403104" cy="433137"/>
          </a:xfrm>
          <a:prstGeom prst="star5">
            <a:avLst>
              <a:gd name="adj" fmla="val 30364"/>
              <a:gd name="hf" fmla="val 105146"/>
              <a:gd name="vf" fmla="val 110557"/>
            </a:avLst>
          </a:prstGeom>
          <a:noFill/>
          <a:ln w="698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4" name="Picture 3">
            <a:extLst>
              <a:ext uri="{FF2B5EF4-FFF2-40B4-BE49-F238E27FC236}">
                <a16:creationId xmlns:a16="http://schemas.microsoft.com/office/drawing/2014/main" id="{CD456762-A5E8-4861-AD84-4AD8221260CA}"/>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4449196" y="357572"/>
            <a:ext cx="3958289" cy="947101"/>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59081132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 calcmode="lin" valueType="num">
                                          <p:cBhvr>
                                            <p:cTn id="24" dur="500" fill="hold"/>
                                            <p:tgtEl>
                                              <p:spTgt spid="22"/>
                                            </p:tgtEl>
                                            <p:attrNameLst>
                                              <p:attrName>style.rotation</p:attrName>
                                            </p:attrNameLst>
                                          </p:cBhvr>
                                          <p:tavLst>
                                            <p:tav tm="0">
                                              <p:val>
                                                <p:fltVal val="90"/>
                                              </p:val>
                                            </p:tav>
                                            <p:tav tm="100000">
                                              <p:val>
                                                <p:fltVal val="0"/>
                                              </p:val>
                                            </p:tav>
                                          </p:tavLst>
                                        </p:anim>
                                        <p:animEffect transition="in" filter="fade">
                                          <p:cBhvr>
                                            <p:cTn id="25" dur="500"/>
                                            <p:tgtEl>
                                              <p:spTgt spid="22"/>
                                            </p:tgtEl>
                                          </p:cBhvr>
                                        </p:animEffect>
                                      </p:childTnLst>
                                    </p:cTn>
                                  </p:par>
                                </p:childTnLst>
                              </p:cTn>
                            </p:par>
                            <p:par>
                              <p:cTn id="26" fill="hold">
                                <p:stCondLst>
                                  <p:cond delay="2250"/>
                                </p:stCondLst>
                                <p:childTnLst>
                                  <p:par>
                                    <p:cTn id="27" presetID="53" presetClass="entr" presetSubtype="16"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14:presetBounceEnd="56000">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14:bounceEnd="56000">
                                          <p:cBhvr additive="base">
                                            <p:cTn id="36" dur="1500" fill="hold"/>
                                            <p:tgtEl>
                                              <p:spTgt spid="5"/>
                                            </p:tgtEl>
                                            <p:attrNameLst>
                                              <p:attrName>ppt_x</p:attrName>
                                            </p:attrNameLst>
                                          </p:cBhvr>
                                          <p:tavLst>
                                            <p:tav tm="0">
                                              <p:val>
                                                <p:strVal val="#ppt_x"/>
                                              </p:val>
                                            </p:tav>
                                            <p:tav tm="100000">
                                              <p:val>
                                                <p:strVal val="#ppt_x"/>
                                              </p:val>
                                            </p:tav>
                                          </p:tavLst>
                                        </p:anim>
                                        <p:anim calcmode="lin" valueType="num" p14:bounceEnd="56000">
                                          <p:cBhvr additive="base">
                                            <p:cTn id="37" dur="1500" fill="hold"/>
                                            <p:tgtEl>
                                              <p:spTgt spid="5"/>
                                            </p:tgtEl>
                                            <p:attrNameLst>
                                              <p:attrName>ppt_y</p:attrName>
                                            </p:attrNameLst>
                                          </p:cBhvr>
                                          <p:tavLst>
                                            <p:tav tm="0">
                                              <p:val>
                                                <p:strVal val="0-#ppt_h/2"/>
                                              </p:val>
                                            </p:tav>
                                            <p:tav tm="100000">
                                              <p:val>
                                                <p:strVal val="#ppt_y"/>
                                              </p:val>
                                            </p:tav>
                                          </p:tavLst>
                                        </p:anim>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 calcmode="lin" valueType="num">
                                          <p:cBhvr>
                                            <p:cTn id="24" dur="500" fill="hold"/>
                                            <p:tgtEl>
                                              <p:spTgt spid="22"/>
                                            </p:tgtEl>
                                            <p:attrNameLst>
                                              <p:attrName>style.rotation</p:attrName>
                                            </p:attrNameLst>
                                          </p:cBhvr>
                                          <p:tavLst>
                                            <p:tav tm="0">
                                              <p:val>
                                                <p:fltVal val="90"/>
                                              </p:val>
                                            </p:tav>
                                            <p:tav tm="100000">
                                              <p:val>
                                                <p:fltVal val="0"/>
                                              </p:val>
                                            </p:tav>
                                          </p:tavLst>
                                        </p:anim>
                                        <p:animEffect transition="in" filter="fade">
                                          <p:cBhvr>
                                            <p:cTn id="25" dur="500"/>
                                            <p:tgtEl>
                                              <p:spTgt spid="22"/>
                                            </p:tgtEl>
                                          </p:cBhvr>
                                        </p:animEffect>
                                      </p:childTnLst>
                                    </p:cTn>
                                  </p:par>
                                </p:childTnLst>
                              </p:cTn>
                            </p:par>
                            <p:par>
                              <p:cTn id="26" fill="hold">
                                <p:stCondLst>
                                  <p:cond delay="2250"/>
                                </p:stCondLst>
                                <p:childTnLst>
                                  <p:par>
                                    <p:cTn id="27" presetID="53" presetClass="entr" presetSubtype="16"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1500" fill="hold"/>
                                            <p:tgtEl>
                                              <p:spTgt spid="5"/>
                                            </p:tgtEl>
                                            <p:attrNameLst>
                                              <p:attrName>ppt_x</p:attrName>
                                            </p:attrNameLst>
                                          </p:cBhvr>
                                          <p:tavLst>
                                            <p:tav tm="0">
                                              <p:val>
                                                <p:strVal val="#ppt_x"/>
                                              </p:val>
                                            </p:tav>
                                            <p:tav tm="100000">
                                              <p:val>
                                                <p:strVal val="#ppt_x"/>
                                              </p:val>
                                            </p:tav>
                                          </p:tavLst>
                                        </p:anim>
                                        <p:anim calcmode="lin" valueType="num">
                                          <p:cBhvr additive="base">
                                            <p:cTn id="37" dur="1500" fill="hold"/>
                                            <p:tgtEl>
                                              <p:spTgt spid="5"/>
                                            </p:tgtEl>
                                            <p:attrNameLst>
                                              <p:attrName>ppt_y</p:attrName>
                                            </p:attrNameLst>
                                          </p:cBhvr>
                                          <p:tavLst>
                                            <p:tav tm="0">
                                              <p:val>
                                                <p:strVal val="0-#ppt_h/2"/>
                                              </p:val>
                                            </p:tav>
                                            <p:tav tm="100000">
                                              <p:val>
                                                <p:strVal val="#ppt_y"/>
                                              </p:val>
                                            </p:tav>
                                          </p:tavLst>
                                        </p:anim>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22" grpId="0" animBg="1"/>
        </p:bldLst>
      </p:timing>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1">
            <a:extLst>
              <a:ext uri="{FF2B5EF4-FFF2-40B4-BE49-F238E27FC236}">
                <a16:creationId xmlns:a16="http://schemas.microsoft.com/office/drawing/2014/main" id="{EC64243C-7245-4694-99D3-5A6DBFE7E5FB}"/>
              </a:ext>
            </a:extLst>
          </p:cNvPr>
          <p:cNvSpPr/>
          <p:nvPr userDrawn="1"/>
        </p:nvSpPr>
        <p:spPr>
          <a:xfrm>
            <a:off x="0" y="0"/>
            <a:ext cx="12192000" cy="6858000"/>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98D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025812172"/>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1">
            <a:extLst>
              <a:ext uri="{FF2B5EF4-FFF2-40B4-BE49-F238E27FC236}">
                <a16:creationId xmlns:a16="http://schemas.microsoft.com/office/drawing/2014/main" id="{8883987F-900F-4386-A0D2-DEBDBB3ECFF7}"/>
              </a:ext>
            </a:extLst>
          </p:cNvPr>
          <p:cNvSpPr/>
          <p:nvPr userDrawn="1"/>
        </p:nvSpPr>
        <p:spPr>
          <a:xfrm>
            <a:off x="0" y="0"/>
            <a:ext cx="12192000" cy="6858000"/>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21">
            <a:extLst>
              <a:ext uri="{FF2B5EF4-FFF2-40B4-BE49-F238E27FC236}">
                <a16:creationId xmlns:a16="http://schemas.microsoft.com/office/drawing/2014/main" id="{3F484353-92E8-42C9-99ED-6A8DABF85A20}"/>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98D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121478F8-1B35-4C5E-9FA6-C0502DEA3CC7}"/>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3663100056"/>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8" name="1">
            <a:extLst>
              <a:ext uri="{FF2B5EF4-FFF2-40B4-BE49-F238E27FC236}">
                <a16:creationId xmlns:a16="http://schemas.microsoft.com/office/drawing/2014/main" id="{15BA95EC-ACBB-49DF-8BA5-24B527666249}"/>
              </a:ext>
            </a:extLst>
          </p:cNvPr>
          <p:cNvSpPr/>
          <p:nvPr userDrawn="1"/>
        </p:nvSpPr>
        <p:spPr>
          <a:xfrm>
            <a:off x="0" y="0"/>
            <a:ext cx="12192000" cy="6858000"/>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21">
            <a:extLst>
              <a:ext uri="{FF2B5EF4-FFF2-40B4-BE49-F238E27FC236}">
                <a16:creationId xmlns:a16="http://schemas.microsoft.com/office/drawing/2014/main" id="{63F60B92-DF4D-4EF5-AF30-8D7FD1530E49}"/>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98D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2" name="PHẠM DUYÊN">
            <a:extLst>
              <a:ext uri="{FF2B5EF4-FFF2-40B4-BE49-F238E27FC236}">
                <a16:creationId xmlns:a16="http://schemas.microsoft.com/office/drawing/2014/main" id="{C73D6423-0886-4A04-8403-71BB77ECE201}"/>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cxnSp>
        <p:nvCxnSpPr>
          <p:cNvPr id="11" name="97">
            <a:extLst>
              <a:ext uri="{FF2B5EF4-FFF2-40B4-BE49-F238E27FC236}">
                <a16:creationId xmlns:a16="http://schemas.microsoft.com/office/drawing/2014/main" id="{23EAD84B-CA07-4073-9A80-75CD5791E056}"/>
              </a:ext>
            </a:extLst>
          </p:cNvPr>
          <p:cNvCxnSpPr>
            <a:cxnSpLocks/>
          </p:cNvCxnSpPr>
          <p:nvPr userDrawn="1"/>
        </p:nvCxnSpPr>
        <p:spPr>
          <a:xfrm>
            <a:off x="336892"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01">
            <a:extLst>
              <a:ext uri="{FF2B5EF4-FFF2-40B4-BE49-F238E27FC236}">
                <a16:creationId xmlns:a16="http://schemas.microsoft.com/office/drawing/2014/main" id="{A51429CE-22C6-436F-BB4F-BDE6E1C14ABE}"/>
              </a:ext>
            </a:extLst>
          </p:cNvPr>
          <p:cNvCxnSpPr>
            <a:cxnSpLocks/>
          </p:cNvCxnSpPr>
          <p:nvPr userDrawn="1"/>
        </p:nvCxnSpPr>
        <p:spPr>
          <a:xfrm>
            <a:off x="336892"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97">
            <a:extLst>
              <a:ext uri="{FF2B5EF4-FFF2-40B4-BE49-F238E27FC236}">
                <a16:creationId xmlns:a16="http://schemas.microsoft.com/office/drawing/2014/main" id="{76F5E8FB-E764-4C8A-97D5-BC0EDF6FFBE8}"/>
              </a:ext>
            </a:extLst>
          </p:cNvPr>
          <p:cNvCxnSpPr>
            <a:cxnSpLocks/>
          </p:cNvCxnSpPr>
          <p:nvPr userDrawn="1"/>
        </p:nvCxnSpPr>
        <p:spPr>
          <a:xfrm>
            <a:off x="7892174"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101">
            <a:extLst>
              <a:ext uri="{FF2B5EF4-FFF2-40B4-BE49-F238E27FC236}">
                <a16:creationId xmlns:a16="http://schemas.microsoft.com/office/drawing/2014/main" id="{DA75C233-071E-4117-9D66-8A70A58EA5C1}"/>
              </a:ext>
            </a:extLst>
          </p:cNvPr>
          <p:cNvCxnSpPr>
            <a:cxnSpLocks/>
          </p:cNvCxnSpPr>
          <p:nvPr userDrawn="1"/>
        </p:nvCxnSpPr>
        <p:spPr>
          <a:xfrm>
            <a:off x="7892174"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D38E49A-9041-4B73-98D3-957AB88535B7}"/>
              </a:ext>
            </a:extLst>
          </p:cNvPr>
          <p:cNvPicPr>
            <a:picLocks noChangeAspect="1"/>
          </p:cNvPicPr>
          <p:nvPr userDrawn="1"/>
        </p:nvPicPr>
        <p:blipFill>
          <a:blip r:embed="rId2"/>
          <a:stretch>
            <a:fillRect/>
          </a:stretch>
        </p:blipFill>
        <p:spPr>
          <a:xfrm>
            <a:off x="4176974" y="185777"/>
            <a:ext cx="3794009" cy="1170529"/>
          </a:xfrm>
          <a:prstGeom prst="rect">
            <a:avLst/>
          </a:prstGeom>
        </p:spPr>
      </p:pic>
    </p:spTree>
    <p:extLst>
      <p:ext uri="{BB962C8B-B14F-4D97-AF65-F5344CB8AC3E}">
        <p14:creationId xmlns:p14="http://schemas.microsoft.com/office/powerpoint/2010/main" val="847923031"/>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1+#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25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out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21">
            <a:extLst>
              <a:ext uri="{FF2B5EF4-FFF2-40B4-BE49-F238E27FC236}">
                <a16:creationId xmlns:a16="http://schemas.microsoft.com/office/drawing/2014/main" id="{AD8B58F5-9D15-4881-96AB-E65B3961E58E}"/>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98D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DD7D16B4-121F-4E86-AFAE-C0F2A8FB7EE4}"/>
              </a:ext>
            </a:extLst>
          </p:cNvPr>
          <p:cNvSpPr/>
          <p:nvPr userDrawn="1"/>
        </p:nvSpPr>
        <p:spPr>
          <a:xfrm flipH="1">
            <a:off x="0" y="6221691"/>
            <a:ext cx="12192000" cy="636309"/>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4" name="Picture 3">
            <a:extLst>
              <a:ext uri="{FF2B5EF4-FFF2-40B4-BE49-F238E27FC236}">
                <a16:creationId xmlns:a16="http://schemas.microsoft.com/office/drawing/2014/main" id="{7E41046C-0EA5-431E-B783-D8D8DEBC86D2}"/>
              </a:ext>
            </a:extLst>
          </p:cNvPr>
          <p:cNvPicPr>
            <a:picLocks noChangeAspect="1"/>
          </p:cNvPicPr>
          <p:nvPr userDrawn="1"/>
        </p:nvPicPr>
        <p:blipFill>
          <a:blip r:embed="rId2"/>
          <a:stretch>
            <a:fillRect/>
          </a:stretch>
        </p:blipFill>
        <p:spPr>
          <a:xfrm>
            <a:off x="-11683019" y="2999195"/>
            <a:ext cx="810838" cy="859611"/>
          </a:xfrm>
          <a:prstGeom prst="rect">
            <a:avLst/>
          </a:prstGeom>
        </p:spPr>
      </p:pic>
      <p:pic>
        <p:nvPicPr>
          <p:cNvPr id="5" name="Picture 4">
            <a:extLst>
              <a:ext uri="{FF2B5EF4-FFF2-40B4-BE49-F238E27FC236}">
                <a16:creationId xmlns:a16="http://schemas.microsoft.com/office/drawing/2014/main" id="{C1818B08-3E26-4350-9848-7C5951A8E15F}"/>
              </a:ext>
            </a:extLst>
          </p:cNvPr>
          <p:cNvPicPr>
            <a:picLocks noChangeAspect="1"/>
          </p:cNvPicPr>
          <p:nvPr userDrawn="1"/>
        </p:nvPicPr>
        <p:blipFill>
          <a:blip r:embed="rId2"/>
          <a:stretch>
            <a:fillRect/>
          </a:stretch>
        </p:blipFill>
        <p:spPr>
          <a:xfrm>
            <a:off x="5690581" y="13534721"/>
            <a:ext cx="810838" cy="859611"/>
          </a:xfrm>
          <a:prstGeom prst="rect">
            <a:avLst/>
          </a:prstGeom>
        </p:spPr>
      </p:pic>
      <p:pic>
        <p:nvPicPr>
          <p:cNvPr id="6" name="Picture 5">
            <a:extLst>
              <a:ext uri="{FF2B5EF4-FFF2-40B4-BE49-F238E27FC236}">
                <a16:creationId xmlns:a16="http://schemas.microsoft.com/office/drawing/2014/main" id="{BBF47B7B-BCA2-4E31-A253-420F3D349FA2}"/>
              </a:ext>
            </a:extLst>
          </p:cNvPr>
          <p:cNvPicPr>
            <a:picLocks noChangeAspect="1"/>
          </p:cNvPicPr>
          <p:nvPr userDrawn="1"/>
        </p:nvPicPr>
        <p:blipFill>
          <a:blip r:embed="rId2"/>
          <a:stretch>
            <a:fillRect/>
          </a:stretch>
        </p:blipFill>
        <p:spPr>
          <a:xfrm>
            <a:off x="23064181" y="2999195"/>
            <a:ext cx="810838" cy="859611"/>
          </a:xfrm>
          <a:prstGeom prst="rect">
            <a:avLst/>
          </a:prstGeom>
        </p:spPr>
      </p:pic>
      <p:pic>
        <p:nvPicPr>
          <p:cNvPr id="7" name="Picture 6">
            <a:extLst>
              <a:ext uri="{FF2B5EF4-FFF2-40B4-BE49-F238E27FC236}">
                <a16:creationId xmlns:a16="http://schemas.microsoft.com/office/drawing/2014/main" id="{F74560EF-B19B-44B9-9E2F-7962B55870FC}"/>
              </a:ext>
            </a:extLst>
          </p:cNvPr>
          <p:cNvPicPr>
            <a:picLocks noChangeAspect="1"/>
          </p:cNvPicPr>
          <p:nvPr userDrawn="1"/>
        </p:nvPicPr>
        <p:blipFill>
          <a:blip r:embed="rId2"/>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343137580"/>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6D7266F4-BF6D-428C-9519-4902EAECDB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ECCF764-E5F8-4985-8CA5-6B44000F3A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0621B5-79FC-4B38-86F6-37FFD3F288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4906C-6B6D-457A-9B0D-D0E3FF697B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AF918C-415C-4299-9F97-D5FD12D3444D}" type="datetimeFigureOut">
              <a:rPr lang="en-US" smtClean="0"/>
              <a:t>7/21/2023</a:t>
            </a:fld>
            <a:endParaRPr lang="en-US"/>
          </a:p>
        </p:txBody>
      </p:sp>
      <p:sp>
        <p:nvSpPr>
          <p:cNvPr id="5" name="Footer Placeholder 4">
            <a:extLst>
              <a:ext uri="{FF2B5EF4-FFF2-40B4-BE49-F238E27FC236}">
                <a16:creationId xmlns:a16="http://schemas.microsoft.com/office/drawing/2014/main" id="{0E6B0A12-9D9C-4C2E-BD38-CA115F9EC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9EC5B7-FBD3-4184-A73A-C0916646E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AD753B-A9D4-4EC9-8DC5-93D937E40A9C}" type="slidenum">
              <a:rPr lang="en-US" smtClean="0"/>
              <a:t>‹#›</a:t>
            </a:fld>
            <a:endParaRPr lang="en-US"/>
          </a:p>
        </p:txBody>
      </p:sp>
      <p:pic>
        <p:nvPicPr>
          <p:cNvPr id="7" name="Picture 6">
            <a:extLst>
              <a:ext uri="{FF2B5EF4-FFF2-40B4-BE49-F238E27FC236}">
                <a16:creationId xmlns:a16="http://schemas.microsoft.com/office/drawing/2014/main" id="{7E41046C-0EA5-431E-B783-D8D8DEBC86D2}"/>
              </a:ext>
            </a:extLst>
          </p:cNvPr>
          <p:cNvPicPr>
            <a:picLocks noChangeAspect="1"/>
          </p:cNvPicPr>
          <p:nvPr userDrawn="1"/>
        </p:nvPicPr>
        <p:blipFill>
          <a:blip r:embed="rId8"/>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C1818B08-3E26-4350-9848-7C5951A8E15F}"/>
              </a:ext>
            </a:extLst>
          </p:cNvPr>
          <p:cNvPicPr>
            <a:picLocks noChangeAspect="1"/>
          </p:cNvPicPr>
          <p:nvPr userDrawn="1"/>
        </p:nvPicPr>
        <p:blipFill>
          <a:blip r:embed="rId8"/>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BBF47B7B-BCA2-4E31-A253-420F3D349FA2}"/>
              </a:ext>
            </a:extLst>
          </p:cNvPr>
          <p:cNvPicPr>
            <a:picLocks noChangeAspect="1"/>
          </p:cNvPicPr>
          <p:nvPr userDrawn="1"/>
        </p:nvPicPr>
        <p:blipFill>
          <a:blip r:embed="rId8"/>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8"/>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30851487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0" r:id="rId4"/>
    <p:sldLayoutId id="2147483651" r:id="rId5"/>
  </p:sldLayoutIdLst>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C96F0B-CEBE-3951-5234-0806B108E172}"/>
              </a:ext>
            </a:extLst>
          </p:cNvPr>
          <p:cNvPicPr>
            <a:picLocks noChangeAspect="1"/>
          </p:cNvPicPr>
          <p:nvPr/>
        </p:nvPicPr>
        <p:blipFill>
          <a:blip r:embed="rId2"/>
          <a:stretch>
            <a:fillRect/>
          </a:stretch>
        </p:blipFill>
        <p:spPr>
          <a:xfrm>
            <a:off x="2356006" y="1701582"/>
            <a:ext cx="7390894" cy="4296650"/>
          </a:xfrm>
          <a:prstGeom prst="rect">
            <a:avLst/>
          </a:prstGeom>
        </p:spPr>
      </p:pic>
      <p:pic>
        <p:nvPicPr>
          <p:cNvPr id="3" name="Picture 2">
            <a:extLst>
              <a:ext uri="{FF2B5EF4-FFF2-40B4-BE49-F238E27FC236}">
                <a16:creationId xmlns:a16="http://schemas.microsoft.com/office/drawing/2014/main" id="{4BCA9F9E-A44F-DD55-455F-FA1DD9BE9A9D}"/>
              </a:ext>
            </a:extLst>
          </p:cNvPr>
          <p:cNvPicPr>
            <a:picLocks noChangeAspect="1"/>
          </p:cNvPicPr>
          <p:nvPr/>
        </p:nvPicPr>
        <p:blipFill>
          <a:blip r:embed="rId3"/>
          <a:stretch>
            <a:fillRect/>
          </a:stretch>
        </p:blipFill>
        <p:spPr>
          <a:xfrm>
            <a:off x="1303891" y="6116173"/>
            <a:ext cx="4468755" cy="762066"/>
          </a:xfrm>
          <a:prstGeom prst="rect">
            <a:avLst/>
          </a:prstGeom>
        </p:spPr>
      </p:pic>
      <p:pic>
        <p:nvPicPr>
          <p:cNvPr id="4" name="Picture 3">
            <a:extLst>
              <a:ext uri="{FF2B5EF4-FFF2-40B4-BE49-F238E27FC236}">
                <a16:creationId xmlns:a16="http://schemas.microsoft.com/office/drawing/2014/main" id="{6A19D929-927B-3A5A-D99E-394FB5CE3F72}"/>
              </a:ext>
            </a:extLst>
          </p:cNvPr>
          <p:cNvPicPr>
            <a:picLocks noChangeAspect="1"/>
          </p:cNvPicPr>
          <p:nvPr/>
        </p:nvPicPr>
        <p:blipFill>
          <a:blip r:embed="rId3"/>
          <a:stretch>
            <a:fillRect/>
          </a:stretch>
        </p:blipFill>
        <p:spPr>
          <a:xfrm>
            <a:off x="6488644" y="6116173"/>
            <a:ext cx="4468755" cy="762066"/>
          </a:xfrm>
          <a:prstGeom prst="rect">
            <a:avLst/>
          </a:prstGeom>
        </p:spPr>
      </p:pic>
      <p:sp>
        <p:nvSpPr>
          <p:cNvPr id="5" name="矩形 7">
            <a:extLst>
              <a:ext uri="{FF2B5EF4-FFF2-40B4-BE49-F238E27FC236}">
                <a16:creationId xmlns:a16="http://schemas.microsoft.com/office/drawing/2014/main" id="{AAE809A6-8BC9-EAC9-DC69-D5BA115B2A3B}"/>
              </a:ext>
            </a:extLst>
          </p:cNvPr>
          <p:cNvSpPr/>
          <p:nvPr/>
        </p:nvSpPr>
        <p:spPr>
          <a:xfrm>
            <a:off x="1723803" y="3293661"/>
            <a:ext cx="8655297" cy="1569660"/>
          </a:xfrm>
          <a:prstGeom prst="rect">
            <a:avLst/>
          </a:prstGeom>
        </p:spPr>
        <p:txBody>
          <a:bodyPr wrap="square">
            <a:spAutoFit/>
            <a:scene3d>
              <a:camera prst="orthographicFront"/>
              <a:lightRig rig="threePt" dir="t"/>
            </a:scene3d>
            <a:sp3d contourW="12700"/>
          </a:bodyPr>
          <a:lstStyle/>
          <a:p>
            <a:pPr algn="ctr"/>
            <a:r>
              <a:rPr lang="en-US" altLang="zh-CN" sz="9600" b="1" dirty="0">
                <a:ln w="15875">
                  <a:noFill/>
                </a:ln>
                <a:solidFill>
                  <a:srgbClr val="FF000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TIẾNG VIỆT 1</a:t>
            </a:r>
          </a:p>
        </p:txBody>
      </p:sp>
      <p:sp>
        <p:nvSpPr>
          <p:cNvPr id="6" name="矩形 7">
            <a:extLst>
              <a:ext uri="{FF2B5EF4-FFF2-40B4-BE49-F238E27FC236}">
                <a16:creationId xmlns:a16="http://schemas.microsoft.com/office/drawing/2014/main" id="{04C88E91-E79E-9050-76C7-10F6B205B8DA}"/>
              </a:ext>
            </a:extLst>
          </p:cNvPr>
          <p:cNvSpPr/>
          <p:nvPr/>
        </p:nvSpPr>
        <p:spPr>
          <a:xfrm>
            <a:off x="1723804" y="608030"/>
            <a:ext cx="8655297" cy="769441"/>
          </a:xfrm>
          <a:prstGeom prst="rect">
            <a:avLst/>
          </a:prstGeom>
        </p:spPr>
        <p:txBody>
          <a:bodyPr wrap="square">
            <a:spAutoFit/>
            <a:scene3d>
              <a:camera prst="orthographicFront"/>
              <a:lightRig rig="threePt" dir="t"/>
            </a:scene3d>
            <a:sp3d contourW="12700"/>
          </a:bodyPr>
          <a:lstStyle/>
          <a:p>
            <a:pPr algn="ctr"/>
            <a:r>
              <a:rPr lang="en-US" altLang="zh-CN" sz="4400" b="1" dirty="0">
                <a:ln w="15875">
                  <a:noFill/>
                </a:ln>
                <a:solidFill>
                  <a:srgbClr val="0000FF"/>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Tree>
    <p:extLst>
      <p:ext uri="{BB962C8B-B14F-4D97-AF65-F5344CB8AC3E}">
        <p14:creationId xmlns:p14="http://schemas.microsoft.com/office/powerpoint/2010/main" val="4125111030"/>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23FBA96-5292-45C4-9612-B198A0F91ED6}"/>
              </a:ext>
            </a:extLst>
          </p:cNvPr>
          <p:cNvGrpSpPr/>
          <p:nvPr/>
        </p:nvGrpSpPr>
        <p:grpSpPr>
          <a:xfrm>
            <a:off x="167545" y="253391"/>
            <a:ext cx="751669" cy="871031"/>
            <a:chOff x="280521" y="477537"/>
            <a:chExt cx="898429" cy="1041095"/>
          </a:xfrm>
        </p:grpSpPr>
        <p:pic>
          <p:nvPicPr>
            <p:cNvPr id="9" name="Picture 8">
              <a:extLst>
                <a:ext uri="{FF2B5EF4-FFF2-40B4-BE49-F238E27FC236}">
                  <a16:creationId xmlns:a16="http://schemas.microsoft.com/office/drawing/2014/main" id="{5073834D-595E-4560-AE21-060F77426D9F}"/>
                </a:ext>
              </a:extLst>
            </p:cNvPr>
            <p:cNvPicPr>
              <a:picLocks noChangeAspect="1"/>
            </p:cNvPicPr>
            <p:nvPr/>
          </p:nvPicPr>
          <p:blipFill>
            <a:blip r:embed="rId2"/>
            <a:stretch>
              <a:fillRect/>
            </a:stretch>
          </p:blipFill>
          <p:spPr>
            <a:xfrm>
              <a:off x="280521" y="595092"/>
              <a:ext cx="898429" cy="923540"/>
            </a:xfrm>
            <a:prstGeom prst="rect">
              <a:avLst/>
            </a:prstGeom>
          </p:spPr>
        </p:pic>
        <p:sp>
          <p:nvSpPr>
            <p:cNvPr id="10" name="TextBox 9">
              <a:extLst>
                <a:ext uri="{FF2B5EF4-FFF2-40B4-BE49-F238E27FC236}">
                  <a16:creationId xmlns:a16="http://schemas.microsoft.com/office/drawing/2014/main" id="{7603D469-0788-4146-92E4-48E3CCE0BBF1}"/>
                </a:ext>
              </a:extLst>
            </p:cNvPr>
            <p:cNvSpPr txBox="1"/>
            <p:nvPr/>
          </p:nvSpPr>
          <p:spPr>
            <a:xfrm>
              <a:off x="392973" y="477537"/>
              <a:ext cx="263111" cy="1030031"/>
            </a:xfrm>
            <a:prstGeom prst="rect">
              <a:avLst/>
            </a:prstGeom>
            <a:noFill/>
          </p:spPr>
          <p:txBody>
            <a:bodyPr wrap="square" rtlCol="0">
              <a:spAutoFit/>
            </a:bodyPr>
            <a:lstStyle/>
            <a:p>
              <a:r>
                <a:rPr lang="en-US" sz="5000" dirty="0">
                  <a:solidFill>
                    <a:schemeClr val="bg1"/>
                  </a:solidFill>
                  <a:latin typeface="Arial Rounded MT Bold" panose="020F0704030504030204" pitchFamily="34" charset="0"/>
                </a:rPr>
                <a:t>5</a:t>
              </a:r>
            </a:p>
          </p:txBody>
        </p:sp>
      </p:grpSp>
      <p:pic>
        <p:nvPicPr>
          <p:cNvPr id="11" name="Picture 10" descr="A picture containing toy, doll, child&#10;&#10;Description automatically generated">
            <a:extLst>
              <a:ext uri="{FF2B5EF4-FFF2-40B4-BE49-F238E27FC236}">
                <a16:creationId xmlns:a16="http://schemas.microsoft.com/office/drawing/2014/main" id="{59DCA76F-0042-4EF4-87E4-358C14EF7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9791" y="2282931"/>
            <a:ext cx="5632418" cy="4575069"/>
          </a:xfrm>
          <a:prstGeom prst="rect">
            <a:avLst/>
          </a:prstGeom>
        </p:spPr>
      </p:pic>
      <p:sp>
        <p:nvSpPr>
          <p:cNvPr id="13" name="TextBox 12">
            <a:extLst>
              <a:ext uri="{FF2B5EF4-FFF2-40B4-BE49-F238E27FC236}">
                <a16:creationId xmlns:a16="http://schemas.microsoft.com/office/drawing/2014/main" id="{687F3F31-FB8C-45C9-BC5B-B236D6506777}"/>
              </a:ext>
            </a:extLst>
          </p:cNvPr>
          <p:cNvSpPr txBox="1"/>
          <p:nvPr/>
        </p:nvSpPr>
        <p:spPr>
          <a:xfrm>
            <a:off x="261628" y="978512"/>
            <a:ext cx="11539511" cy="2308324"/>
          </a:xfrm>
          <a:prstGeom prst="rect">
            <a:avLst/>
          </a:prstGeom>
          <a:noFill/>
        </p:spPr>
        <p:txBody>
          <a:bodyPr wrap="square">
            <a:spAutoFit/>
          </a:bodyPr>
          <a:lstStyle/>
          <a:p>
            <a:pPr algn="just"/>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a.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Tìm</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đọc</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một</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tập</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truyện</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b.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về</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một</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tập</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truyện</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đó</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extLst>
              <a:ext uri="{FF2B5EF4-FFF2-40B4-BE49-F238E27FC236}">
                <a16:creationId xmlns:a16="http://schemas.microsoft.com/office/drawing/2014/main" id="{9ACDCB3E-8CE5-48AD-B183-6B51F6F2B0E0}"/>
              </a:ext>
            </a:extLst>
          </p:cNvPr>
          <p:cNvPicPr>
            <a:picLocks noChangeAspect="1"/>
          </p:cNvPicPr>
          <p:nvPr/>
        </p:nvPicPr>
        <p:blipFill>
          <a:blip r:embed="rId4"/>
          <a:stretch>
            <a:fillRect/>
          </a:stretch>
        </p:blipFill>
        <p:spPr>
          <a:xfrm>
            <a:off x="919213" y="276422"/>
            <a:ext cx="4179673" cy="817227"/>
          </a:xfrm>
          <a:prstGeom prst="rect">
            <a:avLst/>
          </a:prstGeom>
        </p:spPr>
      </p:pic>
    </p:spTree>
    <p:extLst>
      <p:ext uri="{BB962C8B-B14F-4D97-AF65-F5344CB8AC3E}">
        <p14:creationId xmlns:p14="http://schemas.microsoft.com/office/powerpoint/2010/main" val="29785480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250" fill="hold"/>
                                        <p:tgtEl>
                                          <p:spTgt spid="8"/>
                                        </p:tgtEl>
                                        <p:attrNameLst>
                                          <p:attrName>ppt_w</p:attrName>
                                        </p:attrNameLst>
                                      </p:cBhvr>
                                      <p:tavLst>
                                        <p:tav tm="0">
                                          <p:val>
                                            <p:fltVal val="0"/>
                                          </p:val>
                                        </p:tav>
                                        <p:tav tm="100000">
                                          <p:val>
                                            <p:strVal val="#ppt_w"/>
                                          </p:val>
                                        </p:tav>
                                      </p:tavLst>
                                    </p:anim>
                                    <p:anim calcmode="lin" valueType="num">
                                      <p:cBhvr>
                                        <p:cTn id="8" dur="1250" fill="hold"/>
                                        <p:tgtEl>
                                          <p:spTgt spid="8"/>
                                        </p:tgtEl>
                                        <p:attrNameLst>
                                          <p:attrName>ppt_h</p:attrName>
                                        </p:attrNameLst>
                                      </p:cBhvr>
                                      <p:tavLst>
                                        <p:tav tm="0">
                                          <p:val>
                                            <p:fltVal val="0"/>
                                          </p:val>
                                        </p:tav>
                                        <p:tav tm="100000">
                                          <p:val>
                                            <p:strVal val="#ppt_h"/>
                                          </p:val>
                                        </p:tav>
                                      </p:tavLst>
                                    </p:anim>
                                    <p:animEffect transition="in" filter="fade">
                                      <p:cBhvr>
                                        <p:cTn id="9" dur="1250"/>
                                        <p:tgtEl>
                                          <p:spTgt spid="8"/>
                                        </p:tgtEl>
                                      </p:cBhvr>
                                    </p:animEffect>
                                  </p:childTnLst>
                                </p:cTn>
                              </p:par>
                            </p:childTnLst>
                          </p:cTn>
                        </p:par>
                        <p:par>
                          <p:cTn id="10" fill="hold">
                            <p:stCondLst>
                              <p:cond delay="1250"/>
                            </p:stCondLst>
                            <p:childTnLst>
                              <p:par>
                                <p:cTn id="11" presetID="22" presetClass="entr" presetSubtype="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75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7">
            <a:extLst>
              <a:ext uri="{FF2B5EF4-FFF2-40B4-BE49-F238E27FC236}">
                <a16:creationId xmlns:a16="http://schemas.microsoft.com/office/drawing/2014/main" id="{B23C9BFB-BF91-44EE-B813-DDBF4497B5F3}"/>
              </a:ext>
            </a:extLst>
          </p:cNvPr>
          <p:cNvSpPr>
            <a:spLocks noEditPoints="1"/>
          </p:cNvSpPr>
          <p:nvPr/>
        </p:nvSpPr>
        <p:spPr bwMode="auto">
          <a:xfrm>
            <a:off x="2515696" y="919700"/>
            <a:ext cx="7070096" cy="4942400"/>
          </a:xfrm>
          <a:custGeom>
            <a:avLst/>
            <a:gdLst>
              <a:gd name="T0" fmla="*/ 74 w 358"/>
              <a:gd name="T1" fmla="*/ 230 h 250"/>
              <a:gd name="T2" fmla="*/ 60 w 358"/>
              <a:gd name="T3" fmla="*/ 228 h 250"/>
              <a:gd name="T4" fmla="*/ 43 w 358"/>
              <a:gd name="T5" fmla="*/ 231 h 250"/>
              <a:gd name="T6" fmla="*/ 40 w 358"/>
              <a:gd name="T7" fmla="*/ 232 h 250"/>
              <a:gd name="T8" fmla="*/ 1 w 358"/>
              <a:gd name="T9" fmla="*/ 78 h 250"/>
              <a:gd name="T10" fmla="*/ 0 w 358"/>
              <a:gd name="T11" fmla="*/ 74 h 250"/>
              <a:gd name="T12" fmla="*/ 12 w 358"/>
              <a:gd name="T13" fmla="*/ 79 h 250"/>
              <a:gd name="T14" fmla="*/ 36 w 358"/>
              <a:gd name="T15" fmla="*/ 64 h 250"/>
              <a:gd name="T16" fmla="*/ 47 w 358"/>
              <a:gd name="T17" fmla="*/ 35 h 250"/>
              <a:gd name="T18" fmla="*/ 46 w 358"/>
              <a:gd name="T19" fmla="*/ 28 h 250"/>
              <a:gd name="T20" fmla="*/ 50 w 358"/>
              <a:gd name="T21" fmla="*/ 26 h 250"/>
              <a:gd name="T22" fmla="*/ 51 w 358"/>
              <a:gd name="T23" fmla="*/ 30 h 250"/>
              <a:gd name="T24" fmla="*/ 62 w 358"/>
              <a:gd name="T25" fmla="*/ 26 h 250"/>
              <a:gd name="T26" fmla="*/ 86 w 358"/>
              <a:gd name="T27" fmla="*/ 22 h 250"/>
              <a:gd name="T28" fmla="*/ 155 w 358"/>
              <a:gd name="T29" fmla="*/ 14 h 250"/>
              <a:gd name="T30" fmla="*/ 275 w 358"/>
              <a:gd name="T31" fmla="*/ 1 h 250"/>
              <a:gd name="T32" fmla="*/ 277 w 358"/>
              <a:gd name="T33" fmla="*/ 2 h 250"/>
              <a:gd name="T34" fmla="*/ 304 w 358"/>
              <a:gd name="T35" fmla="*/ 30 h 250"/>
              <a:gd name="T36" fmla="*/ 317 w 358"/>
              <a:gd name="T37" fmla="*/ 28 h 250"/>
              <a:gd name="T38" fmla="*/ 319 w 358"/>
              <a:gd name="T39" fmla="*/ 29 h 250"/>
              <a:gd name="T40" fmla="*/ 358 w 358"/>
              <a:gd name="T41" fmla="*/ 134 h 250"/>
              <a:gd name="T42" fmla="*/ 358 w 358"/>
              <a:gd name="T43" fmla="*/ 135 h 250"/>
              <a:gd name="T44" fmla="*/ 348 w 358"/>
              <a:gd name="T45" fmla="*/ 155 h 250"/>
              <a:gd name="T46" fmla="*/ 339 w 358"/>
              <a:gd name="T47" fmla="*/ 176 h 250"/>
              <a:gd name="T48" fmla="*/ 343 w 358"/>
              <a:gd name="T49" fmla="*/ 186 h 250"/>
              <a:gd name="T50" fmla="*/ 342 w 358"/>
              <a:gd name="T51" fmla="*/ 190 h 250"/>
              <a:gd name="T52" fmla="*/ 134 w 358"/>
              <a:gd name="T53" fmla="*/ 238 h 250"/>
              <a:gd name="T54" fmla="*/ 98 w 358"/>
              <a:gd name="T55" fmla="*/ 249 h 250"/>
              <a:gd name="T56" fmla="*/ 95 w 358"/>
              <a:gd name="T57" fmla="*/ 249 h 250"/>
              <a:gd name="T58" fmla="*/ 75 w 358"/>
              <a:gd name="T59" fmla="*/ 226 h 250"/>
              <a:gd name="T60" fmla="*/ 97 w 358"/>
              <a:gd name="T61" fmla="*/ 245 h 250"/>
              <a:gd name="T62" fmla="*/ 133 w 358"/>
              <a:gd name="T63" fmla="*/ 234 h 250"/>
              <a:gd name="T64" fmla="*/ 207 w 358"/>
              <a:gd name="T65" fmla="*/ 215 h 250"/>
              <a:gd name="T66" fmla="*/ 338 w 358"/>
              <a:gd name="T67" fmla="*/ 186 h 250"/>
              <a:gd name="T68" fmla="*/ 335 w 358"/>
              <a:gd name="T69" fmla="*/ 176 h 250"/>
              <a:gd name="T70" fmla="*/ 345 w 358"/>
              <a:gd name="T71" fmla="*/ 153 h 250"/>
              <a:gd name="T72" fmla="*/ 354 w 358"/>
              <a:gd name="T73" fmla="*/ 135 h 250"/>
              <a:gd name="T74" fmla="*/ 354 w 358"/>
              <a:gd name="T75" fmla="*/ 135 h 250"/>
              <a:gd name="T76" fmla="*/ 317 w 358"/>
              <a:gd name="T77" fmla="*/ 33 h 250"/>
              <a:gd name="T78" fmla="*/ 304 w 358"/>
              <a:gd name="T79" fmla="*/ 34 h 250"/>
              <a:gd name="T80" fmla="*/ 274 w 358"/>
              <a:gd name="T81" fmla="*/ 5 h 250"/>
              <a:gd name="T82" fmla="*/ 63 w 358"/>
              <a:gd name="T83" fmla="*/ 29 h 250"/>
              <a:gd name="T84" fmla="*/ 54 w 358"/>
              <a:gd name="T85" fmla="*/ 32 h 250"/>
              <a:gd name="T86" fmla="*/ 51 w 358"/>
              <a:gd name="T87" fmla="*/ 30 h 250"/>
              <a:gd name="T88" fmla="*/ 51 w 358"/>
              <a:gd name="T89" fmla="*/ 35 h 250"/>
              <a:gd name="T90" fmla="*/ 12 w 358"/>
              <a:gd name="T91" fmla="*/ 83 h 250"/>
              <a:gd name="T92" fmla="*/ 5 w 358"/>
              <a:gd name="T93" fmla="*/ 82 h 250"/>
              <a:gd name="T94" fmla="*/ 44 w 358"/>
              <a:gd name="T95" fmla="*/ 227 h 250"/>
              <a:gd name="T96" fmla="*/ 60 w 358"/>
              <a:gd name="T97" fmla="*/ 224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8" h="250">
                <a:moveTo>
                  <a:pt x="95" y="249"/>
                </a:moveTo>
                <a:cubicBezTo>
                  <a:pt x="87" y="236"/>
                  <a:pt x="88" y="233"/>
                  <a:pt x="74" y="230"/>
                </a:cubicBezTo>
                <a:cubicBezTo>
                  <a:pt x="74" y="230"/>
                  <a:pt x="74" y="230"/>
                  <a:pt x="74" y="230"/>
                </a:cubicBezTo>
                <a:cubicBezTo>
                  <a:pt x="69" y="228"/>
                  <a:pt x="65" y="228"/>
                  <a:pt x="60" y="228"/>
                </a:cubicBezTo>
                <a:cubicBezTo>
                  <a:pt x="60" y="228"/>
                  <a:pt x="60" y="228"/>
                  <a:pt x="60" y="228"/>
                </a:cubicBezTo>
                <a:cubicBezTo>
                  <a:pt x="55" y="228"/>
                  <a:pt x="50" y="229"/>
                  <a:pt x="43" y="231"/>
                </a:cubicBezTo>
                <a:cubicBezTo>
                  <a:pt x="43" y="231"/>
                  <a:pt x="43" y="231"/>
                  <a:pt x="43" y="231"/>
                </a:cubicBezTo>
                <a:cubicBezTo>
                  <a:pt x="40" y="232"/>
                  <a:pt x="40" y="232"/>
                  <a:pt x="40" y="232"/>
                </a:cubicBezTo>
                <a:cubicBezTo>
                  <a:pt x="40" y="230"/>
                  <a:pt x="40" y="230"/>
                  <a:pt x="40" y="230"/>
                </a:cubicBezTo>
                <a:cubicBezTo>
                  <a:pt x="37" y="212"/>
                  <a:pt x="3" y="96"/>
                  <a:pt x="1" y="78"/>
                </a:cubicBezTo>
                <a:cubicBezTo>
                  <a:pt x="1" y="78"/>
                  <a:pt x="1" y="78"/>
                  <a:pt x="1" y="78"/>
                </a:cubicBezTo>
                <a:cubicBezTo>
                  <a:pt x="0" y="74"/>
                  <a:pt x="0" y="74"/>
                  <a:pt x="0" y="74"/>
                </a:cubicBezTo>
                <a:cubicBezTo>
                  <a:pt x="4" y="76"/>
                  <a:pt x="4" y="76"/>
                  <a:pt x="4" y="76"/>
                </a:cubicBezTo>
                <a:cubicBezTo>
                  <a:pt x="7" y="78"/>
                  <a:pt x="9" y="79"/>
                  <a:pt x="12" y="79"/>
                </a:cubicBezTo>
                <a:cubicBezTo>
                  <a:pt x="12" y="79"/>
                  <a:pt x="12" y="79"/>
                  <a:pt x="12" y="79"/>
                </a:cubicBezTo>
                <a:cubicBezTo>
                  <a:pt x="20" y="79"/>
                  <a:pt x="29" y="73"/>
                  <a:pt x="36" y="64"/>
                </a:cubicBezTo>
                <a:cubicBezTo>
                  <a:pt x="36" y="64"/>
                  <a:pt x="36" y="64"/>
                  <a:pt x="36" y="64"/>
                </a:cubicBezTo>
                <a:cubicBezTo>
                  <a:pt x="43" y="55"/>
                  <a:pt x="47" y="43"/>
                  <a:pt x="47" y="35"/>
                </a:cubicBezTo>
                <a:cubicBezTo>
                  <a:pt x="47" y="35"/>
                  <a:pt x="47" y="35"/>
                  <a:pt x="47" y="35"/>
                </a:cubicBezTo>
                <a:cubicBezTo>
                  <a:pt x="47" y="32"/>
                  <a:pt x="47" y="30"/>
                  <a:pt x="46" y="28"/>
                </a:cubicBezTo>
                <a:cubicBezTo>
                  <a:pt x="46" y="28"/>
                  <a:pt x="46" y="28"/>
                  <a:pt x="46" y="28"/>
                </a:cubicBezTo>
                <a:cubicBezTo>
                  <a:pt x="50" y="26"/>
                  <a:pt x="50" y="26"/>
                  <a:pt x="50" y="26"/>
                </a:cubicBezTo>
                <a:cubicBezTo>
                  <a:pt x="50" y="28"/>
                  <a:pt x="50" y="29"/>
                  <a:pt x="51" y="30"/>
                </a:cubicBezTo>
                <a:cubicBezTo>
                  <a:pt x="51" y="30"/>
                  <a:pt x="51" y="30"/>
                  <a:pt x="51" y="30"/>
                </a:cubicBezTo>
                <a:cubicBezTo>
                  <a:pt x="53" y="28"/>
                  <a:pt x="56" y="27"/>
                  <a:pt x="62" y="26"/>
                </a:cubicBezTo>
                <a:cubicBezTo>
                  <a:pt x="62" y="26"/>
                  <a:pt x="62" y="26"/>
                  <a:pt x="62" y="26"/>
                </a:cubicBezTo>
                <a:cubicBezTo>
                  <a:pt x="68" y="24"/>
                  <a:pt x="76" y="23"/>
                  <a:pt x="86" y="22"/>
                </a:cubicBezTo>
                <a:cubicBezTo>
                  <a:pt x="86" y="22"/>
                  <a:pt x="86" y="22"/>
                  <a:pt x="86" y="22"/>
                </a:cubicBezTo>
                <a:cubicBezTo>
                  <a:pt x="105" y="19"/>
                  <a:pt x="129" y="17"/>
                  <a:pt x="155" y="14"/>
                </a:cubicBezTo>
                <a:cubicBezTo>
                  <a:pt x="155" y="14"/>
                  <a:pt x="155" y="14"/>
                  <a:pt x="155" y="14"/>
                </a:cubicBezTo>
                <a:cubicBezTo>
                  <a:pt x="205" y="9"/>
                  <a:pt x="259" y="5"/>
                  <a:pt x="275" y="1"/>
                </a:cubicBezTo>
                <a:cubicBezTo>
                  <a:pt x="275" y="1"/>
                  <a:pt x="275" y="1"/>
                  <a:pt x="275" y="1"/>
                </a:cubicBezTo>
                <a:cubicBezTo>
                  <a:pt x="277" y="0"/>
                  <a:pt x="277" y="0"/>
                  <a:pt x="277" y="0"/>
                </a:cubicBezTo>
                <a:cubicBezTo>
                  <a:pt x="277" y="2"/>
                  <a:pt x="277" y="2"/>
                  <a:pt x="277" y="2"/>
                </a:cubicBezTo>
                <a:cubicBezTo>
                  <a:pt x="280" y="22"/>
                  <a:pt x="289" y="30"/>
                  <a:pt x="304" y="30"/>
                </a:cubicBezTo>
                <a:cubicBezTo>
                  <a:pt x="304" y="30"/>
                  <a:pt x="304" y="30"/>
                  <a:pt x="304" y="30"/>
                </a:cubicBezTo>
                <a:cubicBezTo>
                  <a:pt x="308" y="30"/>
                  <a:pt x="312" y="30"/>
                  <a:pt x="317" y="28"/>
                </a:cubicBezTo>
                <a:cubicBezTo>
                  <a:pt x="317" y="28"/>
                  <a:pt x="317" y="28"/>
                  <a:pt x="317" y="28"/>
                </a:cubicBezTo>
                <a:cubicBezTo>
                  <a:pt x="318" y="28"/>
                  <a:pt x="318" y="28"/>
                  <a:pt x="318" y="28"/>
                </a:cubicBezTo>
                <a:cubicBezTo>
                  <a:pt x="319" y="29"/>
                  <a:pt x="319" y="29"/>
                  <a:pt x="319" y="29"/>
                </a:cubicBezTo>
                <a:cubicBezTo>
                  <a:pt x="335" y="54"/>
                  <a:pt x="357" y="130"/>
                  <a:pt x="358" y="134"/>
                </a:cubicBezTo>
                <a:cubicBezTo>
                  <a:pt x="358" y="134"/>
                  <a:pt x="358" y="134"/>
                  <a:pt x="358" y="134"/>
                </a:cubicBezTo>
                <a:cubicBezTo>
                  <a:pt x="358" y="135"/>
                  <a:pt x="358" y="135"/>
                  <a:pt x="358" y="135"/>
                </a:cubicBezTo>
                <a:cubicBezTo>
                  <a:pt x="358" y="135"/>
                  <a:pt x="358" y="135"/>
                  <a:pt x="358" y="135"/>
                </a:cubicBezTo>
                <a:cubicBezTo>
                  <a:pt x="357" y="141"/>
                  <a:pt x="350" y="150"/>
                  <a:pt x="348" y="155"/>
                </a:cubicBezTo>
                <a:cubicBezTo>
                  <a:pt x="348" y="155"/>
                  <a:pt x="348" y="155"/>
                  <a:pt x="348" y="155"/>
                </a:cubicBezTo>
                <a:cubicBezTo>
                  <a:pt x="344" y="164"/>
                  <a:pt x="339" y="170"/>
                  <a:pt x="339" y="176"/>
                </a:cubicBezTo>
                <a:cubicBezTo>
                  <a:pt x="339" y="176"/>
                  <a:pt x="339" y="176"/>
                  <a:pt x="339" y="176"/>
                </a:cubicBezTo>
                <a:cubicBezTo>
                  <a:pt x="339" y="179"/>
                  <a:pt x="340" y="182"/>
                  <a:pt x="343" y="186"/>
                </a:cubicBezTo>
                <a:cubicBezTo>
                  <a:pt x="343" y="186"/>
                  <a:pt x="343" y="186"/>
                  <a:pt x="343" y="186"/>
                </a:cubicBezTo>
                <a:cubicBezTo>
                  <a:pt x="345" y="189"/>
                  <a:pt x="345" y="189"/>
                  <a:pt x="345" y="189"/>
                </a:cubicBezTo>
                <a:cubicBezTo>
                  <a:pt x="342" y="190"/>
                  <a:pt x="342" y="190"/>
                  <a:pt x="342" y="190"/>
                </a:cubicBezTo>
                <a:cubicBezTo>
                  <a:pt x="309" y="194"/>
                  <a:pt x="194" y="221"/>
                  <a:pt x="134" y="238"/>
                </a:cubicBezTo>
                <a:cubicBezTo>
                  <a:pt x="134" y="238"/>
                  <a:pt x="134" y="238"/>
                  <a:pt x="134" y="238"/>
                </a:cubicBezTo>
                <a:cubicBezTo>
                  <a:pt x="114" y="243"/>
                  <a:pt x="100" y="248"/>
                  <a:pt x="98" y="249"/>
                </a:cubicBezTo>
                <a:cubicBezTo>
                  <a:pt x="98" y="249"/>
                  <a:pt x="98" y="249"/>
                  <a:pt x="98" y="249"/>
                </a:cubicBezTo>
                <a:cubicBezTo>
                  <a:pt x="96" y="250"/>
                  <a:pt x="96" y="250"/>
                  <a:pt x="96" y="250"/>
                </a:cubicBezTo>
                <a:cubicBezTo>
                  <a:pt x="95" y="249"/>
                  <a:pt x="95" y="249"/>
                  <a:pt x="95" y="249"/>
                </a:cubicBezTo>
                <a:close/>
                <a:moveTo>
                  <a:pt x="60" y="224"/>
                </a:moveTo>
                <a:cubicBezTo>
                  <a:pt x="65" y="224"/>
                  <a:pt x="70" y="224"/>
                  <a:pt x="75" y="226"/>
                </a:cubicBezTo>
                <a:cubicBezTo>
                  <a:pt x="75" y="226"/>
                  <a:pt x="75" y="226"/>
                  <a:pt x="75" y="226"/>
                </a:cubicBezTo>
                <a:cubicBezTo>
                  <a:pt x="90" y="229"/>
                  <a:pt x="91" y="234"/>
                  <a:pt x="97" y="245"/>
                </a:cubicBezTo>
                <a:cubicBezTo>
                  <a:pt x="97" y="245"/>
                  <a:pt x="97" y="245"/>
                  <a:pt x="97" y="245"/>
                </a:cubicBezTo>
                <a:cubicBezTo>
                  <a:pt x="103" y="243"/>
                  <a:pt x="116" y="239"/>
                  <a:pt x="133" y="234"/>
                </a:cubicBezTo>
                <a:cubicBezTo>
                  <a:pt x="133" y="234"/>
                  <a:pt x="133" y="234"/>
                  <a:pt x="133" y="234"/>
                </a:cubicBezTo>
                <a:cubicBezTo>
                  <a:pt x="153" y="229"/>
                  <a:pt x="179" y="222"/>
                  <a:pt x="207" y="215"/>
                </a:cubicBezTo>
                <a:cubicBezTo>
                  <a:pt x="207" y="215"/>
                  <a:pt x="207" y="215"/>
                  <a:pt x="207" y="215"/>
                </a:cubicBezTo>
                <a:cubicBezTo>
                  <a:pt x="258" y="203"/>
                  <a:pt x="314" y="190"/>
                  <a:pt x="338" y="186"/>
                </a:cubicBezTo>
                <a:cubicBezTo>
                  <a:pt x="338" y="186"/>
                  <a:pt x="338" y="186"/>
                  <a:pt x="338" y="186"/>
                </a:cubicBezTo>
                <a:cubicBezTo>
                  <a:pt x="336" y="183"/>
                  <a:pt x="335" y="179"/>
                  <a:pt x="335" y="176"/>
                </a:cubicBezTo>
                <a:cubicBezTo>
                  <a:pt x="335" y="176"/>
                  <a:pt x="335" y="176"/>
                  <a:pt x="335" y="176"/>
                </a:cubicBezTo>
                <a:cubicBezTo>
                  <a:pt x="335" y="168"/>
                  <a:pt x="340" y="162"/>
                  <a:pt x="345" y="153"/>
                </a:cubicBezTo>
                <a:cubicBezTo>
                  <a:pt x="345" y="153"/>
                  <a:pt x="345" y="153"/>
                  <a:pt x="345" y="153"/>
                </a:cubicBezTo>
                <a:cubicBezTo>
                  <a:pt x="347" y="148"/>
                  <a:pt x="354" y="139"/>
                  <a:pt x="354" y="135"/>
                </a:cubicBezTo>
                <a:cubicBezTo>
                  <a:pt x="354" y="135"/>
                  <a:pt x="354" y="135"/>
                  <a:pt x="354" y="135"/>
                </a:cubicBezTo>
                <a:cubicBezTo>
                  <a:pt x="354" y="135"/>
                  <a:pt x="354" y="135"/>
                  <a:pt x="354" y="135"/>
                </a:cubicBezTo>
                <a:cubicBezTo>
                  <a:pt x="354" y="135"/>
                  <a:pt x="354" y="135"/>
                  <a:pt x="354" y="135"/>
                </a:cubicBezTo>
                <a:cubicBezTo>
                  <a:pt x="354" y="132"/>
                  <a:pt x="331" y="57"/>
                  <a:pt x="317" y="33"/>
                </a:cubicBezTo>
                <a:cubicBezTo>
                  <a:pt x="317" y="33"/>
                  <a:pt x="317" y="33"/>
                  <a:pt x="317" y="33"/>
                </a:cubicBezTo>
                <a:cubicBezTo>
                  <a:pt x="312" y="34"/>
                  <a:pt x="308" y="34"/>
                  <a:pt x="304" y="34"/>
                </a:cubicBezTo>
                <a:cubicBezTo>
                  <a:pt x="304" y="34"/>
                  <a:pt x="304" y="34"/>
                  <a:pt x="304" y="34"/>
                </a:cubicBezTo>
                <a:cubicBezTo>
                  <a:pt x="288" y="35"/>
                  <a:pt x="276" y="24"/>
                  <a:pt x="274" y="5"/>
                </a:cubicBezTo>
                <a:cubicBezTo>
                  <a:pt x="274" y="5"/>
                  <a:pt x="274" y="5"/>
                  <a:pt x="274" y="5"/>
                </a:cubicBezTo>
                <a:cubicBezTo>
                  <a:pt x="241" y="12"/>
                  <a:pt x="103" y="21"/>
                  <a:pt x="63" y="29"/>
                </a:cubicBezTo>
                <a:cubicBezTo>
                  <a:pt x="63" y="29"/>
                  <a:pt x="63" y="29"/>
                  <a:pt x="63" y="29"/>
                </a:cubicBezTo>
                <a:cubicBezTo>
                  <a:pt x="57" y="31"/>
                  <a:pt x="54" y="32"/>
                  <a:pt x="54" y="32"/>
                </a:cubicBezTo>
                <a:cubicBezTo>
                  <a:pt x="54" y="32"/>
                  <a:pt x="54" y="32"/>
                  <a:pt x="54" y="32"/>
                </a:cubicBezTo>
                <a:cubicBezTo>
                  <a:pt x="51" y="30"/>
                  <a:pt x="51" y="30"/>
                  <a:pt x="51" y="30"/>
                </a:cubicBezTo>
                <a:cubicBezTo>
                  <a:pt x="51" y="32"/>
                  <a:pt x="51" y="33"/>
                  <a:pt x="51" y="35"/>
                </a:cubicBezTo>
                <a:cubicBezTo>
                  <a:pt x="51" y="35"/>
                  <a:pt x="51" y="35"/>
                  <a:pt x="51" y="35"/>
                </a:cubicBezTo>
                <a:cubicBezTo>
                  <a:pt x="51" y="54"/>
                  <a:pt x="32" y="83"/>
                  <a:pt x="12" y="83"/>
                </a:cubicBezTo>
                <a:cubicBezTo>
                  <a:pt x="12" y="83"/>
                  <a:pt x="12" y="83"/>
                  <a:pt x="12" y="83"/>
                </a:cubicBezTo>
                <a:cubicBezTo>
                  <a:pt x="10" y="83"/>
                  <a:pt x="8" y="83"/>
                  <a:pt x="5" y="82"/>
                </a:cubicBezTo>
                <a:cubicBezTo>
                  <a:pt x="5" y="82"/>
                  <a:pt x="5" y="82"/>
                  <a:pt x="5" y="82"/>
                </a:cubicBezTo>
                <a:cubicBezTo>
                  <a:pt x="10" y="106"/>
                  <a:pt x="39" y="204"/>
                  <a:pt x="44" y="227"/>
                </a:cubicBezTo>
                <a:cubicBezTo>
                  <a:pt x="44" y="227"/>
                  <a:pt x="44" y="227"/>
                  <a:pt x="44" y="227"/>
                </a:cubicBezTo>
                <a:cubicBezTo>
                  <a:pt x="50" y="225"/>
                  <a:pt x="55" y="224"/>
                  <a:pt x="60" y="224"/>
                </a:cubicBezTo>
                <a:cubicBezTo>
                  <a:pt x="60" y="224"/>
                  <a:pt x="60" y="224"/>
                  <a:pt x="60" y="224"/>
                </a:cubicBezTo>
                <a:cubicBezTo>
                  <a:pt x="60" y="224"/>
                  <a:pt x="60" y="224"/>
                  <a:pt x="60" y="2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3" name="20">
            <a:extLst>
              <a:ext uri="{FF2B5EF4-FFF2-40B4-BE49-F238E27FC236}">
                <a16:creationId xmlns:a16="http://schemas.microsoft.com/office/drawing/2014/main" id="{074ED96F-A4CE-4895-83F1-488CC3D35E34}"/>
              </a:ext>
            </a:extLst>
          </p:cNvPr>
          <p:cNvPicPr>
            <a:picLocks noChangeAspect="1"/>
          </p:cNvPicPr>
          <p:nvPr/>
        </p:nvPicPr>
        <p:blipFill rotWithShape="1">
          <a:blip r:embed="rId2" cstate="screen">
            <a:lum bright="70000" contrast="-70000"/>
            <a:extLst>
              <a:ext uri="{28A0092B-C50C-407E-A947-70E740481C1C}">
                <a14:useLocalDpi xmlns:a14="http://schemas.microsoft.com/office/drawing/2010/main"/>
              </a:ext>
            </a:extLst>
          </a:blip>
          <a:srcRect l="30195" t="20938" r="18019" b="10807"/>
          <a:stretch/>
        </p:blipFill>
        <p:spPr>
          <a:xfrm rot="20580324">
            <a:off x="826381" y="4675936"/>
            <a:ext cx="1770746" cy="1952850"/>
          </a:xfrm>
          <a:prstGeom prst="rect">
            <a:avLst/>
          </a:prstGeom>
          <a:effectLst>
            <a:outerShdw blurRad="50800" dist="38100" dir="2700000" algn="tl" rotWithShape="0">
              <a:prstClr val="black">
                <a:alpha val="40000"/>
              </a:prstClr>
            </a:outerShdw>
          </a:effectLst>
        </p:spPr>
      </p:pic>
      <p:grpSp>
        <p:nvGrpSpPr>
          <p:cNvPr id="4" name="39">
            <a:extLst>
              <a:ext uri="{FF2B5EF4-FFF2-40B4-BE49-F238E27FC236}">
                <a16:creationId xmlns:a16="http://schemas.microsoft.com/office/drawing/2014/main" id="{C4028770-FC2C-4F55-96A2-C54F47671F24}"/>
              </a:ext>
            </a:extLst>
          </p:cNvPr>
          <p:cNvGrpSpPr/>
          <p:nvPr/>
        </p:nvGrpSpPr>
        <p:grpSpPr>
          <a:xfrm rot="20326307">
            <a:off x="10698587" y="3384331"/>
            <a:ext cx="1012484" cy="789993"/>
            <a:chOff x="1397000" y="3003938"/>
            <a:chExt cx="1012484" cy="789993"/>
          </a:xfrm>
          <a:effectLst>
            <a:outerShdw blurRad="50800" dist="38100" dir="2700000" algn="tl" rotWithShape="0">
              <a:prstClr val="black">
                <a:alpha val="40000"/>
              </a:prstClr>
            </a:outerShdw>
          </a:effectLst>
        </p:grpSpPr>
        <p:sp>
          <p:nvSpPr>
            <p:cNvPr id="5" name="40">
              <a:extLst>
                <a:ext uri="{FF2B5EF4-FFF2-40B4-BE49-F238E27FC236}">
                  <a16:creationId xmlns:a16="http://schemas.microsoft.com/office/drawing/2014/main" id="{26637778-B119-4A10-AA70-D08ECD77145B}"/>
                </a:ext>
              </a:extLst>
            </p:cNvPr>
            <p:cNvSpPr/>
            <p:nvPr/>
          </p:nvSpPr>
          <p:spPr>
            <a:xfrm>
              <a:off x="1397000" y="3003938"/>
              <a:ext cx="789993" cy="789993"/>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41">
              <a:extLst>
                <a:ext uri="{FF2B5EF4-FFF2-40B4-BE49-F238E27FC236}">
                  <a16:creationId xmlns:a16="http://schemas.microsoft.com/office/drawing/2014/main" id="{E0268B8C-2994-405A-9614-B6AE0E72B2DC}"/>
                </a:ext>
              </a:extLst>
            </p:cNvPr>
            <p:cNvSpPr/>
            <p:nvPr/>
          </p:nvSpPr>
          <p:spPr>
            <a:xfrm>
              <a:off x="2025503" y="3402266"/>
              <a:ext cx="383981" cy="383981"/>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TextBox 6">
            <a:extLst>
              <a:ext uri="{FF2B5EF4-FFF2-40B4-BE49-F238E27FC236}">
                <a16:creationId xmlns:a16="http://schemas.microsoft.com/office/drawing/2014/main" id="{DB7C3831-81DE-862A-F03B-3C26A4799D03}"/>
              </a:ext>
            </a:extLst>
          </p:cNvPr>
          <p:cNvSpPr txBox="1"/>
          <p:nvPr/>
        </p:nvSpPr>
        <p:spPr>
          <a:xfrm rot="20830021">
            <a:off x="3054473" y="2151727"/>
            <a:ext cx="5851282" cy="255454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 </a:t>
            </a:r>
            <a:r>
              <a:rPr kumimoji="0" lang="en-US" sz="8000" b="1" i="0" u="none" strike="noStrike" kern="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 </a:t>
            </a:r>
            <a:r>
              <a:rPr kumimoji="0" lang="en-US" sz="8000" b="1" i="0" u="none" strike="noStrike" kern="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p>
        </p:txBody>
      </p:sp>
    </p:spTree>
    <p:extLst>
      <p:ext uri="{BB962C8B-B14F-4D97-AF65-F5344CB8AC3E}">
        <p14:creationId xmlns:p14="http://schemas.microsoft.com/office/powerpoint/2010/main" val="27077863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
            <a:extLst>
              <a:ext uri="{FF2B5EF4-FFF2-40B4-BE49-F238E27FC236}">
                <a16:creationId xmlns:a16="http://schemas.microsoft.com/office/drawing/2014/main" id="{0C9B90F3-C79B-4B87-BDC0-BF1A93E621D0}"/>
              </a:ext>
            </a:extLst>
          </p:cNvPr>
          <p:cNvPicPr>
            <a:picLocks noChangeAspect="1"/>
          </p:cNvPicPr>
          <p:nvPr/>
        </p:nvPicPr>
        <p:blipFill rotWithShape="1">
          <a:blip r:embed="rId2" cstate="screen">
            <a:lum bright="70000" contrast="-70000"/>
            <a:extLst>
              <a:ext uri="{28A0092B-C50C-407E-A947-70E740481C1C}">
                <a14:useLocalDpi xmlns:a14="http://schemas.microsoft.com/office/drawing/2010/main"/>
              </a:ext>
            </a:extLst>
          </a:blip>
          <a:srcRect l="30195" t="20938" r="18019" b="10807"/>
          <a:stretch/>
        </p:blipFill>
        <p:spPr>
          <a:xfrm rot="20580324">
            <a:off x="1075765" y="4593144"/>
            <a:ext cx="1770746" cy="1952850"/>
          </a:xfrm>
          <a:prstGeom prst="rect">
            <a:avLst/>
          </a:prstGeom>
          <a:effectLst>
            <a:outerShdw blurRad="50800" dist="38100" dir="2700000" algn="tl" rotWithShape="0">
              <a:prstClr val="black">
                <a:alpha val="40000"/>
              </a:prstClr>
            </a:outerShdw>
          </a:effectLst>
        </p:spPr>
      </p:pic>
      <p:grpSp>
        <p:nvGrpSpPr>
          <p:cNvPr id="5" name="39">
            <a:extLst>
              <a:ext uri="{FF2B5EF4-FFF2-40B4-BE49-F238E27FC236}">
                <a16:creationId xmlns:a16="http://schemas.microsoft.com/office/drawing/2014/main" id="{610D860E-7407-4DB5-AF30-F35F22EC4BA8}"/>
              </a:ext>
            </a:extLst>
          </p:cNvPr>
          <p:cNvGrpSpPr/>
          <p:nvPr/>
        </p:nvGrpSpPr>
        <p:grpSpPr>
          <a:xfrm rot="20326307">
            <a:off x="10698587" y="3384331"/>
            <a:ext cx="1012484" cy="789993"/>
            <a:chOff x="1397000" y="3003938"/>
            <a:chExt cx="1012484" cy="789993"/>
          </a:xfrm>
          <a:effectLst>
            <a:outerShdw blurRad="50800" dist="38100" dir="2700000" algn="tl" rotWithShape="0">
              <a:prstClr val="black">
                <a:alpha val="40000"/>
              </a:prstClr>
            </a:outerShdw>
          </a:effectLst>
        </p:grpSpPr>
        <p:sp>
          <p:nvSpPr>
            <p:cNvPr id="6" name="40">
              <a:extLst>
                <a:ext uri="{FF2B5EF4-FFF2-40B4-BE49-F238E27FC236}">
                  <a16:creationId xmlns:a16="http://schemas.microsoft.com/office/drawing/2014/main" id="{3D64AD74-19A8-4C4D-ADFD-C54B01BD89DB}"/>
                </a:ext>
              </a:extLst>
            </p:cNvPr>
            <p:cNvSpPr/>
            <p:nvPr/>
          </p:nvSpPr>
          <p:spPr>
            <a:xfrm>
              <a:off x="1397000" y="3003938"/>
              <a:ext cx="789993" cy="789993"/>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41">
              <a:extLst>
                <a:ext uri="{FF2B5EF4-FFF2-40B4-BE49-F238E27FC236}">
                  <a16:creationId xmlns:a16="http://schemas.microsoft.com/office/drawing/2014/main" id="{26FEB3E9-81EB-4581-B40A-968D86C381E1}"/>
                </a:ext>
              </a:extLst>
            </p:cNvPr>
            <p:cNvSpPr/>
            <p:nvPr/>
          </p:nvSpPr>
          <p:spPr>
            <a:xfrm>
              <a:off x="2025503" y="3402266"/>
              <a:ext cx="383981" cy="383981"/>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17045821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10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8">
            <a:extLst>
              <a:ext uri="{FF2B5EF4-FFF2-40B4-BE49-F238E27FC236}">
                <a16:creationId xmlns:a16="http://schemas.microsoft.com/office/drawing/2014/main" id="{89C0678B-AAA5-473B-96A2-41F8F8CFE538}"/>
              </a:ext>
            </a:extLst>
          </p:cNvPr>
          <p:cNvSpPr/>
          <p:nvPr/>
        </p:nvSpPr>
        <p:spPr>
          <a:xfrm>
            <a:off x="867221" y="238633"/>
            <a:ext cx="9348197" cy="707886"/>
          </a:xfrm>
          <a:prstGeom prst="rect">
            <a:avLst/>
          </a:prstGeom>
        </p:spPr>
        <p:txBody>
          <a:bodyPr wrap="square">
            <a:spAutoFit/>
          </a:bodyPr>
          <a:lstStyle/>
          <a:p>
            <a:r>
              <a:rPr lang="en-US" sz="40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từ</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khung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thay</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cho</a:t>
            </a:r>
            <a:r>
              <a:rPr lang="en-US" sz="4000" dirty="0">
                <a:latin typeface="Arial-Rounded" panose="020B0500000000000000" pitchFamily="34" charset="0"/>
                <a:ea typeface="Arial-Rounded" panose="020B0500000000000000" pitchFamily="34" charset="0"/>
                <a:cs typeface="Arial-Rounded" panose="020B0500000000000000" pitchFamily="34" charset="0"/>
              </a:rPr>
              <a:t> ô </a:t>
            </a:r>
            <a:r>
              <a:rPr lang="en-US" sz="4000" dirty="0" err="1">
                <a:latin typeface="Arial-Rounded" panose="020B0500000000000000" pitchFamily="34" charset="0"/>
                <a:ea typeface="Arial-Rounded" panose="020B0500000000000000" pitchFamily="34" charset="0"/>
                <a:cs typeface="Arial-Rounded" panose="020B0500000000000000" pitchFamily="34" charset="0"/>
              </a:rPr>
              <a:t>vuông</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5" name="Group 4">
            <a:extLst>
              <a:ext uri="{FF2B5EF4-FFF2-40B4-BE49-F238E27FC236}">
                <a16:creationId xmlns:a16="http://schemas.microsoft.com/office/drawing/2014/main" id="{7A18F659-A3BA-473D-A1CA-8A9F4D48F756}"/>
              </a:ext>
            </a:extLst>
          </p:cNvPr>
          <p:cNvGrpSpPr/>
          <p:nvPr/>
        </p:nvGrpSpPr>
        <p:grpSpPr>
          <a:xfrm>
            <a:off x="167545" y="188739"/>
            <a:ext cx="751669" cy="871031"/>
            <a:chOff x="280521" y="477537"/>
            <a:chExt cx="898429" cy="1041095"/>
          </a:xfrm>
        </p:grpSpPr>
        <p:pic>
          <p:nvPicPr>
            <p:cNvPr id="3" name="Picture 2">
              <a:extLst>
                <a:ext uri="{FF2B5EF4-FFF2-40B4-BE49-F238E27FC236}">
                  <a16:creationId xmlns:a16="http://schemas.microsoft.com/office/drawing/2014/main" id="{5C7641C4-595F-43DB-A7E0-34C1A411A321}"/>
                </a:ext>
              </a:extLst>
            </p:cNvPr>
            <p:cNvPicPr>
              <a:picLocks noChangeAspect="1"/>
            </p:cNvPicPr>
            <p:nvPr/>
          </p:nvPicPr>
          <p:blipFill>
            <a:blip r:embed="rId2"/>
            <a:stretch>
              <a:fillRect/>
            </a:stretch>
          </p:blipFill>
          <p:spPr>
            <a:xfrm>
              <a:off x="280521" y="595092"/>
              <a:ext cx="898429" cy="923540"/>
            </a:xfrm>
            <a:prstGeom prst="rect">
              <a:avLst/>
            </a:prstGeom>
          </p:spPr>
        </p:pic>
        <p:sp>
          <p:nvSpPr>
            <p:cNvPr id="4" name="TextBox 3">
              <a:extLst>
                <a:ext uri="{FF2B5EF4-FFF2-40B4-BE49-F238E27FC236}">
                  <a16:creationId xmlns:a16="http://schemas.microsoft.com/office/drawing/2014/main" id="{4CEA263A-93EB-4BA1-84C2-1BC319C433DF}"/>
                </a:ext>
              </a:extLst>
            </p:cNvPr>
            <p:cNvSpPr txBox="1"/>
            <p:nvPr/>
          </p:nvSpPr>
          <p:spPr>
            <a:xfrm>
              <a:off x="392973" y="477537"/>
              <a:ext cx="263111" cy="861774"/>
            </a:xfrm>
            <a:prstGeom prst="rect">
              <a:avLst/>
            </a:prstGeom>
            <a:noFill/>
          </p:spPr>
          <p:txBody>
            <a:bodyPr wrap="square" rtlCol="0">
              <a:spAutoFit/>
            </a:bodyPr>
            <a:lstStyle/>
            <a:p>
              <a:r>
                <a:rPr lang="en-US" sz="5000" dirty="0">
                  <a:solidFill>
                    <a:schemeClr val="bg1"/>
                  </a:solidFill>
                  <a:latin typeface="Arial Rounded MT Bold" panose="020F0704030504030204" pitchFamily="34" charset="0"/>
                </a:rPr>
                <a:t>1</a:t>
              </a:r>
            </a:p>
          </p:txBody>
        </p:sp>
      </p:grpSp>
      <p:sp>
        <p:nvSpPr>
          <p:cNvPr id="43" name="8">
            <a:extLst>
              <a:ext uri="{FF2B5EF4-FFF2-40B4-BE49-F238E27FC236}">
                <a16:creationId xmlns:a16="http://schemas.microsoft.com/office/drawing/2014/main" id="{42A846E8-4E29-4B2D-A0CA-8DE7BD54C36E}"/>
              </a:ext>
            </a:extLst>
          </p:cNvPr>
          <p:cNvSpPr/>
          <p:nvPr/>
        </p:nvSpPr>
        <p:spPr>
          <a:xfrm>
            <a:off x="0" y="980385"/>
            <a:ext cx="12192000" cy="1246495"/>
          </a:xfrm>
          <a:prstGeom prst="rect">
            <a:avLst/>
          </a:prstGeom>
          <a:solidFill>
            <a:srgbClr val="C8ECFC"/>
          </a:solidFill>
          <a:ln>
            <a:noFill/>
          </a:ln>
          <a:effectLst>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75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5" name="8">
            <a:extLst>
              <a:ext uri="{FF2B5EF4-FFF2-40B4-BE49-F238E27FC236}">
                <a16:creationId xmlns:a16="http://schemas.microsoft.com/office/drawing/2014/main" id="{1676B446-0F8A-471F-87D2-79145AED8567}"/>
              </a:ext>
            </a:extLst>
          </p:cNvPr>
          <p:cNvSpPr/>
          <p:nvPr/>
        </p:nvSpPr>
        <p:spPr>
          <a:xfrm>
            <a:off x="418641" y="959635"/>
            <a:ext cx="1779608" cy="615553"/>
          </a:xfrm>
          <a:prstGeom prst="rect">
            <a:avLst/>
          </a:prstGeom>
        </p:spPr>
        <p:txBody>
          <a:bodyPr wrap="square">
            <a:spAutoFit/>
          </a:bodyPr>
          <a:lstStyle/>
          <a:p>
            <a:r>
              <a:rPr lang="en-US" altLang="zh-CN" sz="3400" dirty="0" err="1">
                <a:latin typeface="Arial-Rounded" panose="020B0500000000000000" pitchFamily="34" charset="-93"/>
                <a:ea typeface="Arial-Rounded" panose="020B0500000000000000" pitchFamily="34" charset="-93"/>
                <a:cs typeface="Arial-Rounded" panose="020B0500000000000000" pitchFamily="34" charset="-93"/>
                <a:sym typeface="+mn-lt"/>
              </a:rPr>
              <a:t>trường</a:t>
            </a:r>
            <a:endParaRPr lang="zh-CN" altLang="en-US" sz="3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6" name="8">
            <a:extLst>
              <a:ext uri="{FF2B5EF4-FFF2-40B4-BE49-F238E27FC236}">
                <a16:creationId xmlns:a16="http://schemas.microsoft.com/office/drawing/2014/main" id="{A833F913-761B-47B3-A6DE-3BF3818CCDED}"/>
              </a:ext>
            </a:extLst>
          </p:cNvPr>
          <p:cNvSpPr/>
          <p:nvPr/>
        </p:nvSpPr>
        <p:spPr>
          <a:xfrm>
            <a:off x="3097191" y="959635"/>
            <a:ext cx="1779608" cy="615553"/>
          </a:xfrm>
          <a:prstGeom prst="rect">
            <a:avLst/>
          </a:prstGeom>
        </p:spPr>
        <p:txBody>
          <a:bodyPr wrap="square">
            <a:spAutoFit/>
          </a:bodyPr>
          <a:lstStyle/>
          <a:p>
            <a:pPr algn="ctr"/>
            <a:r>
              <a:rPr lang="en-US" altLang="zh-CN" sz="3400" dirty="0" err="1">
                <a:latin typeface="Arial-Rounded" panose="020B0500000000000000" pitchFamily="34" charset="-93"/>
                <a:ea typeface="Arial-Rounded" panose="020B0500000000000000" pitchFamily="34" charset="-93"/>
                <a:cs typeface="Arial-Rounded" panose="020B0500000000000000" pitchFamily="34" charset="-93"/>
                <a:sym typeface="+mn-lt"/>
              </a:rPr>
              <a:t>cảm</a:t>
            </a:r>
            <a:r>
              <a:rPr lang="en-US" altLang="zh-CN" sz="3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400" dirty="0" err="1">
                <a:latin typeface="Arial-Rounded" panose="020B0500000000000000" pitchFamily="34" charset="-93"/>
                <a:ea typeface="Arial-Rounded" panose="020B0500000000000000" pitchFamily="34" charset="-93"/>
                <a:cs typeface="Arial-Rounded" panose="020B0500000000000000" pitchFamily="34" charset="-93"/>
                <a:sym typeface="+mn-lt"/>
              </a:rPr>
              <a:t>ơn</a:t>
            </a:r>
            <a:endParaRPr lang="zh-CN" altLang="en-US" sz="3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7" name="8">
            <a:extLst>
              <a:ext uri="{FF2B5EF4-FFF2-40B4-BE49-F238E27FC236}">
                <a16:creationId xmlns:a16="http://schemas.microsoft.com/office/drawing/2014/main" id="{C1431E32-097B-499C-8B2D-E5E153A0E05D}"/>
              </a:ext>
            </a:extLst>
          </p:cNvPr>
          <p:cNvSpPr/>
          <p:nvPr/>
        </p:nvSpPr>
        <p:spPr>
          <a:xfrm>
            <a:off x="5415517" y="959635"/>
            <a:ext cx="2047462" cy="615553"/>
          </a:xfrm>
          <a:prstGeom prst="rect">
            <a:avLst/>
          </a:prstGeom>
        </p:spPr>
        <p:txBody>
          <a:bodyPr wrap="square">
            <a:spAutoFit/>
          </a:bodyPr>
          <a:lstStyle/>
          <a:p>
            <a:r>
              <a:rPr lang="en-US" altLang="zh-CN" sz="3400" dirty="0" err="1">
                <a:latin typeface="Arial-Rounded" panose="020B0500000000000000" pitchFamily="34" charset="-93"/>
                <a:ea typeface="Arial-Rounded" panose="020B0500000000000000" pitchFamily="34" charset="-93"/>
                <a:cs typeface="Arial-Rounded" panose="020B0500000000000000" pitchFamily="34" charset="-93"/>
                <a:sym typeface="+mn-lt"/>
              </a:rPr>
              <a:t>năm</a:t>
            </a:r>
            <a:r>
              <a:rPr lang="en-US" altLang="zh-CN" sz="3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400" dirty="0" err="1">
                <a:latin typeface="Arial-Rounded" panose="020B0500000000000000" pitchFamily="34" charset="-93"/>
                <a:ea typeface="Arial-Rounded" panose="020B0500000000000000" pitchFamily="34" charset="-93"/>
                <a:cs typeface="Arial-Rounded" panose="020B0500000000000000" pitchFamily="34" charset="-93"/>
                <a:sym typeface="+mn-lt"/>
              </a:rPr>
              <a:t>học</a:t>
            </a:r>
            <a:endParaRPr lang="zh-CN" altLang="en-US" sz="3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8" name="8">
            <a:extLst>
              <a:ext uri="{FF2B5EF4-FFF2-40B4-BE49-F238E27FC236}">
                <a16:creationId xmlns:a16="http://schemas.microsoft.com/office/drawing/2014/main" id="{6D1E0D87-F61A-4530-9D37-2E41183B54F3}"/>
              </a:ext>
            </a:extLst>
          </p:cNvPr>
          <p:cNvSpPr/>
          <p:nvPr/>
        </p:nvSpPr>
        <p:spPr>
          <a:xfrm>
            <a:off x="8001693" y="959635"/>
            <a:ext cx="1410154" cy="615553"/>
          </a:xfrm>
          <a:prstGeom prst="rect">
            <a:avLst/>
          </a:prstGeom>
        </p:spPr>
        <p:txBody>
          <a:bodyPr wrap="square">
            <a:spAutoFit/>
          </a:bodyPr>
          <a:lstStyle/>
          <a:p>
            <a:r>
              <a:rPr lang="en-US" altLang="zh-CN" sz="3400" dirty="0" err="1">
                <a:latin typeface="Arial-Rounded" panose="020B0500000000000000" pitchFamily="34" charset="-93"/>
                <a:ea typeface="Arial-Rounded" panose="020B0500000000000000" pitchFamily="34" charset="-93"/>
                <a:cs typeface="Arial-Rounded" panose="020B0500000000000000" pitchFamily="34" charset="-93"/>
                <a:sym typeface="+mn-lt"/>
              </a:rPr>
              <a:t>xin</a:t>
            </a:r>
            <a:r>
              <a:rPr lang="en-US" altLang="zh-CN" sz="3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400" dirty="0" err="1">
                <a:latin typeface="Arial-Rounded" panose="020B0500000000000000" pitchFamily="34" charset="-93"/>
                <a:ea typeface="Arial-Rounded" panose="020B0500000000000000" pitchFamily="34" charset="-93"/>
                <a:cs typeface="Arial-Rounded" panose="020B0500000000000000" pitchFamily="34" charset="-93"/>
                <a:sym typeface="+mn-lt"/>
              </a:rPr>
              <a:t>lỗi</a:t>
            </a:r>
            <a:endParaRPr lang="zh-CN" altLang="en-US" sz="3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3" name="8">
            <a:extLst>
              <a:ext uri="{FF2B5EF4-FFF2-40B4-BE49-F238E27FC236}">
                <a16:creationId xmlns:a16="http://schemas.microsoft.com/office/drawing/2014/main" id="{FC9B412C-E83D-4A97-AD1A-542FE6E954D2}"/>
              </a:ext>
            </a:extLst>
          </p:cNvPr>
          <p:cNvSpPr/>
          <p:nvPr/>
        </p:nvSpPr>
        <p:spPr>
          <a:xfrm>
            <a:off x="9839734" y="959635"/>
            <a:ext cx="2047462" cy="615553"/>
          </a:xfrm>
          <a:prstGeom prst="rect">
            <a:avLst/>
          </a:prstGeom>
        </p:spPr>
        <p:txBody>
          <a:bodyPr wrap="square">
            <a:spAutoFit/>
          </a:bodyPr>
          <a:lstStyle/>
          <a:p>
            <a:r>
              <a:rPr lang="en-US" altLang="zh-CN" sz="3400" dirty="0" err="1">
                <a:latin typeface="Arial-Rounded" panose="020B0500000000000000" pitchFamily="34" charset="-93"/>
                <a:ea typeface="Arial-Rounded" panose="020B0500000000000000" pitchFamily="34" charset="-93"/>
                <a:cs typeface="Arial-Rounded" panose="020B0500000000000000" pitchFamily="34" charset="-93"/>
                <a:sym typeface="+mn-lt"/>
              </a:rPr>
              <a:t>trôi</a:t>
            </a:r>
            <a:r>
              <a:rPr lang="en-US" altLang="zh-CN" sz="3400" dirty="0">
                <a:latin typeface="Arial-Rounded" panose="020B0500000000000000" pitchFamily="34" charset="-93"/>
                <a:ea typeface="Arial-Rounded" panose="020B0500000000000000" pitchFamily="34" charset="-93"/>
                <a:cs typeface="Arial-Rounded" panose="020B0500000000000000" pitchFamily="34" charset="-93"/>
                <a:sym typeface="+mn-lt"/>
              </a:rPr>
              <a:t> qua</a:t>
            </a:r>
            <a:endParaRPr lang="zh-CN" altLang="en-US" sz="3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4" name="8">
            <a:extLst>
              <a:ext uri="{FF2B5EF4-FFF2-40B4-BE49-F238E27FC236}">
                <a16:creationId xmlns:a16="http://schemas.microsoft.com/office/drawing/2014/main" id="{008F66FB-0AF9-4ED3-838D-0627DE301288}"/>
              </a:ext>
            </a:extLst>
          </p:cNvPr>
          <p:cNvSpPr/>
          <p:nvPr/>
        </p:nvSpPr>
        <p:spPr>
          <a:xfrm>
            <a:off x="418640" y="1603905"/>
            <a:ext cx="2203981" cy="615553"/>
          </a:xfrm>
          <a:prstGeom prst="rect">
            <a:avLst/>
          </a:prstGeom>
        </p:spPr>
        <p:txBody>
          <a:bodyPr wrap="square">
            <a:spAutoFit/>
          </a:bodyPr>
          <a:lstStyle/>
          <a:p>
            <a:r>
              <a:rPr lang="en-US" altLang="zh-CN" sz="3400" dirty="0" err="1">
                <a:latin typeface="Arial-Rounded" panose="020B0500000000000000" pitchFamily="34" charset="-93"/>
                <a:ea typeface="Arial-Rounded" panose="020B0500000000000000" pitchFamily="34" charset="-93"/>
                <a:cs typeface="Arial-Rounded" panose="020B0500000000000000" pitchFamily="34" charset="-93"/>
                <a:sym typeface="+mn-lt"/>
              </a:rPr>
              <a:t>năm</a:t>
            </a:r>
            <a:r>
              <a:rPr lang="en-US" altLang="zh-CN" sz="3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400" dirty="0" err="1">
                <a:latin typeface="Arial-Rounded" panose="020B0500000000000000" pitchFamily="34" charset="-93"/>
                <a:ea typeface="Arial-Rounded" panose="020B0500000000000000" pitchFamily="34" charset="-93"/>
                <a:cs typeface="Arial-Rounded" panose="020B0500000000000000" pitchFamily="34" charset="-93"/>
                <a:sym typeface="+mn-lt"/>
              </a:rPr>
              <a:t>ngoái</a:t>
            </a:r>
            <a:endParaRPr lang="zh-CN" altLang="en-US" sz="3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5" name="8">
            <a:extLst>
              <a:ext uri="{FF2B5EF4-FFF2-40B4-BE49-F238E27FC236}">
                <a16:creationId xmlns:a16="http://schemas.microsoft.com/office/drawing/2014/main" id="{707E3E8D-07F6-4C49-9C7B-2E5542830C79}"/>
              </a:ext>
            </a:extLst>
          </p:cNvPr>
          <p:cNvSpPr/>
          <p:nvPr/>
        </p:nvSpPr>
        <p:spPr>
          <a:xfrm>
            <a:off x="3097191" y="1603905"/>
            <a:ext cx="1779608" cy="615553"/>
          </a:xfrm>
          <a:prstGeom prst="rect">
            <a:avLst/>
          </a:prstGeom>
        </p:spPr>
        <p:txBody>
          <a:bodyPr wrap="square">
            <a:spAutoFit/>
          </a:bodyPr>
          <a:lstStyle/>
          <a:p>
            <a:pPr algn="ctr"/>
            <a:r>
              <a:rPr lang="en-US" altLang="zh-CN" sz="3400" dirty="0" err="1">
                <a:latin typeface="Arial-Rounded" panose="020B0500000000000000" pitchFamily="34" charset="-93"/>
                <a:ea typeface="Arial-Rounded" panose="020B0500000000000000" pitchFamily="34" charset="-93"/>
                <a:cs typeface="Arial-Rounded" panose="020B0500000000000000" pitchFamily="34" charset="-93"/>
                <a:sym typeface="+mn-lt"/>
              </a:rPr>
              <a:t>giúp</a:t>
            </a:r>
            <a:r>
              <a:rPr lang="en-US" altLang="zh-CN" sz="3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400" dirty="0" err="1">
                <a:latin typeface="Arial-Rounded" panose="020B0500000000000000" pitchFamily="34" charset="-93"/>
                <a:ea typeface="Arial-Rounded" panose="020B0500000000000000" pitchFamily="34" charset="-93"/>
                <a:cs typeface="Arial-Rounded" panose="020B0500000000000000" pitchFamily="34" charset="-93"/>
                <a:sym typeface="+mn-lt"/>
              </a:rPr>
              <a:t>đỡ</a:t>
            </a:r>
            <a:endParaRPr lang="zh-CN" altLang="en-US" sz="3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6" name="8">
            <a:extLst>
              <a:ext uri="{FF2B5EF4-FFF2-40B4-BE49-F238E27FC236}">
                <a16:creationId xmlns:a16="http://schemas.microsoft.com/office/drawing/2014/main" id="{638D45A5-3379-468E-9324-AC586EEB803F}"/>
              </a:ext>
            </a:extLst>
          </p:cNvPr>
          <p:cNvSpPr/>
          <p:nvPr/>
        </p:nvSpPr>
        <p:spPr>
          <a:xfrm>
            <a:off x="5415517" y="1603905"/>
            <a:ext cx="2047462" cy="615553"/>
          </a:xfrm>
          <a:prstGeom prst="rect">
            <a:avLst/>
          </a:prstGeom>
        </p:spPr>
        <p:txBody>
          <a:bodyPr wrap="square">
            <a:spAutoFit/>
          </a:bodyPr>
          <a:lstStyle/>
          <a:p>
            <a:r>
              <a:rPr lang="en-US" altLang="zh-CN" sz="3400" dirty="0" err="1">
                <a:latin typeface="Arial-Rounded" panose="020B0500000000000000" pitchFamily="34" charset="-93"/>
                <a:ea typeface="Arial-Rounded" panose="020B0500000000000000" pitchFamily="34" charset="-93"/>
                <a:cs typeface="Arial-Rounded" panose="020B0500000000000000" pitchFamily="34" charset="-93"/>
                <a:sym typeface="+mn-lt"/>
              </a:rPr>
              <a:t>lắng</a:t>
            </a:r>
            <a:r>
              <a:rPr lang="en-US" altLang="zh-CN" sz="3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400" dirty="0" err="1">
                <a:latin typeface="Arial-Rounded" panose="020B0500000000000000" pitchFamily="34" charset="-93"/>
                <a:ea typeface="Arial-Rounded" panose="020B0500000000000000" pitchFamily="34" charset="-93"/>
                <a:cs typeface="Arial-Rounded" panose="020B0500000000000000" pitchFamily="34" charset="-93"/>
                <a:sym typeface="+mn-lt"/>
              </a:rPr>
              <a:t>nghe</a:t>
            </a:r>
            <a:endParaRPr lang="zh-CN" altLang="en-US" sz="3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6" name="8">
            <a:extLst>
              <a:ext uri="{FF2B5EF4-FFF2-40B4-BE49-F238E27FC236}">
                <a16:creationId xmlns:a16="http://schemas.microsoft.com/office/drawing/2014/main" id="{2E016105-6C5B-4DFB-A5FC-CEB34463F88E}"/>
              </a:ext>
            </a:extLst>
          </p:cNvPr>
          <p:cNvSpPr/>
          <p:nvPr/>
        </p:nvSpPr>
        <p:spPr>
          <a:xfrm>
            <a:off x="8001693" y="1603905"/>
            <a:ext cx="1410154" cy="615553"/>
          </a:xfrm>
          <a:prstGeom prst="rect">
            <a:avLst/>
          </a:prstGeom>
        </p:spPr>
        <p:txBody>
          <a:bodyPr wrap="square">
            <a:spAutoFit/>
          </a:bodyPr>
          <a:lstStyle/>
          <a:p>
            <a:r>
              <a:rPr lang="en-US" altLang="zh-CN" sz="3400" dirty="0" err="1">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3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400" dirty="0" err="1">
                <a:latin typeface="Arial-Rounded" panose="020B0500000000000000" pitchFamily="34" charset="-93"/>
                <a:ea typeface="Arial-Rounded" panose="020B0500000000000000" pitchFamily="34" charset="-93"/>
                <a:cs typeface="Arial-Rounded" panose="020B0500000000000000" pitchFamily="34" charset="-93"/>
                <a:sym typeface="+mn-lt"/>
              </a:rPr>
              <a:t>lời</a:t>
            </a:r>
            <a:endParaRPr lang="zh-CN" altLang="en-US" sz="3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7" name="8">
            <a:extLst>
              <a:ext uri="{FF2B5EF4-FFF2-40B4-BE49-F238E27FC236}">
                <a16:creationId xmlns:a16="http://schemas.microsoft.com/office/drawing/2014/main" id="{73D23D2D-2B02-4C6A-998A-723B4854D9FC}"/>
              </a:ext>
            </a:extLst>
          </p:cNvPr>
          <p:cNvSpPr/>
          <p:nvPr/>
        </p:nvSpPr>
        <p:spPr>
          <a:xfrm>
            <a:off x="9839734" y="1603905"/>
            <a:ext cx="2047462" cy="615553"/>
          </a:xfrm>
          <a:prstGeom prst="rect">
            <a:avLst/>
          </a:prstGeom>
        </p:spPr>
        <p:txBody>
          <a:bodyPr wrap="square">
            <a:spAutoFit/>
          </a:bodyPr>
          <a:lstStyle/>
          <a:p>
            <a:r>
              <a:rPr lang="en-US" altLang="zh-CN" sz="3400" dirty="0" err="1">
                <a:latin typeface="Arial-Rounded" panose="020B0500000000000000" pitchFamily="34" charset="-93"/>
                <a:ea typeface="Arial-Rounded" panose="020B0500000000000000" pitchFamily="34" charset="-93"/>
                <a:cs typeface="Arial-Rounded" panose="020B0500000000000000" pitchFamily="34" charset="-93"/>
                <a:sym typeface="+mn-lt"/>
              </a:rPr>
              <a:t>thân</a:t>
            </a:r>
            <a:r>
              <a:rPr lang="en-US" altLang="zh-CN" sz="3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400" dirty="0" err="1">
                <a:latin typeface="Arial-Rounded" panose="020B0500000000000000" pitchFamily="34" charset="-93"/>
                <a:ea typeface="Arial-Rounded" panose="020B0500000000000000" pitchFamily="34" charset="-93"/>
                <a:cs typeface="Arial-Rounded" panose="020B0500000000000000" pitchFamily="34" charset="-93"/>
                <a:sym typeface="+mn-lt"/>
              </a:rPr>
              <a:t>thiện</a:t>
            </a:r>
            <a:endParaRPr lang="zh-CN" altLang="en-US" sz="3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11" name="Group 10">
            <a:extLst>
              <a:ext uri="{FF2B5EF4-FFF2-40B4-BE49-F238E27FC236}">
                <a16:creationId xmlns:a16="http://schemas.microsoft.com/office/drawing/2014/main" id="{05076B46-B88E-4AB7-B0BD-9A0D1884A52B}"/>
              </a:ext>
            </a:extLst>
          </p:cNvPr>
          <p:cNvGrpSpPr/>
          <p:nvPr/>
        </p:nvGrpSpPr>
        <p:grpSpPr>
          <a:xfrm>
            <a:off x="43975" y="2215862"/>
            <a:ext cx="12024455" cy="4893647"/>
            <a:chOff x="43975" y="2248136"/>
            <a:chExt cx="12024455" cy="4893647"/>
          </a:xfrm>
        </p:grpSpPr>
        <p:sp>
          <p:nvSpPr>
            <p:cNvPr id="44" name="TextBox 43">
              <a:extLst>
                <a:ext uri="{FF2B5EF4-FFF2-40B4-BE49-F238E27FC236}">
                  <a16:creationId xmlns:a16="http://schemas.microsoft.com/office/drawing/2014/main" id="{642FBBCC-244D-442C-B23F-B539CCE6360D}"/>
                </a:ext>
              </a:extLst>
            </p:cNvPr>
            <p:cNvSpPr txBox="1"/>
            <p:nvPr/>
          </p:nvSpPr>
          <p:spPr>
            <a:xfrm>
              <a:off x="43975" y="2248136"/>
              <a:ext cx="12024455" cy="4893647"/>
            </a:xfrm>
            <a:prstGeom prst="rect">
              <a:avLst/>
            </a:prstGeom>
            <a:noFill/>
          </p:spPr>
          <p:txBody>
            <a:bodyPr wrap="square">
              <a:spAutoFit/>
            </a:bodyPr>
            <a:lstStyle/>
            <a:p>
              <a:pPr algn="ctr"/>
              <a:r>
                <a:rPr lang="vi-VN" sz="3200" b="1" i="0" dirty="0">
                  <a:effectLst/>
                  <a:latin typeface="Arial-Rounded" panose="020B0500000000000000" pitchFamily="34" charset="0"/>
                  <a:ea typeface="Arial-Rounded" panose="020B0500000000000000" pitchFamily="34" charset="0"/>
                  <a:cs typeface="Arial-Rounded" panose="020B0500000000000000" pitchFamily="34" charset="0"/>
                </a:rPr>
                <a:t>Cảm ơn</a:t>
              </a:r>
              <a:endParaRPr lang="vi-VN" sz="3200" b="0" i="0" dirty="0">
                <a:effectLst/>
                <a:latin typeface="Arial-Rounded" panose="020B0500000000000000" pitchFamily="34" charset="0"/>
                <a:ea typeface="Arial-Rounded" panose="020B0500000000000000" pitchFamily="34" charset="0"/>
                <a:cs typeface="Arial-Rounded" panose="020B0500000000000000" pitchFamily="34" charset="0"/>
              </a:endParaRPr>
            </a:p>
            <a:p>
              <a:pPr indent="457200" algn="just"/>
              <a:r>
                <a:rPr lang="vi-VN" sz="2800" b="0" i="0" dirty="0">
                  <a:effectLst/>
                  <a:latin typeface="Arial-Rounded" panose="020B0500000000000000" pitchFamily="34" charset="0"/>
                  <a:ea typeface="Arial-Rounded" panose="020B0500000000000000" pitchFamily="34" charset="0"/>
                  <a:cs typeface="Arial-Rounded" panose="020B0500000000000000" pitchFamily="34" charset="0"/>
                </a:rPr>
                <a:t>Một tuần nữa là </a:t>
              </a:r>
              <a:r>
                <a:rPr lang="en-US" sz="2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effectLst/>
                  <a:latin typeface="Arial-Rounded" panose="020B0500000000000000" pitchFamily="34" charset="0"/>
                  <a:ea typeface="Arial-Rounded" panose="020B0500000000000000" pitchFamily="34" charset="0"/>
                  <a:cs typeface="Arial-Rounded" panose="020B0500000000000000" pitchFamily="34" charset="0"/>
                </a:rPr>
                <a:t>kết thúc. Thời gian </a:t>
              </a:r>
              <a:r>
                <a:rPr lang="en-US" sz="2800" dirty="0">
                  <a:solidFill>
                    <a:srgbClr val="3366FF"/>
                  </a:solidFill>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effectLst/>
                  <a:latin typeface="Arial-Rounded" panose="020B0500000000000000" pitchFamily="34" charset="0"/>
                  <a:ea typeface="Arial-Rounded" panose="020B0500000000000000" pitchFamily="34" charset="0"/>
                  <a:cs typeface="Arial-Rounded" panose="020B0500000000000000" pitchFamily="34" charset="0"/>
                </a:rPr>
                <a:t>thật nhanh. Tôi nhớ lại những chuyện đã qua. Từ tháng </a:t>
              </a:r>
              <a:r>
                <a:rPr lang="en-US" sz="2800" b="0" i="0" dirty="0">
                  <a:effectLst/>
                  <a:latin typeface="Arial-Rounded" panose="020B0500000000000000" pitchFamily="34" charset="0"/>
                  <a:ea typeface="Arial-Rounded" panose="020B0500000000000000" pitchFamily="34" charset="0"/>
                  <a:cs typeface="Arial-Rounded" panose="020B0500000000000000" pitchFamily="34" charset="0"/>
                </a:rPr>
                <a:t>C</a:t>
              </a:r>
              <a:r>
                <a:rPr lang="vi-VN" sz="2800" b="0" i="0" dirty="0">
                  <a:effectLst/>
                  <a:latin typeface="Arial-Rounded" panose="020B0500000000000000" pitchFamily="34" charset="0"/>
                  <a:ea typeface="Arial-Rounded" panose="020B0500000000000000" pitchFamily="34" charset="0"/>
                  <a:cs typeface="Arial-Rounded" panose="020B0500000000000000" pitchFamily="34" charset="0"/>
                </a:rPr>
                <a:t>hín</a:t>
              </a:r>
              <a:r>
                <a:rPr lang="en-US" sz="2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effectLst/>
                  <a:latin typeface="Arial-Rounded" panose="020B0500000000000000" pitchFamily="34" charset="0"/>
                  <a:ea typeface="Arial-Rounded" panose="020B0500000000000000" pitchFamily="34" charset="0"/>
                  <a:cs typeface="Arial-Rounded" panose="020B0500000000000000" pitchFamily="34" charset="0"/>
                </a:rPr>
                <a:t>đến nay, tôi đã tiến bộ không ngừng nhờ sự </a:t>
              </a:r>
              <a:r>
                <a:rPr lang="en-US" sz="2800" dirty="0">
                  <a:solidFill>
                    <a:srgbClr val="3366FF"/>
                  </a:solidFill>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effectLst/>
                  <a:latin typeface="Arial-Rounded" panose="020B0500000000000000" pitchFamily="34" charset="0"/>
                  <a:ea typeface="Arial-Rounded" panose="020B0500000000000000" pitchFamily="34" charset="0"/>
                  <a:cs typeface="Arial-Rounded" panose="020B0500000000000000" pitchFamily="34" charset="0"/>
                </a:rPr>
                <a:t> của nhiều người. Tôi muốn cảm ơn tất cả.</a:t>
              </a:r>
            </a:p>
            <a:p>
              <a:pPr indent="457200" algn="just"/>
              <a:r>
                <a:rPr lang="vi-VN" sz="2800" b="0" i="0" dirty="0">
                  <a:effectLst/>
                  <a:latin typeface="Arial-Rounded" panose="020B0500000000000000" pitchFamily="34" charset="0"/>
                  <a:ea typeface="Arial-Rounded" panose="020B0500000000000000" pitchFamily="34" charset="0"/>
                  <a:cs typeface="Arial-Rounded" panose="020B0500000000000000" pitchFamily="34" charset="0"/>
                </a:rPr>
                <a:t>Tôi muốn </a:t>
              </a:r>
              <a:r>
                <a:rPr lang="en-US" sz="2800" dirty="0">
                  <a:solidFill>
                    <a:srgbClr val="3366FF"/>
                  </a:solidFill>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effectLst/>
                  <a:latin typeface="Arial-Rounded" panose="020B0500000000000000" pitchFamily="34" charset="0"/>
                  <a:ea typeface="Arial-Rounded" panose="020B0500000000000000" pitchFamily="34" charset="0"/>
                  <a:cs typeface="Arial-Rounded" panose="020B0500000000000000" pitchFamily="34" charset="0"/>
                </a:rPr>
                <a:t> cô giáo. Nhờ sự tận tâm dạy dỗ của cô</a:t>
              </a:r>
              <a:r>
                <a:rPr lang="en-US" sz="2800" b="0" i="0" dirty="0">
                  <a:effectLst/>
                  <a:latin typeface="Arial-Rounded" panose="020B0500000000000000" pitchFamily="34" charset="0"/>
                  <a:ea typeface="Arial-Rounded" panose="020B0500000000000000" pitchFamily="34" charset="0"/>
                  <a:cs typeface="Arial-Rounded" panose="020B0500000000000000" pitchFamily="34" charset="0"/>
                </a:rPr>
                <a:t>,</a:t>
              </a:r>
              <a:r>
                <a:rPr lang="vi-VN" sz="2800" b="0" i="0" dirty="0">
                  <a:effectLst/>
                  <a:latin typeface="Arial-Rounded" panose="020B0500000000000000" pitchFamily="34" charset="0"/>
                  <a:ea typeface="Arial-Rounded" panose="020B0500000000000000" pitchFamily="34" charset="0"/>
                  <a:cs typeface="Arial-Rounded" panose="020B0500000000000000" pitchFamily="34" charset="0"/>
                </a:rPr>
                <a:t> tôi đã hiểu được nhiều điều thú vị. Tôi muốn cảm ơn các bạn. Các bạn đã cùng tôi học nhóm. Các bạn cũng giúp tôi học được cách cư xử </a:t>
              </a:r>
              <a:r>
                <a:rPr lang="en-US" sz="2800" dirty="0">
                  <a:solidFill>
                    <a:srgbClr val="3366FF"/>
                  </a:solidFill>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effectLst/>
                  <a:latin typeface="Arial-Rounded" panose="020B0500000000000000" pitchFamily="34" charset="0"/>
                  <a:ea typeface="Arial-Rounded" panose="020B0500000000000000" pitchFamily="34" charset="0"/>
                  <a:cs typeface="Arial-Rounded" panose="020B0500000000000000" pitchFamily="34" charset="0"/>
                </a:rPr>
                <a:t> với mọi người. Đặc biệt</a:t>
              </a:r>
              <a:r>
                <a:rPr lang="en-US" sz="2800" b="0" i="0" dirty="0">
                  <a:effectLst/>
                  <a:latin typeface="Arial-Rounded" panose="020B0500000000000000" pitchFamily="34" charset="0"/>
                  <a:ea typeface="Arial-Rounded" panose="020B0500000000000000" pitchFamily="34" charset="0"/>
                  <a:cs typeface="Arial-Rounded" panose="020B0500000000000000" pitchFamily="34" charset="0"/>
                </a:rPr>
                <a:t>,</a:t>
              </a:r>
              <a:r>
                <a:rPr lang="vi-VN" sz="2800" b="0" i="0" dirty="0">
                  <a:effectLst/>
                  <a:latin typeface="Arial-Rounded" panose="020B0500000000000000" pitchFamily="34" charset="0"/>
                  <a:ea typeface="Arial-Rounded" panose="020B0500000000000000" pitchFamily="34" charset="0"/>
                  <a:cs typeface="Arial-Rounded" panose="020B0500000000000000" pitchFamily="34" charset="0"/>
                </a:rPr>
                <a:t> tôi muốn cảm ơn bố mẹ tôi. Bố mẹ đã dành cho tôi tình yêu thương và luôn chăm chú </a:t>
              </a:r>
              <a:r>
                <a:rPr lang="en-US" sz="2800" dirty="0">
                  <a:solidFill>
                    <a:srgbClr val="3366FF"/>
                  </a:solidFill>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effectLst/>
                  <a:latin typeface="Arial-Rounded" panose="020B0500000000000000" pitchFamily="34" charset="0"/>
                  <a:ea typeface="Arial-Rounded" panose="020B0500000000000000" pitchFamily="34" charset="0"/>
                  <a:cs typeface="Arial-Rounded" panose="020B0500000000000000" pitchFamily="34" charset="0"/>
                </a:rPr>
                <a:t> những câu chuyện ở trường của tôi.</a:t>
              </a:r>
            </a:p>
            <a:p>
              <a:pPr indent="457200" algn="just"/>
              <a:r>
                <a:rPr lang="vi-VN" sz="2800" b="0" i="0" dirty="0">
                  <a:effectLst/>
                  <a:latin typeface="Arial-Rounded" panose="020B0500000000000000" pitchFamily="34" charset="0"/>
                  <a:ea typeface="Arial-Rounded" panose="020B0500000000000000" pitchFamily="34" charset="0"/>
                  <a:cs typeface="Arial-Rounded" panose="020B0500000000000000" pitchFamily="34" charset="0"/>
                </a:rPr>
                <a:t>Năm học vừa qua quả là tuyệt vời đối với tôi.</a:t>
              </a:r>
            </a:p>
            <a:p>
              <a:pPr algn="r"/>
              <a:r>
                <a:rPr lang="vi-VN" b="0" i="1" dirty="0">
                  <a:effectLst/>
                  <a:latin typeface="Arial-Rounded" panose="020B0500000000000000" pitchFamily="34" charset="0"/>
                  <a:ea typeface="Arial-Rounded" panose="020B0500000000000000" pitchFamily="34" charset="0"/>
                  <a:cs typeface="Arial-Rounded" panose="020B0500000000000000" pitchFamily="34" charset="0"/>
                </a:rPr>
                <a:t>(Theo A-mi-xi)</a:t>
              </a:r>
              <a:endParaRPr lang="vi-VN" b="0" i="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B181DC36-FD0A-48A1-B452-A3F44182A1AF}"/>
                </a:ext>
              </a:extLst>
            </p:cNvPr>
            <p:cNvSpPr/>
            <p:nvPr/>
          </p:nvSpPr>
          <p:spPr>
            <a:xfrm>
              <a:off x="3047033" y="2855619"/>
              <a:ext cx="272944" cy="282998"/>
            </a:xfrm>
            <a:prstGeom prst="rect">
              <a:avLst/>
            </a:prstGeom>
            <a:solidFill>
              <a:srgbClr val="12A5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Rounded MT Bold" panose="020F0704030504030204" pitchFamily="34" charset="0"/>
                </a:rPr>
                <a:t>1</a:t>
              </a:r>
            </a:p>
          </p:txBody>
        </p:sp>
        <p:sp>
          <p:nvSpPr>
            <p:cNvPr id="68" name="Rectangle 67">
              <a:extLst>
                <a:ext uri="{FF2B5EF4-FFF2-40B4-BE49-F238E27FC236}">
                  <a16:creationId xmlns:a16="http://schemas.microsoft.com/office/drawing/2014/main" id="{30445FA0-B3A7-4714-A95B-F0C3FCF9AD6D}"/>
                </a:ext>
              </a:extLst>
            </p:cNvPr>
            <p:cNvSpPr/>
            <p:nvPr/>
          </p:nvSpPr>
          <p:spPr>
            <a:xfrm>
              <a:off x="6118839" y="2855619"/>
              <a:ext cx="272944" cy="282998"/>
            </a:xfrm>
            <a:prstGeom prst="rect">
              <a:avLst/>
            </a:prstGeom>
            <a:solidFill>
              <a:srgbClr val="12A5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Rounded MT Bold" panose="020F0704030504030204" pitchFamily="34" charset="0"/>
                </a:rPr>
                <a:t>2</a:t>
              </a:r>
            </a:p>
          </p:txBody>
        </p:sp>
        <p:sp>
          <p:nvSpPr>
            <p:cNvPr id="69" name="Rectangle 68">
              <a:extLst>
                <a:ext uri="{FF2B5EF4-FFF2-40B4-BE49-F238E27FC236}">
                  <a16:creationId xmlns:a16="http://schemas.microsoft.com/office/drawing/2014/main" id="{107040D3-8E54-459E-B8ED-5FABA20AEC4F}"/>
                </a:ext>
              </a:extLst>
            </p:cNvPr>
            <p:cNvSpPr/>
            <p:nvPr/>
          </p:nvSpPr>
          <p:spPr>
            <a:xfrm>
              <a:off x="3703292" y="3266325"/>
              <a:ext cx="272944" cy="282998"/>
            </a:xfrm>
            <a:prstGeom prst="rect">
              <a:avLst/>
            </a:prstGeom>
            <a:solidFill>
              <a:srgbClr val="12A5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Rounded MT Bold" panose="020F0704030504030204" pitchFamily="34" charset="0"/>
                </a:rPr>
                <a:t>3</a:t>
              </a:r>
            </a:p>
          </p:txBody>
        </p:sp>
        <p:sp>
          <p:nvSpPr>
            <p:cNvPr id="70" name="Rectangle 69">
              <a:extLst>
                <a:ext uri="{FF2B5EF4-FFF2-40B4-BE49-F238E27FC236}">
                  <a16:creationId xmlns:a16="http://schemas.microsoft.com/office/drawing/2014/main" id="{4A7233A3-4694-4971-98D8-49A62266B7B0}"/>
                </a:ext>
              </a:extLst>
            </p:cNvPr>
            <p:cNvSpPr/>
            <p:nvPr/>
          </p:nvSpPr>
          <p:spPr>
            <a:xfrm>
              <a:off x="11043759" y="3287501"/>
              <a:ext cx="272944" cy="282998"/>
            </a:xfrm>
            <a:prstGeom prst="rect">
              <a:avLst/>
            </a:prstGeom>
            <a:solidFill>
              <a:srgbClr val="12A5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Rounded MT Bold" panose="020F0704030504030204" pitchFamily="34" charset="0"/>
                </a:rPr>
                <a:t>4</a:t>
              </a:r>
            </a:p>
          </p:txBody>
        </p:sp>
        <p:sp>
          <p:nvSpPr>
            <p:cNvPr id="71" name="Rectangle 70">
              <a:extLst>
                <a:ext uri="{FF2B5EF4-FFF2-40B4-BE49-F238E27FC236}">
                  <a16:creationId xmlns:a16="http://schemas.microsoft.com/office/drawing/2014/main" id="{5CBAB487-0C4C-4AE4-97B4-C33FF9F46ACD}"/>
                </a:ext>
              </a:extLst>
            </p:cNvPr>
            <p:cNvSpPr/>
            <p:nvPr/>
          </p:nvSpPr>
          <p:spPr>
            <a:xfrm>
              <a:off x="2061777" y="4139487"/>
              <a:ext cx="272944" cy="282998"/>
            </a:xfrm>
            <a:prstGeom prst="rect">
              <a:avLst/>
            </a:prstGeom>
            <a:solidFill>
              <a:srgbClr val="12A5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Rounded MT Bold" panose="020F0704030504030204" pitchFamily="34" charset="0"/>
                </a:rPr>
                <a:t>5</a:t>
              </a:r>
            </a:p>
          </p:txBody>
        </p:sp>
        <p:sp>
          <p:nvSpPr>
            <p:cNvPr id="72" name="Rectangle 71">
              <a:extLst>
                <a:ext uri="{FF2B5EF4-FFF2-40B4-BE49-F238E27FC236}">
                  <a16:creationId xmlns:a16="http://schemas.microsoft.com/office/drawing/2014/main" id="{0BB7481B-CEBB-467A-AE12-EF2939E9C993}"/>
                </a:ext>
              </a:extLst>
            </p:cNvPr>
            <p:cNvSpPr/>
            <p:nvPr/>
          </p:nvSpPr>
          <p:spPr>
            <a:xfrm>
              <a:off x="5411515" y="4992613"/>
              <a:ext cx="272944" cy="282998"/>
            </a:xfrm>
            <a:prstGeom prst="rect">
              <a:avLst/>
            </a:prstGeom>
            <a:solidFill>
              <a:srgbClr val="12A5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Rounded MT Bold" panose="020F0704030504030204" pitchFamily="34" charset="0"/>
                </a:rPr>
                <a:t>6</a:t>
              </a:r>
            </a:p>
          </p:txBody>
        </p:sp>
        <p:sp>
          <p:nvSpPr>
            <p:cNvPr id="73" name="Rectangle 72">
              <a:extLst>
                <a:ext uri="{FF2B5EF4-FFF2-40B4-BE49-F238E27FC236}">
                  <a16:creationId xmlns:a16="http://schemas.microsoft.com/office/drawing/2014/main" id="{6EF3CB3E-0704-4BA6-B0D7-22E465F69D8B}"/>
                </a:ext>
              </a:extLst>
            </p:cNvPr>
            <p:cNvSpPr/>
            <p:nvPr/>
          </p:nvSpPr>
          <p:spPr>
            <a:xfrm>
              <a:off x="10706267" y="5413955"/>
              <a:ext cx="272944" cy="282998"/>
            </a:xfrm>
            <a:prstGeom prst="rect">
              <a:avLst/>
            </a:prstGeom>
            <a:solidFill>
              <a:srgbClr val="12A5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Rounded MT Bold" panose="020F0704030504030204" pitchFamily="34" charset="0"/>
                </a:rPr>
                <a:t>7</a:t>
              </a:r>
            </a:p>
          </p:txBody>
        </p:sp>
      </p:grpSp>
      <p:sp>
        <p:nvSpPr>
          <p:cNvPr id="74" name="Rectangle 73">
            <a:extLst>
              <a:ext uri="{FF2B5EF4-FFF2-40B4-BE49-F238E27FC236}">
                <a16:creationId xmlns:a16="http://schemas.microsoft.com/office/drawing/2014/main" id="{8270DE64-311E-4E6B-8486-E0CA88EBC699}"/>
              </a:ext>
            </a:extLst>
          </p:cNvPr>
          <p:cNvSpPr/>
          <p:nvPr/>
        </p:nvSpPr>
        <p:spPr>
          <a:xfrm>
            <a:off x="7179277" y="1169033"/>
            <a:ext cx="272944" cy="282998"/>
          </a:xfrm>
          <a:prstGeom prst="rect">
            <a:avLst/>
          </a:prstGeom>
          <a:solidFill>
            <a:srgbClr val="12A5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Rounded MT Bold" panose="020F0704030504030204" pitchFamily="34" charset="0"/>
              </a:rPr>
              <a:t>1</a:t>
            </a:r>
          </a:p>
        </p:txBody>
      </p:sp>
      <p:sp>
        <p:nvSpPr>
          <p:cNvPr id="75" name="Rectangle 74">
            <a:extLst>
              <a:ext uri="{FF2B5EF4-FFF2-40B4-BE49-F238E27FC236}">
                <a16:creationId xmlns:a16="http://schemas.microsoft.com/office/drawing/2014/main" id="{F73384F9-FF93-4C47-86A2-F13CC9E51016}"/>
              </a:ext>
            </a:extLst>
          </p:cNvPr>
          <p:cNvSpPr/>
          <p:nvPr/>
        </p:nvSpPr>
        <p:spPr>
          <a:xfrm>
            <a:off x="11365794" y="1169033"/>
            <a:ext cx="272944" cy="282998"/>
          </a:xfrm>
          <a:prstGeom prst="rect">
            <a:avLst/>
          </a:prstGeom>
          <a:solidFill>
            <a:srgbClr val="12A5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Rounded MT Bold" panose="020F0704030504030204" pitchFamily="34" charset="0"/>
              </a:rPr>
              <a:t>2</a:t>
            </a:r>
          </a:p>
        </p:txBody>
      </p:sp>
      <p:sp>
        <p:nvSpPr>
          <p:cNvPr id="76" name="Rectangle 75">
            <a:extLst>
              <a:ext uri="{FF2B5EF4-FFF2-40B4-BE49-F238E27FC236}">
                <a16:creationId xmlns:a16="http://schemas.microsoft.com/office/drawing/2014/main" id="{B25B78C4-EDFF-47FB-9DF4-73D3E1E4F657}"/>
              </a:ext>
            </a:extLst>
          </p:cNvPr>
          <p:cNvSpPr/>
          <p:nvPr/>
        </p:nvSpPr>
        <p:spPr>
          <a:xfrm>
            <a:off x="2533372" y="1806010"/>
            <a:ext cx="272944" cy="282998"/>
          </a:xfrm>
          <a:prstGeom prst="rect">
            <a:avLst/>
          </a:prstGeom>
          <a:solidFill>
            <a:srgbClr val="12A5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Rounded MT Bold" panose="020F0704030504030204" pitchFamily="34" charset="0"/>
              </a:rPr>
              <a:t>3</a:t>
            </a:r>
          </a:p>
        </p:txBody>
      </p:sp>
      <p:sp>
        <p:nvSpPr>
          <p:cNvPr id="77" name="Rectangle 76">
            <a:extLst>
              <a:ext uri="{FF2B5EF4-FFF2-40B4-BE49-F238E27FC236}">
                <a16:creationId xmlns:a16="http://schemas.microsoft.com/office/drawing/2014/main" id="{DBDEDCEB-A8EB-4A47-9DBF-DC8CA0AD889F}"/>
              </a:ext>
            </a:extLst>
          </p:cNvPr>
          <p:cNvSpPr/>
          <p:nvPr/>
        </p:nvSpPr>
        <p:spPr>
          <a:xfrm>
            <a:off x="4779972" y="1806010"/>
            <a:ext cx="272944" cy="282998"/>
          </a:xfrm>
          <a:prstGeom prst="rect">
            <a:avLst/>
          </a:prstGeom>
          <a:solidFill>
            <a:srgbClr val="12A5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Rounded MT Bold" panose="020F0704030504030204" pitchFamily="34" charset="0"/>
              </a:rPr>
              <a:t>4</a:t>
            </a:r>
          </a:p>
        </p:txBody>
      </p:sp>
      <p:sp>
        <p:nvSpPr>
          <p:cNvPr id="78" name="Rectangle 77">
            <a:extLst>
              <a:ext uri="{FF2B5EF4-FFF2-40B4-BE49-F238E27FC236}">
                <a16:creationId xmlns:a16="http://schemas.microsoft.com/office/drawing/2014/main" id="{51AB9003-E67C-4064-9FA4-D3F3D52F3173}"/>
              </a:ext>
            </a:extLst>
          </p:cNvPr>
          <p:cNvSpPr/>
          <p:nvPr/>
        </p:nvSpPr>
        <p:spPr>
          <a:xfrm>
            <a:off x="4779972" y="1169033"/>
            <a:ext cx="272944" cy="282998"/>
          </a:xfrm>
          <a:prstGeom prst="rect">
            <a:avLst/>
          </a:prstGeom>
          <a:solidFill>
            <a:srgbClr val="12A5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Rounded MT Bold" panose="020F0704030504030204" pitchFamily="34" charset="0"/>
              </a:rPr>
              <a:t>5</a:t>
            </a:r>
          </a:p>
        </p:txBody>
      </p:sp>
      <p:sp>
        <p:nvSpPr>
          <p:cNvPr id="79" name="Rectangle 78">
            <a:extLst>
              <a:ext uri="{FF2B5EF4-FFF2-40B4-BE49-F238E27FC236}">
                <a16:creationId xmlns:a16="http://schemas.microsoft.com/office/drawing/2014/main" id="{729AA991-BAEF-46AC-8FC9-874D7AB1405C}"/>
              </a:ext>
            </a:extLst>
          </p:cNvPr>
          <p:cNvSpPr/>
          <p:nvPr/>
        </p:nvSpPr>
        <p:spPr>
          <a:xfrm>
            <a:off x="11773360" y="1806010"/>
            <a:ext cx="272944" cy="282998"/>
          </a:xfrm>
          <a:prstGeom prst="rect">
            <a:avLst/>
          </a:prstGeom>
          <a:solidFill>
            <a:srgbClr val="12A5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Rounded MT Bold" panose="020F0704030504030204" pitchFamily="34" charset="0"/>
              </a:rPr>
              <a:t>6</a:t>
            </a:r>
          </a:p>
        </p:txBody>
      </p:sp>
      <p:sp>
        <p:nvSpPr>
          <p:cNvPr id="80" name="Rectangle 79">
            <a:extLst>
              <a:ext uri="{FF2B5EF4-FFF2-40B4-BE49-F238E27FC236}">
                <a16:creationId xmlns:a16="http://schemas.microsoft.com/office/drawing/2014/main" id="{B6AECF9B-514C-4C89-B196-84D772C5F7BC}"/>
              </a:ext>
            </a:extLst>
          </p:cNvPr>
          <p:cNvSpPr/>
          <p:nvPr/>
        </p:nvSpPr>
        <p:spPr>
          <a:xfrm>
            <a:off x="7452049" y="1806010"/>
            <a:ext cx="272944" cy="282998"/>
          </a:xfrm>
          <a:prstGeom prst="rect">
            <a:avLst/>
          </a:prstGeom>
          <a:solidFill>
            <a:srgbClr val="12A5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Rounded MT Bold" panose="020F0704030504030204" pitchFamily="34" charset="0"/>
              </a:rPr>
              <a:t>7</a:t>
            </a:r>
          </a:p>
        </p:txBody>
      </p:sp>
    </p:spTree>
    <p:extLst>
      <p:ext uri="{BB962C8B-B14F-4D97-AF65-F5344CB8AC3E}">
        <p14:creationId xmlns:p14="http://schemas.microsoft.com/office/powerpoint/2010/main" val="248016103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childTnLst>
                          </p:cTn>
                        </p:par>
                        <p:par>
                          <p:cTn id="10" fill="hold">
                            <p:stCondLst>
                              <p:cond delay="1250"/>
                            </p:stCondLst>
                            <p:childTnLst>
                              <p:par>
                                <p:cTn id="11" presetID="22" presetClass="entr" presetSubtype="1"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750"/>
                                        <p:tgtEl>
                                          <p:spTgt spid="14"/>
                                        </p:tgtEl>
                                      </p:cBhvr>
                                    </p:animEffect>
                                  </p:childTnLst>
                                </p:cTn>
                              </p:par>
                            </p:childTnLst>
                          </p:cTn>
                        </p:par>
                        <p:par>
                          <p:cTn id="14" fill="hold">
                            <p:stCondLst>
                              <p:cond delay="2000"/>
                            </p:stCondLst>
                            <p:childTnLst>
                              <p:par>
                                <p:cTn id="15" presetID="22" presetClass="entr" presetSubtype="8" fill="hold" grpId="0" nodeType="afterEffect" nodePh="1">
                                  <p:stCondLst>
                                    <p:cond delay="250"/>
                                  </p:stCondLst>
                                  <p:endCondLst>
                                    <p:cond evt="begin" delay="0">
                                      <p:tn val="15"/>
                                    </p:cond>
                                  </p:end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par>
                          <p:cTn id="18" fill="hold">
                            <p:stCondLst>
                              <p:cond delay="2750"/>
                            </p:stCondLst>
                            <p:childTnLst>
                              <p:par>
                                <p:cTn id="19" presetID="22" presetClass="entr" presetSubtype="8" fill="hold" grpId="0" nodeType="after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wipe(left)">
                                      <p:cBhvr>
                                        <p:cTn id="21" dur="500"/>
                                        <p:tgtEl>
                                          <p:spTgt spid="45"/>
                                        </p:tgtEl>
                                      </p:cBhvr>
                                    </p:animEffect>
                                  </p:childTnLst>
                                </p:cTn>
                              </p:par>
                            </p:childTnLst>
                          </p:cTn>
                        </p:par>
                        <p:par>
                          <p:cTn id="22" fill="hold">
                            <p:stCondLst>
                              <p:cond delay="3250"/>
                            </p:stCondLst>
                            <p:childTnLst>
                              <p:par>
                                <p:cTn id="23" presetID="22" presetClass="entr" presetSubtype="8" fill="hold" grpId="0" nodeType="after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left)">
                                      <p:cBhvr>
                                        <p:cTn id="25" dur="500"/>
                                        <p:tgtEl>
                                          <p:spTgt spid="46"/>
                                        </p:tgtEl>
                                      </p:cBhvr>
                                    </p:animEffect>
                                  </p:childTnLst>
                                </p:cTn>
                              </p:par>
                            </p:childTnLst>
                          </p:cTn>
                        </p:par>
                        <p:par>
                          <p:cTn id="26" fill="hold">
                            <p:stCondLst>
                              <p:cond delay="3750"/>
                            </p:stCondLst>
                            <p:childTnLst>
                              <p:par>
                                <p:cTn id="27" presetID="22" presetClass="entr" presetSubtype="8" fill="hold" grpId="0" nodeType="after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left)">
                                      <p:cBhvr>
                                        <p:cTn id="29" dur="500"/>
                                        <p:tgtEl>
                                          <p:spTgt spid="47"/>
                                        </p:tgtEl>
                                      </p:cBhvr>
                                    </p:animEffect>
                                  </p:childTnLst>
                                </p:cTn>
                              </p:par>
                            </p:childTnLst>
                          </p:cTn>
                        </p:par>
                        <p:par>
                          <p:cTn id="30" fill="hold">
                            <p:stCondLst>
                              <p:cond delay="4250"/>
                            </p:stCondLst>
                            <p:childTnLst>
                              <p:par>
                                <p:cTn id="31" presetID="22" presetClass="entr" presetSubtype="8" fill="hold" grpId="0" nodeType="after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wipe(left)">
                                      <p:cBhvr>
                                        <p:cTn id="33" dur="500"/>
                                        <p:tgtEl>
                                          <p:spTgt spid="48"/>
                                        </p:tgtEl>
                                      </p:cBhvr>
                                    </p:animEffect>
                                  </p:childTnLst>
                                </p:cTn>
                              </p:par>
                            </p:childTnLst>
                          </p:cTn>
                        </p:par>
                        <p:par>
                          <p:cTn id="34" fill="hold">
                            <p:stCondLst>
                              <p:cond delay="4750"/>
                            </p:stCondLst>
                            <p:childTnLst>
                              <p:par>
                                <p:cTn id="35" presetID="22" presetClass="entr" presetSubtype="8" fill="hold" grpId="0" nodeType="after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wipe(left)">
                                      <p:cBhvr>
                                        <p:cTn id="37" dur="500"/>
                                        <p:tgtEl>
                                          <p:spTgt spid="53"/>
                                        </p:tgtEl>
                                      </p:cBhvr>
                                    </p:animEffect>
                                  </p:childTnLst>
                                </p:cTn>
                              </p:par>
                            </p:childTnLst>
                          </p:cTn>
                        </p:par>
                        <p:par>
                          <p:cTn id="38" fill="hold">
                            <p:stCondLst>
                              <p:cond delay="5250"/>
                            </p:stCondLst>
                            <p:childTnLst>
                              <p:par>
                                <p:cTn id="39" presetID="22" presetClass="entr" presetSubtype="8" fill="hold" grpId="0" nodeType="after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wipe(left)">
                                      <p:cBhvr>
                                        <p:cTn id="41" dur="500"/>
                                        <p:tgtEl>
                                          <p:spTgt spid="54"/>
                                        </p:tgtEl>
                                      </p:cBhvr>
                                    </p:animEffect>
                                  </p:childTnLst>
                                </p:cTn>
                              </p:par>
                            </p:childTnLst>
                          </p:cTn>
                        </p:par>
                        <p:par>
                          <p:cTn id="42" fill="hold">
                            <p:stCondLst>
                              <p:cond delay="5750"/>
                            </p:stCondLst>
                            <p:childTnLst>
                              <p:par>
                                <p:cTn id="43" presetID="22" presetClass="entr" presetSubtype="8" fill="hold" grpId="0" nodeType="after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wipe(left)">
                                      <p:cBhvr>
                                        <p:cTn id="45" dur="500"/>
                                        <p:tgtEl>
                                          <p:spTgt spid="55"/>
                                        </p:tgtEl>
                                      </p:cBhvr>
                                    </p:animEffect>
                                  </p:childTnLst>
                                </p:cTn>
                              </p:par>
                            </p:childTnLst>
                          </p:cTn>
                        </p:par>
                        <p:par>
                          <p:cTn id="46" fill="hold">
                            <p:stCondLst>
                              <p:cond delay="6250"/>
                            </p:stCondLst>
                            <p:childTnLst>
                              <p:par>
                                <p:cTn id="47" presetID="22" presetClass="entr" presetSubtype="8" fill="hold" grpId="0" nodeType="after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childTnLst>
                          </p:cTn>
                        </p:par>
                        <p:par>
                          <p:cTn id="50" fill="hold">
                            <p:stCondLst>
                              <p:cond delay="6750"/>
                            </p:stCondLst>
                            <p:childTnLst>
                              <p:par>
                                <p:cTn id="51" presetID="22" presetClass="entr" presetSubtype="8" fill="hold" grpId="0" nodeType="after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wipe(left)">
                                      <p:cBhvr>
                                        <p:cTn id="53" dur="500"/>
                                        <p:tgtEl>
                                          <p:spTgt spid="66"/>
                                        </p:tgtEl>
                                      </p:cBhvr>
                                    </p:animEffect>
                                  </p:childTnLst>
                                </p:cTn>
                              </p:par>
                            </p:childTnLst>
                          </p:cTn>
                        </p:par>
                        <p:par>
                          <p:cTn id="54" fill="hold">
                            <p:stCondLst>
                              <p:cond delay="7250"/>
                            </p:stCondLst>
                            <p:childTnLst>
                              <p:par>
                                <p:cTn id="55" presetID="22" presetClass="entr" presetSubtype="8"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wipe(left)">
                                      <p:cBhvr>
                                        <p:cTn id="57" dur="500"/>
                                        <p:tgtEl>
                                          <p:spTgt spid="6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additive="base">
                                        <p:cTn id="62" dur="500" fill="hold"/>
                                        <p:tgtEl>
                                          <p:spTgt spid="11"/>
                                        </p:tgtEl>
                                        <p:attrNameLst>
                                          <p:attrName>ppt_x</p:attrName>
                                        </p:attrNameLst>
                                      </p:cBhvr>
                                      <p:tavLst>
                                        <p:tav tm="0">
                                          <p:val>
                                            <p:strVal val="#ppt_x"/>
                                          </p:val>
                                        </p:tav>
                                        <p:tav tm="100000">
                                          <p:val>
                                            <p:strVal val="#ppt_x"/>
                                          </p:val>
                                        </p:tav>
                                      </p:tavLst>
                                    </p:anim>
                                    <p:anim calcmode="lin" valueType="num">
                                      <p:cBhvr additive="base">
                                        <p:cTn id="6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grpId="0" nodeType="click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fade">
                                      <p:cBhvr>
                                        <p:cTn id="68" dur="1000"/>
                                        <p:tgtEl>
                                          <p:spTgt spid="74"/>
                                        </p:tgtEl>
                                      </p:cBhvr>
                                    </p:animEffect>
                                    <p:anim calcmode="lin" valueType="num">
                                      <p:cBhvr>
                                        <p:cTn id="69" dur="1000" fill="hold"/>
                                        <p:tgtEl>
                                          <p:spTgt spid="74"/>
                                        </p:tgtEl>
                                        <p:attrNameLst>
                                          <p:attrName>ppt_x</p:attrName>
                                        </p:attrNameLst>
                                      </p:cBhvr>
                                      <p:tavLst>
                                        <p:tav tm="0">
                                          <p:val>
                                            <p:strVal val="#ppt_x"/>
                                          </p:val>
                                        </p:tav>
                                        <p:tav tm="100000">
                                          <p:val>
                                            <p:strVal val="#ppt_x"/>
                                          </p:val>
                                        </p:tav>
                                      </p:tavLst>
                                    </p:anim>
                                    <p:anim calcmode="lin" valueType="num">
                                      <p:cBhvr>
                                        <p:cTn id="70"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animEffect transition="in" filter="fade">
                                      <p:cBhvr>
                                        <p:cTn id="75" dur="1000"/>
                                        <p:tgtEl>
                                          <p:spTgt spid="75"/>
                                        </p:tgtEl>
                                      </p:cBhvr>
                                    </p:animEffect>
                                    <p:anim calcmode="lin" valueType="num">
                                      <p:cBhvr>
                                        <p:cTn id="76" dur="1000" fill="hold"/>
                                        <p:tgtEl>
                                          <p:spTgt spid="75"/>
                                        </p:tgtEl>
                                        <p:attrNameLst>
                                          <p:attrName>ppt_x</p:attrName>
                                        </p:attrNameLst>
                                      </p:cBhvr>
                                      <p:tavLst>
                                        <p:tav tm="0">
                                          <p:val>
                                            <p:strVal val="#ppt_x"/>
                                          </p:val>
                                        </p:tav>
                                        <p:tav tm="100000">
                                          <p:val>
                                            <p:strVal val="#ppt_x"/>
                                          </p:val>
                                        </p:tav>
                                      </p:tavLst>
                                    </p:anim>
                                    <p:anim calcmode="lin" valueType="num">
                                      <p:cBhvr>
                                        <p:cTn id="77"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76"/>
                                        </p:tgtEl>
                                        <p:attrNameLst>
                                          <p:attrName>style.visibility</p:attrName>
                                        </p:attrNameLst>
                                      </p:cBhvr>
                                      <p:to>
                                        <p:strVal val="visible"/>
                                      </p:to>
                                    </p:set>
                                    <p:animEffect transition="in" filter="fade">
                                      <p:cBhvr>
                                        <p:cTn id="82" dur="1000"/>
                                        <p:tgtEl>
                                          <p:spTgt spid="76"/>
                                        </p:tgtEl>
                                      </p:cBhvr>
                                    </p:animEffect>
                                    <p:anim calcmode="lin" valueType="num">
                                      <p:cBhvr>
                                        <p:cTn id="83" dur="1000" fill="hold"/>
                                        <p:tgtEl>
                                          <p:spTgt spid="76"/>
                                        </p:tgtEl>
                                        <p:attrNameLst>
                                          <p:attrName>ppt_x</p:attrName>
                                        </p:attrNameLst>
                                      </p:cBhvr>
                                      <p:tavLst>
                                        <p:tav tm="0">
                                          <p:val>
                                            <p:strVal val="#ppt_x"/>
                                          </p:val>
                                        </p:tav>
                                        <p:tav tm="100000">
                                          <p:val>
                                            <p:strVal val="#ppt_x"/>
                                          </p:val>
                                        </p:tav>
                                      </p:tavLst>
                                    </p:anim>
                                    <p:anim calcmode="lin" valueType="num">
                                      <p:cBhvr>
                                        <p:cTn id="84"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7" presetClass="entr" presetSubtype="0" fill="hold" grpId="0" nodeType="clickEffect">
                                  <p:stCondLst>
                                    <p:cond delay="0"/>
                                  </p:stCondLst>
                                  <p:childTnLst>
                                    <p:set>
                                      <p:cBhvr>
                                        <p:cTn id="88" dur="1" fill="hold">
                                          <p:stCondLst>
                                            <p:cond delay="0"/>
                                          </p:stCondLst>
                                        </p:cTn>
                                        <p:tgtEl>
                                          <p:spTgt spid="77"/>
                                        </p:tgtEl>
                                        <p:attrNameLst>
                                          <p:attrName>style.visibility</p:attrName>
                                        </p:attrNameLst>
                                      </p:cBhvr>
                                      <p:to>
                                        <p:strVal val="visible"/>
                                      </p:to>
                                    </p:set>
                                    <p:animEffect transition="in" filter="fade">
                                      <p:cBhvr>
                                        <p:cTn id="89" dur="1000"/>
                                        <p:tgtEl>
                                          <p:spTgt spid="77"/>
                                        </p:tgtEl>
                                      </p:cBhvr>
                                    </p:animEffect>
                                    <p:anim calcmode="lin" valueType="num">
                                      <p:cBhvr>
                                        <p:cTn id="90" dur="1000" fill="hold"/>
                                        <p:tgtEl>
                                          <p:spTgt spid="77"/>
                                        </p:tgtEl>
                                        <p:attrNameLst>
                                          <p:attrName>ppt_x</p:attrName>
                                        </p:attrNameLst>
                                      </p:cBhvr>
                                      <p:tavLst>
                                        <p:tav tm="0">
                                          <p:val>
                                            <p:strVal val="#ppt_x"/>
                                          </p:val>
                                        </p:tav>
                                        <p:tav tm="100000">
                                          <p:val>
                                            <p:strVal val="#ppt_x"/>
                                          </p:val>
                                        </p:tav>
                                      </p:tavLst>
                                    </p:anim>
                                    <p:anim calcmode="lin" valueType="num">
                                      <p:cBhvr>
                                        <p:cTn id="91"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ntr" presetSubtype="0" fill="hold" grpId="0" nodeType="clickEffect">
                                  <p:stCondLst>
                                    <p:cond delay="0"/>
                                  </p:stCondLst>
                                  <p:childTnLst>
                                    <p:set>
                                      <p:cBhvr>
                                        <p:cTn id="95" dur="1" fill="hold">
                                          <p:stCondLst>
                                            <p:cond delay="0"/>
                                          </p:stCondLst>
                                        </p:cTn>
                                        <p:tgtEl>
                                          <p:spTgt spid="78"/>
                                        </p:tgtEl>
                                        <p:attrNameLst>
                                          <p:attrName>style.visibility</p:attrName>
                                        </p:attrNameLst>
                                      </p:cBhvr>
                                      <p:to>
                                        <p:strVal val="visible"/>
                                      </p:to>
                                    </p:set>
                                    <p:animEffect transition="in" filter="fade">
                                      <p:cBhvr>
                                        <p:cTn id="96" dur="1000"/>
                                        <p:tgtEl>
                                          <p:spTgt spid="78"/>
                                        </p:tgtEl>
                                      </p:cBhvr>
                                    </p:animEffect>
                                    <p:anim calcmode="lin" valueType="num">
                                      <p:cBhvr>
                                        <p:cTn id="97" dur="1000" fill="hold"/>
                                        <p:tgtEl>
                                          <p:spTgt spid="78"/>
                                        </p:tgtEl>
                                        <p:attrNameLst>
                                          <p:attrName>ppt_x</p:attrName>
                                        </p:attrNameLst>
                                      </p:cBhvr>
                                      <p:tavLst>
                                        <p:tav tm="0">
                                          <p:val>
                                            <p:strVal val="#ppt_x"/>
                                          </p:val>
                                        </p:tav>
                                        <p:tav tm="100000">
                                          <p:val>
                                            <p:strVal val="#ppt_x"/>
                                          </p:val>
                                        </p:tav>
                                      </p:tavLst>
                                    </p:anim>
                                    <p:anim calcmode="lin" valueType="num">
                                      <p:cBhvr>
                                        <p:cTn id="98"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7" presetClass="entr" presetSubtype="0" fill="hold" grpId="0" nodeType="clickEffect">
                                  <p:stCondLst>
                                    <p:cond delay="0"/>
                                  </p:stCondLst>
                                  <p:childTnLst>
                                    <p:set>
                                      <p:cBhvr>
                                        <p:cTn id="102" dur="1" fill="hold">
                                          <p:stCondLst>
                                            <p:cond delay="0"/>
                                          </p:stCondLst>
                                        </p:cTn>
                                        <p:tgtEl>
                                          <p:spTgt spid="79"/>
                                        </p:tgtEl>
                                        <p:attrNameLst>
                                          <p:attrName>style.visibility</p:attrName>
                                        </p:attrNameLst>
                                      </p:cBhvr>
                                      <p:to>
                                        <p:strVal val="visible"/>
                                      </p:to>
                                    </p:set>
                                    <p:animEffect transition="in" filter="fade">
                                      <p:cBhvr>
                                        <p:cTn id="103" dur="1000"/>
                                        <p:tgtEl>
                                          <p:spTgt spid="79"/>
                                        </p:tgtEl>
                                      </p:cBhvr>
                                    </p:animEffect>
                                    <p:anim calcmode="lin" valueType="num">
                                      <p:cBhvr>
                                        <p:cTn id="104" dur="1000" fill="hold"/>
                                        <p:tgtEl>
                                          <p:spTgt spid="79"/>
                                        </p:tgtEl>
                                        <p:attrNameLst>
                                          <p:attrName>ppt_x</p:attrName>
                                        </p:attrNameLst>
                                      </p:cBhvr>
                                      <p:tavLst>
                                        <p:tav tm="0">
                                          <p:val>
                                            <p:strVal val="#ppt_x"/>
                                          </p:val>
                                        </p:tav>
                                        <p:tav tm="100000">
                                          <p:val>
                                            <p:strVal val="#ppt_x"/>
                                          </p:val>
                                        </p:tav>
                                      </p:tavLst>
                                    </p:anim>
                                    <p:anim calcmode="lin" valueType="num">
                                      <p:cBhvr>
                                        <p:cTn id="105"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7" presetClass="entr" presetSubtype="0" fill="hold" grpId="0" nodeType="clickEffect">
                                  <p:stCondLst>
                                    <p:cond delay="0"/>
                                  </p:stCondLst>
                                  <p:childTnLst>
                                    <p:set>
                                      <p:cBhvr>
                                        <p:cTn id="109" dur="1" fill="hold">
                                          <p:stCondLst>
                                            <p:cond delay="0"/>
                                          </p:stCondLst>
                                        </p:cTn>
                                        <p:tgtEl>
                                          <p:spTgt spid="80"/>
                                        </p:tgtEl>
                                        <p:attrNameLst>
                                          <p:attrName>style.visibility</p:attrName>
                                        </p:attrNameLst>
                                      </p:cBhvr>
                                      <p:to>
                                        <p:strVal val="visible"/>
                                      </p:to>
                                    </p:set>
                                    <p:animEffect transition="in" filter="fade">
                                      <p:cBhvr>
                                        <p:cTn id="110" dur="1000"/>
                                        <p:tgtEl>
                                          <p:spTgt spid="80"/>
                                        </p:tgtEl>
                                      </p:cBhvr>
                                    </p:animEffect>
                                    <p:anim calcmode="lin" valueType="num">
                                      <p:cBhvr>
                                        <p:cTn id="111" dur="1000" fill="hold"/>
                                        <p:tgtEl>
                                          <p:spTgt spid="80"/>
                                        </p:tgtEl>
                                        <p:attrNameLst>
                                          <p:attrName>ppt_x</p:attrName>
                                        </p:attrNameLst>
                                      </p:cBhvr>
                                      <p:tavLst>
                                        <p:tav tm="0">
                                          <p:val>
                                            <p:strVal val="#ppt_x"/>
                                          </p:val>
                                        </p:tav>
                                        <p:tav tm="100000">
                                          <p:val>
                                            <p:strVal val="#ppt_x"/>
                                          </p:val>
                                        </p:tav>
                                      </p:tavLst>
                                    </p:anim>
                                    <p:anim calcmode="lin" valueType="num">
                                      <p:cBhvr>
                                        <p:cTn id="112"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3" grpId="0" animBg="1"/>
      <p:bldP spid="45" grpId="0"/>
      <p:bldP spid="46" grpId="0"/>
      <p:bldP spid="47" grpId="0"/>
      <p:bldP spid="48" grpId="0"/>
      <p:bldP spid="53" grpId="0"/>
      <p:bldP spid="54" grpId="0"/>
      <p:bldP spid="55" grpId="0"/>
      <p:bldP spid="56" grpId="0"/>
      <p:bldP spid="66" grpId="0"/>
      <p:bldP spid="67" grpId="0"/>
      <p:bldP spid="74" grpId="0" animBg="1"/>
      <p:bldP spid="75" grpId="0" animBg="1"/>
      <p:bldP spid="76" grpId="0" animBg="1"/>
      <p:bldP spid="77" grpId="0" animBg="1"/>
      <p:bldP spid="78" grpId="0" animBg="1"/>
      <p:bldP spid="79" grpId="0" animBg="1"/>
      <p:bldP spid="8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8">
            <a:extLst>
              <a:ext uri="{FF2B5EF4-FFF2-40B4-BE49-F238E27FC236}">
                <a16:creationId xmlns:a16="http://schemas.microsoft.com/office/drawing/2014/main" id="{89C0678B-AAA5-473B-96A2-41F8F8CFE538}"/>
              </a:ext>
            </a:extLst>
          </p:cNvPr>
          <p:cNvSpPr/>
          <p:nvPr/>
        </p:nvSpPr>
        <p:spPr>
          <a:xfrm>
            <a:off x="845706" y="223413"/>
            <a:ext cx="9417090" cy="707886"/>
          </a:xfrm>
          <a:prstGeom prst="rect">
            <a:avLst/>
          </a:prstGeom>
        </p:spPr>
        <p:txBody>
          <a:bodyPr wrap="square">
            <a:spAutoFit/>
          </a:bodyPr>
          <a:lstStyle/>
          <a:p>
            <a:pPr algn="just"/>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bài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đã</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hoàn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chỉnh</a:t>
            </a:r>
            <a:r>
              <a:rPr lang="en-US" sz="4000" dirty="0">
                <a:latin typeface="Arial-Rounded" panose="020B0500000000000000" pitchFamily="34" charset="0"/>
                <a:ea typeface="Arial-Rounded" panose="020B0500000000000000" pitchFamily="34" charset="0"/>
                <a:cs typeface="Arial-Rounded" panose="020B0500000000000000" pitchFamily="34" charset="0"/>
              </a:rPr>
              <a:t>:</a:t>
            </a:r>
            <a:endParaRPr lang="vi-VN" sz="80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7A18F659-A3BA-473D-A1CA-8A9F4D48F756}"/>
              </a:ext>
            </a:extLst>
          </p:cNvPr>
          <p:cNvGrpSpPr/>
          <p:nvPr/>
        </p:nvGrpSpPr>
        <p:grpSpPr>
          <a:xfrm>
            <a:off x="167545" y="145811"/>
            <a:ext cx="751669" cy="871031"/>
            <a:chOff x="280521" y="477537"/>
            <a:chExt cx="898429" cy="1041095"/>
          </a:xfrm>
        </p:grpSpPr>
        <p:pic>
          <p:nvPicPr>
            <p:cNvPr id="3" name="Picture 2">
              <a:extLst>
                <a:ext uri="{FF2B5EF4-FFF2-40B4-BE49-F238E27FC236}">
                  <a16:creationId xmlns:a16="http://schemas.microsoft.com/office/drawing/2014/main" id="{5C7641C4-595F-43DB-A7E0-34C1A411A321}"/>
                </a:ext>
              </a:extLst>
            </p:cNvPr>
            <p:cNvPicPr>
              <a:picLocks noChangeAspect="1"/>
            </p:cNvPicPr>
            <p:nvPr/>
          </p:nvPicPr>
          <p:blipFill>
            <a:blip r:embed="rId2"/>
            <a:stretch>
              <a:fillRect/>
            </a:stretch>
          </p:blipFill>
          <p:spPr>
            <a:xfrm>
              <a:off x="280521" y="595092"/>
              <a:ext cx="898429" cy="923540"/>
            </a:xfrm>
            <a:prstGeom prst="rect">
              <a:avLst/>
            </a:prstGeom>
          </p:spPr>
        </p:pic>
        <p:sp>
          <p:nvSpPr>
            <p:cNvPr id="4" name="TextBox 3">
              <a:extLst>
                <a:ext uri="{FF2B5EF4-FFF2-40B4-BE49-F238E27FC236}">
                  <a16:creationId xmlns:a16="http://schemas.microsoft.com/office/drawing/2014/main" id="{4CEA263A-93EB-4BA1-84C2-1BC319C433DF}"/>
                </a:ext>
              </a:extLst>
            </p:cNvPr>
            <p:cNvSpPr txBox="1"/>
            <p:nvPr/>
          </p:nvSpPr>
          <p:spPr>
            <a:xfrm>
              <a:off x="392973" y="477537"/>
              <a:ext cx="263111" cy="1030031"/>
            </a:xfrm>
            <a:prstGeom prst="rect">
              <a:avLst/>
            </a:prstGeom>
            <a:noFill/>
          </p:spPr>
          <p:txBody>
            <a:bodyPr wrap="square" rtlCol="0">
              <a:spAutoFit/>
            </a:bodyPr>
            <a:lstStyle/>
            <a:p>
              <a:r>
                <a:rPr lang="en-US" sz="5000" dirty="0">
                  <a:solidFill>
                    <a:schemeClr val="bg1"/>
                  </a:solidFill>
                  <a:latin typeface="Arial Rounded MT Bold" panose="020F0704030504030204" pitchFamily="34" charset="0"/>
                </a:rPr>
                <a:t>2</a:t>
              </a:r>
            </a:p>
          </p:txBody>
        </p:sp>
      </p:grpSp>
      <p:sp>
        <p:nvSpPr>
          <p:cNvPr id="37" name="TextBox 36">
            <a:extLst>
              <a:ext uri="{FF2B5EF4-FFF2-40B4-BE49-F238E27FC236}">
                <a16:creationId xmlns:a16="http://schemas.microsoft.com/office/drawing/2014/main" id="{69106B5E-F716-44FD-A9FA-3193012C2D3D}"/>
              </a:ext>
            </a:extLst>
          </p:cNvPr>
          <p:cNvSpPr txBox="1"/>
          <p:nvPr/>
        </p:nvSpPr>
        <p:spPr>
          <a:xfrm>
            <a:off x="43032" y="806610"/>
            <a:ext cx="12024455" cy="6401753"/>
          </a:xfrm>
          <a:prstGeom prst="rect">
            <a:avLst/>
          </a:prstGeom>
          <a:noFill/>
        </p:spPr>
        <p:txBody>
          <a:bodyPr wrap="square">
            <a:spAutoFit/>
          </a:bodyPr>
          <a:lstStyle/>
          <a:p>
            <a:pPr algn="ctr"/>
            <a:r>
              <a:rPr lang="vi-VN" sz="3600" b="1" i="0" dirty="0">
                <a:solidFill>
                  <a:srgbClr val="DC419E"/>
                </a:solidFill>
                <a:effectLst/>
                <a:latin typeface="Arial-Rounded" panose="020B0500000000000000" pitchFamily="34" charset="0"/>
                <a:ea typeface="Arial-Rounded" panose="020B0500000000000000" pitchFamily="34" charset="0"/>
                <a:cs typeface="Arial-Rounded" panose="020B0500000000000000" pitchFamily="34" charset="0"/>
              </a:rPr>
              <a:t>Cảm ơn</a:t>
            </a:r>
            <a:endParaRPr lang="vi-VN" sz="3600" b="0" i="0" dirty="0">
              <a:solidFill>
                <a:srgbClr val="DC419E"/>
              </a:solidFill>
              <a:effectLst/>
              <a:latin typeface="Arial-Rounded" panose="020B0500000000000000" pitchFamily="34" charset="0"/>
              <a:ea typeface="Arial-Rounded" panose="020B0500000000000000" pitchFamily="34" charset="0"/>
              <a:cs typeface="Arial-Rounded" panose="020B0500000000000000" pitchFamily="34" charset="0"/>
            </a:endParaRPr>
          </a:p>
          <a:p>
            <a:pPr indent="457200" algn="just"/>
            <a:r>
              <a:rPr lang="vi-VN" sz="3100" b="0" i="0" dirty="0">
                <a:effectLst/>
                <a:latin typeface="Arial-Rounded" panose="020B0500000000000000" pitchFamily="34" charset="0"/>
                <a:ea typeface="Arial-Rounded" panose="020B0500000000000000" pitchFamily="34" charset="0"/>
                <a:cs typeface="Arial-Rounded" panose="020B0500000000000000" pitchFamily="34" charset="0"/>
              </a:rPr>
              <a:t>Một tuần nữa là </a:t>
            </a:r>
            <a:r>
              <a:rPr lang="en-US" altLang="zh-CN" sz="3100" b="1" dirty="0" err="1">
                <a:solidFill>
                  <a:srgbClr val="12A5E0"/>
                </a:solidFill>
                <a:latin typeface="Arial-Rounded" panose="020B0500000000000000" pitchFamily="34" charset="-93"/>
                <a:ea typeface="Arial-Rounded" panose="020B0500000000000000" pitchFamily="34" charset="-93"/>
                <a:cs typeface="Arial-Rounded" panose="020B0500000000000000" pitchFamily="34" charset="-93"/>
                <a:sym typeface="+mn-lt"/>
              </a:rPr>
              <a:t>năm</a:t>
            </a:r>
            <a:r>
              <a:rPr lang="en-US" altLang="zh-CN" sz="3100" b="1" dirty="0">
                <a:solidFill>
                  <a:srgbClr val="12A5E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100" b="1" dirty="0" err="1">
                <a:solidFill>
                  <a:srgbClr val="12A5E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zh-CN" altLang="en-US" sz="3100" b="1" dirty="0">
                <a:solidFill>
                  <a:srgbClr val="12A5E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3100" b="0" i="0" dirty="0">
                <a:effectLst/>
                <a:latin typeface="Arial-Rounded" panose="020B0500000000000000" pitchFamily="34" charset="0"/>
                <a:ea typeface="Arial-Rounded" panose="020B0500000000000000" pitchFamily="34" charset="0"/>
                <a:cs typeface="Arial-Rounded" panose="020B0500000000000000" pitchFamily="34" charset="0"/>
              </a:rPr>
              <a:t>kết thúc. Thời gian</a:t>
            </a:r>
            <a:r>
              <a:rPr lang="en-US" sz="31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3100" b="1" dirty="0" err="1">
                <a:solidFill>
                  <a:srgbClr val="12A5E0"/>
                </a:solidFill>
                <a:latin typeface="Arial-Rounded" panose="020B0500000000000000" pitchFamily="34" charset="-93"/>
                <a:ea typeface="Arial-Rounded" panose="020B0500000000000000" pitchFamily="34" charset="-93"/>
                <a:cs typeface="Arial-Rounded" panose="020B0500000000000000" pitchFamily="34" charset="-93"/>
                <a:sym typeface="+mn-lt"/>
              </a:rPr>
              <a:t>trôi</a:t>
            </a:r>
            <a:r>
              <a:rPr lang="en-US" altLang="zh-CN" sz="3100" b="1" dirty="0">
                <a:solidFill>
                  <a:srgbClr val="12A5E0"/>
                </a:solidFill>
                <a:latin typeface="Arial-Rounded" panose="020B0500000000000000" pitchFamily="34" charset="-93"/>
                <a:ea typeface="Arial-Rounded" panose="020B0500000000000000" pitchFamily="34" charset="-93"/>
                <a:cs typeface="Arial-Rounded" panose="020B0500000000000000" pitchFamily="34" charset="-93"/>
                <a:sym typeface="+mn-lt"/>
              </a:rPr>
              <a:t> qua</a:t>
            </a:r>
            <a:r>
              <a:rPr lang="zh-CN" altLang="en-US" sz="3100" b="1" dirty="0">
                <a:solidFill>
                  <a:srgbClr val="12A5E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3100" b="0" i="0" dirty="0">
                <a:effectLst/>
                <a:latin typeface="Arial-Rounded" panose="020B0500000000000000" pitchFamily="34" charset="0"/>
                <a:ea typeface="Arial-Rounded" panose="020B0500000000000000" pitchFamily="34" charset="0"/>
                <a:cs typeface="Arial-Rounded" panose="020B0500000000000000" pitchFamily="34" charset="0"/>
              </a:rPr>
              <a:t>thật nhanh. Tôi nhớ lại những chuyện đã qua. Từ tháng </a:t>
            </a:r>
            <a:r>
              <a:rPr lang="en-US" sz="3100" b="0" i="0" dirty="0">
                <a:effectLst/>
                <a:latin typeface="Arial-Rounded" panose="020B0500000000000000" pitchFamily="34" charset="0"/>
                <a:ea typeface="Arial-Rounded" panose="020B0500000000000000" pitchFamily="34" charset="0"/>
                <a:cs typeface="Arial-Rounded" panose="020B0500000000000000" pitchFamily="34" charset="0"/>
              </a:rPr>
              <a:t>C</a:t>
            </a:r>
            <a:r>
              <a:rPr lang="vi-VN" sz="3100" b="0" i="0" dirty="0">
                <a:effectLst/>
                <a:latin typeface="Arial-Rounded" panose="020B0500000000000000" pitchFamily="34" charset="0"/>
                <a:ea typeface="Arial-Rounded" panose="020B0500000000000000" pitchFamily="34" charset="0"/>
                <a:cs typeface="Arial-Rounded" panose="020B0500000000000000" pitchFamily="34" charset="0"/>
              </a:rPr>
              <a:t>hín</a:t>
            </a:r>
            <a:r>
              <a:rPr lang="en-US" sz="31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3100" b="1" dirty="0" err="1">
                <a:solidFill>
                  <a:srgbClr val="12A5E0"/>
                </a:solidFill>
                <a:latin typeface="Arial-Rounded" panose="020B0500000000000000" pitchFamily="34" charset="-93"/>
                <a:ea typeface="Arial-Rounded" panose="020B0500000000000000" pitchFamily="34" charset="-93"/>
                <a:cs typeface="Arial-Rounded" panose="020B0500000000000000" pitchFamily="34" charset="-93"/>
                <a:sym typeface="+mn-lt"/>
              </a:rPr>
              <a:t>năm</a:t>
            </a:r>
            <a:r>
              <a:rPr lang="en-US" altLang="zh-CN" sz="3100" b="1" dirty="0">
                <a:solidFill>
                  <a:srgbClr val="12A5E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100" b="1" dirty="0" err="1">
                <a:solidFill>
                  <a:srgbClr val="12A5E0"/>
                </a:solidFill>
                <a:latin typeface="Arial-Rounded" panose="020B0500000000000000" pitchFamily="34" charset="-93"/>
                <a:ea typeface="Arial-Rounded" panose="020B0500000000000000" pitchFamily="34" charset="-93"/>
                <a:cs typeface="Arial-Rounded" panose="020B0500000000000000" pitchFamily="34" charset="-93"/>
                <a:sym typeface="+mn-lt"/>
              </a:rPr>
              <a:t>ngoái</a:t>
            </a:r>
            <a:r>
              <a:rPr lang="zh-CN" altLang="en-US" sz="3100" b="1" dirty="0">
                <a:solidFill>
                  <a:srgbClr val="12A5E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3100" b="0" i="0" dirty="0">
                <a:effectLst/>
                <a:latin typeface="Arial-Rounded" panose="020B0500000000000000" pitchFamily="34" charset="0"/>
                <a:ea typeface="Arial-Rounded" panose="020B0500000000000000" pitchFamily="34" charset="0"/>
                <a:cs typeface="Arial-Rounded" panose="020B0500000000000000" pitchFamily="34" charset="0"/>
              </a:rPr>
              <a:t>đến nay, tôi đã tiến bộ không ngừng nhờ sự </a:t>
            </a:r>
            <a:r>
              <a:rPr lang="en-US" altLang="zh-CN" sz="3100" b="1" dirty="0" err="1">
                <a:solidFill>
                  <a:srgbClr val="12A5E0"/>
                </a:solidFill>
                <a:latin typeface="Arial-Rounded" panose="020B0500000000000000" pitchFamily="34" charset="-93"/>
                <a:ea typeface="Arial-Rounded" panose="020B0500000000000000" pitchFamily="34" charset="-93"/>
                <a:cs typeface="Arial-Rounded" panose="020B0500000000000000" pitchFamily="34" charset="-93"/>
                <a:sym typeface="+mn-lt"/>
              </a:rPr>
              <a:t>giúp</a:t>
            </a:r>
            <a:r>
              <a:rPr lang="en-US" altLang="zh-CN" sz="3100" b="1" dirty="0">
                <a:solidFill>
                  <a:srgbClr val="12A5E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100" b="1" dirty="0" err="1">
                <a:solidFill>
                  <a:srgbClr val="12A5E0"/>
                </a:solidFill>
                <a:latin typeface="Arial-Rounded" panose="020B0500000000000000" pitchFamily="34" charset="-93"/>
                <a:ea typeface="Arial-Rounded" panose="020B0500000000000000" pitchFamily="34" charset="-93"/>
                <a:cs typeface="Arial-Rounded" panose="020B0500000000000000" pitchFamily="34" charset="-93"/>
                <a:sym typeface="+mn-lt"/>
              </a:rPr>
              <a:t>đỡ</a:t>
            </a:r>
            <a:r>
              <a:rPr lang="zh-CN" altLang="en-US" sz="3100" b="1" dirty="0">
                <a:solidFill>
                  <a:srgbClr val="12A5E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3100" b="0" i="0" dirty="0">
                <a:effectLst/>
                <a:latin typeface="Arial-Rounded" panose="020B0500000000000000" pitchFamily="34" charset="0"/>
                <a:ea typeface="Arial-Rounded" panose="020B0500000000000000" pitchFamily="34" charset="0"/>
                <a:cs typeface="Arial-Rounded" panose="020B0500000000000000" pitchFamily="34" charset="0"/>
              </a:rPr>
              <a:t>của nhiều người. Tôi muốn cảm ơn tất cả.</a:t>
            </a:r>
          </a:p>
          <a:p>
            <a:pPr indent="457200" algn="just"/>
            <a:r>
              <a:rPr lang="vi-VN" sz="3100" b="0" i="0" dirty="0">
                <a:effectLst/>
                <a:latin typeface="Arial-Rounded" panose="020B0500000000000000" pitchFamily="34" charset="0"/>
                <a:ea typeface="Arial-Rounded" panose="020B0500000000000000" pitchFamily="34" charset="0"/>
                <a:cs typeface="Arial-Rounded" panose="020B0500000000000000" pitchFamily="34" charset="0"/>
              </a:rPr>
              <a:t>Tôi muốn</a:t>
            </a:r>
            <a:r>
              <a:rPr lang="en-US" sz="31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3100" b="1" dirty="0" err="1">
                <a:solidFill>
                  <a:srgbClr val="12A5E0"/>
                </a:solidFill>
                <a:latin typeface="Arial-Rounded" panose="020B0500000000000000" pitchFamily="34" charset="-93"/>
                <a:ea typeface="Arial-Rounded" panose="020B0500000000000000" pitchFamily="34" charset="-93"/>
                <a:cs typeface="Arial-Rounded" panose="020B0500000000000000" pitchFamily="34" charset="-93"/>
                <a:sym typeface="+mn-lt"/>
              </a:rPr>
              <a:t>cảm</a:t>
            </a:r>
            <a:r>
              <a:rPr lang="en-US" altLang="zh-CN" sz="3100" b="1" dirty="0">
                <a:solidFill>
                  <a:srgbClr val="12A5E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100" b="1" dirty="0" err="1">
                <a:solidFill>
                  <a:srgbClr val="12A5E0"/>
                </a:solidFill>
                <a:latin typeface="Arial-Rounded" panose="020B0500000000000000" pitchFamily="34" charset="-93"/>
                <a:ea typeface="Arial-Rounded" panose="020B0500000000000000" pitchFamily="34" charset="-93"/>
                <a:cs typeface="Arial-Rounded" panose="020B0500000000000000" pitchFamily="34" charset="-93"/>
                <a:sym typeface="+mn-lt"/>
              </a:rPr>
              <a:t>ơn</a:t>
            </a:r>
            <a:r>
              <a:rPr lang="zh-CN" altLang="en-US" sz="3100" b="1" dirty="0">
                <a:solidFill>
                  <a:srgbClr val="12A5E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3100" b="0" i="0" dirty="0">
                <a:effectLst/>
                <a:latin typeface="Arial-Rounded" panose="020B0500000000000000" pitchFamily="34" charset="0"/>
                <a:ea typeface="Arial-Rounded" panose="020B0500000000000000" pitchFamily="34" charset="0"/>
                <a:cs typeface="Arial-Rounded" panose="020B0500000000000000" pitchFamily="34" charset="0"/>
              </a:rPr>
              <a:t>cô giáo. Nhờ sự tận tâm dạy dỗ của cô</a:t>
            </a:r>
            <a:r>
              <a:rPr lang="en-US" sz="3100" b="0" i="0" dirty="0">
                <a:effectLst/>
                <a:latin typeface="Arial-Rounded" panose="020B0500000000000000" pitchFamily="34" charset="0"/>
                <a:ea typeface="Arial-Rounded" panose="020B0500000000000000" pitchFamily="34" charset="0"/>
                <a:cs typeface="Arial-Rounded" panose="020B0500000000000000" pitchFamily="34" charset="0"/>
              </a:rPr>
              <a:t>,</a:t>
            </a:r>
            <a:r>
              <a:rPr lang="vi-VN" sz="3100" b="0" i="0" dirty="0">
                <a:effectLst/>
                <a:latin typeface="Arial-Rounded" panose="020B0500000000000000" pitchFamily="34" charset="0"/>
                <a:ea typeface="Arial-Rounded" panose="020B0500000000000000" pitchFamily="34" charset="0"/>
                <a:cs typeface="Arial-Rounded" panose="020B0500000000000000" pitchFamily="34" charset="0"/>
              </a:rPr>
              <a:t> tôi đã hiểu được nhiều điều thú vị. Tôi muốn cảm ơn các bạn. Các bạn đã cùng tôi học nhóm. Các bạn cũng giúp tôi học được cách cư xử</a:t>
            </a:r>
            <a:r>
              <a:rPr lang="en-US" sz="31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3100" b="1" dirty="0" err="1">
                <a:solidFill>
                  <a:srgbClr val="12A5E0"/>
                </a:solidFill>
                <a:latin typeface="Arial-Rounded" panose="020B0500000000000000" pitchFamily="34" charset="-93"/>
                <a:ea typeface="Arial-Rounded" panose="020B0500000000000000" pitchFamily="34" charset="-93"/>
                <a:cs typeface="Arial-Rounded" panose="020B0500000000000000" pitchFamily="34" charset="-93"/>
                <a:sym typeface="+mn-lt"/>
              </a:rPr>
              <a:t>thân</a:t>
            </a:r>
            <a:r>
              <a:rPr lang="en-US" altLang="zh-CN" sz="3100" b="1" dirty="0">
                <a:solidFill>
                  <a:srgbClr val="12A5E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100" b="1" dirty="0" err="1">
                <a:solidFill>
                  <a:srgbClr val="12A5E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zh-CN" altLang="en-US" sz="3100" b="1" dirty="0">
                <a:solidFill>
                  <a:srgbClr val="12A5E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3100" b="0" i="0" dirty="0">
                <a:effectLst/>
                <a:latin typeface="Arial-Rounded" panose="020B0500000000000000" pitchFamily="34" charset="0"/>
                <a:ea typeface="Arial-Rounded" panose="020B0500000000000000" pitchFamily="34" charset="0"/>
                <a:cs typeface="Arial-Rounded" panose="020B0500000000000000" pitchFamily="34" charset="0"/>
              </a:rPr>
              <a:t>với mọi người. Đặc biệt</a:t>
            </a:r>
            <a:r>
              <a:rPr lang="en-US" sz="3100" b="0" i="0" dirty="0">
                <a:effectLst/>
                <a:latin typeface="Arial-Rounded" panose="020B0500000000000000" pitchFamily="34" charset="0"/>
                <a:ea typeface="Arial-Rounded" panose="020B0500000000000000" pitchFamily="34" charset="0"/>
                <a:cs typeface="Arial-Rounded" panose="020B0500000000000000" pitchFamily="34" charset="0"/>
              </a:rPr>
              <a:t>,</a:t>
            </a:r>
            <a:r>
              <a:rPr lang="vi-VN" sz="3100" b="0" i="0" dirty="0">
                <a:effectLst/>
                <a:latin typeface="Arial-Rounded" panose="020B0500000000000000" pitchFamily="34" charset="0"/>
                <a:ea typeface="Arial-Rounded" panose="020B0500000000000000" pitchFamily="34" charset="0"/>
                <a:cs typeface="Arial-Rounded" panose="020B0500000000000000" pitchFamily="34" charset="0"/>
              </a:rPr>
              <a:t> tôi muốn cảm ơn bố mẹ tôi. Bố mẹ đã dành cho tôi tình yêu thương và luôn chăm chú</a:t>
            </a:r>
            <a:r>
              <a:rPr lang="en-US" sz="31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3100" b="1" dirty="0" err="1">
                <a:solidFill>
                  <a:srgbClr val="12A5E0"/>
                </a:solidFill>
                <a:latin typeface="Arial-Rounded" panose="020B0500000000000000" pitchFamily="34" charset="-93"/>
                <a:ea typeface="Arial-Rounded" panose="020B0500000000000000" pitchFamily="34" charset="-93"/>
                <a:cs typeface="Arial-Rounded" panose="020B0500000000000000" pitchFamily="34" charset="-93"/>
                <a:sym typeface="+mn-lt"/>
              </a:rPr>
              <a:t>lắng</a:t>
            </a:r>
            <a:r>
              <a:rPr lang="en-US" altLang="zh-CN" sz="3100" b="1" dirty="0">
                <a:solidFill>
                  <a:srgbClr val="12A5E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100" b="1" dirty="0" err="1">
                <a:solidFill>
                  <a:srgbClr val="12A5E0"/>
                </a:solidFill>
                <a:latin typeface="Arial-Rounded" panose="020B0500000000000000" pitchFamily="34" charset="-93"/>
                <a:ea typeface="Arial-Rounded" panose="020B0500000000000000" pitchFamily="34" charset="-93"/>
                <a:cs typeface="Arial-Rounded" panose="020B0500000000000000" pitchFamily="34" charset="-93"/>
                <a:sym typeface="+mn-lt"/>
              </a:rPr>
              <a:t>nghe</a:t>
            </a:r>
            <a:r>
              <a:rPr lang="zh-CN" altLang="en-US" sz="3100" b="1" dirty="0">
                <a:solidFill>
                  <a:srgbClr val="12A5E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3100" b="0" i="0" dirty="0">
                <a:effectLst/>
                <a:latin typeface="Arial-Rounded" panose="020B0500000000000000" pitchFamily="34" charset="0"/>
                <a:ea typeface="Arial-Rounded" panose="020B0500000000000000" pitchFamily="34" charset="0"/>
                <a:cs typeface="Arial-Rounded" panose="020B0500000000000000" pitchFamily="34" charset="0"/>
              </a:rPr>
              <a:t>những câu chuyện ở trường của tôi.</a:t>
            </a:r>
          </a:p>
          <a:p>
            <a:pPr indent="457200" algn="just"/>
            <a:r>
              <a:rPr lang="vi-VN" sz="3100" b="0" i="0" dirty="0">
                <a:effectLst/>
                <a:latin typeface="Arial-Rounded" panose="020B0500000000000000" pitchFamily="34" charset="0"/>
                <a:ea typeface="Arial-Rounded" panose="020B0500000000000000" pitchFamily="34" charset="0"/>
                <a:cs typeface="Arial-Rounded" panose="020B0500000000000000" pitchFamily="34" charset="0"/>
              </a:rPr>
              <a:t>Năm học vừa qua quả là tuyệt vời đối với tôi.</a:t>
            </a:r>
          </a:p>
          <a:p>
            <a:pPr algn="r"/>
            <a:r>
              <a:rPr lang="vi-VN" b="0" i="1" dirty="0">
                <a:effectLst/>
                <a:latin typeface="Arial-Rounded" panose="020B0500000000000000" pitchFamily="34" charset="0"/>
                <a:ea typeface="Arial-Rounded" panose="020B0500000000000000" pitchFamily="34" charset="0"/>
                <a:cs typeface="Arial-Rounded" panose="020B0500000000000000" pitchFamily="34" charset="0"/>
              </a:rPr>
              <a:t>(Theo A-mi-xi)</a:t>
            </a:r>
            <a:endParaRPr lang="vi-VN" b="0" i="0"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43290617"/>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75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D4979E4-C5D7-4274-BEAA-EF40AFB2E6D6}"/>
              </a:ext>
            </a:extLst>
          </p:cNvPr>
          <p:cNvGrpSpPr/>
          <p:nvPr/>
        </p:nvGrpSpPr>
        <p:grpSpPr>
          <a:xfrm>
            <a:off x="167545" y="253391"/>
            <a:ext cx="751669" cy="871031"/>
            <a:chOff x="280521" y="477537"/>
            <a:chExt cx="898429" cy="1041095"/>
          </a:xfrm>
        </p:grpSpPr>
        <p:pic>
          <p:nvPicPr>
            <p:cNvPr id="4" name="Picture 3">
              <a:extLst>
                <a:ext uri="{FF2B5EF4-FFF2-40B4-BE49-F238E27FC236}">
                  <a16:creationId xmlns:a16="http://schemas.microsoft.com/office/drawing/2014/main" id="{6A4C5A8A-B38F-4DE6-8136-45B78DD46B08}"/>
                </a:ext>
              </a:extLst>
            </p:cNvPr>
            <p:cNvPicPr>
              <a:picLocks noChangeAspect="1"/>
            </p:cNvPicPr>
            <p:nvPr/>
          </p:nvPicPr>
          <p:blipFill>
            <a:blip r:embed="rId2"/>
            <a:stretch>
              <a:fillRect/>
            </a:stretch>
          </p:blipFill>
          <p:spPr>
            <a:xfrm>
              <a:off x="280521" y="595092"/>
              <a:ext cx="898429" cy="923540"/>
            </a:xfrm>
            <a:prstGeom prst="rect">
              <a:avLst/>
            </a:prstGeom>
          </p:spPr>
        </p:pic>
        <p:sp>
          <p:nvSpPr>
            <p:cNvPr id="5" name="TextBox 4">
              <a:extLst>
                <a:ext uri="{FF2B5EF4-FFF2-40B4-BE49-F238E27FC236}">
                  <a16:creationId xmlns:a16="http://schemas.microsoft.com/office/drawing/2014/main" id="{F09CFED4-1CBC-478D-B99E-0B0F4A109269}"/>
                </a:ext>
              </a:extLst>
            </p:cNvPr>
            <p:cNvSpPr txBox="1"/>
            <p:nvPr/>
          </p:nvSpPr>
          <p:spPr>
            <a:xfrm>
              <a:off x="392973" y="477537"/>
              <a:ext cx="263111" cy="1030031"/>
            </a:xfrm>
            <a:prstGeom prst="rect">
              <a:avLst/>
            </a:prstGeom>
            <a:noFill/>
          </p:spPr>
          <p:txBody>
            <a:bodyPr wrap="square" rtlCol="0">
              <a:spAutoFit/>
            </a:bodyPr>
            <a:lstStyle/>
            <a:p>
              <a:r>
                <a:rPr lang="en-US" sz="5000" dirty="0">
                  <a:solidFill>
                    <a:schemeClr val="bg1"/>
                  </a:solidFill>
                  <a:latin typeface="Arial Rounded MT Bold" panose="020F0704030504030204" pitchFamily="34" charset="0"/>
                </a:rPr>
                <a:t>3</a:t>
              </a:r>
            </a:p>
          </p:txBody>
        </p:sp>
      </p:grpSp>
      <p:sp>
        <p:nvSpPr>
          <p:cNvPr id="14" name="8">
            <a:extLst>
              <a:ext uri="{FF2B5EF4-FFF2-40B4-BE49-F238E27FC236}">
                <a16:creationId xmlns:a16="http://schemas.microsoft.com/office/drawing/2014/main" id="{0BF2C5E9-5798-41FD-8641-7E5CB7EF8159}"/>
              </a:ext>
            </a:extLst>
          </p:cNvPr>
          <p:cNvSpPr/>
          <p:nvPr/>
        </p:nvSpPr>
        <p:spPr>
          <a:xfrm>
            <a:off x="1003782" y="419474"/>
            <a:ext cx="3411808" cy="646331"/>
          </a:xfrm>
          <a:prstGeom prst="rect">
            <a:avLst/>
          </a:prstGeom>
        </p:spPr>
        <p:txBody>
          <a:bodyPr wrap="square">
            <a:spAutoFit/>
          </a:bodyPr>
          <a:lstStyle/>
          <a:p>
            <a:r>
              <a:rPr lang="en-US" altLang="zh-CN" sz="3600" b="1"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5" name="8">
            <a:extLst>
              <a:ext uri="{FF2B5EF4-FFF2-40B4-BE49-F238E27FC236}">
                <a16:creationId xmlns:a16="http://schemas.microsoft.com/office/drawing/2014/main" id="{793D0B16-BC0B-4304-A889-C14302C985DB}"/>
              </a:ext>
            </a:extLst>
          </p:cNvPr>
          <p:cNvSpPr/>
          <p:nvPr/>
        </p:nvSpPr>
        <p:spPr>
          <a:xfrm>
            <a:off x="412456" y="1064780"/>
            <a:ext cx="11327259" cy="923330"/>
          </a:xfrm>
          <a:prstGeom prst="rect">
            <a:avLst/>
          </a:prstGeom>
        </p:spPr>
        <p:txBody>
          <a:bodyPr wrap="square">
            <a:spAutoFit/>
          </a:bodyPr>
          <a:lstStyle/>
          <a:p>
            <a:pPr algn="just"/>
            <a:r>
              <a:rPr lang="vi-VN" sz="5400" dirty="0">
                <a:solidFill>
                  <a:srgbClr val="108FC2"/>
                </a:solidFill>
                <a:latin typeface="Arial-Rounded" panose="020B0500000000000000" pitchFamily="34" charset="0"/>
                <a:ea typeface="Arial-Rounded" panose="020B0500000000000000" pitchFamily="34" charset="0"/>
                <a:cs typeface="Arial-Rounded" panose="020B0500000000000000" pitchFamily="34" charset="0"/>
              </a:rPr>
              <a:t>a. Bạn nhỏ muốn cảm ơn những ai?</a:t>
            </a:r>
          </a:p>
        </p:txBody>
      </p:sp>
      <p:sp>
        <p:nvSpPr>
          <p:cNvPr id="16" name="8">
            <a:extLst>
              <a:ext uri="{FF2B5EF4-FFF2-40B4-BE49-F238E27FC236}">
                <a16:creationId xmlns:a16="http://schemas.microsoft.com/office/drawing/2014/main" id="{263E927E-3766-41B6-88DD-C7A870F962CA}"/>
              </a:ext>
            </a:extLst>
          </p:cNvPr>
          <p:cNvSpPr/>
          <p:nvPr/>
        </p:nvSpPr>
        <p:spPr>
          <a:xfrm>
            <a:off x="1209752" y="2085597"/>
            <a:ext cx="10529963" cy="1754326"/>
          </a:xfrm>
          <a:prstGeom prst="rect">
            <a:avLst/>
          </a:prstGeom>
        </p:spPr>
        <p:txBody>
          <a:bodyPr wrap="square">
            <a:spAutoFit/>
          </a:bodyPr>
          <a:lstStyle/>
          <a:p>
            <a:pPr algn="just"/>
            <a:r>
              <a:rPr lang="vi-VN" sz="5400" dirty="0">
                <a:latin typeface="Arial-Rounded" panose="020B0500000000000000" pitchFamily="34" charset="0"/>
                <a:ea typeface="Arial-Rounded" panose="020B0500000000000000" pitchFamily="34" charset="0"/>
                <a:cs typeface="Arial-Rounded" panose="020B0500000000000000" pitchFamily="34" charset="0"/>
              </a:rPr>
              <a:t>Bạn nhỏ muốn cảm ơ</a:t>
            </a:r>
            <a:r>
              <a:rPr lang="en-US" sz="5400" dirty="0">
                <a:latin typeface="Arial-Rounded" panose="020B0500000000000000" pitchFamily="34" charset="0"/>
                <a:ea typeface="Arial-Rounded" panose="020B0500000000000000" pitchFamily="34" charset="0"/>
                <a:cs typeface="Arial-Rounded" panose="020B0500000000000000" pitchFamily="34" charset="0"/>
              </a:rPr>
              <a:t>n</a:t>
            </a:r>
            <a:r>
              <a:rPr lang="vi-VN" sz="5400" dirty="0">
                <a:latin typeface="Arial-Rounded" panose="020B0500000000000000" pitchFamily="34" charset="0"/>
                <a:ea typeface="Arial-Rounded" panose="020B0500000000000000" pitchFamily="34" charset="0"/>
                <a:cs typeface="Arial-Rounded" panose="020B0500000000000000" pitchFamily="34" charset="0"/>
              </a:rPr>
              <a:t> cô giáo, các bạn, bố mẹ.</a:t>
            </a:r>
          </a:p>
        </p:txBody>
      </p:sp>
      <p:sp>
        <p:nvSpPr>
          <p:cNvPr id="17" name="Freeform 154">
            <a:extLst>
              <a:ext uri="{FF2B5EF4-FFF2-40B4-BE49-F238E27FC236}">
                <a16:creationId xmlns:a16="http://schemas.microsoft.com/office/drawing/2014/main" id="{8C6C7A9D-3A3B-4626-AACC-60A9FF11476F}"/>
              </a:ext>
            </a:extLst>
          </p:cNvPr>
          <p:cNvSpPr>
            <a:spLocks noEditPoints="1"/>
          </p:cNvSpPr>
          <p:nvPr/>
        </p:nvSpPr>
        <p:spPr bwMode="auto">
          <a:xfrm>
            <a:off x="521482" y="2231530"/>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2" name="138">
            <a:extLst>
              <a:ext uri="{FF2B5EF4-FFF2-40B4-BE49-F238E27FC236}">
                <a16:creationId xmlns:a16="http://schemas.microsoft.com/office/drawing/2014/main" id="{F4CD42FE-B04E-4439-9870-E86E7E24E3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2334"/>
          <a:stretch/>
        </p:blipFill>
        <p:spPr>
          <a:xfrm>
            <a:off x="2574666" y="4335444"/>
            <a:ext cx="7455856" cy="2522556"/>
          </a:xfrm>
          <a:prstGeom prst="rect">
            <a:avLst/>
          </a:prstGeom>
        </p:spPr>
      </p:pic>
    </p:spTree>
    <p:extLst>
      <p:ext uri="{BB962C8B-B14F-4D97-AF65-F5344CB8AC3E}">
        <p14:creationId xmlns:p14="http://schemas.microsoft.com/office/powerpoint/2010/main" val="3761185310"/>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250" fill="hold"/>
                                        <p:tgtEl>
                                          <p:spTgt spid="3"/>
                                        </p:tgtEl>
                                        <p:attrNameLst>
                                          <p:attrName>ppt_w</p:attrName>
                                        </p:attrNameLst>
                                      </p:cBhvr>
                                      <p:tavLst>
                                        <p:tav tm="0">
                                          <p:val>
                                            <p:fltVal val="0"/>
                                          </p:val>
                                        </p:tav>
                                        <p:tav tm="100000">
                                          <p:val>
                                            <p:strVal val="#ppt_w"/>
                                          </p:val>
                                        </p:tav>
                                      </p:tavLst>
                                    </p:anim>
                                    <p:anim calcmode="lin" valueType="num">
                                      <p:cBhvr>
                                        <p:cTn id="8" dur="1250" fill="hold"/>
                                        <p:tgtEl>
                                          <p:spTgt spid="3"/>
                                        </p:tgtEl>
                                        <p:attrNameLst>
                                          <p:attrName>ppt_h</p:attrName>
                                        </p:attrNameLst>
                                      </p:cBhvr>
                                      <p:tavLst>
                                        <p:tav tm="0">
                                          <p:val>
                                            <p:fltVal val="0"/>
                                          </p:val>
                                        </p:tav>
                                        <p:tav tm="100000">
                                          <p:val>
                                            <p:strVal val="#ppt_h"/>
                                          </p:val>
                                        </p:tav>
                                      </p:tavLst>
                                    </p:anim>
                                    <p:animEffect transition="in" filter="fade">
                                      <p:cBhvr>
                                        <p:cTn id="9" dur="1250"/>
                                        <p:tgtEl>
                                          <p:spTgt spid="3"/>
                                        </p:tgtEl>
                                      </p:cBhvr>
                                    </p:animEffect>
                                  </p:childTnLst>
                                </p:cTn>
                              </p:par>
                              <p:par>
                                <p:cTn id="10" presetID="17" presetClass="entr" presetSubtype="1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0-#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10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D4979E4-C5D7-4274-BEAA-EF40AFB2E6D6}"/>
              </a:ext>
            </a:extLst>
          </p:cNvPr>
          <p:cNvGrpSpPr/>
          <p:nvPr/>
        </p:nvGrpSpPr>
        <p:grpSpPr>
          <a:xfrm>
            <a:off x="167545" y="253391"/>
            <a:ext cx="751669" cy="871031"/>
            <a:chOff x="280521" y="477537"/>
            <a:chExt cx="898429" cy="1041095"/>
          </a:xfrm>
        </p:grpSpPr>
        <p:pic>
          <p:nvPicPr>
            <p:cNvPr id="4" name="Picture 3">
              <a:extLst>
                <a:ext uri="{FF2B5EF4-FFF2-40B4-BE49-F238E27FC236}">
                  <a16:creationId xmlns:a16="http://schemas.microsoft.com/office/drawing/2014/main" id="{6A4C5A8A-B38F-4DE6-8136-45B78DD46B08}"/>
                </a:ext>
              </a:extLst>
            </p:cNvPr>
            <p:cNvPicPr>
              <a:picLocks noChangeAspect="1"/>
            </p:cNvPicPr>
            <p:nvPr/>
          </p:nvPicPr>
          <p:blipFill>
            <a:blip r:embed="rId2"/>
            <a:stretch>
              <a:fillRect/>
            </a:stretch>
          </p:blipFill>
          <p:spPr>
            <a:xfrm>
              <a:off x="280521" y="595092"/>
              <a:ext cx="898429" cy="923540"/>
            </a:xfrm>
            <a:prstGeom prst="rect">
              <a:avLst/>
            </a:prstGeom>
          </p:spPr>
        </p:pic>
        <p:sp>
          <p:nvSpPr>
            <p:cNvPr id="5" name="TextBox 4">
              <a:extLst>
                <a:ext uri="{FF2B5EF4-FFF2-40B4-BE49-F238E27FC236}">
                  <a16:creationId xmlns:a16="http://schemas.microsoft.com/office/drawing/2014/main" id="{F09CFED4-1CBC-478D-B99E-0B0F4A109269}"/>
                </a:ext>
              </a:extLst>
            </p:cNvPr>
            <p:cNvSpPr txBox="1"/>
            <p:nvPr/>
          </p:nvSpPr>
          <p:spPr>
            <a:xfrm>
              <a:off x="392973" y="477537"/>
              <a:ext cx="263111" cy="1030031"/>
            </a:xfrm>
            <a:prstGeom prst="rect">
              <a:avLst/>
            </a:prstGeom>
            <a:noFill/>
          </p:spPr>
          <p:txBody>
            <a:bodyPr wrap="square" rtlCol="0">
              <a:spAutoFit/>
            </a:bodyPr>
            <a:lstStyle/>
            <a:p>
              <a:r>
                <a:rPr lang="en-US" sz="5000" dirty="0">
                  <a:solidFill>
                    <a:schemeClr val="bg1"/>
                  </a:solidFill>
                  <a:latin typeface="Arial Rounded MT Bold" panose="020F0704030504030204" pitchFamily="34" charset="0"/>
                </a:rPr>
                <a:t>3</a:t>
              </a:r>
            </a:p>
          </p:txBody>
        </p:sp>
      </p:grpSp>
      <p:sp>
        <p:nvSpPr>
          <p:cNvPr id="14" name="8">
            <a:extLst>
              <a:ext uri="{FF2B5EF4-FFF2-40B4-BE49-F238E27FC236}">
                <a16:creationId xmlns:a16="http://schemas.microsoft.com/office/drawing/2014/main" id="{0BF2C5E9-5798-41FD-8641-7E5CB7EF8159}"/>
              </a:ext>
            </a:extLst>
          </p:cNvPr>
          <p:cNvSpPr/>
          <p:nvPr/>
        </p:nvSpPr>
        <p:spPr>
          <a:xfrm>
            <a:off x="1003782" y="419474"/>
            <a:ext cx="3411808" cy="646331"/>
          </a:xfrm>
          <a:prstGeom prst="rect">
            <a:avLst/>
          </a:prstGeom>
        </p:spPr>
        <p:txBody>
          <a:bodyPr wrap="square">
            <a:spAutoFit/>
          </a:bodyPr>
          <a:lstStyle/>
          <a:p>
            <a:r>
              <a:rPr lang="en-US" altLang="zh-CN" sz="3600" b="1"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5" name="8">
            <a:extLst>
              <a:ext uri="{FF2B5EF4-FFF2-40B4-BE49-F238E27FC236}">
                <a16:creationId xmlns:a16="http://schemas.microsoft.com/office/drawing/2014/main" id="{793D0B16-BC0B-4304-A889-C14302C985DB}"/>
              </a:ext>
            </a:extLst>
          </p:cNvPr>
          <p:cNvSpPr/>
          <p:nvPr/>
        </p:nvSpPr>
        <p:spPr>
          <a:xfrm>
            <a:off x="412456" y="1064780"/>
            <a:ext cx="11327259" cy="1754326"/>
          </a:xfrm>
          <a:prstGeom prst="rect">
            <a:avLst/>
          </a:prstGeom>
        </p:spPr>
        <p:txBody>
          <a:bodyPr wrap="square">
            <a:spAutoFit/>
          </a:bodyPr>
          <a:lstStyle/>
          <a:p>
            <a:pPr algn="just"/>
            <a:r>
              <a:rPr lang="vi-VN" sz="5400" dirty="0">
                <a:solidFill>
                  <a:srgbClr val="12A5E0"/>
                </a:solidFill>
                <a:latin typeface="Arial-Rounded" panose="020B0500000000000000" pitchFamily="34" charset="0"/>
                <a:ea typeface="Arial-Rounded" panose="020B0500000000000000" pitchFamily="34" charset="0"/>
                <a:cs typeface="Arial-Rounded" panose="020B0500000000000000" pitchFamily="34" charset="0"/>
              </a:rPr>
              <a:t>b. Nhờ đâu mà bạn nhỏ đã tiến bộ không ngừng trong năm học qua?</a:t>
            </a:r>
          </a:p>
        </p:txBody>
      </p:sp>
      <p:sp>
        <p:nvSpPr>
          <p:cNvPr id="16" name="8">
            <a:extLst>
              <a:ext uri="{FF2B5EF4-FFF2-40B4-BE49-F238E27FC236}">
                <a16:creationId xmlns:a16="http://schemas.microsoft.com/office/drawing/2014/main" id="{263E927E-3766-41B6-88DD-C7A870F962CA}"/>
              </a:ext>
            </a:extLst>
          </p:cNvPr>
          <p:cNvSpPr/>
          <p:nvPr/>
        </p:nvSpPr>
        <p:spPr>
          <a:xfrm>
            <a:off x="1209752" y="2817120"/>
            <a:ext cx="10529963" cy="2585323"/>
          </a:xfrm>
          <a:prstGeom prst="rect">
            <a:avLst/>
          </a:prstGeom>
        </p:spPr>
        <p:txBody>
          <a:bodyPr wrap="square">
            <a:spAutoFit/>
          </a:bodyPr>
          <a:lstStyle/>
          <a:p>
            <a:pPr algn="just"/>
            <a:r>
              <a:rPr lang="vi-VN" sz="5400" dirty="0">
                <a:latin typeface="Arial-Rounded" panose="020B0500000000000000" pitchFamily="34" charset="0"/>
                <a:ea typeface="Arial-Rounded" panose="020B0500000000000000" pitchFamily="34" charset="0"/>
                <a:cs typeface="Arial-Rounded" panose="020B0500000000000000" pitchFamily="34" charset="0"/>
              </a:rPr>
              <a:t>Nhờ sự tận tâm dạy dỗ của cô giáo mà bạn nhỏ đã tiến bộ không ngừng.</a:t>
            </a:r>
          </a:p>
        </p:txBody>
      </p:sp>
      <p:sp>
        <p:nvSpPr>
          <p:cNvPr id="17" name="Freeform 154">
            <a:extLst>
              <a:ext uri="{FF2B5EF4-FFF2-40B4-BE49-F238E27FC236}">
                <a16:creationId xmlns:a16="http://schemas.microsoft.com/office/drawing/2014/main" id="{8C6C7A9D-3A3B-4626-AACC-60A9FF11476F}"/>
              </a:ext>
            </a:extLst>
          </p:cNvPr>
          <p:cNvSpPr>
            <a:spLocks noEditPoints="1"/>
          </p:cNvSpPr>
          <p:nvPr/>
        </p:nvSpPr>
        <p:spPr bwMode="auto">
          <a:xfrm>
            <a:off x="521482" y="2963053"/>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0" name="138">
            <a:extLst>
              <a:ext uri="{FF2B5EF4-FFF2-40B4-BE49-F238E27FC236}">
                <a16:creationId xmlns:a16="http://schemas.microsoft.com/office/drawing/2014/main" id="{0C955C21-69E7-438B-B463-006784AAEE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2334"/>
          <a:stretch/>
        </p:blipFill>
        <p:spPr>
          <a:xfrm>
            <a:off x="2574666" y="4335444"/>
            <a:ext cx="7455856" cy="2522556"/>
          </a:xfrm>
          <a:prstGeom prst="rect">
            <a:avLst/>
          </a:prstGeom>
        </p:spPr>
      </p:pic>
    </p:spTree>
    <p:extLst>
      <p:ext uri="{BB962C8B-B14F-4D97-AF65-F5344CB8AC3E}">
        <p14:creationId xmlns:p14="http://schemas.microsoft.com/office/powerpoint/2010/main" val="3062810021"/>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250" fill="hold"/>
                                        <p:tgtEl>
                                          <p:spTgt spid="3"/>
                                        </p:tgtEl>
                                        <p:attrNameLst>
                                          <p:attrName>ppt_w</p:attrName>
                                        </p:attrNameLst>
                                      </p:cBhvr>
                                      <p:tavLst>
                                        <p:tav tm="0">
                                          <p:val>
                                            <p:fltVal val="0"/>
                                          </p:val>
                                        </p:tav>
                                        <p:tav tm="100000">
                                          <p:val>
                                            <p:strVal val="#ppt_w"/>
                                          </p:val>
                                        </p:tav>
                                      </p:tavLst>
                                    </p:anim>
                                    <p:anim calcmode="lin" valueType="num">
                                      <p:cBhvr>
                                        <p:cTn id="8" dur="1250" fill="hold"/>
                                        <p:tgtEl>
                                          <p:spTgt spid="3"/>
                                        </p:tgtEl>
                                        <p:attrNameLst>
                                          <p:attrName>ppt_h</p:attrName>
                                        </p:attrNameLst>
                                      </p:cBhvr>
                                      <p:tavLst>
                                        <p:tav tm="0">
                                          <p:val>
                                            <p:fltVal val="0"/>
                                          </p:val>
                                        </p:tav>
                                        <p:tav tm="100000">
                                          <p:val>
                                            <p:strVal val="#ppt_h"/>
                                          </p:val>
                                        </p:tav>
                                      </p:tavLst>
                                    </p:anim>
                                    <p:animEffect transition="in" filter="fade">
                                      <p:cBhvr>
                                        <p:cTn id="9" dur="1250"/>
                                        <p:tgtEl>
                                          <p:spTgt spid="3"/>
                                        </p:tgtEl>
                                      </p:cBhvr>
                                    </p:animEffect>
                                  </p:childTnLst>
                                </p:cTn>
                              </p:par>
                              <p:par>
                                <p:cTn id="10" presetID="17" presetClass="entr" presetSubtype="1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0-#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10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D4979E4-C5D7-4274-BEAA-EF40AFB2E6D6}"/>
              </a:ext>
            </a:extLst>
          </p:cNvPr>
          <p:cNvGrpSpPr/>
          <p:nvPr/>
        </p:nvGrpSpPr>
        <p:grpSpPr>
          <a:xfrm>
            <a:off x="167545" y="253391"/>
            <a:ext cx="751669" cy="871031"/>
            <a:chOff x="280521" y="477537"/>
            <a:chExt cx="898429" cy="1041095"/>
          </a:xfrm>
        </p:grpSpPr>
        <p:pic>
          <p:nvPicPr>
            <p:cNvPr id="4" name="Picture 3">
              <a:extLst>
                <a:ext uri="{FF2B5EF4-FFF2-40B4-BE49-F238E27FC236}">
                  <a16:creationId xmlns:a16="http://schemas.microsoft.com/office/drawing/2014/main" id="{6A4C5A8A-B38F-4DE6-8136-45B78DD46B08}"/>
                </a:ext>
              </a:extLst>
            </p:cNvPr>
            <p:cNvPicPr>
              <a:picLocks noChangeAspect="1"/>
            </p:cNvPicPr>
            <p:nvPr/>
          </p:nvPicPr>
          <p:blipFill>
            <a:blip r:embed="rId2"/>
            <a:stretch>
              <a:fillRect/>
            </a:stretch>
          </p:blipFill>
          <p:spPr>
            <a:xfrm>
              <a:off x="280521" y="595092"/>
              <a:ext cx="898429" cy="923540"/>
            </a:xfrm>
            <a:prstGeom prst="rect">
              <a:avLst/>
            </a:prstGeom>
          </p:spPr>
        </p:pic>
        <p:sp>
          <p:nvSpPr>
            <p:cNvPr id="5" name="TextBox 4">
              <a:extLst>
                <a:ext uri="{FF2B5EF4-FFF2-40B4-BE49-F238E27FC236}">
                  <a16:creationId xmlns:a16="http://schemas.microsoft.com/office/drawing/2014/main" id="{F09CFED4-1CBC-478D-B99E-0B0F4A109269}"/>
                </a:ext>
              </a:extLst>
            </p:cNvPr>
            <p:cNvSpPr txBox="1"/>
            <p:nvPr/>
          </p:nvSpPr>
          <p:spPr>
            <a:xfrm>
              <a:off x="392973" y="477537"/>
              <a:ext cx="263111" cy="1030031"/>
            </a:xfrm>
            <a:prstGeom prst="rect">
              <a:avLst/>
            </a:prstGeom>
            <a:noFill/>
          </p:spPr>
          <p:txBody>
            <a:bodyPr wrap="square" rtlCol="0">
              <a:spAutoFit/>
            </a:bodyPr>
            <a:lstStyle/>
            <a:p>
              <a:r>
                <a:rPr lang="en-US" sz="5000" dirty="0">
                  <a:solidFill>
                    <a:schemeClr val="bg1"/>
                  </a:solidFill>
                  <a:latin typeface="Arial Rounded MT Bold" panose="020F0704030504030204" pitchFamily="34" charset="0"/>
                </a:rPr>
                <a:t>3</a:t>
              </a:r>
            </a:p>
          </p:txBody>
        </p:sp>
      </p:grpSp>
      <p:sp>
        <p:nvSpPr>
          <p:cNvPr id="14" name="8">
            <a:extLst>
              <a:ext uri="{FF2B5EF4-FFF2-40B4-BE49-F238E27FC236}">
                <a16:creationId xmlns:a16="http://schemas.microsoft.com/office/drawing/2014/main" id="{0BF2C5E9-5798-41FD-8641-7E5CB7EF8159}"/>
              </a:ext>
            </a:extLst>
          </p:cNvPr>
          <p:cNvSpPr/>
          <p:nvPr/>
        </p:nvSpPr>
        <p:spPr>
          <a:xfrm>
            <a:off x="1003782" y="419474"/>
            <a:ext cx="3411808" cy="646331"/>
          </a:xfrm>
          <a:prstGeom prst="rect">
            <a:avLst/>
          </a:prstGeom>
        </p:spPr>
        <p:txBody>
          <a:bodyPr wrap="square">
            <a:spAutoFit/>
          </a:bodyPr>
          <a:lstStyle/>
          <a:p>
            <a:r>
              <a:rPr lang="en-US" altLang="zh-CN" sz="3600" b="1"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5" name="8">
            <a:extLst>
              <a:ext uri="{FF2B5EF4-FFF2-40B4-BE49-F238E27FC236}">
                <a16:creationId xmlns:a16="http://schemas.microsoft.com/office/drawing/2014/main" id="{793D0B16-BC0B-4304-A889-C14302C985DB}"/>
              </a:ext>
            </a:extLst>
          </p:cNvPr>
          <p:cNvSpPr/>
          <p:nvPr/>
        </p:nvSpPr>
        <p:spPr>
          <a:xfrm>
            <a:off x="412456" y="1064780"/>
            <a:ext cx="11327259" cy="1754326"/>
          </a:xfrm>
          <a:prstGeom prst="rect">
            <a:avLst/>
          </a:prstGeom>
        </p:spPr>
        <p:txBody>
          <a:bodyPr wrap="square">
            <a:spAutoFit/>
          </a:bodyPr>
          <a:lstStyle/>
          <a:p>
            <a:pPr algn="just"/>
            <a:r>
              <a:rPr lang="vi-VN" sz="5400" dirty="0">
                <a:solidFill>
                  <a:srgbClr val="12A5E0"/>
                </a:solidFill>
                <a:latin typeface="Arial-Rounded" panose="020B0500000000000000" pitchFamily="34" charset="0"/>
                <a:ea typeface="Arial-Rounded" panose="020B0500000000000000" pitchFamily="34" charset="0"/>
                <a:cs typeface="Arial-Rounded" panose="020B0500000000000000" pitchFamily="34" charset="0"/>
              </a:rPr>
              <a:t>c. Còn em, sau một năm học, em muốn cảm ơn những ai? Vì sao?</a:t>
            </a:r>
          </a:p>
        </p:txBody>
      </p:sp>
      <p:sp>
        <p:nvSpPr>
          <p:cNvPr id="16" name="8">
            <a:extLst>
              <a:ext uri="{FF2B5EF4-FFF2-40B4-BE49-F238E27FC236}">
                <a16:creationId xmlns:a16="http://schemas.microsoft.com/office/drawing/2014/main" id="{263E927E-3766-41B6-88DD-C7A870F962CA}"/>
              </a:ext>
            </a:extLst>
          </p:cNvPr>
          <p:cNvSpPr/>
          <p:nvPr/>
        </p:nvSpPr>
        <p:spPr>
          <a:xfrm>
            <a:off x="1209752" y="2817120"/>
            <a:ext cx="10529963" cy="923330"/>
          </a:xfrm>
          <a:prstGeom prst="rect">
            <a:avLst/>
          </a:prstGeom>
        </p:spPr>
        <p:txBody>
          <a:bodyPr wrap="square">
            <a:spAutoFit/>
          </a:bodyPr>
          <a:lstStyle/>
          <a:p>
            <a:pPr algn="just"/>
            <a:r>
              <a:rPr lang="en-US" sz="5400" dirty="0">
                <a:latin typeface="Arial-Rounded" panose="020B0500000000000000" pitchFamily="34" charset="0"/>
                <a:ea typeface="Arial-Rounded" panose="020B0500000000000000" pitchFamily="34" charset="0"/>
                <a:cs typeface="Arial-Rounded" panose="020B0500000000000000" pitchFamily="34" charset="0"/>
              </a:rPr>
              <a:t>(…)</a:t>
            </a:r>
            <a:endParaRPr lang="vi-VN" sz="5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Freeform 154">
            <a:extLst>
              <a:ext uri="{FF2B5EF4-FFF2-40B4-BE49-F238E27FC236}">
                <a16:creationId xmlns:a16="http://schemas.microsoft.com/office/drawing/2014/main" id="{8C6C7A9D-3A3B-4626-AACC-60A9FF11476F}"/>
              </a:ext>
            </a:extLst>
          </p:cNvPr>
          <p:cNvSpPr>
            <a:spLocks noEditPoints="1"/>
          </p:cNvSpPr>
          <p:nvPr/>
        </p:nvSpPr>
        <p:spPr bwMode="auto">
          <a:xfrm>
            <a:off x="521482" y="2963053"/>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1" name="138">
            <a:extLst>
              <a:ext uri="{FF2B5EF4-FFF2-40B4-BE49-F238E27FC236}">
                <a16:creationId xmlns:a16="http://schemas.microsoft.com/office/drawing/2014/main" id="{506EE794-65BD-4EDE-B99A-7DBD7D2CC6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2334"/>
          <a:stretch/>
        </p:blipFill>
        <p:spPr>
          <a:xfrm>
            <a:off x="2574666" y="4335444"/>
            <a:ext cx="7455856" cy="2522556"/>
          </a:xfrm>
          <a:prstGeom prst="rect">
            <a:avLst/>
          </a:prstGeom>
        </p:spPr>
      </p:pic>
    </p:spTree>
    <p:extLst>
      <p:ext uri="{BB962C8B-B14F-4D97-AF65-F5344CB8AC3E}">
        <p14:creationId xmlns:p14="http://schemas.microsoft.com/office/powerpoint/2010/main" val="125205036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250" fill="hold"/>
                                        <p:tgtEl>
                                          <p:spTgt spid="3"/>
                                        </p:tgtEl>
                                        <p:attrNameLst>
                                          <p:attrName>ppt_w</p:attrName>
                                        </p:attrNameLst>
                                      </p:cBhvr>
                                      <p:tavLst>
                                        <p:tav tm="0">
                                          <p:val>
                                            <p:fltVal val="0"/>
                                          </p:val>
                                        </p:tav>
                                        <p:tav tm="100000">
                                          <p:val>
                                            <p:strVal val="#ppt_w"/>
                                          </p:val>
                                        </p:tav>
                                      </p:tavLst>
                                    </p:anim>
                                    <p:anim calcmode="lin" valueType="num">
                                      <p:cBhvr>
                                        <p:cTn id="8" dur="1250" fill="hold"/>
                                        <p:tgtEl>
                                          <p:spTgt spid="3"/>
                                        </p:tgtEl>
                                        <p:attrNameLst>
                                          <p:attrName>ppt_h</p:attrName>
                                        </p:attrNameLst>
                                      </p:cBhvr>
                                      <p:tavLst>
                                        <p:tav tm="0">
                                          <p:val>
                                            <p:fltVal val="0"/>
                                          </p:val>
                                        </p:tav>
                                        <p:tav tm="100000">
                                          <p:val>
                                            <p:strVal val="#ppt_h"/>
                                          </p:val>
                                        </p:tav>
                                      </p:tavLst>
                                    </p:anim>
                                    <p:animEffect transition="in" filter="fade">
                                      <p:cBhvr>
                                        <p:cTn id="9" dur="1250"/>
                                        <p:tgtEl>
                                          <p:spTgt spid="3"/>
                                        </p:tgtEl>
                                      </p:cBhvr>
                                    </p:animEffect>
                                  </p:childTnLst>
                                </p:cTn>
                              </p:par>
                              <p:par>
                                <p:cTn id="10" presetID="17" presetClass="entr" presetSubtype="1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0-#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10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8">
            <a:extLst>
              <a:ext uri="{FF2B5EF4-FFF2-40B4-BE49-F238E27FC236}">
                <a16:creationId xmlns:a16="http://schemas.microsoft.com/office/drawing/2014/main" id="{89C0678B-AAA5-473B-96A2-41F8F8CFE538}"/>
              </a:ext>
            </a:extLst>
          </p:cNvPr>
          <p:cNvSpPr/>
          <p:nvPr/>
        </p:nvSpPr>
        <p:spPr>
          <a:xfrm>
            <a:off x="867222" y="330993"/>
            <a:ext cx="2896736" cy="769441"/>
          </a:xfrm>
          <a:prstGeom prst="rect">
            <a:avLst/>
          </a:prstGeom>
        </p:spPr>
        <p:txBody>
          <a:bodyPr wrap="square">
            <a:spAutoFit/>
          </a:bodyPr>
          <a:lstStyle/>
          <a:p>
            <a:pPr algn="just"/>
            <a:r>
              <a:rPr lang="en-US" sz="4400" b="1" dirty="0">
                <a:latin typeface="Arial-Rounded" panose="020B0500000000000000" pitchFamily="34" charset="0"/>
                <a:ea typeface="Arial-Rounded" panose="020B0500000000000000" pitchFamily="34" charset="0"/>
                <a:cs typeface="Arial-Rounded" panose="020B0500000000000000" pitchFamily="34" charset="0"/>
              </a:rPr>
              <a:t>NGHE VIẾT</a:t>
            </a:r>
            <a:endParaRPr lang="vi-VN" sz="4400" b="1"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7A18F659-A3BA-473D-A1CA-8A9F4D48F756}"/>
              </a:ext>
            </a:extLst>
          </p:cNvPr>
          <p:cNvGrpSpPr/>
          <p:nvPr/>
        </p:nvGrpSpPr>
        <p:grpSpPr>
          <a:xfrm>
            <a:off x="167545" y="253391"/>
            <a:ext cx="751669" cy="871031"/>
            <a:chOff x="280521" y="477537"/>
            <a:chExt cx="898429" cy="1041095"/>
          </a:xfrm>
        </p:grpSpPr>
        <p:pic>
          <p:nvPicPr>
            <p:cNvPr id="3" name="Picture 2">
              <a:extLst>
                <a:ext uri="{FF2B5EF4-FFF2-40B4-BE49-F238E27FC236}">
                  <a16:creationId xmlns:a16="http://schemas.microsoft.com/office/drawing/2014/main" id="{5C7641C4-595F-43DB-A7E0-34C1A411A321}"/>
                </a:ext>
              </a:extLst>
            </p:cNvPr>
            <p:cNvPicPr>
              <a:picLocks noChangeAspect="1"/>
            </p:cNvPicPr>
            <p:nvPr/>
          </p:nvPicPr>
          <p:blipFill>
            <a:blip r:embed="rId2"/>
            <a:stretch>
              <a:fillRect/>
            </a:stretch>
          </p:blipFill>
          <p:spPr>
            <a:xfrm>
              <a:off x="280521" y="595092"/>
              <a:ext cx="898429" cy="923540"/>
            </a:xfrm>
            <a:prstGeom prst="rect">
              <a:avLst/>
            </a:prstGeom>
          </p:spPr>
        </p:pic>
        <p:sp>
          <p:nvSpPr>
            <p:cNvPr id="4" name="TextBox 3">
              <a:extLst>
                <a:ext uri="{FF2B5EF4-FFF2-40B4-BE49-F238E27FC236}">
                  <a16:creationId xmlns:a16="http://schemas.microsoft.com/office/drawing/2014/main" id="{4CEA263A-93EB-4BA1-84C2-1BC319C433DF}"/>
                </a:ext>
              </a:extLst>
            </p:cNvPr>
            <p:cNvSpPr txBox="1"/>
            <p:nvPr/>
          </p:nvSpPr>
          <p:spPr>
            <a:xfrm>
              <a:off x="392973" y="477537"/>
              <a:ext cx="263111" cy="1030031"/>
            </a:xfrm>
            <a:prstGeom prst="rect">
              <a:avLst/>
            </a:prstGeom>
            <a:noFill/>
          </p:spPr>
          <p:txBody>
            <a:bodyPr wrap="square" rtlCol="0">
              <a:spAutoFit/>
            </a:bodyPr>
            <a:lstStyle/>
            <a:p>
              <a:r>
                <a:rPr lang="en-US" sz="5000" dirty="0">
                  <a:solidFill>
                    <a:schemeClr val="bg1"/>
                  </a:solidFill>
                  <a:latin typeface="Arial Rounded MT Bold" panose="020F0704030504030204" pitchFamily="34" charset="0"/>
                </a:rPr>
                <a:t>4</a:t>
              </a:r>
            </a:p>
          </p:txBody>
        </p:sp>
      </p:grpSp>
      <p:grpSp>
        <p:nvGrpSpPr>
          <p:cNvPr id="40" name="Group 39">
            <a:extLst>
              <a:ext uri="{FF2B5EF4-FFF2-40B4-BE49-F238E27FC236}">
                <a16:creationId xmlns:a16="http://schemas.microsoft.com/office/drawing/2014/main" id="{C0501463-6DB5-474C-AA48-ED7082E78F70}"/>
              </a:ext>
            </a:extLst>
          </p:cNvPr>
          <p:cNvGrpSpPr/>
          <p:nvPr/>
        </p:nvGrpSpPr>
        <p:grpSpPr>
          <a:xfrm>
            <a:off x="451212" y="1459165"/>
            <a:ext cx="11289575" cy="4654005"/>
            <a:chOff x="1134893" y="1455648"/>
            <a:chExt cx="9523325" cy="4286980"/>
          </a:xfrm>
        </p:grpSpPr>
        <p:sp>
          <p:nvSpPr>
            <p:cNvPr id="41" name="Rectangle 9">
              <a:extLst>
                <a:ext uri="{FF2B5EF4-FFF2-40B4-BE49-F238E27FC236}">
                  <a16:creationId xmlns:a16="http://schemas.microsoft.com/office/drawing/2014/main" id="{12A81F20-2D07-4BE9-8FA1-3C5521C5C208}"/>
                </a:ext>
              </a:extLst>
            </p:cNvPr>
            <p:cNvSpPr/>
            <p:nvPr/>
          </p:nvSpPr>
          <p:spPr>
            <a:xfrm>
              <a:off x="1134893" y="1455648"/>
              <a:ext cx="9523325" cy="4286980"/>
            </a:xfrm>
            <a:custGeom>
              <a:avLst/>
              <a:gdLst>
                <a:gd name="connsiteX0" fmla="*/ 0 w 9399639"/>
                <a:gd name="connsiteY0" fmla="*/ 0 h 4286864"/>
                <a:gd name="connsiteX1" fmla="*/ 9399639 w 9399639"/>
                <a:gd name="connsiteY1" fmla="*/ 0 h 4286864"/>
                <a:gd name="connsiteX2" fmla="*/ 9399639 w 9399639"/>
                <a:gd name="connsiteY2" fmla="*/ 4286864 h 4286864"/>
                <a:gd name="connsiteX3" fmla="*/ 0 w 9399639"/>
                <a:gd name="connsiteY3" fmla="*/ 4286864 h 4286864"/>
                <a:gd name="connsiteX4" fmla="*/ 0 w 9399639"/>
                <a:gd name="connsiteY4" fmla="*/ 0 h 4286864"/>
                <a:gd name="connsiteX0" fmla="*/ 0 w 9399639"/>
                <a:gd name="connsiteY0" fmla="*/ 42 h 4286906"/>
                <a:gd name="connsiteX1" fmla="*/ 4744785 w 9399639"/>
                <a:gd name="connsiteY1" fmla="*/ 205930 h 4286906"/>
                <a:gd name="connsiteX2" fmla="*/ 9399639 w 9399639"/>
                <a:gd name="connsiteY2" fmla="*/ 42 h 4286906"/>
                <a:gd name="connsiteX3" fmla="*/ 9399639 w 9399639"/>
                <a:gd name="connsiteY3" fmla="*/ 4286906 h 4286906"/>
                <a:gd name="connsiteX4" fmla="*/ 0 w 9399639"/>
                <a:gd name="connsiteY4" fmla="*/ 4286906 h 4286906"/>
                <a:gd name="connsiteX5" fmla="*/ 0 w 9399639"/>
                <a:gd name="connsiteY5" fmla="*/ 42 h 4286906"/>
                <a:gd name="connsiteX0" fmla="*/ 0 w 9399689"/>
                <a:gd name="connsiteY0" fmla="*/ 42 h 4286906"/>
                <a:gd name="connsiteX1" fmla="*/ 4744785 w 9399689"/>
                <a:gd name="connsiteY1" fmla="*/ 205930 h 4286906"/>
                <a:gd name="connsiteX2" fmla="*/ 9399639 w 9399689"/>
                <a:gd name="connsiteY2" fmla="*/ 42 h 4286906"/>
                <a:gd name="connsiteX3" fmla="*/ 9254070 w 9399689"/>
                <a:gd name="connsiteY3" fmla="*/ 2201878 h 4286906"/>
                <a:gd name="connsiteX4" fmla="*/ 9399639 w 9399689"/>
                <a:gd name="connsiteY4" fmla="*/ 4286906 h 4286906"/>
                <a:gd name="connsiteX5" fmla="*/ 0 w 9399689"/>
                <a:gd name="connsiteY5" fmla="*/ 4286906 h 4286906"/>
                <a:gd name="connsiteX6" fmla="*/ 0 w 9399689"/>
                <a:gd name="connsiteY6" fmla="*/ 42 h 4286906"/>
                <a:gd name="connsiteX0" fmla="*/ 0 w 9399689"/>
                <a:gd name="connsiteY0" fmla="*/ 42 h 4286906"/>
                <a:gd name="connsiteX1" fmla="*/ 4744785 w 9399689"/>
                <a:gd name="connsiteY1" fmla="*/ 205930 h 4286906"/>
                <a:gd name="connsiteX2" fmla="*/ 9399639 w 9399689"/>
                <a:gd name="connsiteY2" fmla="*/ 42 h 4286906"/>
                <a:gd name="connsiteX3" fmla="*/ 9254070 w 9399689"/>
                <a:gd name="connsiteY3" fmla="*/ 2201878 h 4286906"/>
                <a:gd name="connsiteX4" fmla="*/ 9399639 w 9399689"/>
                <a:gd name="connsiteY4" fmla="*/ 4286906 h 4286906"/>
                <a:gd name="connsiteX5" fmla="*/ 0 w 9399689"/>
                <a:gd name="connsiteY5" fmla="*/ 4286906 h 4286906"/>
                <a:gd name="connsiteX6" fmla="*/ 0 w 9399689"/>
                <a:gd name="connsiteY6" fmla="*/ 42 h 4286906"/>
                <a:gd name="connsiteX0" fmla="*/ 0 w 9399689"/>
                <a:gd name="connsiteY0" fmla="*/ 42 h 4286906"/>
                <a:gd name="connsiteX1" fmla="*/ 4744785 w 9399689"/>
                <a:gd name="connsiteY1" fmla="*/ 205930 h 4286906"/>
                <a:gd name="connsiteX2" fmla="*/ 9399639 w 9399689"/>
                <a:gd name="connsiteY2" fmla="*/ 42 h 4286906"/>
                <a:gd name="connsiteX3" fmla="*/ 9254070 w 9399689"/>
                <a:gd name="connsiteY3" fmla="*/ 2201878 h 4286906"/>
                <a:gd name="connsiteX4" fmla="*/ 9399639 w 9399689"/>
                <a:gd name="connsiteY4" fmla="*/ 4286906 h 4286906"/>
                <a:gd name="connsiteX5" fmla="*/ 4867578 w 9399689"/>
                <a:gd name="connsiteY5" fmla="*/ 4050343 h 4286906"/>
                <a:gd name="connsiteX6" fmla="*/ 0 w 9399689"/>
                <a:gd name="connsiteY6" fmla="*/ 4286906 h 4286906"/>
                <a:gd name="connsiteX7" fmla="*/ 0 w 9399689"/>
                <a:gd name="connsiteY7" fmla="*/ 42 h 4286906"/>
                <a:gd name="connsiteX0" fmla="*/ 9 w 9399698"/>
                <a:gd name="connsiteY0" fmla="*/ 42 h 4286906"/>
                <a:gd name="connsiteX1" fmla="*/ 4744794 w 9399698"/>
                <a:gd name="connsiteY1" fmla="*/ 205930 h 4286906"/>
                <a:gd name="connsiteX2" fmla="*/ 9399648 w 9399698"/>
                <a:gd name="connsiteY2" fmla="*/ 42 h 4286906"/>
                <a:gd name="connsiteX3" fmla="*/ 9254079 w 9399698"/>
                <a:gd name="connsiteY3" fmla="*/ 2201878 h 4286906"/>
                <a:gd name="connsiteX4" fmla="*/ 9399648 w 9399698"/>
                <a:gd name="connsiteY4" fmla="*/ 4286906 h 4286906"/>
                <a:gd name="connsiteX5" fmla="*/ 4867587 w 9399698"/>
                <a:gd name="connsiteY5" fmla="*/ 4050343 h 4286906"/>
                <a:gd name="connsiteX6" fmla="*/ 9 w 9399698"/>
                <a:gd name="connsiteY6" fmla="*/ 4286906 h 4286906"/>
                <a:gd name="connsiteX7" fmla="*/ 151141 w 9399698"/>
                <a:gd name="connsiteY7" fmla="*/ 2172381 h 4286906"/>
                <a:gd name="connsiteX8" fmla="*/ 9 w 9399698"/>
                <a:gd name="connsiteY8" fmla="*/ 42 h 4286906"/>
                <a:gd name="connsiteX0" fmla="*/ 9 w 9399698"/>
                <a:gd name="connsiteY0" fmla="*/ 42 h 4286906"/>
                <a:gd name="connsiteX1" fmla="*/ 4744794 w 9399698"/>
                <a:gd name="connsiteY1" fmla="*/ 205930 h 4286906"/>
                <a:gd name="connsiteX2" fmla="*/ 9399648 w 9399698"/>
                <a:gd name="connsiteY2" fmla="*/ 42 h 4286906"/>
                <a:gd name="connsiteX3" fmla="*/ 9254079 w 9399698"/>
                <a:gd name="connsiteY3" fmla="*/ 2201878 h 4286906"/>
                <a:gd name="connsiteX4" fmla="*/ 9399648 w 9399698"/>
                <a:gd name="connsiteY4" fmla="*/ 4286906 h 4286906"/>
                <a:gd name="connsiteX5" fmla="*/ 4867587 w 9399698"/>
                <a:gd name="connsiteY5" fmla="*/ 4050343 h 4286906"/>
                <a:gd name="connsiteX6" fmla="*/ 9 w 9399698"/>
                <a:gd name="connsiteY6" fmla="*/ 4286906 h 4286906"/>
                <a:gd name="connsiteX7" fmla="*/ 151141 w 9399698"/>
                <a:gd name="connsiteY7" fmla="*/ 2172381 h 4286906"/>
                <a:gd name="connsiteX8" fmla="*/ 9 w 9399698"/>
                <a:gd name="connsiteY8" fmla="*/ 42 h 4286906"/>
                <a:gd name="connsiteX0" fmla="*/ 10 w 9399699"/>
                <a:gd name="connsiteY0" fmla="*/ 42 h 4286906"/>
                <a:gd name="connsiteX1" fmla="*/ 4744795 w 9399699"/>
                <a:gd name="connsiteY1" fmla="*/ 205930 h 4286906"/>
                <a:gd name="connsiteX2" fmla="*/ 9399649 w 9399699"/>
                <a:gd name="connsiteY2" fmla="*/ 42 h 4286906"/>
                <a:gd name="connsiteX3" fmla="*/ 9254080 w 9399699"/>
                <a:gd name="connsiteY3" fmla="*/ 2201878 h 4286906"/>
                <a:gd name="connsiteX4" fmla="*/ 9399649 w 9399699"/>
                <a:gd name="connsiteY4" fmla="*/ 4286906 h 4286906"/>
                <a:gd name="connsiteX5" fmla="*/ 4867588 w 9399699"/>
                <a:gd name="connsiteY5" fmla="*/ 4050343 h 4286906"/>
                <a:gd name="connsiteX6" fmla="*/ 10 w 9399699"/>
                <a:gd name="connsiteY6" fmla="*/ 4286906 h 4286906"/>
                <a:gd name="connsiteX7" fmla="*/ 151142 w 9399699"/>
                <a:gd name="connsiteY7" fmla="*/ 2172381 h 4286906"/>
                <a:gd name="connsiteX8" fmla="*/ 10 w 9399699"/>
                <a:gd name="connsiteY8" fmla="*/ 42 h 4286906"/>
                <a:gd name="connsiteX0" fmla="*/ 11 w 9399700"/>
                <a:gd name="connsiteY0" fmla="*/ 42 h 4286906"/>
                <a:gd name="connsiteX1" fmla="*/ 4744796 w 9399700"/>
                <a:gd name="connsiteY1" fmla="*/ 205930 h 4286906"/>
                <a:gd name="connsiteX2" fmla="*/ 9399650 w 9399700"/>
                <a:gd name="connsiteY2" fmla="*/ 42 h 4286906"/>
                <a:gd name="connsiteX3" fmla="*/ 9254081 w 9399700"/>
                <a:gd name="connsiteY3" fmla="*/ 2201878 h 4286906"/>
                <a:gd name="connsiteX4" fmla="*/ 9399650 w 9399700"/>
                <a:gd name="connsiteY4" fmla="*/ 4286906 h 4286906"/>
                <a:gd name="connsiteX5" fmla="*/ 4867589 w 9399700"/>
                <a:gd name="connsiteY5" fmla="*/ 4050343 h 4286906"/>
                <a:gd name="connsiteX6" fmla="*/ 11 w 9399700"/>
                <a:gd name="connsiteY6" fmla="*/ 4286906 h 4286906"/>
                <a:gd name="connsiteX7" fmla="*/ 151143 w 9399700"/>
                <a:gd name="connsiteY7" fmla="*/ 2172381 h 4286906"/>
                <a:gd name="connsiteX8" fmla="*/ 11 w 9399700"/>
                <a:gd name="connsiteY8" fmla="*/ 42 h 4286906"/>
                <a:gd name="connsiteX0" fmla="*/ 11 w 9399700"/>
                <a:gd name="connsiteY0" fmla="*/ 116 h 4286980"/>
                <a:gd name="connsiteX1" fmla="*/ 4793319 w 9399700"/>
                <a:gd name="connsiteY1" fmla="*/ 68352 h 4286980"/>
                <a:gd name="connsiteX2" fmla="*/ 9399650 w 9399700"/>
                <a:gd name="connsiteY2" fmla="*/ 116 h 4286980"/>
                <a:gd name="connsiteX3" fmla="*/ 9254081 w 9399700"/>
                <a:gd name="connsiteY3" fmla="*/ 2201952 h 4286980"/>
                <a:gd name="connsiteX4" fmla="*/ 9399650 w 9399700"/>
                <a:gd name="connsiteY4" fmla="*/ 4286980 h 4286980"/>
                <a:gd name="connsiteX5" fmla="*/ 4867589 w 9399700"/>
                <a:gd name="connsiteY5" fmla="*/ 4050417 h 4286980"/>
                <a:gd name="connsiteX6" fmla="*/ 11 w 9399700"/>
                <a:gd name="connsiteY6" fmla="*/ 4286980 h 4286980"/>
                <a:gd name="connsiteX7" fmla="*/ 151143 w 9399700"/>
                <a:gd name="connsiteY7" fmla="*/ 2172455 h 4286980"/>
                <a:gd name="connsiteX8" fmla="*/ 11 w 9399700"/>
                <a:gd name="connsiteY8" fmla="*/ 116 h 428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99700" h="4286980">
                  <a:moveTo>
                    <a:pt x="11" y="116"/>
                  </a:moveTo>
                  <a:cubicBezTo>
                    <a:pt x="1558664" y="-3358"/>
                    <a:pt x="3234666" y="71826"/>
                    <a:pt x="4793319" y="68352"/>
                  </a:cubicBezTo>
                  <a:lnTo>
                    <a:pt x="9399650" y="116"/>
                  </a:lnTo>
                  <a:cubicBezTo>
                    <a:pt x="9402885" y="661958"/>
                    <a:pt x="9250846" y="1540110"/>
                    <a:pt x="9254081" y="2201952"/>
                  </a:cubicBezTo>
                  <a:cubicBezTo>
                    <a:pt x="9234672" y="2926458"/>
                    <a:pt x="9351127" y="3591971"/>
                    <a:pt x="9399650" y="4286980"/>
                  </a:cubicBezTo>
                  <a:cubicBezTo>
                    <a:pt x="7885728" y="4286784"/>
                    <a:pt x="6381511" y="4050613"/>
                    <a:pt x="4867589" y="4050417"/>
                  </a:cubicBezTo>
                  <a:lnTo>
                    <a:pt x="11" y="4286980"/>
                  </a:lnTo>
                  <a:cubicBezTo>
                    <a:pt x="-1370" y="3578861"/>
                    <a:pt x="123409" y="3647490"/>
                    <a:pt x="151143" y="2172455"/>
                  </a:cubicBezTo>
                  <a:cubicBezTo>
                    <a:pt x="139584" y="642097"/>
                    <a:pt x="50388" y="724229"/>
                    <a:pt x="11" y="116"/>
                  </a:cubicBezTo>
                  <a:close/>
                </a:path>
              </a:pathLst>
            </a:custGeom>
            <a:solidFill>
              <a:srgbClr val="2EB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Rectangle: Rounded Corners 10">
              <a:extLst>
                <a:ext uri="{FF2B5EF4-FFF2-40B4-BE49-F238E27FC236}">
                  <a16:creationId xmlns:a16="http://schemas.microsoft.com/office/drawing/2014/main" id="{C99BEF6C-C3CF-45B5-B54B-C193C4862361}"/>
                </a:ext>
              </a:extLst>
            </p:cNvPr>
            <p:cNvSpPr/>
            <p:nvPr/>
          </p:nvSpPr>
          <p:spPr>
            <a:xfrm>
              <a:off x="1397060" y="1608738"/>
              <a:ext cx="8988510" cy="3966407"/>
            </a:xfrm>
            <a:custGeom>
              <a:avLst/>
              <a:gdLst>
                <a:gd name="connsiteX0" fmla="*/ 0 w 7629833"/>
                <a:gd name="connsiteY0" fmla="*/ 527675 h 3165987"/>
                <a:gd name="connsiteX1" fmla="*/ 527675 w 7629833"/>
                <a:gd name="connsiteY1" fmla="*/ 0 h 3165987"/>
                <a:gd name="connsiteX2" fmla="*/ 7102158 w 7629833"/>
                <a:gd name="connsiteY2" fmla="*/ 0 h 3165987"/>
                <a:gd name="connsiteX3" fmla="*/ 7629833 w 7629833"/>
                <a:gd name="connsiteY3" fmla="*/ 527675 h 3165987"/>
                <a:gd name="connsiteX4" fmla="*/ 7629833 w 7629833"/>
                <a:gd name="connsiteY4" fmla="*/ 2638312 h 3165987"/>
                <a:gd name="connsiteX5" fmla="*/ 7102158 w 7629833"/>
                <a:gd name="connsiteY5" fmla="*/ 3165987 h 3165987"/>
                <a:gd name="connsiteX6" fmla="*/ 527675 w 7629833"/>
                <a:gd name="connsiteY6" fmla="*/ 3165987 h 3165987"/>
                <a:gd name="connsiteX7" fmla="*/ 0 w 7629833"/>
                <a:gd name="connsiteY7" fmla="*/ 2638312 h 3165987"/>
                <a:gd name="connsiteX8" fmla="*/ 0 w 7629833"/>
                <a:gd name="connsiteY8" fmla="*/ 527675 h 3165987"/>
                <a:gd name="connsiteX0" fmla="*/ 0 w 7629833"/>
                <a:gd name="connsiteY0" fmla="*/ 527675 h 3165987"/>
                <a:gd name="connsiteX1" fmla="*/ 537507 w 7629833"/>
                <a:gd name="connsiteY1" fmla="*/ 68826 h 3165987"/>
                <a:gd name="connsiteX2" fmla="*/ 7102158 w 7629833"/>
                <a:gd name="connsiteY2" fmla="*/ 0 h 3165987"/>
                <a:gd name="connsiteX3" fmla="*/ 7629833 w 7629833"/>
                <a:gd name="connsiteY3" fmla="*/ 527675 h 3165987"/>
                <a:gd name="connsiteX4" fmla="*/ 7629833 w 7629833"/>
                <a:gd name="connsiteY4" fmla="*/ 2638312 h 3165987"/>
                <a:gd name="connsiteX5" fmla="*/ 7102158 w 7629833"/>
                <a:gd name="connsiteY5" fmla="*/ 3165987 h 3165987"/>
                <a:gd name="connsiteX6" fmla="*/ 527675 w 7629833"/>
                <a:gd name="connsiteY6" fmla="*/ 3165987 h 3165987"/>
                <a:gd name="connsiteX7" fmla="*/ 0 w 7629833"/>
                <a:gd name="connsiteY7" fmla="*/ 2638312 h 3165987"/>
                <a:gd name="connsiteX8" fmla="*/ 0 w 7629833"/>
                <a:gd name="connsiteY8" fmla="*/ 527675 h 3165987"/>
                <a:gd name="connsiteX0" fmla="*/ 0 w 7629833"/>
                <a:gd name="connsiteY0" fmla="*/ 527675 h 3165987"/>
                <a:gd name="connsiteX1" fmla="*/ 537507 w 7629833"/>
                <a:gd name="connsiteY1" fmla="*/ 68826 h 3165987"/>
                <a:gd name="connsiteX2" fmla="*/ 7102158 w 7629833"/>
                <a:gd name="connsiteY2" fmla="*/ 0 h 3165987"/>
                <a:gd name="connsiteX3" fmla="*/ 7629833 w 7629833"/>
                <a:gd name="connsiteY3" fmla="*/ 527675 h 3165987"/>
                <a:gd name="connsiteX4" fmla="*/ 7629833 w 7629833"/>
                <a:gd name="connsiteY4" fmla="*/ 2638312 h 3165987"/>
                <a:gd name="connsiteX5" fmla="*/ 7102158 w 7629833"/>
                <a:gd name="connsiteY5" fmla="*/ 3165987 h 3165987"/>
                <a:gd name="connsiteX6" fmla="*/ 527675 w 7629833"/>
                <a:gd name="connsiteY6" fmla="*/ 3165987 h 3165987"/>
                <a:gd name="connsiteX7" fmla="*/ 0 w 7629833"/>
                <a:gd name="connsiteY7" fmla="*/ 2638312 h 3165987"/>
                <a:gd name="connsiteX8" fmla="*/ 0 w 7629833"/>
                <a:gd name="connsiteY8" fmla="*/ 527675 h 3165987"/>
                <a:gd name="connsiteX0" fmla="*/ 31 w 7629864"/>
                <a:gd name="connsiteY0" fmla="*/ 527675 h 3165987"/>
                <a:gd name="connsiteX1" fmla="*/ 537538 w 7629864"/>
                <a:gd name="connsiteY1" fmla="*/ 68826 h 3165987"/>
                <a:gd name="connsiteX2" fmla="*/ 7102189 w 7629864"/>
                <a:gd name="connsiteY2" fmla="*/ 0 h 3165987"/>
                <a:gd name="connsiteX3" fmla="*/ 7629864 w 7629864"/>
                <a:gd name="connsiteY3" fmla="*/ 527675 h 3165987"/>
                <a:gd name="connsiteX4" fmla="*/ 7629864 w 7629864"/>
                <a:gd name="connsiteY4" fmla="*/ 2638312 h 3165987"/>
                <a:gd name="connsiteX5" fmla="*/ 7102189 w 7629864"/>
                <a:gd name="connsiteY5" fmla="*/ 3165987 h 3165987"/>
                <a:gd name="connsiteX6" fmla="*/ 527706 w 7629864"/>
                <a:gd name="connsiteY6" fmla="*/ 3165987 h 3165987"/>
                <a:gd name="connsiteX7" fmla="*/ 31 w 7629864"/>
                <a:gd name="connsiteY7" fmla="*/ 2638312 h 3165987"/>
                <a:gd name="connsiteX8" fmla="*/ 245838 w 7629864"/>
                <a:gd name="connsiteY8" fmla="*/ 1494503 h 3165987"/>
                <a:gd name="connsiteX9" fmla="*/ 31 w 7629864"/>
                <a:gd name="connsiteY9" fmla="*/ 527675 h 3165987"/>
                <a:gd name="connsiteX0" fmla="*/ 31 w 7629864"/>
                <a:gd name="connsiteY0" fmla="*/ 527675 h 3165987"/>
                <a:gd name="connsiteX1" fmla="*/ 399886 w 7629864"/>
                <a:gd name="connsiteY1" fmla="*/ 117987 h 3165987"/>
                <a:gd name="connsiteX2" fmla="*/ 7102189 w 7629864"/>
                <a:gd name="connsiteY2" fmla="*/ 0 h 3165987"/>
                <a:gd name="connsiteX3" fmla="*/ 7629864 w 7629864"/>
                <a:gd name="connsiteY3" fmla="*/ 527675 h 3165987"/>
                <a:gd name="connsiteX4" fmla="*/ 7629864 w 7629864"/>
                <a:gd name="connsiteY4" fmla="*/ 2638312 h 3165987"/>
                <a:gd name="connsiteX5" fmla="*/ 7102189 w 7629864"/>
                <a:gd name="connsiteY5" fmla="*/ 3165987 h 3165987"/>
                <a:gd name="connsiteX6" fmla="*/ 527706 w 7629864"/>
                <a:gd name="connsiteY6" fmla="*/ 3165987 h 3165987"/>
                <a:gd name="connsiteX7" fmla="*/ 31 w 7629864"/>
                <a:gd name="connsiteY7" fmla="*/ 2638312 h 3165987"/>
                <a:gd name="connsiteX8" fmla="*/ 245838 w 7629864"/>
                <a:gd name="connsiteY8" fmla="*/ 1494503 h 3165987"/>
                <a:gd name="connsiteX9" fmla="*/ 31 w 7629864"/>
                <a:gd name="connsiteY9" fmla="*/ 527675 h 3165987"/>
                <a:gd name="connsiteX0" fmla="*/ 43633 w 7673466"/>
                <a:gd name="connsiteY0" fmla="*/ 527675 h 3165987"/>
                <a:gd name="connsiteX1" fmla="*/ 443488 w 7673466"/>
                <a:gd name="connsiteY1" fmla="*/ 117987 h 3165987"/>
                <a:gd name="connsiteX2" fmla="*/ 7145791 w 7673466"/>
                <a:gd name="connsiteY2" fmla="*/ 0 h 3165987"/>
                <a:gd name="connsiteX3" fmla="*/ 7673466 w 7673466"/>
                <a:gd name="connsiteY3" fmla="*/ 527675 h 3165987"/>
                <a:gd name="connsiteX4" fmla="*/ 7673466 w 7673466"/>
                <a:gd name="connsiteY4" fmla="*/ 2638312 h 3165987"/>
                <a:gd name="connsiteX5" fmla="*/ 7145791 w 7673466"/>
                <a:gd name="connsiteY5" fmla="*/ 3165987 h 3165987"/>
                <a:gd name="connsiteX6" fmla="*/ 571308 w 7673466"/>
                <a:gd name="connsiteY6" fmla="*/ 3165987 h 3165987"/>
                <a:gd name="connsiteX7" fmla="*/ 43633 w 7673466"/>
                <a:gd name="connsiteY7" fmla="*/ 2638312 h 3165987"/>
                <a:gd name="connsiteX8" fmla="*/ 43633 w 7673466"/>
                <a:gd name="connsiteY8" fmla="*/ 2153264 h 3165987"/>
                <a:gd name="connsiteX9" fmla="*/ 289440 w 7673466"/>
                <a:gd name="connsiteY9" fmla="*/ 1494503 h 3165987"/>
                <a:gd name="connsiteX10" fmla="*/ 43633 w 7673466"/>
                <a:gd name="connsiteY10" fmla="*/ 527675 h 3165987"/>
                <a:gd name="connsiteX0" fmla="*/ 7170 w 7637003"/>
                <a:gd name="connsiteY0" fmla="*/ 527675 h 3165987"/>
                <a:gd name="connsiteX1" fmla="*/ 407025 w 7637003"/>
                <a:gd name="connsiteY1" fmla="*/ 117987 h 3165987"/>
                <a:gd name="connsiteX2" fmla="*/ 7109328 w 7637003"/>
                <a:gd name="connsiteY2" fmla="*/ 0 h 3165987"/>
                <a:gd name="connsiteX3" fmla="*/ 7637003 w 7637003"/>
                <a:gd name="connsiteY3" fmla="*/ 527675 h 3165987"/>
                <a:gd name="connsiteX4" fmla="*/ 7637003 w 7637003"/>
                <a:gd name="connsiteY4" fmla="*/ 2638312 h 3165987"/>
                <a:gd name="connsiteX5" fmla="*/ 7109328 w 7637003"/>
                <a:gd name="connsiteY5" fmla="*/ 3165987 h 3165987"/>
                <a:gd name="connsiteX6" fmla="*/ 534845 w 7637003"/>
                <a:gd name="connsiteY6" fmla="*/ 3165987 h 3165987"/>
                <a:gd name="connsiteX7" fmla="*/ 184151 w 7637003"/>
                <a:gd name="connsiteY7" fmla="*/ 2618648 h 3165987"/>
                <a:gd name="connsiteX8" fmla="*/ 7170 w 7637003"/>
                <a:gd name="connsiteY8" fmla="*/ 2153264 h 3165987"/>
                <a:gd name="connsiteX9" fmla="*/ 252977 w 7637003"/>
                <a:gd name="connsiteY9" fmla="*/ 1494503 h 3165987"/>
                <a:gd name="connsiteX10" fmla="*/ 7170 w 7637003"/>
                <a:gd name="connsiteY10" fmla="*/ 527675 h 3165987"/>
                <a:gd name="connsiteX0" fmla="*/ 7170 w 7637003"/>
                <a:gd name="connsiteY0" fmla="*/ 527675 h 3195484"/>
                <a:gd name="connsiteX1" fmla="*/ 407025 w 7637003"/>
                <a:gd name="connsiteY1" fmla="*/ 117987 h 3195484"/>
                <a:gd name="connsiteX2" fmla="*/ 7109328 w 7637003"/>
                <a:gd name="connsiteY2" fmla="*/ 0 h 3195484"/>
                <a:gd name="connsiteX3" fmla="*/ 7637003 w 7637003"/>
                <a:gd name="connsiteY3" fmla="*/ 527675 h 3195484"/>
                <a:gd name="connsiteX4" fmla="*/ 7637003 w 7637003"/>
                <a:gd name="connsiteY4" fmla="*/ 2638312 h 3195484"/>
                <a:gd name="connsiteX5" fmla="*/ 7109328 w 7637003"/>
                <a:gd name="connsiteY5" fmla="*/ 3165987 h 3195484"/>
                <a:gd name="connsiteX6" fmla="*/ 298871 w 7637003"/>
                <a:gd name="connsiteY6" fmla="*/ 3195484 h 3195484"/>
                <a:gd name="connsiteX7" fmla="*/ 184151 w 7637003"/>
                <a:gd name="connsiteY7" fmla="*/ 2618648 h 3195484"/>
                <a:gd name="connsiteX8" fmla="*/ 7170 w 7637003"/>
                <a:gd name="connsiteY8" fmla="*/ 2153264 h 3195484"/>
                <a:gd name="connsiteX9" fmla="*/ 252977 w 7637003"/>
                <a:gd name="connsiteY9" fmla="*/ 1494503 h 3195484"/>
                <a:gd name="connsiteX10" fmla="*/ 7170 w 7637003"/>
                <a:gd name="connsiteY10" fmla="*/ 527675 h 3195484"/>
                <a:gd name="connsiteX0" fmla="*/ 7170 w 7637003"/>
                <a:gd name="connsiteY0" fmla="*/ 527675 h 3205317"/>
                <a:gd name="connsiteX1" fmla="*/ 407025 w 7637003"/>
                <a:gd name="connsiteY1" fmla="*/ 117987 h 3205317"/>
                <a:gd name="connsiteX2" fmla="*/ 7109328 w 7637003"/>
                <a:gd name="connsiteY2" fmla="*/ 0 h 3205317"/>
                <a:gd name="connsiteX3" fmla="*/ 7637003 w 7637003"/>
                <a:gd name="connsiteY3" fmla="*/ 527675 h 3205317"/>
                <a:gd name="connsiteX4" fmla="*/ 7637003 w 7637003"/>
                <a:gd name="connsiteY4" fmla="*/ 2638312 h 3205317"/>
                <a:gd name="connsiteX5" fmla="*/ 7109328 w 7637003"/>
                <a:gd name="connsiteY5" fmla="*/ 3165987 h 3205317"/>
                <a:gd name="connsiteX6" fmla="*/ 407026 w 7637003"/>
                <a:gd name="connsiteY6" fmla="*/ 3205317 h 3205317"/>
                <a:gd name="connsiteX7" fmla="*/ 184151 w 7637003"/>
                <a:gd name="connsiteY7" fmla="*/ 2618648 h 3205317"/>
                <a:gd name="connsiteX8" fmla="*/ 7170 w 7637003"/>
                <a:gd name="connsiteY8" fmla="*/ 2153264 h 3205317"/>
                <a:gd name="connsiteX9" fmla="*/ 252977 w 7637003"/>
                <a:gd name="connsiteY9" fmla="*/ 1494503 h 3205317"/>
                <a:gd name="connsiteX10" fmla="*/ 7170 w 7637003"/>
                <a:gd name="connsiteY10" fmla="*/ 527675 h 3205317"/>
                <a:gd name="connsiteX0" fmla="*/ 123837 w 7753670"/>
                <a:gd name="connsiteY0" fmla="*/ 527675 h 3303640"/>
                <a:gd name="connsiteX1" fmla="*/ 523692 w 7753670"/>
                <a:gd name="connsiteY1" fmla="*/ 117987 h 3303640"/>
                <a:gd name="connsiteX2" fmla="*/ 7225995 w 7753670"/>
                <a:gd name="connsiteY2" fmla="*/ 0 h 3303640"/>
                <a:gd name="connsiteX3" fmla="*/ 7753670 w 7753670"/>
                <a:gd name="connsiteY3" fmla="*/ 527675 h 3303640"/>
                <a:gd name="connsiteX4" fmla="*/ 7753670 w 7753670"/>
                <a:gd name="connsiteY4" fmla="*/ 2638312 h 3303640"/>
                <a:gd name="connsiteX5" fmla="*/ 7225995 w 7753670"/>
                <a:gd name="connsiteY5" fmla="*/ 3165987 h 3303640"/>
                <a:gd name="connsiteX6" fmla="*/ 91074 w 7753670"/>
                <a:gd name="connsiteY6" fmla="*/ 3303640 h 3303640"/>
                <a:gd name="connsiteX7" fmla="*/ 300818 w 7753670"/>
                <a:gd name="connsiteY7" fmla="*/ 2618648 h 3303640"/>
                <a:gd name="connsiteX8" fmla="*/ 123837 w 7753670"/>
                <a:gd name="connsiteY8" fmla="*/ 2153264 h 3303640"/>
                <a:gd name="connsiteX9" fmla="*/ 369644 w 7753670"/>
                <a:gd name="connsiteY9" fmla="*/ 1494503 h 3303640"/>
                <a:gd name="connsiteX10" fmla="*/ 123837 w 7753670"/>
                <a:gd name="connsiteY10" fmla="*/ 527675 h 3303640"/>
                <a:gd name="connsiteX0" fmla="*/ 123837 w 7753670"/>
                <a:gd name="connsiteY0" fmla="*/ 527675 h 3303640"/>
                <a:gd name="connsiteX1" fmla="*/ 523692 w 7753670"/>
                <a:gd name="connsiteY1" fmla="*/ 117987 h 3303640"/>
                <a:gd name="connsiteX2" fmla="*/ 7225995 w 7753670"/>
                <a:gd name="connsiteY2" fmla="*/ 0 h 3303640"/>
                <a:gd name="connsiteX3" fmla="*/ 7753670 w 7753670"/>
                <a:gd name="connsiteY3" fmla="*/ 527675 h 3303640"/>
                <a:gd name="connsiteX4" fmla="*/ 7753670 w 7753670"/>
                <a:gd name="connsiteY4" fmla="*/ 2638312 h 3303640"/>
                <a:gd name="connsiteX5" fmla="*/ 7225995 w 7753670"/>
                <a:gd name="connsiteY5" fmla="*/ 3165987 h 3303640"/>
                <a:gd name="connsiteX6" fmla="*/ 91074 w 7753670"/>
                <a:gd name="connsiteY6" fmla="*/ 3303640 h 3303640"/>
                <a:gd name="connsiteX7" fmla="*/ 300818 w 7753670"/>
                <a:gd name="connsiteY7" fmla="*/ 2618648 h 3303640"/>
                <a:gd name="connsiteX8" fmla="*/ 123837 w 7753670"/>
                <a:gd name="connsiteY8" fmla="*/ 2153264 h 3303640"/>
                <a:gd name="connsiteX9" fmla="*/ 369644 w 7753670"/>
                <a:gd name="connsiteY9" fmla="*/ 1494503 h 3303640"/>
                <a:gd name="connsiteX10" fmla="*/ 123837 w 7753670"/>
                <a:gd name="connsiteY10" fmla="*/ 527675 h 3303640"/>
                <a:gd name="connsiteX0" fmla="*/ 123837 w 7753670"/>
                <a:gd name="connsiteY0" fmla="*/ 527675 h 3392127"/>
                <a:gd name="connsiteX1" fmla="*/ 523692 w 7753670"/>
                <a:gd name="connsiteY1" fmla="*/ 117987 h 3392127"/>
                <a:gd name="connsiteX2" fmla="*/ 7225995 w 7753670"/>
                <a:gd name="connsiteY2" fmla="*/ 0 h 3392127"/>
                <a:gd name="connsiteX3" fmla="*/ 7753670 w 7753670"/>
                <a:gd name="connsiteY3" fmla="*/ 527675 h 3392127"/>
                <a:gd name="connsiteX4" fmla="*/ 7753670 w 7753670"/>
                <a:gd name="connsiteY4" fmla="*/ 2638312 h 3392127"/>
                <a:gd name="connsiteX5" fmla="*/ 7225995 w 7753670"/>
                <a:gd name="connsiteY5" fmla="*/ 3165987 h 3392127"/>
                <a:gd name="connsiteX6" fmla="*/ 428637 w 7753670"/>
                <a:gd name="connsiteY6" fmla="*/ 3392127 h 3392127"/>
                <a:gd name="connsiteX7" fmla="*/ 91074 w 7753670"/>
                <a:gd name="connsiteY7" fmla="*/ 3303640 h 3392127"/>
                <a:gd name="connsiteX8" fmla="*/ 300818 w 7753670"/>
                <a:gd name="connsiteY8" fmla="*/ 2618648 h 3392127"/>
                <a:gd name="connsiteX9" fmla="*/ 123837 w 7753670"/>
                <a:gd name="connsiteY9" fmla="*/ 2153264 h 3392127"/>
                <a:gd name="connsiteX10" fmla="*/ 369644 w 7753670"/>
                <a:gd name="connsiteY10" fmla="*/ 1494503 h 3392127"/>
                <a:gd name="connsiteX11" fmla="*/ 123837 w 7753670"/>
                <a:gd name="connsiteY11" fmla="*/ 527675 h 3392127"/>
                <a:gd name="connsiteX0" fmla="*/ 123837 w 7753670"/>
                <a:gd name="connsiteY0" fmla="*/ 527675 h 3392127"/>
                <a:gd name="connsiteX1" fmla="*/ 523692 w 7753670"/>
                <a:gd name="connsiteY1" fmla="*/ 117987 h 3392127"/>
                <a:gd name="connsiteX2" fmla="*/ 7225995 w 7753670"/>
                <a:gd name="connsiteY2" fmla="*/ 0 h 3392127"/>
                <a:gd name="connsiteX3" fmla="*/ 7753670 w 7753670"/>
                <a:gd name="connsiteY3" fmla="*/ 527675 h 3392127"/>
                <a:gd name="connsiteX4" fmla="*/ 7753670 w 7753670"/>
                <a:gd name="connsiteY4" fmla="*/ 2638312 h 3392127"/>
                <a:gd name="connsiteX5" fmla="*/ 7225995 w 7753670"/>
                <a:gd name="connsiteY5" fmla="*/ 3165987 h 3392127"/>
                <a:gd name="connsiteX6" fmla="*/ 428637 w 7753670"/>
                <a:gd name="connsiteY6" fmla="*/ 3392127 h 3392127"/>
                <a:gd name="connsiteX7" fmla="*/ 91074 w 7753670"/>
                <a:gd name="connsiteY7" fmla="*/ 3234814 h 3392127"/>
                <a:gd name="connsiteX8" fmla="*/ 300818 w 7753670"/>
                <a:gd name="connsiteY8" fmla="*/ 2618648 h 3392127"/>
                <a:gd name="connsiteX9" fmla="*/ 123837 w 7753670"/>
                <a:gd name="connsiteY9" fmla="*/ 2153264 h 3392127"/>
                <a:gd name="connsiteX10" fmla="*/ 369644 w 7753670"/>
                <a:gd name="connsiteY10" fmla="*/ 1494503 h 3392127"/>
                <a:gd name="connsiteX11" fmla="*/ 123837 w 7753670"/>
                <a:gd name="connsiteY11" fmla="*/ 527675 h 3392127"/>
                <a:gd name="connsiteX0" fmla="*/ 40388 w 7670221"/>
                <a:gd name="connsiteY0" fmla="*/ 527675 h 3392127"/>
                <a:gd name="connsiteX1" fmla="*/ 440243 w 7670221"/>
                <a:gd name="connsiteY1" fmla="*/ 117987 h 3392127"/>
                <a:gd name="connsiteX2" fmla="*/ 7142546 w 7670221"/>
                <a:gd name="connsiteY2" fmla="*/ 0 h 3392127"/>
                <a:gd name="connsiteX3" fmla="*/ 7670221 w 7670221"/>
                <a:gd name="connsiteY3" fmla="*/ 527675 h 3392127"/>
                <a:gd name="connsiteX4" fmla="*/ 7670221 w 7670221"/>
                <a:gd name="connsiteY4" fmla="*/ 2638312 h 3392127"/>
                <a:gd name="connsiteX5" fmla="*/ 7142546 w 7670221"/>
                <a:gd name="connsiteY5" fmla="*/ 3165987 h 3392127"/>
                <a:gd name="connsiteX6" fmla="*/ 345188 w 7670221"/>
                <a:gd name="connsiteY6" fmla="*/ 3392127 h 3392127"/>
                <a:gd name="connsiteX7" fmla="*/ 7625 w 7670221"/>
                <a:gd name="connsiteY7" fmla="*/ 3234814 h 3392127"/>
                <a:gd name="connsiteX8" fmla="*/ 217369 w 7670221"/>
                <a:gd name="connsiteY8" fmla="*/ 2618648 h 3392127"/>
                <a:gd name="connsiteX9" fmla="*/ 40388 w 7670221"/>
                <a:gd name="connsiteY9" fmla="*/ 2153264 h 3392127"/>
                <a:gd name="connsiteX10" fmla="*/ 286195 w 7670221"/>
                <a:gd name="connsiteY10" fmla="*/ 1494503 h 3392127"/>
                <a:gd name="connsiteX11" fmla="*/ 40388 w 7670221"/>
                <a:gd name="connsiteY11" fmla="*/ 527675 h 3392127"/>
                <a:gd name="connsiteX0" fmla="*/ 40388 w 7670221"/>
                <a:gd name="connsiteY0" fmla="*/ 527675 h 3392127"/>
                <a:gd name="connsiteX1" fmla="*/ 440243 w 7670221"/>
                <a:gd name="connsiteY1" fmla="*/ 117987 h 3392127"/>
                <a:gd name="connsiteX2" fmla="*/ 7142546 w 7670221"/>
                <a:gd name="connsiteY2" fmla="*/ 0 h 3392127"/>
                <a:gd name="connsiteX3" fmla="*/ 7670221 w 7670221"/>
                <a:gd name="connsiteY3" fmla="*/ 527675 h 3392127"/>
                <a:gd name="connsiteX4" fmla="*/ 7670221 w 7670221"/>
                <a:gd name="connsiteY4" fmla="*/ 2638312 h 3392127"/>
                <a:gd name="connsiteX5" fmla="*/ 7142546 w 7670221"/>
                <a:gd name="connsiteY5" fmla="*/ 3165987 h 3392127"/>
                <a:gd name="connsiteX6" fmla="*/ 345188 w 7670221"/>
                <a:gd name="connsiteY6" fmla="*/ 3392127 h 3392127"/>
                <a:gd name="connsiteX7" fmla="*/ 7625 w 7670221"/>
                <a:gd name="connsiteY7" fmla="*/ 3234814 h 3392127"/>
                <a:gd name="connsiteX8" fmla="*/ 217369 w 7670221"/>
                <a:gd name="connsiteY8" fmla="*/ 2618648 h 3392127"/>
                <a:gd name="connsiteX9" fmla="*/ 40388 w 7670221"/>
                <a:gd name="connsiteY9" fmla="*/ 2153264 h 3392127"/>
                <a:gd name="connsiteX10" fmla="*/ 286195 w 7670221"/>
                <a:gd name="connsiteY10" fmla="*/ 1494503 h 3392127"/>
                <a:gd name="connsiteX11" fmla="*/ 40388 w 7670221"/>
                <a:gd name="connsiteY11" fmla="*/ 527675 h 3392127"/>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42546 w 7670221"/>
                <a:gd name="connsiteY5" fmla="*/ 3165987 h 3396991"/>
                <a:gd name="connsiteX6" fmla="*/ 369508 w 7670221"/>
                <a:gd name="connsiteY6" fmla="*/ 3396991 h 3396991"/>
                <a:gd name="connsiteX7" fmla="*/ 7625 w 7670221"/>
                <a:gd name="connsiteY7" fmla="*/ 3234814 h 3396991"/>
                <a:gd name="connsiteX8" fmla="*/ 217369 w 7670221"/>
                <a:gd name="connsiteY8" fmla="*/ 2618648 h 3396991"/>
                <a:gd name="connsiteX9" fmla="*/ 40388 w 7670221"/>
                <a:gd name="connsiteY9" fmla="*/ 2153264 h 3396991"/>
                <a:gd name="connsiteX10" fmla="*/ 286195 w 7670221"/>
                <a:gd name="connsiteY10" fmla="*/ 1494503 h 3396991"/>
                <a:gd name="connsiteX11" fmla="*/ 40388 w 7670221"/>
                <a:gd name="connsiteY11"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42546 w 7670221"/>
                <a:gd name="connsiteY5" fmla="*/ 3165987 h 3396991"/>
                <a:gd name="connsiteX6" fmla="*/ 369508 w 7670221"/>
                <a:gd name="connsiteY6" fmla="*/ 3396991 h 3396991"/>
                <a:gd name="connsiteX7" fmla="*/ 7625 w 7670221"/>
                <a:gd name="connsiteY7" fmla="*/ 3234814 h 3396991"/>
                <a:gd name="connsiteX8" fmla="*/ 217369 w 7670221"/>
                <a:gd name="connsiteY8" fmla="*/ 2618648 h 3396991"/>
                <a:gd name="connsiteX9" fmla="*/ 40388 w 7670221"/>
                <a:gd name="connsiteY9" fmla="*/ 2153264 h 3396991"/>
                <a:gd name="connsiteX10" fmla="*/ 286195 w 7670221"/>
                <a:gd name="connsiteY10" fmla="*/ 1494503 h 3396991"/>
                <a:gd name="connsiteX11" fmla="*/ 40388 w 7670221"/>
                <a:gd name="connsiteY11"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42546 w 7670221"/>
                <a:gd name="connsiteY5" fmla="*/ 3165987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66865 w 7670221"/>
                <a:gd name="connsiteY5" fmla="*/ 3200034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66865 w 7670221"/>
                <a:gd name="connsiteY5" fmla="*/ 3200034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66865 w 7670221"/>
                <a:gd name="connsiteY5" fmla="*/ 3219489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66865 w 7670221"/>
                <a:gd name="connsiteY5" fmla="*/ 3219489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242204 w 7670221"/>
                <a:gd name="connsiteY4" fmla="*/ 2628584 h 3396991"/>
                <a:gd name="connsiteX5" fmla="*/ 7166865 w 7670221"/>
                <a:gd name="connsiteY5" fmla="*/ 3219489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354102"/>
                <a:gd name="connsiteY0" fmla="*/ 527675 h 3396991"/>
                <a:gd name="connsiteX1" fmla="*/ 440243 w 7354102"/>
                <a:gd name="connsiteY1" fmla="*/ 117987 h 3396991"/>
                <a:gd name="connsiteX2" fmla="*/ 7142546 w 7354102"/>
                <a:gd name="connsiteY2" fmla="*/ 0 h 3396991"/>
                <a:gd name="connsiteX3" fmla="*/ 7339480 w 7354102"/>
                <a:gd name="connsiteY3" fmla="*/ 517947 h 3396991"/>
                <a:gd name="connsiteX4" fmla="*/ 7242204 w 7354102"/>
                <a:gd name="connsiteY4" fmla="*/ 2628584 h 3396991"/>
                <a:gd name="connsiteX5" fmla="*/ 7166865 w 7354102"/>
                <a:gd name="connsiteY5" fmla="*/ 3219489 h 3396991"/>
                <a:gd name="connsiteX6" fmla="*/ 5601576 w 7354102"/>
                <a:gd name="connsiteY6" fmla="*/ 3165619 h 3396991"/>
                <a:gd name="connsiteX7" fmla="*/ 369508 w 7354102"/>
                <a:gd name="connsiteY7" fmla="*/ 3396991 h 3396991"/>
                <a:gd name="connsiteX8" fmla="*/ 7625 w 7354102"/>
                <a:gd name="connsiteY8" fmla="*/ 3234814 h 3396991"/>
                <a:gd name="connsiteX9" fmla="*/ 217369 w 7354102"/>
                <a:gd name="connsiteY9" fmla="*/ 2618648 h 3396991"/>
                <a:gd name="connsiteX10" fmla="*/ 40388 w 7354102"/>
                <a:gd name="connsiteY10" fmla="*/ 2153264 h 3396991"/>
                <a:gd name="connsiteX11" fmla="*/ 286195 w 7354102"/>
                <a:gd name="connsiteY11" fmla="*/ 1494503 h 3396991"/>
                <a:gd name="connsiteX12" fmla="*/ 40388 w 7354102"/>
                <a:gd name="connsiteY12" fmla="*/ 527675 h 3396991"/>
                <a:gd name="connsiteX0" fmla="*/ 40388 w 7426023"/>
                <a:gd name="connsiteY0" fmla="*/ 527675 h 3396991"/>
                <a:gd name="connsiteX1" fmla="*/ 440243 w 7426023"/>
                <a:gd name="connsiteY1" fmla="*/ 117987 h 3396991"/>
                <a:gd name="connsiteX2" fmla="*/ 7142546 w 7426023"/>
                <a:gd name="connsiteY2" fmla="*/ 0 h 3396991"/>
                <a:gd name="connsiteX3" fmla="*/ 7339480 w 7426023"/>
                <a:gd name="connsiteY3" fmla="*/ 517947 h 3396991"/>
                <a:gd name="connsiteX4" fmla="*/ 7425513 w 7426023"/>
                <a:gd name="connsiteY4" fmla="*/ 962304 h 3396991"/>
                <a:gd name="connsiteX5" fmla="*/ 7242204 w 7426023"/>
                <a:gd name="connsiteY5" fmla="*/ 2628584 h 3396991"/>
                <a:gd name="connsiteX6" fmla="*/ 7166865 w 7426023"/>
                <a:gd name="connsiteY6" fmla="*/ 3219489 h 3396991"/>
                <a:gd name="connsiteX7" fmla="*/ 5601576 w 7426023"/>
                <a:gd name="connsiteY7" fmla="*/ 3165619 h 3396991"/>
                <a:gd name="connsiteX8" fmla="*/ 369508 w 7426023"/>
                <a:gd name="connsiteY8" fmla="*/ 3396991 h 3396991"/>
                <a:gd name="connsiteX9" fmla="*/ 7625 w 7426023"/>
                <a:gd name="connsiteY9" fmla="*/ 3234814 h 3396991"/>
                <a:gd name="connsiteX10" fmla="*/ 217369 w 7426023"/>
                <a:gd name="connsiteY10" fmla="*/ 2618648 h 3396991"/>
                <a:gd name="connsiteX11" fmla="*/ 40388 w 7426023"/>
                <a:gd name="connsiteY11" fmla="*/ 2153264 h 3396991"/>
                <a:gd name="connsiteX12" fmla="*/ 286195 w 7426023"/>
                <a:gd name="connsiteY12" fmla="*/ 1494503 h 3396991"/>
                <a:gd name="connsiteX13" fmla="*/ 40388 w 7426023"/>
                <a:gd name="connsiteY13" fmla="*/ 527675 h 3396991"/>
                <a:gd name="connsiteX0" fmla="*/ 40388 w 7426023"/>
                <a:gd name="connsiteY0" fmla="*/ 527675 h 3396991"/>
                <a:gd name="connsiteX1" fmla="*/ 440243 w 7426023"/>
                <a:gd name="connsiteY1" fmla="*/ 117987 h 3396991"/>
                <a:gd name="connsiteX2" fmla="*/ 7142546 w 7426023"/>
                <a:gd name="connsiteY2" fmla="*/ 0 h 3396991"/>
                <a:gd name="connsiteX3" fmla="*/ 7339480 w 7426023"/>
                <a:gd name="connsiteY3" fmla="*/ 517947 h 3396991"/>
                <a:gd name="connsiteX4" fmla="*/ 7425513 w 7426023"/>
                <a:gd name="connsiteY4" fmla="*/ 962304 h 3396991"/>
                <a:gd name="connsiteX5" fmla="*/ 7242204 w 7426023"/>
                <a:gd name="connsiteY5" fmla="*/ 2628584 h 3396991"/>
                <a:gd name="connsiteX6" fmla="*/ 7166865 w 7426023"/>
                <a:gd name="connsiteY6" fmla="*/ 3219489 h 3396991"/>
                <a:gd name="connsiteX7" fmla="*/ 5601576 w 7426023"/>
                <a:gd name="connsiteY7" fmla="*/ 3165619 h 3396991"/>
                <a:gd name="connsiteX8" fmla="*/ 369508 w 7426023"/>
                <a:gd name="connsiteY8" fmla="*/ 3396991 h 3396991"/>
                <a:gd name="connsiteX9" fmla="*/ 7625 w 7426023"/>
                <a:gd name="connsiteY9" fmla="*/ 3234814 h 3396991"/>
                <a:gd name="connsiteX10" fmla="*/ 217369 w 7426023"/>
                <a:gd name="connsiteY10" fmla="*/ 2618648 h 3396991"/>
                <a:gd name="connsiteX11" fmla="*/ 40388 w 7426023"/>
                <a:gd name="connsiteY11" fmla="*/ 2153264 h 3396991"/>
                <a:gd name="connsiteX12" fmla="*/ 286195 w 7426023"/>
                <a:gd name="connsiteY12" fmla="*/ 1494503 h 3396991"/>
                <a:gd name="connsiteX13" fmla="*/ 40388 w 7426023"/>
                <a:gd name="connsiteY13" fmla="*/ 527675 h 3396991"/>
                <a:gd name="connsiteX0" fmla="*/ 40388 w 7445402"/>
                <a:gd name="connsiteY0" fmla="*/ 527675 h 3396991"/>
                <a:gd name="connsiteX1" fmla="*/ 440243 w 7445402"/>
                <a:gd name="connsiteY1" fmla="*/ 117987 h 3396991"/>
                <a:gd name="connsiteX2" fmla="*/ 7142546 w 7445402"/>
                <a:gd name="connsiteY2" fmla="*/ 0 h 3396991"/>
                <a:gd name="connsiteX3" fmla="*/ 7339480 w 7445402"/>
                <a:gd name="connsiteY3" fmla="*/ 517947 h 3396991"/>
                <a:gd name="connsiteX4" fmla="*/ 7444969 w 7445402"/>
                <a:gd name="connsiteY4" fmla="*/ 1093627 h 3396991"/>
                <a:gd name="connsiteX5" fmla="*/ 7242204 w 7445402"/>
                <a:gd name="connsiteY5" fmla="*/ 2628584 h 3396991"/>
                <a:gd name="connsiteX6" fmla="*/ 7166865 w 7445402"/>
                <a:gd name="connsiteY6" fmla="*/ 3219489 h 3396991"/>
                <a:gd name="connsiteX7" fmla="*/ 5601576 w 7445402"/>
                <a:gd name="connsiteY7" fmla="*/ 3165619 h 3396991"/>
                <a:gd name="connsiteX8" fmla="*/ 369508 w 7445402"/>
                <a:gd name="connsiteY8" fmla="*/ 3396991 h 3396991"/>
                <a:gd name="connsiteX9" fmla="*/ 7625 w 7445402"/>
                <a:gd name="connsiteY9" fmla="*/ 3234814 h 3396991"/>
                <a:gd name="connsiteX10" fmla="*/ 217369 w 7445402"/>
                <a:gd name="connsiteY10" fmla="*/ 2618648 h 3396991"/>
                <a:gd name="connsiteX11" fmla="*/ 40388 w 7445402"/>
                <a:gd name="connsiteY11" fmla="*/ 2153264 h 3396991"/>
                <a:gd name="connsiteX12" fmla="*/ 286195 w 7445402"/>
                <a:gd name="connsiteY12" fmla="*/ 1494503 h 3396991"/>
                <a:gd name="connsiteX13" fmla="*/ 40388 w 7445402"/>
                <a:gd name="connsiteY13" fmla="*/ 527675 h 3396991"/>
                <a:gd name="connsiteX0" fmla="*/ 40388 w 7456700"/>
                <a:gd name="connsiteY0" fmla="*/ 527675 h 3396991"/>
                <a:gd name="connsiteX1" fmla="*/ 440243 w 7456700"/>
                <a:gd name="connsiteY1" fmla="*/ 117987 h 3396991"/>
                <a:gd name="connsiteX2" fmla="*/ 7142546 w 7456700"/>
                <a:gd name="connsiteY2" fmla="*/ 0 h 3396991"/>
                <a:gd name="connsiteX3" fmla="*/ 7339480 w 7456700"/>
                <a:gd name="connsiteY3" fmla="*/ 517947 h 3396991"/>
                <a:gd name="connsiteX4" fmla="*/ 7444969 w 7456700"/>
                <a:gd name="connsiteY4" fmla="*/ 1093627 h 3396991"/>
                <a:gd name="connsiteX5" fmla="*/ 7242204 w 7456700"/>
                <a:gd name="connsiteY5" fmla="*/ 2628584 h 3396991"/>
                <a:gd name="connsiteX6" fmla="*/ 7166865 w 7456700"/>
                <a:gd name="connsiteY6" fmla="*/ 3219489 h 3396991"/>
                <a:gd name="connsiteX7" fmla="*/ 5601576 w 7456700"/>
                <a:gd name="connsiteY7" fmla="*/ 3165619 h 3396991"/>
                <a:gd name="connsiteX8" fmla="*/ 369508 w 7456700"/>
                <a:gd name="connsiteY8" fmla="*/ 3396991 h 3396991"/>
                <a:gd name="connsiteX9" fmla="*/ 7625 w 7456700"/>
                <a:gd name="connsiteY9" fmla="*/ 3234814 h 3396991"/>
                <a:gd name="connsiteX10" fmla="*/ 217369 w 7456700"/>
                <a:gd name="connsiteY10" fmla="*/ 2618648 h 3396991"/>
                <a:gd name="connsiteX11" fmla="*/ 40388 w 7456700"/>
                <a:gd name="connsiteY11" fmla="*/ 2153264 h 3396991"/>
                <a:gd name="connsiteX12" fmla="*/ 286195 w 7456700"/>
                <a:gd name="connsiteY12" fmla="*/ 1494503 h 3396991"/>
                <a:gd name="connsiteX13" fmla="*/ 40388 w 7456700"/>
                <a:gd name="connsiteY13" fmla="*/ 527675 h 3396991"/>
                <a:gd name="connsiteX0" fmla="*/ 40388 w 7456700"/>
                <a:gd name="connsiteY0" fmla="*/ 527675 h 3396991"/>
                <a:gd name="connsiteX1" fmla="*/ 440243 w 7456700"/>
                <a:gd name="connsiteY1" fmla="*/ 117987 h 3396991"/>
                <a:gd name="connsiteX2" fmla="*/ 7142546 w 7456700"/>
                <a:gd name="connsiteY2" fmla="*/ 0 h 3396991"/>
                <a:gd name="connsiteX3" fmla="*/ 7339480 w 7456700"/>
                <a:gd name="connsiteY3" fmla="*/ 517947 h 3396991"/>
                <a:gd name="connsiteX4" fmla="*/ 7444969 w 7456700"/>
                <a:gd name="connsiteY4" fmla="*/ 1093627 h 3396991"/>
                <a:gd name="connsiteX5" fmla="*/ 7242204 w 7456700"/>
                <a:gd name="connsiteY5" fmla="*/ 2628584 h 3396991"/>
                <a:gd name="connsiteX6" fmla="*/ 7166865 w 7456700"/>
                <a:gd name="connsiteY6" fmla="*/ 3219489 h 3396991"/>
                <a:gd name="connsiteX7" fmla="*/ 5601576 w 7456700"/>
                <a:gd name="connsiteY7" fmla="*/ 3165619 h 3396991"/>
                <a:gd name="connsiteX8" fmla="*/ 369508 w 7456700"/>
                <a:gd name="connsiteY8" fmla="*/ 3396991 h 3396991"/>
                <a:gd name="connsiteX9" fmla="*/ 7625 w 7456700"/>
                <a:gd name="connsiteY9" fmla="*/ 3234814 h 3396991"/>
                <a:gd name="connsiteX10" fmla="*/ 217369 w 7456700"/>
                <a:gd name="connsiteY10" fmla="*/ 2618648 h 3396991"/>
                <a:gd name="connsiteX11" fmla="*/ 40388 w 7456700"/>
                <a:gd name="connsiteY11" fmla="*/ 2153264 h 3396991"/>
                <a:gd name="connsiteX12" fmla="*/ 286195 w 7456700"/>
                <a:gd name="connsiteY12" fmla="*/ 1494503 h 3396991"/>
                <a:gd name="connsiteX13" fmla="*/ 40388 w 7456700"/>
                <a:gd name="connsiteY13" fmla="*/ 527675 h 3396991"/>
                <a:gd name="connsiteX0" fmla="*/ 40388 w 7456700"/>
                <a:gd name="connsiteY0" fmla="*/ 527675 h 3396991"/>
                <a:gd name="connsiteX1" fmla="*/ 440243 w 7456700"/>
                <a:gd name="connsiteY1" fmla="*/ 117987 h 3396991"/>
                <a:gd name="connsiteX2" fmla="*/ 7142546 w 7456700"/>
                <a:gd name="connsiteY2" fmla="*/ 0 h 3396991"/>
                <a:gd name="connsiteX3" fmla="*/ 7339480 w 7456700"/>
                <a:gd name="connsiteY3" fmla="*/ 517947 h 3396991"/>
                <a:gd name="connsiteX4" fmla="*/ 7444969 w 7456700"/>
                <a:gd name="connsiteY4" fmla="*/ 1093627 h 3396991"/>
                <a:gd name="connsiteX5" fmla="*/ 7290843 w 7456700"/>
                <a:gd name="connsiteY5" fmla="*/ 2652903 h 3396991"/>
                <a:gd name="connsiteX6" fmla="*/ 7166865 w 7456700"/>
                <a:gd name="connsiteY6" fmla="*/ 3219489 h 3396991"/>
                <a:gd name="connsiteX7" fmla="*/ 5601576 w 7456700"/>
                <a:gd name="connsiteY7" fmla="*/ 3165619 h 3396991"/>
                <a:gd name="connsiteX8" fmla="*/ 369508 w 7456700"/>
                <a:gd name="connsiteY8" fmla="*/ 3396991 h 3396991"/>
                <a:gd name="connsiteX9" fmla="*/ 7625 w 7456700"/>
                <a:gd name="connsiteY9" fmla="*/ 3234814 h 3396991"/>
                <a:gd name="connsiteX10" fmla="*/ 217369 w 7456700"/>
                <a:gd name="connsiteY10" fmla="*/ 2618648 h 3396991"/>
                <a:gd name="connsiteX11" fmla="*/ 40388 w 7456700"/>
                <a:gd name="connsiteY11" fmla="*/ 2153264 h 3396991"/>
                <a:gd name="connsiteX12" fmla="*/ 286195 w 7456700"/>
                <a:gd name="connsiteY12" fmla="*/ 1494503 h 3396991"/>
                <a:gd name="connsiteX13" fmla="*/ 40388 w 7456700"/>
                <a:gd name="connsiteY13" fmla="*/ 527675 h 3396991"/>
                <a:gd name="connsiteX0" fmla="*/ 40388 w 7456700"/>
                <a:gd name="connsiteY0" fmla="*/ 527675 h 3396991"/>
                <a:gd name="connsiteX1" fmla="*/ 440243 w 7456700"/>
                <a:gd name="connsiteY1" fmla="*/ 117987 h 3396991"/>
                <a:gd name="connsiteX2" fmla="*/ 7142546 w 7456700"/>
                <a:gd name="connsiteY2" fmla="*/ 0 h 3396991"/>
                <a:gd name="connsiteX3" fmla="*/ 7339480 w 7456700"/>
                <a:gd name="connsiteY3" fmla="*/ 517947 h 3396991"/>
                <a:gd name="connsiteX4" fmla="*/ 7444969 w 7456700"/>
                <a:gd name="connsiteY4" fmla="*/ 1093627 h 3396991"/>
                <a:gd name="connsiteX5" fmla="*/ 7290843 w 7456700"/>
                <a:gd name="connsiteY5" fmla="*/ 2652903 h 3396991"/>
                <a:gd name="connsiteX6" fmla="*/ 7166865 w 7456700"/>
                <a:gd name="connsiteY6" fmla="*/ 3219489 h 3396991"/>
                <a:gd name="connsiteX7" fmla="*/ 5601576 w 7456700"/>
                <a:gd name="connsiteY7" fmla="*/ 3165619 h 3396991"/>
                <a:gd name="connsiteX8" fmla="*/ 369508 w 7456700"/>
                <a:gd name="connsiteY8" fmla="*/ 3396991 h 3396991"/>
                <a:gd name="connsiteX9" fmla="*/ 7625 w 7456700"/>
                <a:gd name="connsiteY9" fmla="*/ 3234814 h 3396991"/>
                <a:gd name="connsiteX10" fmla="*/ 217369 w 7456700"/>
                <a:gd name="connsiteY10" fmla="*/ 2618648 h 3396991"/>
                <a:gd name="connsiteX11" fmla="*/ 40388 w 7456700"/>
                <a:gd name="connsiteY11" fmla="*/ 2153264 h 3396991"/>
                <a:gd name="connsiteX12" fmla="*/ 286195 w 7456700"/>
                <a:gd name="connsiteY12" fmla="*/ 1494503 h 3396991"/>
                <a:gd name="connsiteX13" fmla="*/ 40388 w 7456700"/>
                <a:gd name="connsiteY13" fmla="*/ 527675 h 3396991"/>
                <a:gd name="connsiteX0" fmla="*/ 44585 w 7460897"/>
                <a:gd name="connsiteY0" fmla="*/ 527675 h 3396991"/>
                <a:gd name="connsiteX1" fmla="*/ 444440 w 7460897"/>
                <a:gd name="connsiteY1" fmla="*/ 117987 h 3396991"/>
                <a:gd name="connsiteX2" fmla="*/ 7146743 w 7460897"/>
                <a:gd name="connsiteY2" fmla="*/ 0 h 3396991"/>
                <a:gd name="connsiteX3" fmla="*/ 7343677 w 7460897"/>
                <a:gd name="connsiteY3" fmla="*/ 517947 h 3396991"/>
                <a:gd name="connsiteX4" fmla="*/ 7449166 w 7460897"/>
                <a:gd name="connsiteY4" fmla="*/ 1093627 h 3396991"/>
                <a:gd name="connsiteX5" fmla="*/ 7295040 w 7460897"/>
                <a:gd name="connsiteY5" fmla="*/ 2652903 h 3396991"/>
                <a:gd name="connsiteX6" fmla="*/ 7171062 w 7460897"/>
                <a:gd name="connsiteY6" fmla="*/ 3219489 h 3396991"/>
                <a:gd name="connsiteX7" fmla="*/ 5605773 w 7460897"/>
                <a:gd name="connsiteY7" fmla="*/ 3165619 h 3396991"/>
                <a:gd name="connsiteX8" fmla="*/ 373705 w 7460897"/>
                <a:gd name="connsiteY8" fmla="*/ 3396991 h 3396991"/>
                <a:gd name="connsiteX9" fmla="*/ 11822 w 7460897"/>
                <a:gd name="connsiteY9" fmla="*/ 3234814 h 3396991"/>
                <a:gd name="connsiteX10" fmla="*/ 113989 w 7460897"/>
                <a:gd name="connsiteY10" fmla="*/ 2672436 h 3396991"/>
                <a:gd name="connsiteX11" fmla="*/ 44585 w 7460897"/>
                <a:gd name="connsiteY11" fmla="*/ 2153264 h 3396991"/>
                <a:gd name="connsiteX12" fmla="*/ 290392 w 7460897"/>
                <a:gd name="connsiteY12" fmla="*/ 1494503 h 3396991"/>
                <a:gd name="connsiteX13" fmla="*/ 44585 w 7460897"/>
                <a:gd name="connsiteY13" fmla="*/ 527675 h 3396991"/>
                <a:gd name="connsiteX0" fmla="*/ 44585 w 7460897"/>
                <a:gd name="connsiteY0" fmla="*/ 527675 h 3396991"/>
                <a:gd name="connsiteX1" fmla="*/ 444440 w 7460897"/>
                <a:gd name="connsiteY1" fmla="*/ 117987 h 3396991"/>
                <a:gd name="connsiteX2" fmla="*/ 7146743 w 7460897"/>
                <a:gd name="connsiteY2" fmla="*/ 0 h 3396991"/>
                <a:gd name="connsiteX3" fmla="*/ 7343677 w 7460897"/>
                <a:gd name="connsiteY3" fmla="*/ 517947 h 3396991"/>
                <a:gd name="connsiteX4" fmla="*/ 7449166 w 7460897"/>
                <a:gd name="connsiteY4" fmla="*/ 1093627 h 3396991"/>
                <a:gd name="connsiteX5" fmla="*/ 7295040 w 7460897"/>
                <a:gd name="connsiteY5" fmla="*/ 2652903 h 3396991"/>
                <a:gd name="connsiteX6" fmla="*/ 7171062 w 7460897"/>
                <a:gd name="connsiteY6" fmla="*/ 3219489 h 3396991"/>
                <a:gd name="connsiteX7" fmla="*/ 5605773 w 7460897"/>
                <a:gd name="connsiteY7" fmla="*/ 3165619 h 3396991"/>
                <a:gd name="connsiteX8" fmla="*/ 373705 w 7460897"/>
                <a:gd name="connsiteY8" fmla="*/ 3396991 h 3396991"/>
                <a:gd name="connsiteX9" fmla="*/ 11822 w 7460897"/>
                <a:gd name="connsiteY9" fmla="*/ 3234814 h 3396991"/>
                <a:gd name="connsiteX10" fmla="*/ 113989 w 7460897"/>
                <a:gd name="connsiteY10" fmla="*/ 2672436 h 3396991"/>
                <a:gd name="connsiteX11" fmla="*/ 44585 w 7460897"/>
                <a:gd name="connsiteY11" fmla="*/ 2153264 h 3396991"/>
                <a:gd name="connsiteX12" fmla="*/ 169369 w 7460897"/>
                <a:gd name="connsiteY12" fmla="*/ 1494503 h 3396991"/>
                <a:gd name="connsiteX13" fmla="*/ 44585 w 7460897"/>
                <a:gd name="connsiteY13" fmla="*/ 527675 h 3396991"/>
                <a:gd name="connsiteX0" fmla="*/ 32012 w 7448324"/>
                <a:gd name="connsiteY0" fmla="*/ 527675 h 3409017"/>
                <a:gd name="connsiteX1" fmla="*/ 431867 w 7448324"/>
                <a:gd name="connsiteY1" fmla="*/ 117987 h 3409017"/>
                <a:gd name="connsiteX2" fmla="*/ 7134170 w 7448324"/>
                <a:gd name="connsiteY2" fmla="*/ 0 h 3409017"/>
                <a:gd name="connsiteX3" fmla="*/ 7331104 w 7448324"/>
                <a:gd name="connsiteY3" fmla="*/ 517947 h 3409017"/>
                <a:gd name="connsiteX4" fmla="*/ 7436593 w 7448324"/>
                <a:gd name="connsiteY4" fmla="*/ 1093627 h 3409017"/>
                <a:gd name="connsiteX5" fmla="*/ 7282467 w 7448324"/>
                <a:gd name="connsiteY5" fmla="*/ 2652903 h 3409017"/>
                <a:gd name="connsiteX6" fmla="*/ 7158489 w 7448324"/>
                <a:gd name="connsiteY6" fmla="*/ 3219489 h 3409017"/>
                <a:gd name="connsiteX7" fmla="*/ 5593200 w 7448324"/>
                <a:gd name="connsiteY7" fmla="*/ 3165619 h 3409017"/>
                <a:gd name="connsiteX8" fmla="*/ 361132 w 7448324"/>
                <a:gd name="connsiteY8" fmla="*/ 3396991 h 3409017"/>
                <a:gd name="connsiteX9" fmla="*/ 12696 w 7448324"/>
                <a:gd name="connsiteY9" fmla="*/ 3342391 h 3409017"/>
                <a:gd name="connsiteX10" fmla="*/ 101416 w 7448324"/>
                <a:gd name="connsiteY10" fmla="*/ 2672436 h 3409017"/>
                <a:gd name="connsiteX11" fmla="*/ 32012 w 7448324"/>
                <a:gd name="connsiteY11" fmla="*/ 2153264 h 3409017"/>
                <a:gd name="connsiteX12" fmla="*/ 156796 w 7448324"/>
                <a:gd name="connsiteY12" fmla="*/ 1494503 h 3409017"/>
                <a:gd name="connsiteX13" fmla="*/ 32012 w 7448324"/>
                <a:gd name="connsiteY13" fmla="*/ 527675 h 3409017"/>
                <a:gd name="connsiteX0" fmla="*/ 32012 w 7448324"/>
                <a:gd name="connsiteY0" fmla="*/ 527675 h 3417744"/>
                <a:gd name="connsiteX1" fmla="*/ 431867 w 7448324"/>
                <a:gd name="connsiteY1" fmla="*/ 117987 h 3417744"/>
                <a:gd name="connsiteX2" fmla="*/ 7134170 w 7448324"/>
                <a:gd name="connsiteY2" fmla="*/ 0 h 3417744"/>
                <a:gd name="connsiteX3" fmla="*/ 7331104 w 7448324"/>
                <a:gd name="connsiteY3" fmla="*/ 517947 h 3417744"/>
                <a:gd name="connsiteX4" fmla="*/ 7436593 w 7448324"/>
                <a:gd name="connsiteY4" fmla="*/ 1093627 h 3417744"/>
                <a:gd name="connsiteX5" fmla="*/ 7282467 w 7448324"/>
                <a:gd name="connsiteY5" fmla="*/ 2652903 h 3417744"/>
                <a:gd name="connsiteX6" fmla="*/ 7158489 w 7448324"/>
                <a:gd name="connsiteY6" fmla="*/ 3219489 h 3417744"/>
                <a:gd name="connsiteX7" fmla="*/ 5593200 w 7448324"/>
                <a:gd name="connsiteY7" fmla="*/ 3165619 h 3417744"/>
                <a:gd name="connsiteX8" fmla="*/ 361132 w 7448324"/>
                <a:gd name="connsiteY8" fmla="*/ 3415845 h 3417744"/>
                <a:gd name="connsiteX9" fmla="*/ 12696 w 7448324"/>
                <a:gd name="connsiteY9" fmla="*/ 3342391 h 3417744"/>
                <a:gd name="connsiteX10" fmla="*/ 101416 w 7448324"/>
                <a:gd name="connsiteY10" fmla="*/ 2672436 h 3417744"/>
                <a:gd name="connsiteX11" fmla="*/ 32012 w 7448324"/>
                <a:gd name="connsiteY11" fmla="*/ 2153264 h 3417744"/>
                <a:gd name="connsiteX12" fmla="*/ 156796 w 7448324"/>
                <a:gd name="connsiteY12" fmla="*/ 1494503 h 3417744"/>
                <a:gd name="connsiteX13" fmla="*/ 32012 w 7448324"/>
                <a:gd name="connsiteY13" fmla="*/ 527675 h 3417744"/>
                <a:gd name="connsiteX0" fmla="*/ 32012 w 7448324"/>
                <a:gd name="connsiteY0" fmla="*/ 527675 h 3421476"/>
                <a:gd name="connsiteX1" fmla="*/ 431867 w 7448324"/>
                <a:gd name="connsiteY1" fmla="*/ 117987 h 3421476"/>
                <a:gd name="connsiteX2" fmla="*/ 7134170 w 7448324"/>
                <a:gd name="connsiteY2" fmla="*/ 0 h 3421476"/>
                <a:gd name="connsiteX3" fmla="*/ 7331104 w 7448324"/>
                <a:gd name="connsiteY3" fmla="*/ 517947 h 3421476"/>
                <a:gd name="connsiteX4" fmla="*/ 7436593 w 7448324"/>
                <a:gd name="connsiteY4" fmla="*/ 1093627 h 3421476"/>
                <a:gd name="connsiteX5" fmla="*/ 7282467 w 7448324"/>
                <a:gd name="connsiteY5" fmla="*/ 2652903 h 3421476"/>
                <a:gd name="connsiteX6" fmla="*/ 7158489 w 7448324"/>
                <a:gd name="connsiteY6" fmla="*/ 3219489 h 3421476"/>
                <a:gd name="connsiteX7" fmla="*/ 5593200 w 7448324"/>
                <a:gd name="connsiteY7" fmla="*/ 3165619 h 3421476"/>
                <a:gd name="connsiteX8" fmla="*/ 361132 w 7448324"/>
                <a:gd name="connsiteY8" fmla="*/ 3415845 h 3421476"/>
                <a:gd name="connsiteX9" fmla="*/ 12696 w 7448324"/>
                <a:gd name="connsiteY9" fmla="*/ 3342391 h 3421476"/>
                <a:gd name="connsiteX10" fmla="*/ 101416 w 7448324"/>
                <a:gd name="connsiteY10" fmla="*/ 2672436 h 3421476"/>
                <a:gd name="connsiteX11" fmla="*/ 32012 w 7448324"/>
                <a:gd name="connsiteY11" fmla="*/ 2153264 h 3421476"/>
                <a:gd name="connsiteX12" fmla="*/ 156796 w 7448324"/>
                <a:gd name="connsiteY12" fmla="*/ 1494503 h 3421476"/>
                <a:gd name="connsiteX13" fmla="*/ 32012 w 7448324"/>
                <a:gd name="connsiteY13" fmla="*/ 527675 h 3421476"/>
                <a:gd name="connsiteX0" fmla="*/ 32012 w 7448324"/>
                <a:gd name="connsiteY0" fmla="*/ 527675 h 3427148"/>
                <a:gd name="connsiteX1" fmla="*/ 431867 w 7448324"/>
                <a:gd name="connsiteY1" fmla="*/ 117987 h 3427148"/>
                <a:gd name="connsiteX2" fmla="*/ 7134170 w 7448324"/>
                <a:gd name="connsiteY2" fmla="*/ 0 h 3427148"/>
                <a:gd name="connsiteX3" fmla="*/ 7331104 w 7448324"/>
                <a:gd name="connsiteY3" fmla="*/ 517947 h 3427148"/>
                <a:gd name="connsiteX4" fmla="*/ 7436593 w 7448324"/>
                <a:gd name="connsiteY4" fmla="*/ 1093627 h 3427148"/>
                <a:gd name="connsiteX5" fmla="*/ 7282467 w 7448324"/>
                <a:gd name="connsiteY5" fmla="*/ 2652903 h 3427148"/>
                <a:gd name="connsiteX6" fmla="*/ 7158489 w 7448324"/>
                <a:gd name="connsiteY6" fmla="*/ 3219489 h 3427148"/>
                <a:gd name="connsiteX7" fmla="*/ 5593200 w 7448324"/>
                <a:gd name="connsiteY7" fmla="*/ 3165619 h 3427148"/>
                <a:gd name="connsiteX8" fmla="*/ 467969 w 7448324"/>
                <a:gd name="connsiteY8" fmla="*/ 3425271 h 3427148"/>
                <a:gd name="connsiteX9" fmla="*/ 12696 w 7448324"/>
                <a:gd name="connsiteY9" fmla="*/ 3342391 h 3427148"/>
                <a:gd name="connsiteX10" fmla="*/ 101416 w 7448324"/>
                <a:gd name="connsiteY10" fmla="*/ 2672436 h 3427148"/>
                <a:gd name="connsiteX11" fmla="*/ 32012 w 7448324"/>
                <a:gd name="connsiteY11" fmla="*/ 2153264 h 3427148"/>
                <a:gd name="connsiteX12" fmla="*/ 156796 w 7448324"/>
                <a:gd name="connsiteY12" fmla="*/ 1494503 h 3427148"/>
                <a:gd name="connsiteX13" fmla="*/ 32012 w 7448324"/>
                <a:gd name="connsiteY13" fmla="*/ 527675 h 3427148"/>
                <a:gd name="connsiteX0" fmla="*/ 32012 w 7448324"/>
                <a:gd name="connsiteY0" fmla="*/ 527675 h 3427148"/>
                <a:gd name="connsiteX1" fmla="*/ 431867 w 7448324"/>
                <a:gd name="connsiteY1" fmla="*/ 117987 h 3427148"/>
                <a:gd name="connsiteX2" fmla="*/ 7134170 w 7448324"/>
                <a:gd name="connsiteY2" fmla="*/ 0 h 3427148"/>
                <a:gd name="connsiteX3" fmla="*/ 7331104 w 7448324"/>
                <a:gd name="connsiteY3" fmla="*/ 517947 h 3427148"/>
                <a:gd name="connsiteX4" fmla="*/ 7436593 w 7448324"/>
                <a:gd name="connsiteY4" fmla="*/ 1093627 h 3427148"/>
                <a:gd name="connsiteX5" fmla="*/ 7282467 w 7448324"/>
                <a:gd name="connsiteY5" fmla="*/ 2652903 h 3427148"/>
                <a:gd name="connsiteX6" fmla="*/ 7158489 w 7448324"/>
                <a:gd name="connsiteY6" fmla="*/ 3219489 h 3427148"/>
                <a:gd name="connsiteX7" fmla="*/ 5593200 w 7448324"/>
                <a:gd name="connsiteY7" fmla="*/ 3165619 h 3427148"/>
                <a:gd name="connsiteX8" fmla="*/ 467969 w 7448324"/>
                <a:gd name="connsiteY8" fmla="*/ 3425271 h 3427148"/>
                <a:gd name="connsiteX9" fmla="*/ 12696 w 7448324"/>
                <a:gd name="connsiteY9" fmla="*/ 3342391 h 3427148"/>
                <a:gd name="connsiteX10" fmla="*/ 101416 w 7448324"/>
                <a:gd name="connsiteY10" fmla="*/ 2672436 h 3427148"/>
                <a:gd name="connsiteX11" fmla="*/ 32012 w 7448324"/>
                <a:gd name="connsiteY11" fmla="*/ 2153264 h 3427148"/>
                <a:gd name="connsiteX12" fmla="*/ 156796 w 7448324"/>
                <a:gd name="connsiteY12" fmla="*/ 1494503 h 3427148"/>
                <a:gd name="connsiteX13" fmla="*/ 32012 w 7448324"/>
                <a:gd name="connsiteY13" fmla="*/ 527675 h 3427148"/>
                <a:gd name="connsiteX0" fmla="*/ 32012 w 7448324"/>
                <a:gd name="connsiteY0" fmla="*/ 527675 h 3427148"/>
                <a:gd name="connsiteX1" fmla="*/ 431867 w 7448324"/>
                <a:gd name="connsiteY1" fmla="*/ 117987 h 3427148"/>
                <a:gd name="connsiteX2" fmla="*/ 7134170 w 7448324"/>
                <a:gd name="connsiteY2" fmla="*/ 0 h 3427148"/>
                <a:gd name="connsiteX3" fmla="*/ 7331104 w 7448324"/>
                <a:gd name="connsiteY3" fmla="*/ 517947 h 3427148"/>
                <a:gd name="connsiteX4" fmla="*/ 7436593 w 7448324"/>
                <a:gd name="connsiteY4" fmla="*/ 1093627 h 3427148"/>
                <a:gd name="connsiteX5" fmla="*/ 7282467 w 7448324"/>
                <a:gd name="connsiteY5" fmla="*/ 2652903 h 3427148"/>
                <a:gd name="connsiteX6" fmla="*/ 7158489 w 7448324"/>
                <a:gd name="connsiteY6" fmla="*/ 3219489 h 3427148"/>
                <a:gd name="connsiteX7" fmla="*/ 5593200 w 7448324"/>
                <a:gd name="connsiteY7" fmla="*/ 3165619 h 3427148"/>
                <a:gd name="connsiteX8" fmla="*/ 467969 w 7448324"/>
                <a:gd name="connsiteY8" fmla="*/ 3425271 h 3427148"/>
                <a:gd name="connsiteX9" fmla="*/ 12696 w 7448324"/>
                <a:gd name="connsiteY9" fmla="*/ 3342391 h 3427148"/>
                <a:gd name="connsiteX10" fmla="*/ 101416 w 7448324"/>
                <a:gd name="connsiteY10" fmla="*/ 2672436 h 3427148"/>
                <a:gd name="connsiteX11" fmla="*/ 32012 w 7448324"/>
                <a:gd name="connsiteY11" fmla="*/ 2153264 h 3427148"/>
                <a:gd name="connsiteX12" fmla="*/ 156796 w 7448324"/>
                <a:gd name="connsiteY12" fmla="*/ 1494503 h 3427148"/>
                <a:gd name="connsiteX13" fmla="*/ 32012 w 7448324"/>
                <a:gd name="connsiteY13" fmla="*/ 527675 h 3427148"/>
                <a:gd name="connsiteX0" fmla="*/ 32012 w 7448324"/>
                <a:gd name="connsiteY0" fmla="*/ 527675 h 3429871"/>
                <a:gd name="connsiteX1" fmla="*/ 431867 w 7448324"/>
                <a:gd name="connsiteY1" fmla="*/ 117987 h 3429871"/>
                <a:gd name="connsiteX2" fmla="*/ 7134170 w 7448324"/>
                <a:gd name="connsiteY2" fmla="*/ 0 h 3429871"/>
                <a:gd name="connsiteX3" fmla="*/ 7331104 w 7448324"/>
                <a:gd name="connsiteY3" fmla="*/ 517947 h 3429871"/>
                <a:gd name="connsiteX4" fmla="*/ 7436593 w 7448324"/>
                <a:gd name="connsiteY4" fmla="*/ 1093627 h 3429871"/>
                <a:gd name="connsiteX5" fmla="*/ 7282467 w 7448324"/>
                <a:gd name="connsiteY5" fmla="*/ 2652903 h 3429871"/>
                <a:gd name="connsiteX6" fmla="*/ 7158489 w 7448324"/>
                <a:gd name="connsiteY6" fmla="*/ 3219489 h 3429871"/>
                <a:gd name="connsiteX7" fmla="*/ 5593200 w 7448324"/>
                <a:gd name="connsiteY7" fmla="*/ 3165619 h 3429871"/>
                <a:gd name="connsiteX8" fmla="*/ 467969 w 7448324"/>
                <a:gd name="connsiteY8" fmla="*/ 3425271 h 3429871"/>
                <a:gd name="connsiteX9" fmla="*/ 12696 w 7448324"/>
                <a:gd name="connsiteY9" fmla="*/ 3342391 h 3429871"/>
                <a:gd name="connsiteX10" fmla="*/ 101416 w 7448324"/>
                <a:gd name="connsiteY10" fmla="*/ 2672436 h 3429871"/>
                <a:gd name="connsiteX11" fmla="*/ 32012 w 7448324"/>
                <a:gd name="connsiteY11" fmla="*/ 2153264 h 3429871"/>
                <a:gd name="connsiteX12" fmla="*/ 156796 w 7448324"/>
                <a:gd name="connsiteY12" fmla="*/ 1494503 h 3429871"/>
                <a:gd name="connsiteX13" fmla="*/ 32012 w 7448324"/>
                <a:gd name="connsiteY13" fmla="*/ 527675 h 3429871"/>
                <a:gd name="connsiteX0" fmla="*/ 32012 w 7448324"/>
                <a:gd name="connsiteY0" fmla="*/ 527675 h 3438962"/>
                <a:gd name="connsiteX1" fmla="*/ 431867 w 7448324"/>
                <a:gd name="connsiteY1" fmla="*/ 117987 h 3438962"/>
                <a:gd name="connsiteX2" fmla="*/ 7134170 w 7448324"/>
                <a:gd name="connsiteY2" fmla="*/ 0 h 3438962"/>
                <a:gd name="connsiteX3" fmla="*/ 7331104 w 7448324"/>
                <a:gd name="connsiteY3" fmla="*/ 517947 h 3438962"/>
                <a:gd name="connsiteX4" fmla="*/ 7436593 w 7448324"/>
                <a:gd name="connsiteY4" fmla="*/ 1093627 h 3438962"/>
                <a:gd name="connsiteX5" fmla="*/ 7282467 w 7448324"/>
                <a:gd name="connsiteY5" fmla="*/ 2652903 h 3438962"/>
                <a:gd name="connsiteX6" fmla="*/ 7158489 w 7448324"/>
                <a:gd name="connsiteY6" fmla="*/ 3219489 h 3438962"/>
                <a:gd name="connsiteX7" fmla="*/ 5593200 w 7448324"/>
                <a:gd name="connsiteY7" fmla="*/ 3165619 h 3438962"/>
                <a:gd name="connsiteX8" fmla="*/ 577948 w 7448324"/>
                <a:gd name="connsiteY8" fmla="*/ 3437840 h 3438962"/>
                <a:gd name="connsiteX9" fmla="*/ 12696 w 7448324"/>
                <a:gd name="connsiteY9" fmla="*/ 3342391 h 3438962"/>
                <a:gd name="connsiteX10" fmla="*/ 101416 w 7448324"/>
                <a:gd name="connsiteY10" fmla="*/ 2672436 h 3438962"/>
                <a:gd name="connsiteX11" fmla="*/ 32012 w 7448324"/>
                <a:gd name="connsiteY11" fmla="*/ 2153264 h 3438962"/>
                <a:gd name="connsiteX12" fmla="*/ 156796 w 7448324"/>
                <a:gd name="connsiteY12" fmla="*/ 1494503 h 3438962"/>
                <a:gd name="connsiteX13" fmla="*/ 32012 w 7448324"/>
                <a:gd name="connsiteY13" fmla="*/ 527675 h 3438962"/>
                <a:gd name="connsiteX0" fmla="*/ 32012 w 7448324"/>
                <a:gd name="connsiteY0" fmla="*/ 527675 h 3447293"/>
                <a:gd name="connsiteX1" fmla="*/ 431867 w 7448324"/>
                <a:gd name="connsiteY1" fmla="*/ 117987 h 3447293"/>
                <a:gd name="connsiteX2" fmla="*/ 7134170 w 7448324"/>
                <a:gd name="connsiteY2" fmla="*/ 0 h 3447293"/>
                <a:gd name="connsiteX3" fmla="*/ 7331104 w 7448324"/>
                <a:gd name="connsiteY3" fmla="*/ 517947 h 3447293"/>
                <a:gd name="connsiteX4" fmla="*/ 7436593 w 7448324"/>
                <a:gd name="connsiteY4" fmla="*/ 1093627 h 3447293"/>
                <a:gd name="connsiteX5" fmla="*/ 7282467 w 7448324"/>
                <a:gd name="connsiteY5" fmla="*/ 2652903 h 3447293"/>
                <a:gd name="connsiteX6" fmla="*/ 7158489 w 7448324"/>
                <a:gd name="connsiteY6" fmla="*/ 3219489 h 3447293"/>
                <a:gd name="connsiteX7" fmla="*/ 5593200 w 7448324"/>
                <a:gd name="connsiteY7" fmla="*/ 3165619 h 3447293"/>
                <a:gd name="connsiteX8" fmla="*/ 577948 w 7448324"/>
                <a:gd name="connsiteY8" fmla="*/ 3437840 h 3447293"/>
                <a:gd name="connsiteX9" fmla="*/ 12696 w 7448324"/>
                <a:gd name="connsiteY9" fmla="*/ 3342391 h 3447293"/>
                <a:gd name="connsiteX10" fmla="*/ 101416 w 7448324"/>
                <a:gd name="connsiteY10" fmla="*/ 2672436 h 3447293"/>
                <a:gd name="connsiteX11" fmla="*/ 32012 w 7448324"/>
                <a:gd name="connsiteY11" fmla="*/ 2153264 h 3447293"/>
                <a:gd name="connsiteX12" fmla="*/ 156796 w 7448324"/>
                <a:gd name="connsiteY12" fmla="*/ 1494503 h 3447293"/>
                <a:gd name="connsiteX13" fmla="*/ 32012 w 7448324"/>
                <a:gd name="connsiteY13" fmla="*/ 527675 h 3447293"/>
                <a:gd name="connsiteX0" fmla="*/ 31387 w 7447699"/>
                <a:gd name="connsiteY0" fmla="*/ 527675 h 3447293"/>
                <a:gd name="connsiteX1" fmla="*/ 431242 w 7447699"/>
                <a:gd name="connsiteY1" fmla="*/ 117987 h 3447293"/>
                <a:gd name="connsiteX2" fmla="*/ 7133545 w 7447699"/>
                <a:gd name="connsiteY2" fmla="*/ 0 h 3447293"/>
                <a:gd name="connsiteX3" fmla="*/ 7330479 w 7447699"/>
                <a:gd name="connsiteY3" fmla="*/ 517947 h 3447293"/>
                <a:gd name="connsiteX4" fmla="*/ 7435968 w 7447699"/>
                <a:gd name="connsiteY4" fmla="*/ 1093627 h 3447293"/>
                <a:gd name="connsiteX5" fmla="*/ 7281842 w 7447699"/>
                <a:gd name="connsiteY5" fmla="*/ 2652903 h 3447293"/>
                <a:gd name="connsiteX6" fmla="*/ 7157864 w 7447699"/>
                <a:gd name="connsiteY6" fmla="*/ 3219489 h 3447293"/>
                <a:gd name="connsiteX7" fmla="*/ 5592575 w 7447699"/>
                <a:gd name="connsiteY7" fmla="*/ 3165619 h 3447293"/>
                <a:gd name="connsiteX8" fmla="*/ 577323 w 7447699"/>
                <a:gd name="connsiteY8" fmla="*/ 3437840 h 3447293"/>
                <a:gd name="connsiteX9" fmla="*/ 12071 w 7447699"/>
                <a:gd name="connsiteY9" fmla="*/ 3342391 h 3447293"/>
                <a:gd name="connsiteX10" fmla="*/ 110218 w 7447699"/>
                <a:gd name="connsiteY10" fmla="*/ 2694432 h 3447293"/>
                <a:gd name="connsiteX11" fmla="*/ 31387 w 7447699"/>
                <a:gd name="connsiteY11" fmla="*/ 2153264 h 3447293"/>
                <a:gd name="connsiteX12" fmla="*/ 156171 w 7447699"/>
                <a:gd name="connsiteY12" fmla="*/ 1494503 h 3447293"/>
                <a:gd name="connsiteX13" fmla="*/ 31387 w 7447699"/>
                <a:gd name="connsiteY13" fmla="*/ 527675 h 3447293"/>
                <a:gd name="connsiteX0" fmla="*/ 31387 w 7447699"/>
                <a:gd name="connsiteY0" fmla="*/ 527675 h 3447293"/>
                <a:gd name="connsiteX1" fmla="*/ 431242 w 7447699"/>
                <a:gd name="connsiteY1" fmla="*/ 117987 h 3447293"/>
                <a:gd name="connsiteX2" fmla="*/ 7133545 w 7447699"/>
                <a:gd name="connsiteY2" fmla="*/ 0 h 3447293"/>
                <a:gd name="connsiteX3" fmla="*/ 7330479 w 7447699"/>
                <a:gd name="connsiteY3" fmla="*/ 517947 h 3447293"/>
                <a:gd name="connsiteX4" fmla="*/ 7435968 w 7447699"/>
                <a:gd name="connsiteY4" fmla="*/ 1093627 h 3447293"/>
                <a:gd name="connsiteX5" fmla="*/ 7281842 w 7447699"/>
                <a:gd name="connsiteY5" fmla="*/ 2652903 h 3447293"/>
                <a:gd name="connsiteX6" fmla="*/ 7157864 w 7447699"/>
                <a:gd name="connsiteY6" fmla="*/ 3219489 h 3447293"/>
                <a:gd name="connsiteX7" fmla="*/ 5592575 w 7447699"/>
                <a:gd name="connsiteY7" fmla="*/ 3165619 h 3447293"/>
                <a:gd name="connsiteX8" fmla="*/ 577323 w 7447699"/>
                <a:gd name="connsiteY8" fmla="*/ 3437840 h 3447293"/>
                <a:gd name="connsiteX9" fmla="*/ 12071 w 7447699"/>
                <a:gd name="connsiteY9" fmla="*/ 3342391 h 3447293"/>
                <a:gd name="connsiteX10" fmla="*/ 110218 w 7447699"/>
                <a:gd name="connsiteY10" fmla="*/ 2694432 h 3447293"/>
                <a:gd name="connsiteX11" fmla="*/ 31387 w 7447699"/>
                <a:gd name="connsiteY11" fmla="*/ 2153264 h 3447293"/>
                <a:gd name="connsiteX12" fmla="*/ 156171 w 7447699"/>
                <a:gd name="connsiteY12" fmla="*/ 1494503 h 3447293"/>
                <a:gd name="connsiteX13" fmla="*/ 31387 w 7447699"/>
                <a:gd name="connsiteY13" fmla="*/ 527675 h 3447293"/>
                <a:gd name="connsiteX0" fmla="*/ 13851 w 7430163"/>
                <a:gd name="connsiteY0" fmla="*/ 527675 h 3457740"/>
                <a:gd name="connsiteX1" fmla="*/ 413706 w 7430163"/>
                <a:gd name="connsiteY1" fmla="*/ 117987 h 3457740"/>
                <a:gd name="connsiteX2" fmla="*/ 7116009 w 7430163"/>
                <a:gd name="connsiteY2" fmla="*/ 0 h 3457740"/>
                <a:gd name="connsiteX3" fmla="*/ 7312943 w 7430163"/>
                <a:gd name="connsiteY3" fmla="*/ 517947 h 3457740"/>
                <a:gd name="connsiteX4" fmla="*/ 7418432 w 7430163"/>
                <a:gd name="connsiteY4" fmla="*/ 1093627 h 3457740"/>
                <a:gd name="connsiteX5" fmla="*/ 7264306 w 7430163"/>
                <a:gd name="connsiteY5" fmla="*/ 2652903 h 3457740"/>
                <a:gd name="connsiteX6" fmla="*/ 7140328 w 7430163"/>
                <a:gd name="connsiteY6" fmla="*/ 3219489 h 3457740"/>
                <a:gd name="connsiteX7" fmla="*/ 5575039 w 7430163"/>
                <a:gd name="connsiteY7" fmla="*/ 3165619 h 3457740"/>
                <a:gd name="connsiteX8" fmla="*/ 559787 w 7430163"/>
                <a:gd name="connsiteY8" fmla="*/ 3437840 h 3457740"/>
                <a:gd name="connsiteX9" fmla="*/ 13388 w 7430163"/>
                <a:gd name="connsiteY9" fmla="*/ 3373814 h 3457740"/>
                <a:gd name="connsiteX10" fmla="*/ 92682 w 7430163"/>
                <a:gd name="connsiteY10" fmla="*/ 2694432 h 3457740"/>
                <a:gd name="connsiteX11" fmla="*/ 13851 w 7430163"/>
                <a:gd name="connsiteY11" fmla="*/ 2153264 h 3457740"/>
                <a:gd name="connsiteX12" fmla="*/ 138635 w 7430163"/>
                <a:gd name="connsiteY12" fmla="*/ 1494503 h 3457740"/>
                <a:gd name="connsiteX13" fmla="*/ 13851 w 7430163"/>
                <a:gd name="connsiteY13" fmla="*/ 527675 h 3457740"/>
                <a:gd name="connsiteX0" fmla="*/ 28073 w 7444385"/>
                <a:gd name="connsiteY0" fmla="*/ 527675 h 3457740"/>
                <a:gd name="connsiteX1" fmla="*/ 427928 w 7444385"/>
                <a:gd name="connsiteY1" fmla="*/ 117987 h 3457740"/>
                <a:gd name="connsiteX2" fmla="*/ 7130231 w 7444385"/>
                <a:gd name="connsiteY2" fmla="*/ 0 h 3457740"/>
                <a:gd name="connsiteX3" fmla="*/ 7327165 w 7444385"/>
                <a:gd name="connsiteY3" fmla="*/ 517947 h 3457740"/>
                <a:gd name="connsiteX4" fmla="*/ 7432654 w 7444385"/>
                <a:gd name="connsiteY4" fmla="*/ 1093627 h 3457740"/>
                <a:gd name="connsiteX5" fmla="*/ 7278528 w 7444385"/>
                <a:gd name="connsiteY5" fmla="*/ 2652903 h 3457740"/>
                <a:gd name="connsiteX6" fmla="*/ 7154550 w 7444385"/>
                <a:gd name="connsiteY6" fmla="*/ 3219489 h 3457740"/>
                <a:gd name="connsiteX7" fmla="*/ 5589261 w 7444385"/>
                <a:gd name="connsiteY7" fmla="*/ 3165619 h 3457740"/>
                <a:gd name="connsiteX8" fmla="*/ 574009 w 7444385"/>
                <a:gd name="connsiteY8" fmla="*/ 3437840 h 3457740"/>
                <a:gd name="connsiteX9" fmla="*/ 27610 w 7444385"/>
                <a:gd name="connsiteY9" fmla="*/ 3373814 h 3457740"/>
                <a:gd name="connsiteX10" fmla="*/ 106904 w 7444385"/>
                <a:gd name="connsiteY10" fmla="*/ 2694432 h 3457740"/>
                <a:gd name="connsiteX11" fmla="*/ 28073 w 7444385"/>
                <a:gd name="connsiteY11" fmla="*/ 2153264 h 3457740"/>
                <a:gd name="connsiteX12" fmla="*/ 152857 w 7444385"/>
                <a:gd name="connsiteY12" fmla="*/ 1494503 h 3457740"/>
                <a:gd name="connsiteX13" fmla="*/ 28073 w 7444385"/>
                <a:gd name="connsiteY13" fmla="*/ 527675 h 345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44385" h="3457740">
                  <a:moveTo>
                    <a:pt x="28073" y="527675"/>
                  </a:moveTo>
                  <a:cubicBezTo>
                    <a:pt x="28073" y="236248"/>
                    <a:pt x="136501" y="117987"/>
                    <a:pt x="427928" y="117987"/>
                  </a:cubicBezTo>
                  <a:cubicBezTo>
                    <a:pt x="3366674" y="324465"/>
                    <a:pt x="4938737" y="0"/>
                    <a:pt x="7130231" y="0"/>
                  </a:cubicBezTo>
                  <a:cubicBezTo>
                    <a:pt x="7421658" y="0"/>
                    <a:pt x="7327165" y="226520"/>
                    <a:pt x="7327165" y="517947"/>
                  </a:cubicBezTo>
                  <a:cubicBezTo>
                    <a:pt x="7318553" y="653096"/>
                    <a:pt x="7489904" y="890384"/>
                    <a:pt x="7432654" y="1093627"/>
                  </a:cubicBezTo>
                  <a:cubicBezTo>
                    <a:pt x="7342369" y="1751194"/>
                    <a:pt x="7276401" y="2039110"/>
                    <a:pt x="7278528" y="2652903"/>
                  </a:cubicBezTo>
                  <a:cubicBezTo>
                    <a:pt x="7278528" y="2944330"/>
                    <a:pt x="7445977" y="3156259"/>
                    <a:pt x="7154550" y="3219489"/>
                  </a:cubicBezTo>
                  <a:cubicBezTo>
                    <a:pt x="6753842" y="3256303"/>
                    <a:pt x="6718101" y="3127118"/>
                    <a:pt x="5589261" y="3165619"/>
                  </a:cubicBezTo>
                  <a:cubicBezTo>
                    <a:pt x="4460421" y="3204120"/>
                    <a:pt x="1491333" y="3358189"/>
                    <a:pt x="574009" y="3437840"/>
                  </a:cubicBezTo>
                  <a:cubicBezTo>
                    <a:pt x="450038" y="3454014"/>
                    <a:pt x="140131" y="3495078"/>
                    <a:pt x="27610" y="3373814"/>
                  </a:cubicBezTo>
                  <a:cubicBezTo>
                    <a:pt x="-65550" y="3222783"/>
                    <a:pt x="106904" y="2985859"/>
                    <a:pt x="106904" y="2694432"/>
                  </a:cubicBezTo>
                  <a:cubicBezTo>
                    <a:pt x="65130" y="2533569"/>
                    <a:pt x="-12895" y="2343899"/>
                    <a:pt x="28073" y="2153264"/>
                  </a:cubicBezTo>
                  <a:cubicBezTo>
                    <a:pt x="69041" y="1962629"/>
                    <a:pt x="167605" y="1767073"/>
                    <a:pt x="152857" y="1494503"/>
                  </a:cubicBezTo>
                  <a:lnTo>
                    <a:pt x="28073" y="527675"/>
                  </a:lnTo>
                  <a:close/>
                </a:path>
              </a:pathLst>
            </a:cu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43" name="8">
            <a:extLst>
              <a:ext uri="{FF2B5EF4-FFF2-40B4-BE49-F238E27FC236}">
                <a16:creationId xmlns:a16="http://schemas.microsoft.com/office/drawing/2014/main" id="{238E015A-6826-4B53-8BA4-066F1D628DCC}"/>
              </a:ext>
            </a:extLst>
          </p:cNvPr>
          <p:cNvSpPr/>
          <p:nvPr/>
        </p:nvSpPr>
        <p:spPr>
          <a:xfrm>
            <a:off x="1001873" y="1885529"/>
            <a:ext cx="10056990" cy="3785652"/>
          </a:xfrm>
          <a:prstGeom prst="rect">
            <a:avLst/>
          </a:prstGeom>
        </p:spPr>
        <p:txBody>
          <a:bodyPr wrap="square">
            <a:spAutoFit/>
          </a:bodyPr>
          <a:lstStyle/>
          <a:p>
            <a:pPr indent="461963" algn="just"/>
            <a:r>
              <a:rPr lang="vi-VN" sz="4800" dirty="0">
                <a:latin typeface="Arial-Rounded" panose="020B0500000000000000" pitchFamily="34" charset="0"/>
                <a:ea typeface="Arial-Rounded" panose="020B0500000000000000" pitchFamily="34" charset="0"/>
                <a:cs typeface="Arial-Rounded" panose="020B0500000000000000" pitchFamily="34" charset="0"/>
              </a:rPr>
              <a:t>Thời gian trôi thật nhanh. Tôi nhớ lại những chuyện đã qua. Từ đầu năm đến nay, nhờ sự giúp đỡ của nhiều người, tôi tiến bộ không ngừng. Tôi muốn cảm ơn tất cả.</a:t>
            </a:r>
            <a:endParaRPr lang="vi-VN" sz="8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5031150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childTnLst>
                          </p:cTn>
                        </p:par>
                        <p:par>
                          <p:cTn id="10" fill="hold">
                            <p:stCondLst>
                              <p:cond delay="1250"/>
                            </p:stCondLst>
                            <p:childTnLst>
                              <p:par>
                                <p:cTn id="11" presetID="22" presetClass="entr" presetSubtype="1"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75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fill="hold"/>
                                        <p:tgtEl>
                                          <p:spTgt spid="40"/>
                                        </p:tgtEl>
                                        <p:attrNameLst>
                                          <p:attrName>ppt_x</p:attrName>
                                        </p:attrNameLst>
                                      </p:cBhvr>
                                      <p:tavLst>
                                        <p:tav tm="0">
                                          <p:val>
                                            <p:strVal val="#ppt_x"/>
                                          </p:val>
                                        </p:tav>
                                        <p:tav tm="100000">
                                          <p:val>
                                            <p:strVal val="#ppt_x"/>
                                          </p:val>
                                        </p:tav>
                                      </p:tavLst>
                                    </p:anim>
                                    <p:anim calcmode="lin" valueType="num">
                                      <p:cBhvr additive="base">
                                        <p:cTn id="19" dur="500" fill="hold"/>
                                        <p:tgtEl>
                                          <p:spTgt spid="40"/>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1AAE0190-943C-4EB8-BA25-E0D56F7AD10F}"/>
              </a:ext>
            </a:extLst>
          </p:cNvPr>
          <p:cNvSpPr/>
          <p:nvPr/>
        </p:nvSpPr>
        <p:spPr>
          <a:xfrm>
            <a:off x="0" y="1198845"/>
            <a:ext cx="12191999" cy="5292332"/>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ffectLst>
                <a:glow rad="127000">
                  <a:schemeClr val="accent1"/>
                </a:glow>
                <a:outerShdw blurRad="50800" dist="50800" dir="5400000" algn="ctr" rotWithShape="0">
                  <a:srgbClr val="000000"/>
                </a:outerShdw>
                <a:reflection endPos="65000" dist="50800" dir="5400000" sy="-100000" algn="bl" rotWithShape="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8">
            <a:extLst>
              <a:ext uri="{FF2B5EF4-FFF2-40B4-BE49-F238E27FC236}">
                <a16:creationId xmlns:a16="http://schemas.microsoft.com/office/drawing/2014/main" id="{17DCCD47-7252-48E9-AA6B-E08AE1695A2C}"/>
              </a:ext>
            </a:extLst>
          </p:cNvPr>
          <p:cNvSpPr/>
          <p:nvPr/>
        </p:nvSpPr>
        <p:spPr>
          <a:xfrm>
            <a:off x="867222" y="330993"/>
            <a:ext cx="2896736" cy="769441"/>
          </a:xfrm>
          <a:prstGeom prst="rect">
            <a:avLst/>
          </a:prstGeom>
        </p:spPr>
        <p:txBody>
          <a:bodyPr wrap="square">
            <a:spAutoFit/>
          </a:bodyPr>
          <a:lstStyle/>
          <a:p>
            <a:pPr algn="just"/>
            <a:r>
              <a:rPr lang="en-US" sz="4400" b="1" dirty="0">
                <a:latin typeface="Arial-Rounded" panose="020B0500000000000000" pitchFamily="34" charset="0"/>
                <a:ea typeface="Arial-Rounded" panose="020B0500000000000000" pitchFamily="34" charset="0"/>
                <a:cs typeface="Arial-Rounded" panose="020B0500000000000000" pitchFamily="34" charset="0"/>
              </a:rPr>
              <a:t>NGHE VIẾT</a:t>
            </a:r>
            <a:endParaRPr lang="vi-VN" sz="4400" b="1"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FF70E8A8-284E-41BD-B848-B3DE27C860E1}"/>
              </a:ext>
            </a:extLst>
          </p:cNvPr>
          <p:cNvGrpSpPr/>
          <p:nvPr/>
        </p:nvGrpSpPr>
        <p:grpSpPr>
          <a:xfrm>
            <a:off x="167545" y="253391"/>
            <a:ext cx="751669" cy="871031"/>
            <a:chOff x="280521" y="477537"/>
            <a:chExt cx="898429" cy="1041095"/>
          </a:xfrm>
        </p:grpSpPr>
        <p:pic>
          <p:nvPicPr>
            <p:cNvPr id="6" name="Picture 5">
              <a:extLst>
                <a:ext uri="{FF2B5EF4-FFF2-40B4-BE49-F238E27FC236}">
                  <a16:creationId xmlns:a16="http://schemas.microsoft.com/office/drawing/2014/main" id="{7A0C8ACB-6654-4FC0-8489-3D4B47F5A49B}"/>
                </a:ext>
              </a:extLst>
            </p:cNvPr>
            <p:cNvPicPr>
              <a:picLocks noChangeAspect="1"/>
            </p:cNvPicPr>
            <p:nvPr/>
          </p:nvPicPr>
          <p:blipFill>
            <a:blip r:embed="rId2"/>
            <a:stretch>
              <a:fillRect/>
            </a:stretch>
          </p:blipFill>
          <p:spPr>
            <a:xfrm>
              <a:off x="280521" y="595092"/>
              <a:ext cx="898429" cy="923540"/>
            </a:xfrm>
            <a:prstGeom prst="rect">
              <a:avLst/>
            </a:prstGeom>
          </p:spPr>
        </p:pic>
        <p:sp>
          <p:nvSpPr>
            <p:cNvPr id="7" name="TextBox 6">
              <a:extLst>
                <a:ext uri="{FF2B5EF4-FFF2-40B4-BE49-F238E27FC236}">
                  <a16:creationId xmlns:a16="http://schemas.microsoft.com/office/drawing/2014/main" id="{7DDCF872-0B96-4846-962D-35B473D5F43E}"/>
                </a:ext>
              </a:extLst>
            </p:cNvPr>
            <p:cNvSpPr txBox="1"/>
            <p:nvPr/>
          </p:nvSpPr>
          <p:spPr>
            <a:xfrm>
              <a:off x="392973" y="477537"/>
              <a:ext cx="263111" cy="1030031"/>
            </a:xfrm>
            <a:prstGeom prst="rect">
              <a:avLst/>
            </a:prstGeom>
            <a:noFill/>
          </p:spPr>
          <p:txBody>
            <a:bodyPr wrap="square" rtlCol="0">
              <a:spAutoFit/>
            </a:bodyPr>
            <a:lstStyle/>
            <a:p>
              <a:r>
                <a:rPr lang="en-US" sz="5000" dirty="0">
                  <a:solidFill>
                    <a:schemeClr val="bg1"/>
                  </a:solidFill>
                  <a:latin typeface="Arial Rounded MT Bold" panose="020F0704030504030204" pitchFamily="34" charset="0"/>
                </a:rPr>
                <a:t>4</a:t>
              </a:r>
            </a:p>
          </p:txBody>
        </p:sp>
      </p:grpSp>
      <p:pic>
        <p:nvPicPr>
          <p:cNvPr id="8" name="Picture 7">
            <a:extLst>
              <a:ext uri="{FF2B5EF4-FFF2-40B4-BE49-F238E27FC236}">
                <a16:creationId xmlns:a16="http://schemas.microsoft.com/office/drawing/2014/main" id="{6AA4A0F7-B321-49E8-9952-C7E9F4CA60DB}"/>
              </a:ext>
            </a:extLst>
          </p:cNvPr>
          <p:cNvPicPr>
            <a:picLocks noChangeAspect="1"/>
          </p:cNvPicPr>
          <p:nvPr/>
        </p:nvPicPr>
        <p:blipFill rotWithShape="1">
          <a:blip r:embed="rId3"/>
          <a:srcRect r="2546"/>
          <a:stretch/>
        </p:blipFill>
        <p:spPr>
          <a:xfrm>
            <a:off x="-155185" y="1542876"/>
            <a:ext cx="12347186" cy="4492166"/>
          </a:xfrm>
          <a:prstGeom prst="rect">
            <a:avLst/>
          </a:prstGeom>
        </p:spPr>
      </p:pic>
    </p:spTree>
    <p:extLst>
      <p:ext uri="{BB962C8B-B14F-4D97-AF65-F5344CB8AC3E}">
        <p14:creationId xmlns:p14="http://schemas.microsoft.com/office/powerpoint/2010/main" val="62003967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childTnLst>
                          </p:cTn>
                        </p:par>
                        <p:par>
                          <p:cTn id="10" fill="hold">
                            <p:stCondLst>
                              <p:cond delay="1250"/>
                            </p:stCondLst>
                            <p:childTnLst>
                              <p:par>
                                <p:cTn id="11" presetID="2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750"/>
                                        <p:tgtEl>
                                          <p:spTgt spid="4"/>
                                        </p:tgtEl>
                                      </p:cBhvr>
                                    </p:animEffect>
                                  </p:childTnLst>
                                </p:cTn>
                              </p:par>
                            </p:childTnLst>
                          </p:cTn>
                        </p:par>
                        <p:par>
                          <p:cTn id="14" fill="hold">
                            <p:stCondLst>
                              <p:cond delay="2000"/>
                            </p:stCondLst>
                            <p:childTnLst>
                              <p:par>
                                <p:cTn id="15" presetID="16" presetClass="entr" presetSubtype="37"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par>
                                <p:cTn id="18" presetID="16" presetClass="entr" presetSubtype="37"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out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928</TotalTime>
  <Words>542</Words>
  <Application>Microsoft Office PowerPoint</Application>
  <PresentationFormat>Widescreen</PresentationFormat>
  <Paragraphs>62</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 Rounded MT Bold</vt:lpstr>
      <vt:lpstr>Calibri</vt:lpstr>
      <vt:lpstr>#9Slide01 Noi dung ngan</vt:lpstr>
      <vt:lpstr>Arial</vt:lpstr>
      <vt:lpstr>Arial-Rounded</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Ms Quyen</cp:lastModifiedBy>
  <cp:revision>608</cp:revision>
  <dcterms:created xsi:type="dcterms:W3CDTF">2021-08-21T07:02:17Z</dcterms:created>
  <dcterms:modified xsi:type="dcterms:W3CDTF">2023-07-21T02:29:57Z</dcterms:modified>
  <cp:category>9Slide.vn</cp:category>
</cp:coreProperties>
</file>