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357" r:id="rId2"/>
    <p:sldId id="257" r:id="rId3"/>
    <p:sldId id="259" r:id="rId4"/>
    <p:sldId id="349" r:id="rId5"/>
    <p:sldId id="350" r:id="rId6"/>
    <p:sldId id="345" r:id="rId7"/>
    <p:sldId id="351" r:id="rId8"/>
    <p:sldId id="352" r:id="rId9"/>
    <p:sldId id="354" r:id="rId10"/>
    <p:sldId id="355" r:id="rId11"/>
    <p:sldId id="356" r:id="rId12"/>
  </p:sldIdLst>
  <p:sldSz cx="12192000" cy="6858000"/>
  <p:notesSz cx="6858000" cy="9144000"/>
  <p:embeddedFontLst>
    <p:embeddedFont>
      <p:font typeface="#9Slide01 Noi dung ngan" panose="020B0604020202020204" charset="0"/>
      <p:regular r:id="rId14"/>
    </p:embeddedFont>
    <p:embeddedFont>
      <p:font typeface=".VnArial" panose="020B7200000000000000" pitchFamily="34" charset="0"/>
      <p:regular r:id="rId15"/>
      <p:bold r:id="rId16"/>
      <p:italic r:id="rId17"/>
      <p:boldItalic r:id="rId18"/>
    </p:embeddedFont>
    <p:embeddedFont>
      <p:font typeface="Arial Rounded MT Bold" panose="020F0704030504030204" pitchFamily="34" charset="0"/>
      <p:regular r:id="rId19"/>
    </p:embeddedFont>
    <p:embeddedFont>
      <p:font typeface="Arial-Rounded" panose="020B0500000000000000" pitchFamily="3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19E"/>
    <a:srgbClr val="009AD0"/>
    <a:srgbClr val="8BD4F5"/>
    <a:srgbClr val="EDF1F3"/>
    <a:srgbClr val="9374B5"/>
    <a:srgbClr val="FDC20C"/>
    <a:srgbClr val="F55920"/>
    <a:srgbClr val="00A18A"/>
    <a:srgbClr val="FFBF0C"/>
    <a:srgbClr val="F6A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67" d="100"/>
          <a:sy n="67" d="100"/>
        </p:scale>
        <p:origin x="756" y="60"/>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F9144-3D75-46D2-B969-A768D2358A9D}"/>
              </a:ext>
            </a:extLst>
          </p:cNvPr>
          <p:cNvPicPr>
            <a:picLocks noChangeAspect="1"/>
          </p:cNvPicPr>
          <p:nvPr userDrawn="1"/>
        </p:nvPicPr>
        <p:blipFill>
          <a:blip r:embed="rId2"/>
          <a:stretch>
            <a:fillRect/>
          </a:stretch>
        </p:blipFill>
        <p:spPr>
          <a:xfrm>
            <a:off x="3328255" y="3062630"/>
            <a:ext cx="6200169" cy="2097206"/>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8D3D90E0-93F1-4AED-B8D9-4F9858934949}"/>
              </a:ext>
            </a:extLst>
          </p:cNvPr>
          <p:cNvPicPr>
            <a:picLocks noChangeAspect="1"/>
          </p:cNvPicPr>
          <p:nvPr userDrawn="1"/>
        </p:nvPicPr>
        <p:blipFill>
          <a:blip r:embed="rId3"/>
          <a:stretch>
            <a:fillRect/>
          </a:stretch>
        </p:blipFill>
        <p:spPr>
          <a:xfrm>
            <a:off x="2167743" y="874252"/>
            <a:ext cx="192650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185141"/>
            <a:ext cx="12192000" cy="672860"/>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4" name="Picture 3">
            <a:extLst>
              <a:ext uri="{FF2B5EF4-FFF2-40B4-BE49-F238E27FC236}">
                <a16:creationId xmlns:a16="http://schemas.microsoft.com/office/drawing/2014/main" id="{CD456762-A5E8-4861-AD84-4AD8221260CA}"/>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4449196" y="357572"/>
            <a:ext cx="3958289" cy="9471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par>
                              <p:cTn id="26" fill="hold">
                                <p:stCondLst>
                                  <p:cond delay="225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14:bounceEnd="56000">
                                          <p:cBhvr additive="base">
                                            <p:cTn id="36"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37" dur="1500" fill="hold"/>
                                            <p:tgtEl>
                                              <p:spTgt spid="2"/>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childTnLst>
                              </p:cTn>
                            </p:par>
                            <p:par>
                              <p:cTn id="26" fill="hold">
                                <p:stCondLst>
                                  <p:cond delay="225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1500" fill="hold"/>
                                            <p:tgtEl>
                                              <p:spTgt spid="2"/>
                                            </p:tgtEl>
                                            <p:attrNameLst>
                                              <p:attrName>ppt_x</p:attrName>
                                            </p:attrNameLst>
                                          </p:cBhvr>
                                          <p:tavLst>
                                            <p:tav tm="0">
                                              <p:val>
                                                <p:strVal val="#ppt_x"/>
                                              </p:val>
                                            </p:tav>
                                            <p:tav tm="100000">
                                              <p:val>
                                                <p:strVal val="#ppt_x"/>
                                              </p:val>
                                            </p:tav>
                                          </p:tavLst>
                                        </p:anim>
                                        <p:anim calcmode="lin" valueType="num">
                                          <p:cBhvr additive="base">
                                            <p:cTn id="37" dur="1500" fill="hold"/>
                                            <p:tgtEl>
                                              <p:spTgt spid="2"/>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EC64243C-7245-4694-99D3-5A6DBFE7E5FB}"/>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1">
            <a:extLst>
              <a:ext uri="{FF2B5EF4-FFF2-40B4-BE49-F238E27FC236}">
                <a16:creationId xmlns:a16="http://schemas.microsoft.com/office/drawing/2014/main" id="{8883987F-900F-4386-A0D2-DEBDBB3ECFF7}"/>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21">
            <a:extLst>
              <a:ext uri="{FF2B5EF4-FFF2-40B4-BE49-F238E27FC236}">
                <a16:creationId xmlns:a16="http://schemas.microsoft.com/office/drawing/2014/main" id="{3F484353-92E8-42C9-99ED-6A8DABF85A20}"/>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121478F8-1B35-4C5E-9FA6-C0502DEA3CC7}"/>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1">
            <a:extLst>
              <a:ext uri="{FF2B5EF4-FFF2-40B4-BE49-F238E27FC236}">
                <a16:creationId xmlns:a16="http://schemas.microsoft.com/office/drawing/2014/main" id="{15BA95EC-ACBB-49DF-8BA5-24B527666249}"/>
              </a:ext>
            </a:extLst>
          </p:cNvPr>
          <p:cNvSpPr/>
          <p:nvPr userDrawn="1"/>
        </p:nvSpPr>
        <p:spPr>
          <a:xfrm>
            <a:off x="0" y="0"/>
            <a:ext cx="12192000" cy="6858000"/>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21">
            <a:extLst>
              <a:ext uri="{FF2B5EF4-FFF2-40B4-BE49-F238E27FC236}">
                <a16:creationId xmlns:a16="http://schemas.microsoft.com/office/drawing/2014/main" id="{63F60B92-DF4D-4EF5-AF30-8D7FD1530E49}"/>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PHẠM DUYÊN">
            <a:extLst>
              <a:ext uri="{FF2B5EF4-FFF2-40B4-BE49-F238E27FC236}">
                <a16:creationId xmlns:a16="http://schemas.microsoft.com/office/drawing/2014/main" id="{C73D6423-0886-4A04-8403-71BB77ECE201}"/>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D38E49A-9041-4B73-98D3-957AB88535B7}"/>
              </a:ext>
            </a:extLst>
          </p:cNvPr>
          <p:cNvPicPr>
            <a:picLocks noChangeAspect="1"/>
          </p:cNvPicPr>
          <p:nvPr userDrawn="1"/>
        </p:nvPicPr>
        <p:blipFill>
          <a:blip r:embed="rId2"/>
          <a:stretch>
            <a:fillRect/>
          </a:stretch>
        </p:blipFill>
        <p:spPr>
          <a:xfrm>
            <a:off x="4176974" y="185777"/>
            <a:ext cx="3794009" cy="1170529"/>
          </a:xfrm>
          <a:prstGeom prst="rect">
            <a:avLst/>
          </a:prstGeom>
        </p:spPr>
      </p:pic>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21">
            <a:extLst>
              <a:ext uri="{FF2B5EF4-FFF2-40B4-BE49-F238E27FC236}">
                <a16:creationId xmlns:a16="http://schemas.microsoft.com/office/drawing/2014/main" id="{AD8B58F5-9D15-4881-96AB-E65B3961E58E}"/>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98D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DD7D16B4-121F-4E86-AFAE-C0F2A8FB7EE4}"/>
              </a:ext>
            </a:extLst>
          </p:cNvPr>
          <p:cNvSpPr/>
          <p:nvPr userDrawn="1"/>
        </p:nvSpPr>
        <p:spPr>
          <a:xfrm flipH="1">
            <a:off x="0" y="6221691"/>
            <a:ext cx="12192000" cy="636309"/>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90FCD528-4089-497F-AB1E-7C3BE55587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7/21/2023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23C2DE-9EAC-6703-4349-41CD6819DB10}"/>
              </a:ext>
            </a:extLst>
          </p:cNvPr>
          <p:cNvPicPr>
            <a:picLocks noChangeAspect="1"/>
          </p:cNvPicPr>
          <p:nvPr/>
        </p:nvPicPr>
        <p:blipFill>
          <a:blip r:embed="rId2"/>
          <a:stretch>
            <a:fillRect/>
          </a:stretch>
        </p:blipFill>
        <p:spPr>
          <a:xfrm>
            <a:off x="2356006" y="1701582"/>
            <a:ext cx="7390894" cy="4296650"/>
          </a:xfrm>
          <a:prstGeom prst="rect">
            <a:avLst/>
          </a:prstGeom>
        </p:spPr>
      </p:pic>
      <p:pic>
        <p:nvPicPr>
          <p:cNvPr id="3" name="Picture 2">
            <a:extLst>
              <a:ext uri="{FF2B5EF4-FFF2-40B4-BE49-F238E27FC236}">
                <a16:creationId xmlns:a16="http://schemas.microsoft.com/office/drawing/2014/main" id="{ADBF971B-CBF6-6377-51B4-635AC394C780}"/>
              </a:ext>
            </a:extLst>
          </p:cNvPr>
          <p:cNvPicPr>
            <a:picLocks noChangeAspect="1"/>
          </p:cNvPicPr>
          <p:nvPr/>
        </p:nvPicPr>
        <p:blipFill>
          <a:blip r:embed="rId3"/>
          <a:stretch>
            <a:fillRect/>
          </a:stretch>
        </p:blipFill>
        <p:spPr>
          <a:xfrm>
            <a:off x="1303891" y="6116173"/>
            <a:ext cx="4468755" cy="762066"/>
          </a:xfrm>
          <a:prstGeom prst="rect">
            <a:avLst/>
          </a:prstGeom>
        </p:spPr>
      </p:pic>
      <p:pic>
        <p:nvPicPr>
          <p:cNvPr id="4" name="Picture 3">
            <a:extLst>
              <a:ext uri="{FF2B5EF4-FFF2-40B4-BE49-F238E27FC236}">
                <a16:creationId xmlns:a16="http://schemas.microsoft.com/office/drawing/2014/main" id="{E674B3BA-1060-4BC5-E8BB-75999968E074}"/>
              </a:ext>
            </a:extLst>
          </p:cNvPr>
          <p:cNvPicPr>
            <a:picLocks noChangeAspect="1"/>
          </p:cNvPicPr>
          <p:nvPr/>
        </p:nvPicPr>
        <p:blipFill>
          <a:blip r:embed="rId3"/>
          <a:stretch>
            <a:fillRect/>
          </a:stretch>
        </p:blipFill>
        <p:spPr>
          <a:xfrm>
            <a:off x="6488644" y="6116173"/>
            <a:ext cx="4468755" cy="762066"/>
          </a:xfrm>
          <a:prstGeom prst="rect">
            <a:avLst/>
          </a:prstGeom>
        </p:spPr>
      </p:pic>
      <p:sp>
        <p:nvSpPr>
          <p:cNvPr id="5" name="矩形 7">
            <a:extLst>
              <a:ext uri="{FF2B5EF4-FFF2-40B4-BE49-F238E27FC236}">
                <a16:creationId xmlns:a16="http://schemas.microsoft.com/office/drawing/2014/main" id="{079B58E3-EAF7-682C-4686-82CF145B527D}"/>
              </a:ext>
            </a:extLst>
          </p:cNvPr>
          <p:cNvSpPr/>
          <p:nvPr/>
        </p:nvSpPr>
        <p:spPr>
          <a:xfrm>
            <a:off x="1723803" y="3293661"/>
            <a:ext cx="8655297" cy="1569660"/>
          </a:xfrm>
          <a:prstGeom prst="rect">
            <a:avLst/>
          </a:prstGeom>
        </p:spPr>
        <p:txBody>
          <a:bodyPr wrap="square">
            <a:spAutoFit/>
            <a:scene3d>
              <a:camera prst="orthographicFront"/>
              <a:lightRig rig="threePt" dir="t"/>
            </a:scene3d>
            <a:sp3d contourW="12700"/>
          </a:bodyPr>
          <a:lstStyle/>
          <a:p>
            <a:pPr algn="ctr"/>
            <a:r>
              <a:rPr lang="en-US" altLang="zh-CN" sz="96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6" name="矩形 7">
            <a:extLst>
              <a:ext uri="{FF2B5EF4-FFF2-40B4-BE49-F238E27FC236}">
                <a16:creationId xmlns:a16="http://schemas.microsoft.com/office/drawing/2014/main" id="{FD787DE8-15F1-B8BD-DF03-1A73A8462709}"/>
              </a:ext>
            </a:extLst>
          </p:cNvPr>
          <p:cNvSpPr/>
          <p:nvPr/>
        </p:nvSpPr>
        <p:spPr>
          <a:xfrm>
            <a:off x="1723804" y="608030"/>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00FF"/>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347244197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1C4471-86C8-4D1E-AD39-D2CEC6AC3DBD}"/>
              </a:ext>
            </a:extLst>
          </p:cNvPr>
          <p:cNvGrpSpPr/>
          <p:nvPr/>
        </p:nvGrpSpPr>
        <p:grpSpPr>
          <a:xfrm>
            <a:off x="246053" y="1839923"/>
            <a:ext cx="2599745" cy="4478685"/>
            <a:chOff x="246053" y="1839923"/>
            <a:chExt cx="2599745" cy="4478685"/>
          </a:xfrm>
        </p:grpSpPr>
        <p:grpSp>
          <p:nvGrpSpPr>
            <p:cNvPr id="41" name="Group 40">
              <a:extLst>
                <a:ext uri="{FF2B5EF4-FFF2-40B4-BE49-F238E27FC236}">
                  <a16:creationId xmlns:a16="http://schemas.microsoft.com/office/drawing/2014/main" id="{C3A16B27-A660-4581-9921-180C1029BAF7}"/>
                </a:ext>
              </a:extLst>
            </p:cNvPr>
            <p:cNvGrpSpPr/>
            <p:nvPr/>
          </p:nvGrpSpPr>
          <p:grpSpPr>
            <a:xfrm>
              <a:off x="246053" y="1839923"/>
              <a:ext cx="2599745" cy="4478685"/>
              <a:chOff x="246053" y="1839923"/>
              <a:chExt cx="2599745" cy="4478685"/>
            </a:xfrm>
          </p:grpSpPr>
          <p:sp>
            <p:nvSpPr>
              <p:cNvPr id="33" name="Rectangle 32">
                <a:extLst>
                  <a:ext uri="{FF2B5EF4-FFF2-40B4-BE49-F238E27FC236}">
                    <a16:creationId xmlns:a16="http://schemas.microsoft.com/office/drawing/2014/main" id="{1D0C9EA6-9B31-465A-BE69-01068FD4A47B}"/>
                  </a:ext>
                </a:extLst>
              </p:cNvPr>
              <p:cNvSpPr/>
              <p:nvPr/>
            </p:nvSpPr>
            <p:spPr>
              <a:xfrm>
                <a:off x="246053"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CB97EA1-033A-4CE8-AA1F-675440F81BC1}"/>
                  </a:ext>
                </a:extLst>
              </p:cNvPr>
              <p:cNvSpPr txBox="1"/>
              <p:nvPr/>
            </p:nvSpPr>
            <p:spPr>
              <a:xfrm>
                <a:off x="653923" y="1922883"/>
                <a:ext cx="1784004"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9</a:t>
                </a:r>
              </a:p>
            </p:txBody>
          </p:sp>
        </p:grpSp>
        <p:pic>
          <p:nvPicPr>
            <p:cNvPr id="30" name="Picture 29">
              <a:extLst>
                <a:ext uri="{FF2B5EF4-FFF2-40B4-BE49-F238E27FC236}">
                  <a16:creationId xmlns:a16="http://schemas.microsoft.com/office/drawing/2014/main" id="{0133EF5A-891F-49ED-BADE-DB6654528144}"/>
                </a:ext>
              </a:extLst>
            </p:cNvPr>
            <p:cNvPicPr>
              <a:picLocks noChangeAspect="1"/>
            </p:cNvPicPr>
            <p:nvPr/>
          </p:nvPicPr>
          <p:blipFill>
            <a:blip r:embed="rId2"/>
            <a:srcRect l="1594" t="68074" r="74746" b="13378"/>
            <a:stretch>
              <a:fillRect/>
            </a:stretch>
          </p:blipFill>
          <p:spPr>
            <a:xfrm>
              <a:off x="291426" y="2508389"/>
              <a:ext cx="2501552" cy="2169780"/>
            </a:xfrm>
            <a:prstGeom prst="rect">
              <a:avLst/>
            </a:prstGeom>
            <a:ln>
              <a:noFill/>
            </a:ln>
            <a:effectLst>
              <a:softEdge rad="112500"/>
            </a:effectLst>
          </p:spPr>
        </p:pic>
      </p:grpSp>
      <p:grpSp>
        <p:nvGrpSpPr>
          <p:cNvPr id="11" name="Group 10">
            <a:extLst>
              <a:ext uri="{FF2B5EF4-FFF2-40B4-BE49-F238E27FC236}">
                <a16:creationId xmlns:a16="http://schemas.microsoft.com/office/drawing/2014/main" id="{6ED2BFCC-1286-4BAF-9191-D82D3A318032}"/>
              </a:ext>
            </a:extLst>
          </p:cNvPr>
          <p:cNvGrpSpPr/>
          <p:nvPr/>
        </p:nvGrpSpPr>
        <p:grpSpPr>
          <a:xfrm>
            <a:off x="3204491" y="1839923"/>
            <a:ext cx="2599745" cy="4478685"/>
            <a:chOff x="3204491" y="1839923"/>
            <a:chExt cx="2599745" cy="4478685"/>
          </a:xfrm>
        </p:grpSpPr>
        <p:grpSp>
          <p:nvGrpSpPr>
            <p:cNvPr id="42" name="Group 41">
              <a:extLst>
                <a:ext uri="{FF2B5EF4-FFF2-40B4-BE49-F238E27FC236}">
                  <a16:creationId xmlns:a16="http://schemas.microsoft.com/office/drawing/2014/main" id="{AA7D8AE5-0C71-4FE9-8876-9638E4C4F0C5}"/>
                </a:ext>
              </a:extLst>
            </p:cNvPr>
            <p:cNvGrpSpPr/>
            <p:nvPr/>
          </p:nvGrpSpPr>
          <p:grpSpPr>
            <a:xfrm>
              <a:off x="3204491" y="1839923"/>
              <a:ext cx="2599745" cy="4478685"/>
              <a:chOff x="3204491" y="1839923"/>
              <a:chExt cx="2599745" cy="4478685"/>
            </a:xfrm>
          </p:grpSpPr>
          <p:sp>
            <p:nvSpPr>
              <p:cNvPr id="34" name="Rectangle 33">
                <a:extLst>
                  <a:ext uri="{FF2B5EF4-FFF2-40B4-BE49-F238E27FC236}">
                    <a16:creationId xmlns:a16="http://schemas.microsoft.com/office/drawing/2014/main" id="{C49D2A1D-8903-47DB-BEAB-1013348A5FA3}"/>
                  </a:ext>
                </a:extLst>
              </p:cNvPr>
              <p:cNvSpPr/>
              <p:nvPr/>
            </p:nvSpPr>
            <p:spPr>
              <a:xfrm>
                <a:off x="3204491"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5D168E7-B81B-4CBC-B4C2-0440004E8018}"/>
                  </a:ext>
                </a:extLst>
              </p:cNvPr>
              <p:cNvSpPr txBox="1"/>
              <p:nvPr/>
            </p:nvSpPr>
            <p:spPr>
              <a:xfrm>
                <a:off x="3543218" y="1912246"/>
                <a:ext cx="192229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10</a:t>
                </a:r>
              </a:p>
            </p:txBody>
          </p:sp>
        </p:grpSp>
        <p:pic>
          <p:nvPicPr>
            <p:cNvPr id="31" name="Picture 30">
              <a:extLst>
                <a:ext uri="{FF2B5EF4-FFF2-40B4-BE49-F238E27FC236}">
                  <a16:creationId xmlns:a16="http://schemas.microsoft.com/office/drawing/2014/main" id="{6331CF92-A701-4410-87D3-C6DF610AD28A}"/>
                </a:ext>
              </a:extLst>
            </p:cNvPr>
            <p:cNvPicPr>
              <a:picLocks noChangeAspect="1"/>
            </p:cNvPicPr>
            <p:nvPr/>
          </p:nvPicPr>
          <p:blipFill>
            <a:blip r:embed="rId2"/>
            <a:srcRect l="26085" t="68074" r="50255" b="13378"/>
            <a:stretch>
              <a:fillRect/>
            </a:stretch>
          </p:blipFill>
          <p:spPr>
            <a:xfrm>
              <a:off x="3255850" y="2508389"/>
              <a:ext cx="2501552" cy="2169780"/>
            </a:xfrm>
            <a:prstGeom prst="rect">
              <a:avLst/>
            </a:prstGeom>
            <a:ln>
              <a:noFill/>
            </a:ln>
            <a:effectLst>
              <a:softEdge rad="112500"/>
            </a:effectLst>
          </p:spPr>
        </p:pic>
      </p:grpSp>
      <p:grpSp>
        <p:nvGrpSpPr>
          <p:cNvPr id="12" name="Group 11">
            <a:extLst>
              <a:ext uri="{FF2B5EF4-FFF2-40B4-BE49-F238E27FC236}">
                <a16:creationId xmlns:a16="http://schemas.microsoft.com/office/drawing/2014/main" id="{86F58125-1E13-4EE1-BE14-CB852047BEFD}"/>
              </a:ext>
            </a:extLst>
          </p:cNvPr>
          <p:cNvGrpSpPr/>
          <p:nvPr/>
        </p:nvGrpSpPr>
        <p:grpSpPr>
          <a:xfrm>
            <a:off x="6159481" y="1839923"/>
            <a:ext cx="2599745" cy="4478685"/>
            <a:chOff x="6159481" y="1839923"/>
            <a:chExt cx="2599745" cy="4478685"/>
          </a:xfrm>
        </p:grpSpPr>
        <p:grpSp>
          <p:nvGrpSpPr>
            <p:cNvPr id="43" name="Group 42">
              <a:extLst>
                <a:ext uri="{FF2B5EF4-FFF2-40B4-BE49-F238E27FC236}">
                  <a16:creationId xmlns:a16="http://schemas.microsoft.com/office/drawing/2014/main" id="{A8C4CF85-E558-438E-A335-CCA1979A1584}"/>
                </a:ext>
              </a:extLst>
            </p:cNvPr>
            <p:cNvGrpSpPr/>
            <p:nvPr/>
          </p:nvGrpSpPr>
          <p:grpSpPr>
            <a:xfrm>
              <a:off x="6159481" y="1839923"/>
              <a:ext cx="2599745" cy="4478685"/>
              <a:chOff x="6159481" y="1839923"/>
              <a:chExt cx="2599745" cy="4478685"/>
            </a:xfrm>
          </p:grpSpPr>
          <p:sp>
            <p:nvSpPr>
              <p:cNvPr id="36" name="Rectangle 35">
                <a:extLst>
                  <a:ext uri="{FF2B5EF4-FFF2-40B4-BE49-F238E27FC236}">
                    <a16:creationId xmlns:a16="http://schemas.microsoft.com/office/drawing/2014/main" id="{607FCE43-B33B-4809-8ECF-52E7176C9A09}"/>
                  </a:ext>
                </a:extLst>
              </p:cNvPr>
              <p:cNvSpPr/>
              <p:nvPr/>
            </p:nvSpPr>
            <p:spPr>
              <a:xfrm>
                <a:off x="6159481"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627ECA1-85A4-4578-BE51-BA21C78B0356}"/>
                  </a:ext>
                </a:extLst>
              </p:cNvPr>
              <p:cNvSpPr txBox="1"/>
              <p:nvPr/>
            </p:nvSpPr>
            <p:spPr>
              <a:xfrm>
                <a:off x="6533588" y="1922882"/>
                <a:ext cx="1851529"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11</a:t>
                </a:r>
              </a:p>
            </p:txBody>
          </p:sp>
        </p:grpSp>
        <p:pic>
          <p:nvPicPr>
            <p:cNvPr id="32" name="Picture 31">
              <a:extLst>
                <a:ext uri="{FF2B5EF4-FFF2-40B4-BE49-F238E27FC236}">
                  <a16:creationId xmlns:a16="http://schemas.microsoft.com/office/drawing/2014/main" id="{D40CE63A-2A1A-4E33-89C3-2B62C54CC1C9}"/>
                </a:ext>
              </a:extLst>
            </p:cNvPr>
            <p:cNvPicPr>
              <a:picLocks noChangeAspect="1"/>
            </p:cNvPicPr>
            <p:nvPr/>
          </p:nvPicPr>
          <p:blipFill>
            <a:blip r:embed="rId2"/>
            <a:srcRect l="50576" t="68074" r="25764" b="13378"/>
            <a:stretch>
              <a:fillRect/>
            </a:stretch>
          </p:blipFill>
          <p:spPr>
            <a:xfrm>
              <a:off x="6220278" y="2508389"/>
              <a:ext cx="2501552" cy="2169780"/>
            </a:xfrm>
            <a:prstGeom prst="rect">
              <a:avLst/>
            </a:prstGeom>
            <a:ln>
              <a:noFill/>
            </a:ln>
            <a:effectLst>
              <a:softEdge rad="112500"/>
            </a:effectLst>
          </p:spPr>
        </p:pic>
      </p:grpSp>
      <p:grpSp>
        <p:nvGrpSpPr>
          <p:cNvPr id="13" name="Group 12">
            <a:extLst>
              <a:ext uri="{FF2B5EF4-FFF2-40B4-BE49-F238E27FC236}">
                <a16:creationId xmlns:a16="http://schemas.microsoft.com/office/drawing/2014/main" id="{B99DA1E9-10F4-46F3-A15D-A379C5A9A627}"/>
              </a:ext>
            </a:extLst>
          </p:cNvPr>
          <p:cNvGrpSpPr/>
          <p:nvPr/>
        </p:nvGrpSpPr>
        <p:grpSpPr>
          <a:xfrm>
            <a:off x="9117919" y="1839923"/>
            <a:ext cx="2599745" cy="4478685"/>
            <a:chOff x="9117919" y="1839923"/>
            <a:chExt cx="2599745" cy="4478685"/>
          </a:xfrm>
        </p:grpSpPr>
        <p:grpSp>
          <p:nvGrpSpPr>
            <p:cNvPr id="44" name="Group 43">
              <a:extLst>
                <a:ext uri="{FF2B5EF4-FFF2-40B4-BE49-F238E27FC236}">
                  <a16:creationId xmlns:a16="http://schemas.microsoft.com/office/drawing/2014/main" id="{085B5CC8-BEC8-492D-97EB-FF93457CD018}"/>
                </a:ext>
              </a:extLst>
            </p:cNvPr>
            <p:cNvGrpSpPr/>
            <p:nvPr/>
          </p:nvGrpSpPr>
          <p:grpSpPr>
            <a:xfrm>
              <a:off x="9117919" y="1839923"/>
              <a:ext cx="2599745" cy="4478685"/>
              <a:chOff x="9117919" y="1839923"/>
              <a:chExt cx="2599745" cy="4478685"/>
            </a:xfrm>
          </p:grpSpPr>
          <p:sp>
            <p:nvSpPr>
              <p:cNvPr id="35" name="Rectangle 34">
                <a:extLst>
                  <a:ext uri="{FF2B5EF4-FFF2-40B4-BE49-F238E27FC236}">
                    <a16:creationId xmlns:a16="http://schemas.microsoft.com/office/drawing/2014/main" id="{50108321-EE99-4629-A101-FAFB9D5D9A98}"/>
                  </a:ext>
                </a:extLst>
              </p:cNvPr>
              <p:cNvSpPr/>
              <p:nvPr/>
            </p:nvSpPr>
            <p:spPr>
              <a:xfrm>
                <a:off x="9117919"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CAB8419-54F1-4223-A9F4-87C7B70E0ECB}"/>
                  </a:ext>
                </a:extLst>
              </p:cNvPr>
              <p:cNvSpPr txBox="1"/>
              <p:nvPr/>
            </p:nvSpPr>
            <p:spPr>
              <a:xfrm>
                <a:off x="9447012" y="1912245"/>
                <a:ext cx="1941557"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12</a:t>
                </a:r>
              </a:p>
            </p:txBody>
          </p:sp>
        </p:grpSp>
        <p:pic>
          <p:nvPicPr>
            <p:cNvPr id="50" name="Picture 49">
              <a:extLst>
                <a:ext uri="{FF2B5EF4-FFF2-40B4-BE49-F238E27FC236}">
                  <a16:creationId xmlns:a16="http://schemas.microsoft.com/office/drawing/2014/main" id="{C273575E-89D8-410F-9796-98FFB1265267}"/>
                </a:ext>
              </a:extLst>
            </p:cNvPr>
            <p:cNvPicPr>
              <a:picLocks noChangeAspect="1"/>
            </p:cNvPicPr>
            <p:nvPr/>
          </p:nvPicPr>
          <p:blipFill>
            <a:blip r:embed="rId2"/>
            <a:srcRect l="75067" t="68074" r="1273" b="13378"/>
            <a:stretch>
              <a:fillRect/>
            </a:stretch>
          </p:blipFill>
          <p:spPr>
            <a:xfrm>
              <a:off x="9174430" y="2508389"/>
              <a:ext cx="2501552" cy="2169780"/>
            </a:xfrm>
            <a:prstGeom prst="rect">
              <a:avLst/>
            </a:prstGeom>
            <a:ln>
              <a:noFill/>
            </a:ln>
            <a:effectLst>
              <a:softEdge rad="112500"/>
            </a:effectLst>
          </p:spPr>
        </p:pic>
      </p:grpSp>
      <p:sp>
        <p:nvSpPr>
          <p:cNvPr id="2" name="8">
            <a:extLst>
              <a:ext uri="{FF2B5EF4-FFF2-40B4-BE49-F238E27FC236}">
                <a16:creationId xmlns:a16="http://schemas.microsoft.com/office/drawing/2014/main" id="{6C17EE0D-D5E0-4045-A2D1-DBEEE2BD95E7}"/>
              </a:ext>
            </a:extLst>
          </p:cNvPr>
          <p:cNvSpPr/>
          <p:nvPr/>
        </p:nvSpPr>
        <p:spPr>
          <a:xfrm>
            <a:off x="919214" y="299557"/>
            <a:ext cx="10711131" cy="1323439"/>
          </a:xfrm>
          <a:prstGeom prst="rect">
            <a:avLst/>
          </a:prstGeom>
        </p:spPr>
        <p:txBody>
          <a:bodyPr wrap="square">
            <a:spAutoFit/>
          </a:bodyPr>
          <a:lstStyle/>
          <a:p>
            <a:pPr algn="just"/>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tháng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năm</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Dùng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phù</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hoàn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thiện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8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AD1D40F7-8AE4-491B-B132-F4A58AAA9C55}"/>
              </a:ext>
            </a:extLst>
          </p:cNvPr>
          <p:cNvGrpSpPr/>
          <p:nvPr/>
        </p:nvGrpSpPr>
        <p:grpSpPr>
          <a:xfrm>
            <a:off x="167545" y="253391"/>
            <a:ext cx="751669" cy="871031"/>
            <a:chOff x="280521" y="477537"/>
            <a:chExt cx="898429" cy="1041095"/>
          </a:xfrm>
        </p:grpSpPr>
        <p:pic>
          <p:nvPicPr>
            <p:cNvPr id="4" name="Picture 3">
              <a:extLst>
                <a:ext uri="{FF2B5EF4-FFF2-40B4-BE49-F238E27FC236}">
                  <a16:creationId xmlns:a16="http://schemas.microsoft.com/office/drawing/2014/main" id="{B79FF253-B742-4358-821B-0C4BD7A24BCA}"/>
                </a:ext>
              </a:extLst>
            </p:cNvPr>
            <p:cNvPicPr>
              <a:picLocks noChangeAspect="1"/>
            </p:cNvPicPr>
            <p:nvPr/>
          </p:nvPicPr>
          <p:blipFill>
            <a:blip r:embed="rId3"/>
            <a:stretch>
              <a:fillRect/>
            </a:stretch>
          </p:blipFill>
          <p:spPr>
            <a:xfrm>
              <a:off x="280521" y="595092"/>
              <a:ext cx="898429" cy="923540"/>
            </a:xfrm>
            <a:prstGeom prst="rect">
              <a:avLst/>
            </a:prstGeom>
          </p:spPr>
        </p:pic>
        <p:sp>
          <p:nvSpPr>
            <p:cNvPr id="5" name="TextBox 4">
              <a:extLst>
                <a:ext uri="{FF2B5EF4-FFF2-40B4-BE49-F238E27FC236}">
                  <a16:creationId xmlns:a16="http://schemas.microsoft.com/office/drawing/2014/main" id="{B3B376D9-A358-4C7D-8DAF-C2FD22B150DA}"/>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3</a:t>
              </a:r>
            </a:p>
          </p:txBody>
        </p:sp>
      </p:grpSp>
      <p:sp>
        <p:nvSpPr>
          <p:cNvPr id="45" name="TextBox 44">
            <a:extLst>
              <a:ext uri="{FF2B5EF4-FFF2-40B4-BE49-F238E27FC236}">
                <a16:creationId xmlns:a16="http://schemas.microsoft.com/office/drawing/2014/main" id="{74160F74-CBD3-461E-92D1-83EB8CE0A267}"/>
              </a:ext>
            </a:extLst>
          </p:cNvPr>
          <p:cNvSpPr txBox="1"/>
          <p:nvPr/>
        </p:nvSpPr>
        <p:spPr>
          <a:xfrm>
            <a:off x="329420" y="4539497"/>
            <a:ext cx="2430301" cy="646331"/>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6" name="TextBox 45">
            <a:extLst>
              <a:ext uri="{FF2B5EF4-FFF2-40B4-BE49-F238E27FC236}">
                <a16:creationId xmlns:a16="http://schemas.microsoft.com/office/drawing/2014/main" id="{27D276AD-018D-4308-A000-17B09BE4DF88}"/>
              </a:ext>
            </a:extLst>
          </p:cNvPr>
          <p:cNvSpPr txBox="1"/>
          <p:nvPr/>
        </p:nvSpPr>
        <p:spPr>
          <a:xfrm>
            <a:off x="3146694" y="4539498"/>
            <a:ext cx="2764777" cy="1754326"/>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nóng</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TextBox 46">
            <a:extLst>
              <a:ext uri="{FF2B5EF4-FFF2-40B4-BE49-F238E27FC236}">
                <a16:creationId xmlns:a16="http://schemas.microsoft.com/office/drawing/2014/main" id="{802A26C6-9529-432D-B348-2BBE24C1004E}"/>
              </a:ext>
            </a:extLst>
          </p:cNvPr>
          <p:cNvSpPr txBox="1"/>
          <p:nvPr/>
        </p:nvSpPr>
        <p:spPr>
          <a:xfrm>
            <a:off x="6139858" y="4539497"/>
            <a:ext cx="2630673" cy="1754326"/>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Mẹ</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mua</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mới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TextBox 47">
            <a:extLst>
              <a:ext uri="{FF2B5EF4-FFF2-40B4-BE49-F238E27FC236}">
                <a16:creationId xmlns:a16="http://schemas.microsoft.com/office/drawing/2014/main" id="{BC309187-9512-4F50-9095-E1A85603A7F3}"/>
              </a:ext>
            </a:extLst>
          </p:cNvPr>
          <p:cNvSpPr txBox="1"/>
          <p:nvPr/>
        </p:nvSpPr>
        <p:spPr>
          <a:xfrm>
            <a:off x="9383114" y="4539497"/>
            <a:ext cx="2069354" cy="1754326"/>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Đôi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cóng</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124147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750"/>
                                        <p:tgtEl>
                                          <p:spTgt spid="2"/>
                                        </p:tgtEl>
                                      </p:cBhvr>
                                    </p:animEffect>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4"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1000"/>
                                        <p:tgtEl>
                                          <p:spTgt spid="48"/>
                                        </p:tgtEl>
                                      </p:cBhvr>
                                    </p:animEffect>
                                    <p:anim calcmode="lin" valueType="num">
                                      <p:cBhvr>
                                        <p:cTn id="60" dur="1000" fill="hold"/>
                                        <p:tgtEl>
                                          <p:spTgt spid="48"/>
                                        </p:tgtEl>
                                        <p:attrNameLst>
                                          <p:attrName>ppt_x</p:attrName>
                                        </p:attrNameLst>
                                      </p:cBhvr>
                                      <p:tavLst>
                                        <p:tav tm="0">
                                          <p:val>
                                            <p:strVal val="#ppt_x"/>
                                          </p:val>
                                        </p:tav>
                                        <p:tav tm="100000">
                                          <p:val>
                                            <p:strVal val="#ppt_x"/>
                                          </p:val>
                                        </p:tav>
                                      </p:tavLst>
                                    </p:anim>
                                    <p:anim calcmode="lin" valueType="num">
                                      <p:cBhvr>
                                        <p:cTn id="6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7">
            <a:extLst>
              <a:ext uri="{FF2B5EF4-FFF2-40B4-BE49-F238E27FC236}">
                <a16:creationId xmlns:a16="http://schemas.microsoft.com/office/drawing/2014/main" id="{B23C9BFB-BF91-44EE-B813-DDBF4497B5F3}"/>
              </a:ext>
            </a:extLst>
          </p:cNvPr>
          <p:cNvSpPr>
            <a:spLocks noEditPoints="1"/>
          </p:cNvSpPr>
          <p:nvPr/>
        </p:nvSpPr>
        <p:spPr bwMode="auto">
          <a:xfrm>
            <a:off x="2515696" y="919700"/>
            <a:ext cx="7070096" cy="4942400"/>
          </a:xfrm>
          <a:custGeom>
            <a:avLst/>
            <a:gdLst>
              <a:gd name="T0" fmla="*/ 74 w 358"/>
              <a:gd name="T1" fmla="*/ 230 h 250"/>
              <a:gd name="T2" fmla="*/ 60 w 358"/>
              <a:gd name="T3" fmla="*/ 228 h 250"/>
              <a:gd name="T4" fmla="*/ 43 w 358"/>
              <a:gd name="T5" fmla="*/ 231 h 250"/>
              <a:gd name="T6" fmla="*/ 40 w 358"/>
              <a:gd name="T7" fmla="*/ 232 h 250"/>
              <a:gd name="T8" fmla="*/ 1 w 358"/>
              <a:gd name="T9" fmla="*/ 78 h 250"/>
              <a:gd name="T10" fmla="*/ 0 w 358"/>
              <a:gd name="T11" fmla="*/ 74 h 250"/>
              <a:gd name="T12" fmla="*/ 12 w 358"/>
              <a:gd name="T13" fmla="*/ 79 h 250"/>
              <a:gd name="T14" fmla="*/ 36 w 358"/>
              <a:gd name="T15" fmla="*/ 64 h 250"/>
              <a:gd name="T16" fmla="*/ 47 w 358"/>
              <a:gd name="T17" fmla="*/ 35 h 250"/>
              <a:gd name="T18" fmla="*/ 46 w 358"/>
              <a:gd name="T19" fmla="*/ 28 h 250"/>
              <a:gd name="T20" fmla="*/ 50 w 358"/>
              <a:gd name="T21" fmla="*/ 26 h 250"/>
              <a:gd name="T22" fmla="*/ 51 w 358"/>
              <a:gd name="T23" fmla="*/ 30 h 250"/>
              <a:gd name="T24" fmla="*/ 62 w 358"/>
              <a:gd name="T25" fmla="*/ 26 h 250"/>
              <a:gd name="T26" fmla="*/ 86 w 358"/>
              <a:gd name="T27" fmla="*/ 22 h 250"/>
              <a:gd name="T28" fmla="*/ 155 w 358"/>
              <a:gd name="T29" fmla="*/ 14 h 250"/>
              <a:gd name="T30" fmla="*/ 275 w 358"/>
              <a:gd name="T31" fmla="*/ 1 h 250"/>
              <a:gd name="T32" fmla="*/ 277 w 358"/>
              <a:gd name="T33" fmla="*/ 2 h 250"/>
              <a:gd name="T34" fmla="*/ 304 w 358"/>
              <a:gd name="T35" fmla="*/ 30 h 250"/>
              <a:gd name="T36" fmla="*/ 317 w 358"/>
              <a:gd name="T37" fmla="*/ 28 h 250"/>
              <a:gd name="T38" fmla="*/ 319 w 358"/>
              <a:gd name="T39" fmla="*/ 29 h 250"/>
              <a:gd name="T40" fmla="*/ 358 w 358"/>
              <a:gd name="T41" fmla="*/ 134 h 250"/>
              <a:gd name="T42" fmla="*/ 358 w 358"/>
              <a:gd name="T43" fmla="*/ 135 h 250"/>
              <a:gd name="T44" fmla="*/ 348 w 358"/>
              <a:gd name="T45" fmla="*/ 155 h 250"/>
              <a:gd name="T46" fmla="*/ 339 w 358"/>
              <a:gd name="T47" fmla="*/ 176 h 250"/>
              <a:gd name="T48" fmla="*/ 343 w 358"/>
              <a:gd name="T49" fmla="*/ 186 h 250"/>
              <a:gd name="T50" fmla="*/ 342 w 358"/>
              <a:gd name="T51" fmla="*/ 190 h 250"/>
              <a:gd name="T52" fmla="*/ 134 w 358"/>
              <a:gd name="T53" fmla="*/ 238 h 250"/>
              <a:gd name="T54" fmla="*/ 98 w 358"/>
              <a:gd name="T55" fmla="*/ 249 h 250"/>
              <a:gd name="T56" fmla="*/ 95 w 358"/>
              <a:gd name="T57" fmla="*/ 249 h 250"/>
              <a:gd name="T58" fmla="*/ 75 w 358"/>
              <a:gd name="T59" fmla="*/ 226 h 250"/>
              <a:gd name="T60" fmla="*/ 97 w 358"/>
              <a:gd name="T61" fmla="*/ 245 h 250"/>
              <a:gd name="T62" fmla="*/ 133 w 358"/>
              <a:gd name="T63" fmla="*/ 234 h 250"/>
              <a:gd name="T64" fmla="*/ 207 w 358"/>
              <a:gd name="T65" fmla="*/ 215 h 250"/>
              <a:gd name="T66" fmla="*/ 338 w 358"/>
              <a:gd name="T67" fmla="*/ 186 h 250"/>
              <a:gd name="T68" fmla="*/ 335 w 358"/>
              <a:gd name="T69" fmla="*/ 176 h 250"/>
              <a:gd name="T70" fmla="*/ 345 w 358"/>
              <a:gd name="T71" fmla="*/ 153 h 250"/>
              <a:gd name="T72" fmla="*/ 354 w 358"/>
              <a:gd name="T73" fmla="*/ 135 h 250"/>
              <a:gd name="T74" fmla="*/ 354 w 358"/>
              <a:gd name="T75" fmla="*/ 135 h 250"/>
              <a:gd name="T76" fmla="*/ 317 w 358"/>
              <a:gd name="T77" fmla="*/ 33 h 250"/>
              <a:gd name="T78" fmla="*/ 304 w 358"/>
              <a:gd name="T79" fmla="*/ 34 h 250"/>
              <a:gd name="T80" fmla="*/ 274 w 358"/>
              <a:gd name="T81" fmla="*/ 5 h 250"/>
              <a:gd name="T82" fmla="*/ 63 w 358"/>
              <a:gd name="T83" fmla="*/ 29 h 250"/>
              <a:gd name="T84" fmla="*/ 54 w 358"/>
              <a:gd name="T85" fmla="*/ 32 h 250"/>
              <a:gd name="T86" fmla="*/ 51 w 358"/>
              <a:gd name="T87" fmla="*/ 30 h 250"/>
              <a:gd name="T88" fmla="*/ 51 w 358"/>
              <a:gd name="T89" fmla="*/ 35 h 250"/>
              <a:gd name="T90" fmla="*/ 12 w 358"/>
              <a:gd name="T91" fmla="*/ 83 h 250"/>
              <a:gd name="T92" fmla="*/ 5 w 358"/>
              <a:gd name="T93" fmla="*/ 82 h 250"/>
              <a:gd name="T94" fmla="*/ 44 w 358"/>
              <a:gd name="T95" fmla="*/ 227 h 250"/>
              <a:gd name="T96" fmla="*/ 60 w 358"/>
              <a:gd name="T97" fmla="*/ 22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8" h="250">
                <a:moveTo>
                  <a:pt x="95" y="249"/>
                </a:moveTo>
                <a:cubicBezTo>
                  <a:pt x="87" y="236"/>
                  <a:pt x="88" y="233"/>
                  <a:pt x="74" y="230"/>
                </a:cubicBezTo>
                <a:cubicBezTo>
                  <a:pt x="74" y="230"/>
                  <a:pt x="74" y="230"/>
                  <a:pt x="74" y="230"/>
                </a:cubicBezTo>
                <a:cubicBezTo>
                  <a:pt x="69" y="228"/>
                  <a:pt x="65" y="228"/>
                  <a:pt x="60" y="228"/>
                </a:cubicBezTo>
                <a:cubicBezTo>
                  <a:pt x="60" y="228"/>
                  <a:pt x="60" y="228"/>
                  <a:pt x="60" y="228"/>
                </a:cubicBezTo>
                <a:cubicBezTo>
                  <a:pt x="55" y="228"/>
                  <a:pt x="50" y="229"/>
                  <a:pt x="43" y="231"/>
                </a:cubicBezTo>
                <a:cubicBezTo>
                  <a:pt x="43" y="231"/>
                  <a:pt x="43" y="231"/>
                  <a:pt x="43" y="231"/>
                </a:cubicBezTo>
                <a:cubicBezTo>
                  <a:pt x="40" y="232"/>
                  <a:pt x="40" y="232"/>
                  <a:pt x="40" y="232"/>
                </a:cubicBezTo>
                <a:cubicBezTo>
                  <a:pt x="40" y="230"/>
                  <a:pt x="40" y="230"/>
                  <a:pt x="40" y="230"/>
                </a:cubicBezTo>
                <a:cubicBezTo>
                  <a:pt x="37" y="212"/>
                  <a:pt x="3" y="96"/>
                  <a:pt x="1" y="78"/>
                </a:cubicBezTo>
                <a:cubicBezTo>
                  <a:pt x="1" y="78"/>
                  <a:pt x="1" y="78"/>
                  <a:pt x="1" y="78"/>
                </a:cubicBezTo>
                <a:cubicBezTo>
                  <a:pt x="0" y="74"/>
                  <a:pt x="0" y="74"/>
                  <a:pt x="0" y="74"/>
                </a:cubicBezTo>
                <a:cubicBezTo>
                  <a:pt x="4" y="76"/>
                  <a:pt x="4" y="76"/>
                  <a:pt x="4" y="76"/>
                </a:cubicBezTo>
                <a:cubicBezTo>
                  <a:pt x="7" y="78"/>
                  <a:pt x="9" y="79"/>
                  <a:pt x="12" y="79"/>
                </a:cubicBezTo>
                <a:cubicBezTo>
                  <a:pt x="12" y="79"/>
                  <a:pt x="12" y="79"/>
                  <a:pt x="12" y="79"/>
                </a:cubicBezTo>
                <a:cubicBezTo>
                  <a:pt x="20" y="79"/>
                  <a:pt x="29" y="73"/>
                  <a:pt x="36" y="64"/>
                </a:cubicBezTo>
                <a:cubicBezTo>
                  <a:pt x="36" y="64"/>
                  <a:pt x="36" y="64"/>
                  <a:pt x="36" y="64"/>
                </a:cubicBezTo>
                <a:cubicBezTo>
                  <a:pt x="43" y="55"/>
                  <a:pt x="47" y="43"/>
                  <a:pt x="47" y="35"/>
                </a:cubicBezTo>
                <a:cubicBezTo>
                  <a:pt x="47" y="35"/>
                  <a:pt x="47" y="35"/>
                  <a:pt x="47" y="35"/>
                </a:cubicBezTo>
                <a:cubicBezTo>
                  <a:pt x="47" y="32"/>
                  <a:pt x="47" y="30"/>
                  <a:pt x="46" y="28"/>
                </a:cubicBezTo>
                <a:cubicBezTo>
                  <a:pt x="46" y="28"/>
                  <a:pt x="46" y="28"/>
                  <a:pt x="46" y="28"/>
                </a:cubicBezTo>
                <a:cubicBezTo>
                  <a:pt x="50" y="26"/>
                  <a:pt x="50" y="26"/>
                  <a:pt x="50" y="26"/>
                </a:cubicBezTo>
                <a:cubicBezTo>
                  <a:pt x="50" y="28"/>
                  <a:pt x="50" y="29"/>
                  <a:pt x="51" y="30"/>
                </a:cubicBezTo>
                <a:cubicBezTo>
                  <a:pt x="51" y="30"/>
                  <a:pt x="51" y="30"/>
                  <a:pt x="51" y="30"/>
                </a:cubicBezTo>
                <a:cubicBezTo>
                  <a:pt x="53" y="28"/>
                  <a:pt x="56" y="27"/>
                  <a:pt x="62" y="26"/>
                </a:cubicBezTo>
                <a:cubicBezTo>
                  <a:pt x="62" y="26"/>
                  <a:pt x="62" y="26"/>
                  <a:pt x="62" y="26"/>
                </a:cubicBezTo>
                <a:cubicBezTo>
                  <a:pt x="68" y="24"/>
                  <a:pt x="76" y="23"/>
                  <a:pt x="86" y="22"/>
                </a:cubicBezTo>
                <a:cubicBezTo>
                  <a:pt x="86" y="22"/>
                  <a:pt x="86" y="22"/>
                  <a:pt x="86" y="22"/>
                </a:cubicBezTo>
                <a:cubicBezTo>
                  <a:pt x="105" y="19"/>
                  <a:pt x="129" y="17"/>
                  <a:pt x="155" y="14"/>
                </a:cubicBezTo>
                <a:cubicBezTo>
                  <a:pt x="155" y="14"/>
                  <a:pt x="155" y="14"/>
                  <a:pt x="155" y="14"/>
                </a:cubicBezTo>
                <a:cubicBezTo>
                  <a:pt x="205" y="9"/>
                  <a:pt x="259" y="5"/>
                  <a:pt x="275" y="1"/>
                </a:cubicBezTo>
                <a:cubicBezTo>
                  <a:pt x="275" y="1"/>
                  <a:pt x="275" y="1"/>
                  <a:pt x="275" y="1"/>
                </a:cubicBezTo>
                <a:cubicBezTo>
                  <a:pt x="277" y="0"/>
                  <a:pt x="277" y="0"/>
                  <a:pt x="277" y="0"/>
                </a:cubicBezTo>
                <a:cubicBezTo>
                  <a:pt x="277" y="2"/>
                  <a:pt x="277" y="2"/>
                  <a:pt x="277" y="2"/>
                </a:cubicBezTo>
                <a:cubicBezTo>
                  <a:pt x="280" y="22"/>
                  <a:pt x="289" y="30"/>
                  <a:pt x="304" y="30"/>
                </a:cubicBezTo>
                <a:cubicBezTo>
                  <a:pt x="304" y="30"/>
                  <a:pt x="304" y="30"/>
                  <a:pt x="304" y="30"/>
                </a:cubicBezTo>
                <a:cubicBezTo>
                  <a:pt x="308" y="30"/>
                  <a:pt x="312" y="30"/>
                  <a:pt x="317" y="28"/>
                </a:cubicBezTo>
                <a:cubicBezTo>
                  <a:pt x="317" y="28"/>
                  <a:pt x="317" y="28"/>
                  <a:pt x="317" y="28"/>
                </a:cubicBezTo>
                <a:cubicBezTo>
                  <a:pt x="318" y="28"/>
                  <a:pt x="318" y="28"/>
                  <a:pt x="318" y="28"/>
                </a:cubicBezTo>
                <a:cubicBezTo>
                  <a:pt x="319" y="29"/>
                  <a:pt x="319" y="29"/>
                  <a:pt x="319" y="29"/>
                </a:cubicBezTo>
                <a:cubicBezTo>
                  <a:pt x="335" y="54"/>
                  <a:pt x="357" y="130"/>
                  <a:pt x="358" y="134"/>
                </a:cubicBezTo>
                <a:cubicBezTo>
                  <a:pt x="358" y="134"/>
                  <a:pt x="358" y="134"/>
                  <a:pt x="358" y="134"/>
                </a:cubicBezTo>
                <a:cubicBezTo>
                  <a:pt x="358" y="135"/>
                  <a:pt x="358" y="135"/>
                  <a:pt x="358" y="135"/>
                </a:cubicBezTo>
                <a:cubicBezTo>
                  <a:pt x="358" y="135"/>
                  <a:pt x="358" y="135"/>
                  <a:pt x="358" y="135"/>
                </a:cubicBezTo>
                <a:cubicBezTo>
                  <a:pt x="357" y="141"/>
                  <a:pt x="350" y="150"/>
                  <a:pt x="348" y="155"/>
                </a:cubicBezTo>
                <a:cubicBezTo>
                  <a:pt x="348" y="155"/>
                  <a:pt x="348" y="155"/>
                  <a:pt x="348" y="155"/>
                </a:cubicBezTo>
                <a:cubicBezTo>
                  <a:pt x="344" y="164"/>
                  <a:pt x="339" y="170"/>
                  <a:pt x="339" y="176"/>
                </a:cubicBezTo>
                <a:cubicBezTo>
                  <a:pt x="339" y="176"/>
                  <a:pt x="339" y="176"/>
                  <a:pt x="339" y="176"/>
                </a:cubicBezTo>
                <a:cubicBezTo>
                  <a:pt x="339" y="179"/>
                  <a:pt x="340" y="182"/>
                  <a:pt x="343" y="186"/>
                </a:cubicBezTo>
                <a:cubicBezTo>
                  <a:pt x="343" y="186"/>
                  <a:pt x="343" y="186"/>
                  <a:pt x="343" y="186"/>
                </a:cubicBezTo>
                <a:cubicBezTo>
                  <a:pt x="345" y="189"/>
                  <a:pt x="345" y="189"/>
                  <a:pt x="345" y="189"/>
                </a:cubicBezTo>
                <a:cubicBezTo>
                  <a:pt x="342" y="190"/>
                  <a:pt x="342" y="190"/>
                  <a:pt x="342" y="190"/>
                </a:cubicBezTo>
                <a:cubicBezTo>
                  <a:pt x="309" y="194"/>
                  <a:pt x="194" y="221"/>
                  <a:pt x="134" y="238"/>
                </a:cubicBezTo>
                <a:cubicBezTo>
                  <a:pt x="134" y="238"/>
                  <a:pt x="134" y="238"/>
                  <a:pt x="134" y="238"/>
                </a:cubicBezTo>
                <a:cubicBezTo>
                  <a:pt x="114" y="243"/>
                  <a:pt x="100" y="248"/>
                  <a:pt x="98" y="249"/>
                </a:cubicBezTo>
                <a:cubicBezTo>
                  <a:pt x="98" y="249"/>
                  <a:pt x="98" y="249"/>
                  <a:pt x="98" y="249"/>
                </a:cubicBezTo>
                <a:cubicBezTo>
                  <a:pt x="96" y="250"/>
                  <a:pt x="96" y="250"/>
                  <a:pt x="96" y="250"/>
                </a:cubicBezTo>
                <a:cubicBezTo>
                  <a:pt x="95" y="249"/>
                  <a:pt x="95" y="249"/>
                  <a:pt x="95" y="249"/>
                </a:cubicBezTo>
                <a:close/>
                <a:moveTo>
                  <a:pt x="60" y="224"/>
                </a:moveTo>
                <a:cubicBezTo>
                  <a:pt x="65" y="224"/>
                  <a:pt x="70" y="224"/>
                  <a:pt x="75" y="226"/>
                </a:cubicBezTo>
                <a:cubicBezTo>
                  <a:pt x="75" y="226"/>
                  <a:pt x="75" y="226"/>
                  <a:pt x="75" y="226"/>
                </a:cubicBezTo>
                <a:cubicBezTo>
                  <a:pt x="90" y="229"/>
                  <a:pt x="91" y="234"/>
                  <a:pt x="97" y="245"/>
                </a:cubicBezTo>
                <a:cubicBezTo>
                  <a:pt x="97" y="245"/>
                  <a:pt x="97" y="245"/>
                  <a:pt x="97" y="245"/>
                </a:cubicBezTo>
                <a:cubicBezTo>
                  <a:pt x="103" y="243"/>
                  <a:pt x="116" y="239"/>
                  <a:pt x="133" y="234"/>
                </a:cubicBezTo>
                <a:cubicBezTo>
                  <a:pt x="133" y="234"/>
                  <a:pt x="133" y="234"/>
                  <a:pt x="133" y="234"/>
                </a:cubicBezTo>
                <a:cubicBezTo>
                  <a:pt x="153" y="229"/>
                  <a:pt x="179" y="222"/>
                  <a:pt x="207" y="215"/>
                </a:cubicBezTo>
                <a:cubicBezTo>
                  <a:pt x="207" y="215"/>
                  <a:pt x="207" y="215"/>
                  <a:pt x="207" y="215"/>
                </a:cubicBezTo>
                <a:cubicBezTo>
                  <a:pt x="258" y="203"/>
                  <a:pt x="314" y="190"/>
                  <a:pt x="338" y="186"/>
                </a:cubicBezTo>
                <a:cubicBezTo>
                  <a:pt x="338" y="186"/>
                  <a:pt x="338" y="186"/>
                  <a:pt x="338" y="186"/>
                </a:cubicBezTo>
                <a:cubicBezTo>
                  <a:pt x="336" y="183"/>
                  <a:pt x="335" y="179"/>
                  <a:pt x="335" y="176"/>
                </a:cubicBezTo>
                <a:cubicBezTo>
                  <a:pt x="335" y="176"/>
                  <a:pt x="335" y="176"/>
                  <a:pt x="335" y="176"/>
                </a:cubicBezTo>
                <a:cubicBezTo>
                  <a:pt x="335" y="168"/>
                  <a:pt x="340" y="162"/>
                  <a:pt x="345" y="153"/>
                </a:cubicBezTo>
                <a:cubicBezTo>
                  <a:pt x="345" y="153"/>
                  <a:pt x="345" y="153"/>
                  <a:pt x="345" y="153"/>
                </a:cubicBezTo>
                <a:cubicBezTo>
                  <a:pt x="347" y="148"/>
                  <a:pt x="354" y="139"/>
                  <a:pt x="354" y="135"/>
                </a:cubicBezTo>
                <a:cubicBezTo>
                  <a:pt x="354" y="135"/>
                  <a:pt x="354" y="135"/>
                  <a:pt x="354" y="135"/>
                </a:cubicBezTo>
                <a:cubicBezTo>
                  <a:pt x="354" y="135"/>
                  <a:pt x="354" y="135"/>
                  <a:pt x="354" y="135"/>
                </a:cubicBezTo>
                <a:cubicBezTo>
                  <a:pt x="354" y="135"/>
                  <a:pt x="354" y="135"/>
                  <a:pt x="354" y="135"/>
                </a:cubicBezTo>
                <a:cubicBezTo>
                  <a:pt x="354" y="132"/>
                  <a:pt x="331" y="57"/>
                  <a:pt x="317" y="33"/>
                </a:cubicBezTo>
                <a:cubicBezTo>
                  <a:pt x="317" y="33"/>
                  <a:pt x="317" y="33"/>
                  <a:pt x="317" y="33"/>
                </a:cubicBezTo>
                <a:cubicBezTo>
                  <a:pt x="312" y="34"/>
                  <a:pt x="308" y="34"/>
                  <a:pt x="304" y="34"/>
                </a:cubicBezTo>
                <a:cubicBezTo>
                  <a:pt x="304" y="34"/>
                  <a:pt x="304" y="34"/>
                  <a:pt x="304" y="34"/>
                </a:cubicBezTo>
                <a:cubicBezTo>
                  <a:pt x="288" y="35"/>
                  <a:pt x="276" y="24"/>
                  <a:pt x="274" y="5"/>
                </a:cubicBezTo>
                <a:cubicBezTo>
                  <a:pt x="274" y="5"/>
                  <a:pt x="274" y="5"/>
                  <a:pt x="274" y="5"/>
                </a:cubicBezTo>
                <a:cubicBezTo>
                  <a:pt x="241" y="12"/>
                  <a:pt x="103" y="21"/>
                  <a:pt x="63" y="29"/>
                </a:cubicBezTo>
                <a:cubicBezTo>
                  <a:pt x="63" y="29"/>
                  <a:pt x="63" y="29"/>
                  <a:pt x="63" y="29"/>
                </a:cubicBezTo>
                <a:cubicBezTo>
                  <a:pt x="57" y="31"/>
                  <a:pt x="54" y="32"/>
                  <a:pt x="54" y="32"/>
                </a:cubicBezTo>
                <a:cubicBezTo>
                  <a:pt x="54" y="32"/>
                  <a:pt x="54" y="32"/>
                  <a:pt x="54" y="32"/>
                </a:cubicBezTo>
                <a:cubicBezTo>
                  <a:pt x="51" y="30"/>
                  <a:pt x="51" y="30"/>
                  <a:pt x="51" y="30"/>
                </a:cubicBezTo>
                <a:cubicBezTo>
                  <a:pt x="51" y="32"/>
                  <a:pt x="51" y="33"/>
                  <a:pt x="51" y="35"/>
                </a:cubicBezTo>
                <a:cubicBezTo>
                  <a:pt x="51" y="35"/>
                  <a:pt x="51" y="35"/>
                  <a:pt x="51" y="35"/>
                </a:cubicBezTo>
                <a:cubicBezTo>
                  <a:pt x="51" y="54"/>
                  <a:pt x="32" y="83"/>
                  <a:pt x="12" y="83"/>
                </a:cubicBezTo>
                <a:cubicBezTo>
                  <a:pt x="12" y="83"/>
                  <a:pt x="12" y="83"/>
                  <a:pt x="12" y="83"/>
                </a:cubicBezTo>
                <a:cubicBezTo>
                  <a:pt x="10" y="83"/>
                  <a:pt x="8" y="83"/>
                  <a:pt x="5" y="82"/>
                </a:cubicBezTo>
                <a:cubicBezTo>
                  <a:pt x="5" y="82"/>
                  <a:pt x="5" y="82"/>
                  <a:pt x="5" y="82"/>
                </a:cubicBezTo>
                <a:cubicBezTo>
                  <a:pt x="10" y="106"/>
                  <a:pt x="39" y="204"/>
                  <a:pt x="44" y="227"/>
                </a:cubicBezTo>
                <a:cubicBezTo>
                  <a:pt x="44" y="227"/>
                  <a:pt x="44" y="227"/>
                  <a:pt x="44" y="227"/>
                </a:cubicBezTo>
                <a:cubicBezTo>
                  <a:pt x="50" y="225"/>
                  <a:pt x="55" y="224"/>
                  <a:pt x="60" y="224"/>
                </a:cubicBezTo>
                <a:cubicBezTo>
                  <a:pt x="60" y="224"/>
                  <a:pt x="60" y="224"/>
                  <a:pt x="60" y="224"/>
                </a:cubicBezTo>
                <a:cubicBezTo>
                  <a:pt x="60" y="224"/>
                  <a:pt x="60" y="224"/>
                  <a:pt x="60" y="2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3" name="20">
            <a:extLst>
              <a:ext uri="{FF2B5EF4-FFF2-40B4-BE49-F238E27FC236}">
                <a16:creationId xmlns:a16="http://schemas.microsoft.com/office/drawing/2014/main" id="{074ED96F-A4CE-4895-83F1-488CC3D35E34}"/>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l="30195" t="20938" r="18019" b="10807"/>
          <a:stretch/>
        </p:blipFill>
        <p:spPr>
          <a:xfrm rot="20580324">
            <a:off x="826381" y="4675936"/>
            <a:ext cx="1770746" cy="1952850"/>
          </a:xfrm>
          <a:prstGeom prst="rect">
            <a:avLst/>
          </a:prstGeom>
          <a:effectLst>
            <a:outerShdw blurRad="50800" dist="38100" dir="2700000" algn="tl" rotWithShape="0">
              <a:prstClr val="black">
                <a:alpha val="40000"/>
              </a:prstClr>
            </a:outerShdw>
          </a:effectLst>
        </p:spPr>
      </p:pic>
      <p:grpSp>
        <p:nvGrpSpPr>
          <p:cNvPr id="4" name="39">
            <a:extLst>
              <a:ext uri="{FF2B5EF4-FFF2-40B4-BE49-F238E27FC236}">
                <a16:creationId xmlns:a16="http://schemas.microsoft.com/office/drawing/2014/main" id="{C4028770-FC2C-4F55-96A2-C54F47671F24}"/>
              </a:ext>
            </a:extLst>
          </p:cNvPr>
          <p:cNvGrpSpPr/>
          <p:nvPr/>
        </p:nvGrpSpPr>
        <p:grpSpPr>
          <a:xfrm rot="20326307">
            <a:off x="10698587" y="3384331"/>
            <a:ext cx="1012484" cy="789993"/>
            <a:chOff x="1397000" y="3003938"/>
            <a:chExt cx="1012484" cy="789993"/>
          </a:xfrm>
          <a:effectLst>
            <a:outerShdw blurRad="50800" dist="38100" dir="2700000" algn="tl" rotWithShape="0">
              <a:prstClr val="black">
                <a:alpha val="40000"/>
              </a:prstClr>
            </a:outerShdw>
          </a:effectLst>
        </p:grpSpPr>
        <p:sp>
          <p:nvSpPr>
            <p:cNvPr id="5" name="40">
              <a:extLst>
                <a:ext uri="{FF2B5EF4-FFF2-40B4-BE49-F238E27FC236}">
                  <a16:creationId xmlns:a16="http://schemas.microsoft.com/office/drawing/2014/main" id="{26637778-B119-4A10-AA70-D08ECD77145B}"/>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41">
              <a:extLst>
                <a:ext uri="{FF2B5EF4-FFF2-40B4-BE49-F238E27FC236}">
                  <a16:creationId xmlns:a16="http://schemas.microsoft.com/office/drawing/2014/main" id="{E0268B8C-2994-405A-9614-B6AE0E72B2DC}"/>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TextBox 13">
            <a:extLst>
              <a:ext uri="{FF2B5EF4-FFF2-40B4-BE49-F238E27FC236}">
                <a16:creationId xmlns:a16="http://schemas.microsoft.com/office/drawing/2014/main" id="{AFA49C5C-21A2-88B4-51C4-7E95FFDA8F8C}"/>
              </a:ext>
            </a:extLst>
          </p:cNvPr>
          <p:cNvSpPr txBox="1"/>
          <p:nvPr/>
        </p:nvSpPr>
        <p:spPr>
          <a:xfrm rot="20830021">
            <a:off x="3054473" y="2151727"/>
            <a:ext cx="5851282" cy="255454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 </a:t>
            </a:r>
            <a:r>
              <a:rPr kumimoji="0" lang="en-US" sz="8000" b="1" i="0" u="none" strike="noStrike" kern="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 </a:t>
            </a:r>
            <a:r>
              <a:rPr kumimoji="0" lang="en-US" sz="8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p>
        </p:txBody>
      </p:sp>
    </p:spTree>
    <p:extLst>
      <p:ext uri="{BB962C8B-B14F-4D97-AF65-F5344CB8AC3E}">
        <p14:creationId xmlns:p14="http://schemas.microsoft.com/office/powerpoint/2010/main" val="270778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
            <a:extLst>
              <a:ext uri="{FF2B5EF4-FFF2-40B4-BE49-F238E27FC236}">
                <a16:creationId xmlns:a16="http://schemas.microsoft.com/office/drawing/2014/main" id="{0C9B90F3-C79B-4B87-BDC0-BF1A93E621D0}"/>
              </a:ext>
            </a:extLst>
          </p:cNvPr>
          <p:cNvPicPr>
            <a:picLocks noChangeAspect="1"/>
          </p:cNvPicPr>
          <p:nvPr/>
        </p:nvPicPr>
        <p:blipFill rotWithShape="1">
          <a:blip r:embed="rId2" cstate="screen">
            <a:lum bright="70000" contrast="-70000"/>
            <a:extLst>
              <a:ext uri="{28A0092B-C50C-407E-A947-70E740481C1C}">
                <a14:useLocalDpi xmlns:a14="http://schemas.microsoft.com/office/drawing/2010/main"/>
              </a:ext>
            </a:extLst>
          </a:blip>
          <a:srcRect l="30195" t="20938" r="18019" b="10807"/>
          <a:stretch/>
        </p:blipFill>
        <p:spPr>
          <a:xfrm rot="20580324">
            <a:off x="826381" y="4546630"/>
            <a:ext cx="1770746" cy="1952850"/>
          </a:xfrm>
          <a:prstGeom prst="rect">
            <a:avLst/>
          </a:prstGeom>
          <a:effectLst>
            <a:outerShdw blurRad="50800" dist="38100" dir="2700000" algn="tl" rotWithShape="0">
              <a:prstClr val="black">
                <a:alpha val="40000"/>
              </a:prstClr>
            </a:outerShdw>
          </a:effectLst>
        </p:spPr>
      </p:pic>
      <p:grpSp>
        <p:nvGrpSpPr>
          <p:cNvPr id="5" name="39">
            <a:extLst>
              <a:ext uri="{FF2B5EF4-FFF2-40B4-BE49-F238E27FC236}">
                <a16:creationId xmlns:a16="http://schemas.microsoft.com/office/drawing/2014/main" id="{610D860E-7407-4DB5-AF30-F35F22EC4BA8}"/>
              </a:ext>
            </a:extLst>
          </p:cNvPr>
          <p:cNvGrpSpPr/>
          <p:nvPr/>
        </p:nvGrpSpPr>
        <p:grpSpPr>
          <a:xfrm rot="20326307">
            <a:off x="10698587" y="3384331"/>
            <a:ext cx="1012484" cy="789993"/>
            <a:chOff x="1397000" y="3003938"/>
            <a:chExt cx="1012484" cy="789993"/>
          </a:xfrm>
          <a:effectLst>
            <a:outerShdw blurRad="50800" dist="38100" dir="2700000" algn="tl" rotWithShape="0">
              <a:prstClr val="black">
                <a:alpha val="40000"/>
              </a:prstClr>
            </a:outerShdw>
          </a:effectLst>
        </p:grpSpPr>
        <p:sp>
          <p:nvSpPr>
            <p:cNvPr id="6" name="40">
              <a:extLst>
                <a:ext uri="{FF2B5EF4-FFF2-40B4-BE49-F238E27FC236}">
                  <a16:creationId xmlns:a16="http://schemas.microsoft.com/office/drawing/2014/main" id="{3D64AD74-19A8-4C4D-ADFD-C54B01BD89DB}"/>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41">
              <a:extLst>
                <a:ext uri="{FF2B5EF4-FFF2-40B4-BE49-F238E27FC236}">
                  <a16:creationId xmlns:a16="http://schemas.microsoft.com/office/drawing/2014/main" id="{26FEB3E9-81EB-4581-B40A-968D86C381E1}"/>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10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2749E2-CD50-4197-8997-28A45BB8B585}"/>
              </a:ext>
            </a:extLst>
          </p:cNvPr>
          <p:cNvCxnSpPr>
            <a:cxnSpLocks/>
          </p:cNvCxnSpPr>
          <p:nvPr/>
        </p:nvCxnSpPr>
        <p:spPr>
          <a:xfrm>
            <a:off x="1615912" y="4454636"/>
            <a:ext cx="0" cy="535709"/>
          </a:xfrm>
          <a:prstGeom prst="line">
            <a:avLst/>
          </a:prstGeom>
          <a:ln w="28575">
            <a:solidFill>
              <a:srgbClr val="04BEF9"/>
            </a:solidFill>
            <a:prstDash val="sysDot"/>
          </a:ln>
        </p:spPr>
        <p:style>
          <a:lnRef idx="1">
            <a:schemeClr val="accent1"/>
          </a:lnRef>
          <a:fillRef idx="0">
            <a:schemeClr val="accent1"/>
          </a:fillRef>
          <a:effectRef idx="0">
            <a:schemeClr val="accent1"/>
          </a:effectRef>
          <a:fontRef idx="minor">
            <a:schemeClr val="tx1"/>
          </a:fontRef>
        </p:style>
      </p:cxnSp>
      <p:sp>
        <p:nvSpPr>
          <p:cNvPr id="14" name="8">
            <a:extLst>
              <a:ext uri="{FF2B5EF4-FFF2-40B4-BE49-F238E27FC236}">
                <a16:creationId xmlns:a16="http://schemas.microsoft.com/office/drawing/2014/main" id="{89C0678B-AAA5-473B-96A2-41F8F8CFE538}"/>
              </a:ext>
            </a:extLst>
          </p:cNvPr>
          <p:cNvSpPr/>
          <p:nvPr/>
        </p:nvSpPr>
        <p:spPr>
          <a:xfrm>
            <a:off x="867221" y="330993"/>
            <a:ext cx="11063151" cy="1446550"/>
          </a:xfrm>
          <a:prstGeom prst="rect">
            <a:avLst/>
          </a:prstGeom>
        </p:spPr>
        <p:txBody>
          <a:bodyPr wrap="square">
            <a:spAutoFit/>
          </a:bodyPr>
          <a:lstStyle/>
          <a:p>
            <a:pPr algn="just"/>
            <a:r>
              <a:rPr lang="en-US" sz="4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phù</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chủ</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lí</a:t>
            </a:r>
            <a:r>
              <a:rPr lang="en-US" sz="4400" dirty="0">
                <a:latin typeface="Arial-Rounded" panose="020B0500000000000000" pitchFamily="34" charset="0"/>
                <a:ea typeface="Arial-Rounded" panose="020B0500000000000000" pitchFamily="34" charset="0"/>
                <a:cs typeface="Arial-Rounded" panose="020B0500000000000000" pitchFamily="34" charset="0"/>
              </a:rPr>
              <a:t> do </a:t>
            </a:r>
            <a:r>
              <a:rPr lang="en-US" sz="4400" dirty="0" err="1">
                <a:latin typeface="Arial-Rounded" panose="020B0500000000000000" pitchFamily="34" charset="0"/>
                <a:ea typeface="Arial-Rounded" panose="020B0500000000000000" pitchFamily="34" charset="0"/>
                <a:cs typeface="Arial-Rounded" panose="020B0500000000000000" pitchFamily="34" charset="0"/>
              </a:rPr>
              <a:t>em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7A18F659-A3BA-473D-A1CA-8A9F4D48F756}"/>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5C7641C4-595F-43DB-A7E0-34C1A411A321}"/>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4CEA263A-93EB-4BA1-84C2-1BC319C433DF}"/>
                </a:ext>
              </a:extLst>
            </p:cNvPr>
            <p:cNvSpPr txBox="1"/>
            <p:nvPr/>
          </p:nvSpPr>
          <p:spPr>
            <a:xfrm>
              <a:off x="392973" y="477537"/>
              <a:ext cx="263111" cy="861774"/>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1</a:t>
              </a:r>
            </a:p>
          </p:txBody>
        </p:sp>
      </p:grpSp>
      <p:grpSp>
        <p:nvGrpSpPr>
          <p:cNvPr id="15" name="Group 14">
            <a:extLst>
              <a:ext uri="{FF2B5EF4-FFF2-40B4-BE49-F238E27FC236}">
                <a16:creationId xmlns:a16="http://schemas.microsoft.com/office/drawing/2014/main" id="{A14E0053-5C26-4D7B-8D3D-191DDFE5EE5F}"/>
              </a:ext>
            </a:extLst>
          </p:cNvPr>
          <p:cNvGrpSpPr/>
          <p:nvPr/>
        </p:nvGrpSpPr>
        <p:grpSpPr>
          <a:xfrm>
            <a:off x="3154270" y="1874221"/>
            <a:ext cx="2896735" cy="2644313"/>
            <a:chOff x="7988690" y="1231145"/>
            <a:chExt cx="1699444" cy="1551354"/>
          </a:xfrm>
        </p:grpSpPr>
        <p:sp>
          <p:nvSpPr>
            <p:cNvPr id="50" name="Rectangle: Rounded Corners 49">
              <a:extLst>
                <a:ext uri="{FF2B5EF4-FFF2-40B4-BE49-F238E27FC236}">
                  <a16:creationId xmlns:a16="http://schemas.microsoft.com/office/drawing/2014/main" id="{FEBA416F-28AE-43EE-A8CD-477A0DCA9466}"/>
                </a:ext>
              </a:extLst>
            </p:cNvPr>
            <p:cNvSpPr/>
            <p:nvPr/>
          </p:nvSpPr>
          <p:spPr>
            <a:xfrm>
              <a:off x="7988690" y="1231145"/>
              <a:ext cx="1699444" cy="1551354"/>
            </a:xfrm>
            <a:prstGeom prst="roundRect">
              <a:avLst>
                <a:gd name="adj" fmla="val 9399"/>
              </a:avLst>
            </a:prstGeom>
            <a:solidFill>
              <a:srgbClr val="7BB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Graphical user interface, application, website&#10;&#10;Description automatically generated">
              <a:extLst>
                <a:ext uri="{FF2B5EF4-FFF2-40B4-BE49-F238E27FC236}">
                  <a16:creationId xmlns:a16="http://schemas.microsoft.com/office/drawing/2014/main" id="{7307D614-FA4E-4795-AF04-044CE01775E8}"/>
                </a:ext>
              </a:extLst>
            </p:cNvPr>
            <p:cNvPicPr>
              <a:picLocks noChangeAspect="1"/>
            </p:cNvPicPr>
            <p:nvPr/>
          </p:nvPicPr>
          <p:blipFill>
            <a:blip r:embed="rId3">
              <a:extLst>
                <a:ext uri="{28A0092B-C50C-407E-A947-70E740481C1C}">
                  <a14:useLocalDpi xmlns:a14="http://schemas.microsoft.com/office/drawing/2010/main" val="0"/>
                </a:ext>
              </a:extLst>
            </a:blip>
            <a:srcRect l="55586" t="40598" r="11811" b="39184"/>
            <a:stretch>
              <a:fillRect/>
            </a:stretch>
          </p:blipFill>
          <p:spPr>
            <a:xfrm>
              <a:off x="8041866" y="1312324"/>
              <a:ext cx="1593091" cy="1386519"/>
            </a:xfrm>
            <a:custGeom>
              <a:avLst/>
              <a:gdLst>
                <a:gd name="connsiteX0" fmla="*/ 144434 w 1593091"/>
                <a:gd name="connsiteY0" fmla="*/ 0 h 1386519"/>
                <a:gd name="connsiteX1" fmla="*/ 1448657 w 1593091"/>
                <a:gd name="connsiteY1" fmla="*/ 0 h 1386519"/>
                <a:gd name="connsiteX2" fmla="*/ 1593091 w 1593091"/>
                <a:gd name="connsiteY2" fmla="*/ 144434 h 1386519"/>
                <a:gd name="connsiteX3" fmla="*/ 1593091 w 1593091"/>
                <a:gd name="connsiteY3" fmla="*/ 1242085 h 1386519"/>
                <a:gd name="connsiteX4" fmla="*/ 1448657 w 1593091"/>
                <a:gd name="connsiteY4" fmla="*/ 1386519 h 1386519"/>
                <a:gd name="connsiteX5" fmla="*/ 144434 w 1593091"/>
                <a:gd name="connsiteY5" fmla="*/ 1386519 h 1386519"/>
                <a:gd name="connsiteX6" fmla="*/ 0 w 1593091"/>
                <a:gd name="connsiteY6" fmla="*/ 1242085 h 1386519"/>
                <a:gd name="connsiteX7" fmla="*/ 0 w 1593091"/>
                <a:gd name="connsiteY7" fmla="*/ 144434 h 1386519"/>
                <a:gd name="connsiteX8" fmla="*/ 144434 w 1593091"/>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91" h="1386519">
                  <a:moveTo>
                    <a:pt x="144434" y="0"/>
                  </a:moveTo>
                  <a:lnTo>
                    <a:pt x="1448657" y="0"/>
                  </a:lnTo>
                  <a:cubicBezTo>
                    <a:pt x="1528426" y="0"/>
                    <a:pt x="1593091" y="64665"/>
                    <a:pt x="1593091" y="144434"/>
                  </a:cubicBezTo>
                  <a:lnTo>
                    <a:pt x="1593091" y="1242085"/>
                  </a:lnTo>
                  <a:cubicBezTo>
                    <a:pt x="1593091" y="1321854"/>
                    <a:pt x="1528426" y="1386519"/>
                    <a:pt x="1448657"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13" name="Group 12">
            <a:extLst>
              <a:ext uri="{FF2B5EF4-FFF2-40B4-BE49-F238E27FC236}">
                <a16:creationId xmlns:a16="http://schemas.microsoft.com/office/drawing/2014/main" id="{DC8B7B4B-849B-4853-89C7-BB674D00B923}"/>
              </a:ext>
            </a:extLst>
          </p:cNvPr>
          <p:cNvGrpSpPr/>
          <p:nvPr/>
        </p:nvGrpSpPr>
        <p:grpSpPr>
          <a:xfrm>
            <a:off x="167545" y="1874221"/>
            <a:ext cx="2896735" cy="2644313"/>
            <a:chOff x="1443004" y="2355930"/>
            <a:chExt cx="1699444" cy="1551354"/>
          </a:xfrm>
        </p:grpSpPr>
        <p:sp>
          <p:nvSpPr>
            <p:cNvPr id="49" name="Rectangle: Rounded Corners 48">
              <a:extLst>
                <a:ext uri="{FF2B5EF4-FFF2-40B4-BE49-F238E27FC236}">
                  <a16:creationId xmlns:a16="http://schemas.microsoft.com/office/drawing/2014/main" id="{4DD6AF5C-883D-4406-9B07-DBB830F3CE73}"/>
                </a:ext>
              </a:extLst>
            </p:cNvPr>
            <p:cNvSpPr/>
            <p:nvPr/>
          </p:nvSpPr>
          <p:spPr>
            <a:xfrm>
              <a:off x="1443004" y="2355930"/>
              <a:ext cx="1699444" cy="1551354"/>
            </a:xfrm>
            <a:prstGeom prst="roundRect">
              <a:avLst>
                <a:gd name="adj" fmla="val 9399"/>
              </a:avLst>
            </a:prstGeom>
            <a:solidFill>
              <a:srgbClr val="04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Graphical user interface, application, website&#10;&#10;Description automatically generated">
              <a:extLst>
                <a:ext uri="{FF2B5EF4-FFF2-40B4-BE49-F238E27FC236}">
                  <a16:creationId xmlns:a16="http://schemas.microsoft.com/office/drawing/2014/main" id="{EE8D282D-8590-4939-9682-71C89782F6CF}"/>
                </a:ext>
              </a:extLst>
            </p:cNvPr>
            <p:cNvPicPr>
              <a:picLocks noChangeAspect="1"/>
            </p:cNvPicPr>
            <p:nvPr/>
          </p:nvPicPr>
          <p:blipFill>
            <a:blip r:embed="rId3">
              <a:extLst>
                <a:ext uri="{28A0092B-C50C-407E-A947-70E740481C1C}">
                  <a14:useLocalDpi xmlns:a14="http://schemas.microsoft.com/office/drawing/2010/main" val="0"/>
                </a:ext>
              </a:extLst>
            </a:blip>
            <a:srcRect l="16696" t="40610" r="50701" b="39173"/>
            <a:stretch>
              <a:fillRect/>
            </a:stretch>
          </p:blipFill>
          <p:spPr>
            <a:xfrm>
              <a:off x="1496181" y="2438347"/>
              <a:ext cx="1593091" cy="1386519"/>
            </a:xfrm>
            <a:custGeom>
              <a:avLst/>
              <a:gdLst>
                <a:gd name="connsiteX0" fmla="*/ 144434 w 1593091"/>
                <a:gd name="connsiteY0" fmla="*/ 0 h 1386519"/>
                <a:gd name="connsiteX1" fmla="*/ 1448657 w 1593091"/>
                <a:gd name="connsiteY1" fmla="*/ 0 h 1386519"/>
                <a:gd name="connsiteX2" fmla="*/ 1593091 w 1593091"/>
                <a:gd name="connsiteY2" fmla="*/ 144434 h 1386519"/>
                <a:gd name="connsiteX3" fmla="*/ 1593091 w 1593091"/>
                <a:gd name="connsiteY3" fmla="*/ 1242085 h 1386519"/>
                <a:gd name="connsiteX4" fmla="*/ 1448657 w 1593091"/>
                <a:gd name="connsiteY4" fmla="*/ 1386519 h 1386519"/>
                <a:gd name="connsiteX5" fmla="*/ 144434 w 1593091"/>
                <a:gd name="connsiteY5" fmla="*/ 1386519 h 1386519"/>
                <a:gd name="connsiteX6" fmla="*/ 0 w 1593091"/>
                <a:gd name="connsiteY6" fmla="*/ 1242085 h 1386519"/>
                <a:gd name="connsiteX7" fmla="*/ 0 w 1593091"/>
                <a:gd name="connsiteY7" fmla="*/ 144434 h 1386519"/>
                <a:gd name="connsiteX8" fmla="*/ 144434 w 1593091"/>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91" h="1386519">
                  <a:moveTo>
                    <a:pt x="144434" y="0"/>
                  </a:moveTo>
                  <a:lnTo>
                    <a:pt x="1448657" y="0"/>
                  </a:lnTo>
                  <a:cubicBezTo>
                    <a:pt x="1528426" y="0"/>
                    <a:pt x="1593091" y="64665"/>
                    <a:pt x="1593091" y="144434"/>
                  </a:cubicBezTo>
                  <a:lnTo>
                    <a:pt x="1593091" y="1242085"/>
                  </a:lnTo>
                  <a:cubicBezTo>
                    <a:pt x="1593091" y="1321854"/>
                    <a:pt x="1528426" y="1386519"/>
                    <a:pt x="1448657"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21" name="Group 20">
            <a:extLst>
              <a:ext uri="{FF2B5EF4-FFF2-40B4-BE49-F238E27FC236}">
                <a16:creationId xmlns:a16="http://schemas.microsoft.com/office/drawing/2014/main" id="{B5316E8C-D715-4AFA-B6DA-13F5A7B95B90}"/>
              </a:ext>
            </a:extLst>
          </p:cNvPr>
          <p:cNvGrpSpPr/>
          <p:nvPr/>
        </p:nvGrpSpPr>
        <p:grpSpPr>
          <a:xfrm>
            <a:off x="9127720" y="1874221"/>
            <a:ext cx="2896735" cy="2644313"/>
            <a:chOff x="9165807" y="2782499"/>
            <a:chExt cx="1699444" cy="1551354"/>
          </a:xfrm>
        </p:grpSpPr>
        <p:sp>
          <p:nvSpPr>
            <p:cNvPr id="52" name="Rectangle: Rounded Corners 51">
              <a:extLst>
                <a:ext uri="{FF2B5EF4-FFF2-40B4-BE49-F238E27FC236}">
                  <a16:creationId xmlns:a16="http://schemas.microsoft.com/office/drawing/2014/main" id="{079962AC-5F14-4970-BB16-01DC8455BDFD}"/>
                </a:ext>
              </a:extLst>
            </p:cNvPr>
            <p:cNvSpPr/>
            <p:nvPr/>
          </p:nvSpPr>
          <p:spPr>
            <a:xfrm>
              <a:off x="9165807" y="2782499"/>
              <a:ext cx="1699444" cy="1551354"/>
            </a:xfrm>
            <a:prstGeom prst="roundRect">
              <a:avLst>
                <a:gd name="adj" fmla="val 9399"/>
              </a:avLst>
            </a:prstGeom>
            <a:solidFill>
              <a:srgbClr val="FFBF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Graphical user interface, application, website&#10;&#10;Description automatically generated">
              <a:extLst>
                <a:ext uri="{FF2B5EF4-FFF2-40B4-BE49-F238E27FC236}">
                  <a16:creationId xmlns:a16="http://schemas.microsoft.com/office/drawing/2014/main" id="{EF227DB1-34DD-4B0C-B81D-D5B8B8F4A493}"/>
                </a:ext>
              </a:extLst>
            </p:cNvPr>
            <p:cNvPicPr>
              <a:picLocks noChangeAspect="1"/>
            </p:cNvPicPr>
            <p:nvPr/>
          </p:nvPicPr>
          <p:blipFill>
            <a:blip r:embed="rId3">
              <a:extLst>
                <a:ext uri="{28A0092B-C50C-407E-A947-70E740481C1C}">
                  <a14:useLocalDpi xmlns:a14="http://schemas.microsoft.com/office/drawing/2010/main" val="0"/>
                </a:ext>
              </a:extLst>
            </a:blip>
            <a:srcRect l="55586" t="67988" r="11811" b="11795"/>
            <a:stretch>
              <a:fillRect/>
            </a:stretch>
          </p:blipFill>
          <p:spPr>
            <a:xfrm>
              <a:off x="9218983" y="2864916"/>
              <a:ext cx="1593091" cy="1386519"/>
            </a:xfrm>
            <a:custGeom>
              <a:avLst/>
              <a:gdLst>
                <a:gd name="connsiteX0" fmla="*/ 144434 w 1593091"/>
                <a:gd name="connsiteY0" fmla="*/ 0 h 1386519"/>
                <a:gd name="connsiteX1" fmla="*/ 1448657 w 1593091"/>
                <a:gd name="connsiteY1" fmla="*/ 0 h 1386519"/>
                <a:gd name="connsiteX2" fmla="*/ 1593091 w 1593091"/>
                <a:gd name="connsiteY2" fmla="*/ 144434 h 1386519"/>
                <a:gd name="connsiteX3" fmla="*/ 1593091 w 1593091"/>
                <a:gd name="connsiteY3" fmla="*/ 1242085 h 1386519"/>
                <a:gd name="connsiteX4" fmla="*/ 1448657 w 1593091"/>
                <a:gd name="connsiteY4" fmla="*/ 1386519 h 1386519"/>
                <a:gd name="connsiteX5" fmla="*/ 144434 w 1593091"/>
                <a:gd name="connsiteY5" fmla="*/ 1386519 h 1386519"/>
                <a:gd name="connsiteX6" fmla="*/ 0 w 1593091"/>
                <a:gd name="connsiteY6" fmla="*/ 1242085 h 1386519"/>
                <a:gd name="connsiteX7" fmla="*/ 0 w 1593091"/>
                <a:gd name="connsiteY7" fmla="*/ 144434 h 1386519"/>
                <a:gd name="connsiteX8" fmla="*/ 144434 w 1593091"/>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91" h="1386519">
                  <a:moveTo>
                    <a:pt x="144434" y="0"/>
                  </a:moveTo>
                  <a:lnTo>
                    <a:pt x="1448657" y="0"/>
                  </a:lnTo>
                  <a:cubicBezTo>
                    <a:pt x="1528426" y="0"/>
                    <a:pt x="1593091" y="64665"/>
                    <a:pt x="1593091" y="144434"/>
                  </a:cubicBezTo>
                  <a:lnTo>
                    <a:pt x="1593091" y="1242085"/>
                  </a:lnTo>
                  <a:cubicBezTo>
                    <a:pt x="1593091" y="1321854"/>
                    <a:pt x="1528426" y="1386519"/>
                    <a:pt x="1448657"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20" name="Group 19">
            <a:extLst>
              <a:ext uri="{FF2B5EF4-FFF2-40B4-BE49-F238E27FC236}">
                <a16:creationId xmlns:a16="http://schemas.microsoft.com/office/drawing/2014/main" id="{FC656DB5-237A-4728-9E6D-761C53AE8259}"/>
              </a:ext>
            </a:extLst>
          </p:cNvPr>
          <p:cNvGrpSpPr/>
          <p:nvPr/>
        </p:nvGrpSpPr>
        <p:grpSpPr>
          <a:xfrm>
            <a:off x="6140995" y="1874221"/>
            <a:ext cx="2896735" cy="2644313"/>
            <a:chOff x="6799994" y="3453003"/>
            <a:chExt cx="1699444" cy="1551354"/>
          </a:xfrm>
        </p:grpSpPr>
        <p:sp>
          <p:nvSpPr>
            <p:cNvPr id="51" name="Rectangle: Rounded Corners 50">
              <a:extLst>
                <a:ext uri="{FF2B5EF4-FFF2-40B4-BE49-F238E27FC236}">
                  <a16:creationId xmlns:a16="http://schemas.microsoft.com/office/drawing/2014/main" id="{C8D3EEF2-94E1-4F14-A3C4-CEF6A1CA6E59}"/>
                </a:ext>
              </a:extLst>
            </p:cNvPr>
            <p:cNvSpPr/>
            <p:nvPr/>
          </p:nvSpPr>
          <p:spPr>
            <a:xfrm>
              <a:off x="6799994" y="3453003"/>
              <a:ext cx="1699444" cy="1551354"/>
            </a:xfrm>
            <a:prstGeom prst="roundRect">
              <a:avLst>
                <a:gd name="adj" fmla="val 9399"/>
              </a:avLst>
            </a:prstGeom>
            <a:solidFill>
              <a:srgbClr val="F6A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Graphical user interface, application, website&#10;&#10;Description automatically generated">
              <a:extLst>
                <a:ext uri="{FF2B5EF4-FFF2-40B4-BE49-F238E27FC236}">
                  <a16:creationId xmlns:a16="http://schemas.microsoft.com/office/drawing/2014/main" id="{BF1342B5-C91B-44F7-B9B9-973796D04747}"/>
                </a:ext>
              </a:extLst>
            </p:cNvPr>
            <p:cNvPicPr>
              <a:picLocks noChangeAspect="1"/>
            </p:cNvPicPr>
            <p:nvPr/>
          </p:nvPicPr>
          <p:blipFill>
            <a:blip r:embed="rId3">
              <a:extLst>
                <a:ext uri="{28A0092B-C50C-407E-A947-70E740481C1C}">
                  <a14:useLocalDpi xmlns:a14="http://schemas.microsoft.com/office/drawing/2010/main" val="0"/>
                </a:ext>
              </a:extLst>
            </a:blip>
            <a:srcRect l="16696" t="67999" r="50701" b="11783"/>
            <a:stretch>
              <a:fillRect/>
            </a:stretch>
          </p:blipFill>
          <p:spPr>
            <a:xfrm>
              <a:off x="6853170" y="3536380"/>
              <a:ext cx="1593091" cy="1386519"/>
            </a:xfrm>
            <a:custGeom>
              <a:avLst/>
              <a:gdLst>
                <a:gd name="connsiteX0" fmla="*/ 144434 w 1593091"/>
                <a:gd name="connsiteY0" fmla="*/ 0 h 1386519"/>
                <a:gd name="connsiteX1" fmla="*/ 1448657 w 1593091"/>
                <a:gd name="connsiteY1" fmla="*/ 0 h 1386519"/>
                <a:gd name="connsiteX2" fmla="*/ 1593091 w 1593091"/>
                <a:gd name="connsiteY2" fmla="*/ 144434 h 1386519"/>
                <a:gd name="connsiteX3" fmla="*/ 1593091 w 1593091"/>
                <a:gd name="connsiteY3" fmla="*/ 1242085 h 1386519"/>
                <a:gd name="connsiteX4" fmla="*/ 1448657 w 1593091"/>
                <a:gd name="connsiteY4" fmla="*/ 1386519 h 1386519"/>
                <a:gd name="connsiteX5" fmla="*/ 144434 w 1593091"/>
                <a:gd name="connsiteY5" fmla="*/ 1386519 h 1386519"/>
                <a:gd name="connsiteX6" fmla="*/ 0 w 1593091"/>
                <a:gd name="connsiteY6" fmla="*/ 1242085 h 1386519"/>
                <a:gd name="connsiteX7" fmla="*/ 0 w 1593091"/>
                <a:gd name="connsiteY7" fmla="*/ 144434 h 1386519"/>
                <a:gd name="connsiteX8" fmla="*/ 144434 w 1593091"/>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91" h="1386519">
                  <a:moveTo>
                    <a:pt x="144434" y="0"/>
                  </a:moveTo>
                  <a:lnTo>
                    <a:pt x="1448657" y="0"/>
                  </a:lnTo>
                  <a:cubicBezTo>
                    <a:pt x="1528426" y="0"/>
                    <a:pt x="1593091" y="64665"/>
                    <a:pt x="1593091" y="144434"/>
                  </a:cubicBezTo>
                  <a:lnTo>
                    <a:pt x="1593091" y="1242085"/>
                  </a:lnTo>
                  <a:cubicBezTo>
                    <a:pt x="1593091" y="1321854"/>
                    <a:pt x="1528426" y="1386519"/>
                    <a:pt x="1448657"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61" name="Group 60">
            <a:extLst>
              <a:ext uri="{FF2B5EF4-FFF2-40B4-BE49-F238E27FC236}">
                <a16:creationId xmlns:a16="http://schemas.microsoft.com/office/drawing/2014/main" id="{46918816-66A6-4805-8830-235A48BC7B99}"/>
              </a:ext>
            </a:extLst>
          </p:cNvPr>
          <p:cNvGrpSpPr/>
          <p:nvPr/>
        </p:nvGrpSpPr>
        <p:grpSpPr>
          <a:xfrm>
            <a:off x="166794" y="4768672"/>
            <a:ext cx="2897485" cy="1737584"/>
            <a:chOff x="2739809" y="3047185"/>
            <a:chExt cx="1101032" cy="1100747"/>
          </a:xfrm>
        </p:grpSpPr>
        <p:grpSp>
          <p:nvGrpSpPr>
            <p:cNvPr id="62" name="10">
              <a:extLst>
                <a:ext uri="{FF2B5EF4-FFF2-40B4-BE49-F238E27FC236}">
                  <a16:creationId xmlns:a16="http://schemas.microsoft.com/office/drawing/2014/main" id="{7209B588-0B5D-48CA-80B6-C4EAE34BF0F7}"/>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64" name="12">
                <a:extLst>
                  <a:ext uri="{FF2B5EF4-FFF2-40B4-BE49-F238E27FC236}">
                    <a16:creationId xmlns:a16="http://schemas.microsoft.com/office/drawing/2014/main" id="{2FEB561A-FE4A-4577-9FB7-4DEE9568A9F4}"/>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65" name="13">
                <a:extLst>
                  <a:ext uri="{FF2B5EF4-FFF2-40B4-BE49-F238E27FC236}">
                    <a16:creationId xmlns:a16="http://schemas.microsoft.com/office/drawing/2014/main" id="{7C722E12-BF60-4213-8066-58EE13EAC072}"/>
                  </a:ext>
                </a:extLst>
              </p:cNvPr>
              <p:cNvSpPr/>
              <p:nvPr/>
            </p:nvSpPr>
            <p:spPr>
              <a:xfrm>
                <a:off x="5563107" y="2031103"/>
                <a:ext cx="1322131" cy="1258530"/>
              </a:xfrm>
              <a:prstGeom prst="roundRect">
                <a:avLst/>
              </a:prstGeom>
              <a:solidFill>
                <a:srgbClr val="00BFF5"/>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63" name="TextBox 18">
              <a:extLst>
                <a:ext uri="{FF2B5EF4-FFF2-40B4-BE49-F238E27FC236}">
                  <a16:creationId xmlns:a16="http://schemas.microsoft.com/office/drawing/2014/main" id="{693C6DF4-EFF3-4539-AC8A-D1E9B9C54B91}"/>
                </a:ext>
              </a:extLst>
            </p:cNvPr>
            <p:cNvSpPr txBox="1"/>
            <p:nvPr/>
          </p:nvSpPr>
          <p:spPr>
            <a:xfrm>
              <a:off x="2739809" y="3188968"/>
              <a:ext cx="1100747" cy="841293"/>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500"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a:t>
              </a:r>
              <a:r>
                <a:rPr lang="en-US" altLang="zh-CN" sz="3500"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ôi</a:t>
              </a:r>
              <a:r>
                <a:rPr lang="en-US" altLang="zh-CN" sz="3500"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500"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altLang="zh-CN" sz="3500"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500"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altLang="zh-CN" sz="3500"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500"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bạn</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5" name="Straight Connector 24">
            <a:extLst>
              <a:ext uri="{FF2B5EF4-FFF2-40B4-BE49-F238E27FC236}">
                <a16:creationId xmlns:a16="http://schemas.microsoft.com/office/drawing/2014/main" id="{5BF2A280-F855-4479-816D-482969BBC0D3}"/>
              </a:ext>
            </a:extLst>
          </p:cNvPr>
          <p:cNvCxnSpPr>
            <a:cxnSpLocks/>
          </p:cNvCxnSpPr>
          <p:nvPr/>
        </p:nvCxnSpPr>
        <p:spPr>
          <a:xfrm>
            <a:off x="4603388" y="4454636"/>
            <a:ext cx="0" cy="535709"/>
          </a:xfrm>
          <a:prstGeom prst="line">
            <a:avLst/>
          </a:prstGeom>
          <a:ln w="28575">
            <a:solidFill>
              <a:srgbClr val="7BBD52"/>
            </a:solidFill>
            <a:prstDash val="sys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A28D8E92-379A-48AA-AB2B-1B8AFFE20D1C}"/>
              </a:ext>
            </a:extLst>
          </p:cNvPr>
          <p:cNvGrpSpPr/>
          <p:nvPr/>
        </p:nvGrpSpPr>
        <p:grpSpPr>
          <a:xfrm>
            <a:off x="3154270" y="4768672"/>
            <a:ext cx="2897485" cy="1737584"/>
            <a:chOff x="2739809" y="3047185"/>
            <a:chExt cx="1101032" cy="1100747"/>
          </a:xfrm>
        </p:grpSpPr>
        <p:grpSp>
          <p:nvGrpSpPr>
            <p:cNvPr id="27" name="10">
              <a:extLst>
                <a:ext uri="{FF2B5EF4-FFF2-40B4-BE49-F238E27FC236}">
                  <a16:creationId xmlns:a16="http://schemas.microsoft.com/office/drawing/2014/main" id="{93ACDBCD-45E1-4CC3-974D-EE138A18BAA3}"/>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29" name="12">
                <a:extLst>
                  <a:ext uri="{FF2B5EF4-FFF2-40B4-BE49-F238E27FC236}">
                    <a16:creationId xmlns:a16="http://schemas.microsoft.com/office/drawing/2014/main" id="{890097DC-973D-44E1-82BD-6C932BD29AFD}"/>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30" name="13">
                <a:extLst>
                  <a:ext uri="{FF2B5EF4-FFF2-40B4-BE49-F238E27FC236}">
                    <a16:creationId xmlns:a16="http://schemas.microsoft.com/office/drawing/2014/main" id="{CE2ED2F2-3681-43B5-80E3-9CF31BDB2388}"/>
                  </a:ext>
                </a:extLst>
              </p:cNvPr>
              <p:cNvSpPr/>
              <p:nvPr/>
            </p:nvSpPr>
            <p:spPr>
              <a:xfrm>
                <a:off x="5563107" y="2031103"/>
                <a:ext cx="1322131" cy="1258530"/>
              </a:xfrm>
              <a:prstGeom prst="roundRect">
                <a:avLst/>
              </a:prstGeom>
              <a:solidFill>
                <a:srgbClr val="7BBD52"/>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28" name="TextBox 18">
              <a:extLst>
                <a:ext uri="{FF2B5EF4-FFF2-40B4-BE49-F238E27FC236}">
                  <a16:creationId xmlns:a16="http://schemas.microsoft.com/office/drawing/2014/main" id="{70644560-2F5F-4A6D-93B8-6D7A772C5FA8}"/>
                </a:ext>
              </a:extLst>
            </p:cNvPr>
            <p:cNvSpPr txBox="1"/>
            <p:nvPr/>
          </p:nvSpPr>
          <p:spPr>
            <a:xfrm>
              <a:off x="2739809" y="3188968"/>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Mái</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ấm</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gia</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đình</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31" name="Straight Connector 30">
            <a:extLst>
              <a:ext uri="{FF2B5EF4-FFF2-40B4-BE49-F238E27FC236}">
                <a16:creationId xmlns:a16="http://schemas.microsoft.com/office/drawing/2014/main" id="{F6149A19-2ACC-486B-93BF-6A546A0A7EBC}"/>
              </a:ext>
            </a:extLst>
          </p:cNvPr>
          <p:cNvCxnSpPr>
            <a:cxnSpLocks/>
          </p:cNvCxnSpPr>
          <p:nvPr/>
        </p:nvCxnSpPr>
        <p:spPr>
          <a:xfrm>
            <a:off x="7590113" y="4454636"/>
            <a:ext cx="0" cy="535709"/>
          </a:xfrm>
          <a:prstGeom prst="line">
            <a:avLst/>
          </a:prstGeom>
          <a:ln w="28575">
            <a:solidFill>
              <a:srgbClr val="F6A1C8"/>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7732BA7-5A5B-430E-8269-58A32C0F43B3}"/>
              </a:ext>
            </a:extLst>
          </p:cNvPr>
          <p:cNvGrpSpPr/>
          <p:nvPr/>
        </p:nvGrpSpPr>
        <p:grpSpPr>
          <a:xfrm>
            <a:off x="6140995" y="4768672"/>
            <a:ext cx="2897485" cy="1737584"/>
            <a:chOff x="2739809" y="3047185"/>
            <a:chExt cx="1101032" cy="1100747"/>
          </a:xfrm>
        </p:grpSpPr>
        <p:grpSp>
          <p:nvGrpSpPr>
            <p:cNvPr id="33" name="10">
              <a:extLst>
                <a:ext uri="{FF2B5EF4-FFF2-40B4-BE49-F238E27FC236}">
                  <a16:creationId xmlns:a16="http://schemas.microsoft.com/office/drawing/2014/main" id="{6DC0159A-F593-474F-A924-DC256B3D4616}"/>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35" name="12">
                <a:extLst>
                  <a:ext uri="{FF2B5EF4-FFF2-40B4-BE49-F238E27FC236}">
                    <a16:creationId xmlns:a16="http://schemas.microsoft.com/office/drawing/2014/main" id="{AF850536-11D8-4E5A-8FF2-23E792D34521}"/>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36" name="13">
                <a:extLst>
                  <a:ext uri="{FF2B5EF4-FFF2-40B4-BE49-F238E27FC236}">
                    <a16:creationId xmlns:a16="http://schemas.microsoft.com/office/drawing/2014/main" id="{87066E96-EE6D-4E03-9EAB-0B803ADE92D4}"/>
                  </a:ext>
                </a:extLst>
              </p:cNvPr>
              <p:cNvSpPr/>
              <p:nvPr/>
            </p:nvSpPr>
            <p:spPr>
              <a:xfrm>
                <a:off x="5563107" y="2031103"/>
                <a:ext cx="1322131" cy="1258530"/>
              </a:xfrm>
              <a:prstGeom prst="roundRect">
                <a:avLst/>
              </a:prstGeom>
              <a:solidFill>
                <a:srgbClr val="F6A1C8"/>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34" name="TextBox 18">
              <a:extLst>
                <a:ext uri="{FF2B5EF4-FFF2-40B4-BE49-F238E27FC236}">
                  <a16:creationId xmlns:a16="http://schemas.microsoft.com/office/drawing/2014/main" id="{670C8900-E3BB-4AC3-94CF-B3013D647B0D}"/>
                </a:ext>
              </a:extLst>
            </p:cNvPr>
            <p:cNvSpPr txBox="1"/>
            <p:nvPr/>
          </p:nvSpPr>
          <p:spPr>
            <a:xfrm>
              <a:off x="2739809" y="3194819"/>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Mái</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mến</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yêu</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37" name="Straight Connector 36">
            <a:extLst>
              <a:ext uri="{FF2B5EF4-FFF2-40B4-BE49-F238E27FC236}">
                <a16:creationId xmlns:a16="http://schemas.microsoft.com/office/drawing/2014/main" id="{6D9AD17A-C77D-48E7-8F89-829E7682497E}"/>
              </a:ext>
            </a:extLst>
          </p:cNvPr>
          <p:cNvCxnSpPr>
            <a:cxnSpLocks/>
          </p:cNvCxnSpPr>
          <p:nvPr/>
        </p:nvCxnSpPr>
        <p:spPr>
          <a:xfrm>
            <a:off x="10576088" y="4454636"/>
            <a:ext cx="0" cy="535709"/>
          </a:xfrm>
          <a:prstGeom prst="line">
            <a:avLst/>
          </a:prstGeom>
          <a:ln w="28575">
            <a:solidFill>
              <a:srgbClr val="FFBF0C"/>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663189F-BADA-4323-AFB4-5760D35C79C3}"/>
              </a:ext>
            </a:extLst>
          </p:cNvPr>
          <p:cNvGrpSpPr/>
          <p:nvPr/>
        </p:nvGrpSpPr>
        <p:grpSpPr>
          <a:xfrm>
            <a:off x="9126970" y="4768672"/>
            <a:ext cx="2897485" cy="1737584"/>
            <a:chOff x="2739809" y="3047185"/>
            <a:chExt cx="1101032" cy="1100747"/>
          </a:xfrm>
        </p:grpSpPr>
        <p:grpSp>
          <p:nvGrpSpPr>
            <p:cNvPr id="39" name="10">
              <a:extLst>
                <a:ext uri="{FF2B5EF4-FFF2-40B4-BE49-F238E27FC236}">
                  <a16:creationId xmlns:a16="http://schemas.microsoft.com/office/drawing/2014/main" id="{92EE8670-D469-49BF-BF24-3AC3B5EDD2F7}"/>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41" name="12">
                <a:extLst>
                  <a:ext uri="{FF2B5EF4-FFF2-40B4-BE49-F238E27FC236}">
                    <a16:creationId xmlns:a16="http://schemas.microsoft.com/office/drawing/2014/main" id="{F5181362-6E73-4A14-9792-5CF4D3417A09}"/>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42" name="13">
                <a:extLst>
                  <a:ext uri="{FF2B5EF4-FFF2-40B4-BE49-F238E27FC236}">
                    <a16:creationId xmlns:a16="http://schemas.microsoft.com/office/drawing/2014/main" id="{253350FA-FBD0-495E-95AF-4E99AFEFFD71}"/>
                  </a:ext>
                </a:extLst>
              </p:cNvPr>
              <p:cNvSpPr/>
              <p:nvPr/>
            </p:nvSpPr>
            <p:spPr>
              <a:xfrm>
                <a:off x="5563107" y="2031103"/>
                <a:ext cx="1322131" cy="1258530"/>
              </a:xfrm>
              <a:prstGeom prst="roundRect">
                <a:avLst/>
              </a:prstGeom>
              <a:solidFill>
                <a:srgbClr val="FFBF0C"/>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40" name="TextBox 18">
              <a:extLst>
                <a:ext uri="{FF2B5EF4-FFF2-40B4-BE49-F238E27FC236}">
                  <a16:creationId xmlns:a16="http://schemas.microsoft.com/office/drawing/2014/main" id="{3FA108A9-E348-4417-8A63-A2BC5D368046}"/>
                </a:ext>
              </a:extLst>
            </p:cNvPr>
            <p:cNvSpPr txBox="1"/>
            <p:nvPr/>
          </p:nvSpPr>
          <p:spPr>
            <a:xfrm>
              <a:off x="2739809" y="3194819"/>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500"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500"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500"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500"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500"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altLang="zh-CN" sz="3500"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altLang="zh-CN" sz="3500"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biết</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fill="hold"/>
                                        <p:tgtEl>
                                          <p:spTgt spid="13"/>
                                        </p:tgtEl>
                                        <p:attrNameLst>
                                          <p:attrName>ppt_x</p:attrName>
                                        </p:attrNameLst>
                                      </p:cBhvr>
                                      <p:tavLst>
                                        <p:tav tm="0">
                                          <p:val>
                                            <p:strVal val="#ppt_x"/>
                                          </p:val>
                                        </p:tav>
                                        <p:tav tm="100000">
                                          <p:val>
                                            <p:strVal val="#ppt_x"/>
                                          </p:val>
                                        </p:tav>
                                      </p:tavLst>
                                    </p:anim>
                                    <p:anim calcmode="lin" valueType="num">
                                      <p:cBhvr additive="base">
                                        <p:cTn id="19" dur="10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1000" fill="hold"/>
                                        <p:tgtEl>
                                          <p:spTgt spid="20"/>
                                        </p:tgtEl>
                                        <p:attrNameLst>
                                          <p:attrName>ppt_x</p:attrName>
                                        </p:attrNameLst>
                                      </p:cBhvr>
                                      <p:tavLst>
                                        <p:tav tm="0">
                                          <p:val>
                                            <p:strVal val="#ppt_x"/>
                                          </p:val>
                                        </p:tav>
                                        <p:tav tm="100000">
                                          <p:val>
                                            <p:strVal val="#ppt_x"/>
                                          </p:val>
                                        </p:tav>
                                      </p:tavLst>
                                    </p:anim>
                                    <p:anim calcmode="lin" valueType="num">
                                      <p:cBhvr additive="base">
                                        <p:cTn id="29" dur="10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up)">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up)">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up)">
                                      <p:cBhvr>
                                        <p:cTn id="57" dur="500"/>
                                        <p:tgtEl>
                                          <p:spTgt spid="31"/>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up)">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childTnLst>
                          </p:cTn>
                        </p:par>
                        <p:par>
                          <p:cTn id="67" fill="hold">
                            <p:stCondLst>
                              <p:cond delay="500"/>
                            </p:stCondLst>
                            <p:childTnLst>
                              <p:par>
                                <p:cTn id="68" presetID="22" presetClass="entr" presetSubtype="1"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up)">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2749E2-CD50-4197-8997-28A45BB8B585}"/>
              </a:ext>
            </a:extLst>
          </p:cNvPr>
          <p:cNvCxnSpPr>
            <a:cxnSpLocks/>
          </p:cNvCxnSpPr>
          <p:nvPr/>
        </p:nvCxnSpPr>
        <p:spPr>
          <a:xfrm>
            <a:off x="2160439" y="4454636"/>
            <a:ext cx="0" cy="535709"/>
          </a:xfrm>
          <a:prstGeom prst="line">
            <a:avLst/>
          </a:prstGeom>
          <a:ln w="28575">
            <a:solidFill>
              <a:srgbClr val="F55920"/>
            </a:solidFill>
            <a:prstDash val="sysDot"/>
          </a:ln>
        </p:spPr>
        <p:style>
          <a:lnRef idx="1">
            <a:schemeClr val="accent1"/>
          </a:lnRef>
          <a:fillRef idx="0">
            <a:schemeClr val="accent1"/>
          </a:fillRef>
          <a:effectRef idx="0">
            <a:schemeClr val="accent1"/>
          </a:effectRef>
          <a:fontRef idx="minor">
            <a:schemeClr val="tx1"/>
          </a:fontRef>
        </p:style>
      </p:cxnSp>
      <p:sp>
        <p:nvSpPr>
          <p:cNvPr id="14" name="8">
            <a:extLst>
              <a:ext uri="{FF2B5EF4-FFF2-40B4-BE49-F238E27FC236}">
                <a16:creationId xmlns:a16="http://schemas.microsoft.com/office/drawing/2014/main" id="{89C0678B-AAA5-473B-96A2-41F8F8CFE538}"/>
              </a:ext>
            </a:extLst>
          </p:cNvPr>
          <p:cNvSpPr/>
          <p:nvPr/>
        </p:nvSpPr>
        <p:spPr>
          <a:xfrm>
            <a:off x="867221" y="330993"/>
            <a:ext cx="11063151" cy="1446550"/>
          </a:xfrm>
          <a:prstGeom prst="rect">
            <a:avLst/>
          </a:prstGeom>
        </p:spPr>
        <p:txBody>
          <a:bodyPr wrap="square">
            <a:spAutoFit/>
          </a:bodyPr>
          <a:lstStyle/>
          <a:p>
            <a:pPr algn="just"/>
            <a:r>
              <a:rPr lang="en-US" sz="4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phù</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chủ</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lí</a:t>
            </a:r>
            <a:r>
              <a:rPr lang="en-US" sz="4400" dirty="0">
                <a:latin typeface="Arial-Rounded" panose="020B0500000000000000" pitchFamily="34" charset="0"/>
                <a:ea typeface="Arial-Rounded" panose="020B0500000000000000" pitchFamily="34" charset="0"/>
                <a:cs typeface="Arial-Rounded" panose="020B0500000000000000" pitchFamily="34" charset="0"/>
              </a:rPr>
              <a:t> do </a:t>
            </a:r>
            <a:r>
              <a:rPr lang="en-US" sz="4400" dirty="0" err="1">
                <a:latin typeface="Arial-Rounded" panose="020B0500000000000000" pitchFamily="34" charset="0"/>
                <a:ea typeface="Arial-Rounded" panose="020B0500000000000000" pitchFamily="34" charset="0"/>
                <a:cs typeface="Arial-Rounded" panose="020B0500000000000000" pitchFamily="34" charset="0"/>
              </a:rPr>
              <a:t>em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7A18F659-A3BA-473D-A1CA-8A9F4D48F756}"/>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5C7641C4-595F-43DB-A7E0-34C1A411A321}"/>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4CEA263A-93EB-4BA1-84C2-1BC319C433DF}"/>
                </a:ext>
              </a:extLst>
            </p:cNvPr>
            <p:cNvSpPr txBox="1"/>
            <p:nvPr/>
          </p:nvSpPr>
          <p:spPr>
            <a:xfrm>
              <a:off x="392973" y="477537"/>
              <a:ext cx="263111" cy="861774"/>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1</a:t>
              </a:r>
            </a:p>
          </p:txBody>
        </p:sp>
      </p:grpSp>
      <p:grpSp>
        <p:nvGrpSpPr>
          <p:cNvPr id="61" name="Group 60">
            <a:extLst>
              <a:ext uri="{FF2B5EF4-FFF2-40B4-BE49-F238E27FC236}">
                <a16:creationId xmlns:a16="http://schemas.microsoft.com/office/drawing/2014/main" id="{46918816-66A6-4805-8830-235A48BC7B99}"/>
              </a:ext>
            </a:extLst>
          </p:cNvPr>
          <p:cNvGrpSpPr/>
          <p:nvPr/>
        </p:nvGrpSpPr>
        <p:grpSpPr>
          <a:xfrm>
            <a:off x="711321" y="4768672"/>
            <a:ext cx="2897485" cy="1737584"/>
            <a:chOff x="2739809" y="3047185"/>
            <a:chExt cx="1101032" cy="1100747"/>
          </a:xfrm>
        </p:grpSpPr>
        <p:grpSp>
          <p:nvGrpSpPr>
            <p:cNvPr id="62" name="10">
              <a:extLst>
                <a:ext uri="{FF2B5EF4-FFF2-40B4-BE49-F238E27FC236}">
                  <a16:creationId xmlns:a16="http://schemas.microsoft.com/office/drawing/2014/main" id="{7209B588-0B5D-48CA-80B6-C4EAE34BF0F7}"/>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64" name="12">
                <a:extLst>
                  <a:ext uri="{FF2B5EF4-FFF2-40B4-BE49-F238E27FC236}">
                    <a16:creationId xmlns:a16="http://schemas.microsoft.com/office/drawing/2014/main" id="{2FEB561A-FE4A-4577-9FB7-4DEE9568A9F4}"/>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65" name="13">
                <a:extLst>
                  <a:ext uri="{FF2B5EF4-FFF2-40B4-BE49-F238E27FC236}">
                    <a16:creationId xmlns:a16="http://schemas.microsoft.com/office/drawing/2014/main" id="{7C722E12-BF60-4213-8066-58EE13EAC072}"/>
                  </a:ext>
                </a:extLst>
              </p:cNvPr>
              <p:cNvSpPr/>
              <p:nvPr/>
            </p:nvSpPr>
            <p:spPr>
              <a:xfrm>
                <a:off x="5563107" y="2031103"/>
                <a:ext cx="1322131" cy="1258530"/>
              </a:xfrm>
              <a:prstGeom prst="roundRect">
                <a:avLst/>
              </a:prstGeom>
              <a:solidFill>
                <a:srgbClr val="F55920"/>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63" name="TextBox 18">
              <a:extLst>
                <a:ext uri="{FF2B5EF4-FFF2-40B4-BE49-F238E27FC236}">
                  <a16:creationId xmlns:a16="http://schemas.microsoft.com/office/drawing/2014/main" id="{693C6DF4-EFF3-4539-AC8A-D1E9B9C54B91}"/>
                </a:ext>
              </a:extLst>
            </p:cNvPr>
            <p:cNvSpPr txBox="1"/>
            <p:nvPr/>
          </p:nvSpPr>
          <p:spPr>
            <a:xfrm>
              <a:off x="2739809" y="3188968"/>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3500" b="1" u="none" strike="noStrike"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altLang="zh-CN" sz="3500" b="1" u="none" strike="noStrike"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500" b="1" u="none" strike="noStrike"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altLang="zh-CN" sz="3500" b="1" u="none" strike="noStrike"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500" b="1" u="none" strike="noStrike"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a:t>
              </a:r>
              <a:r>
                <a:rPr lang="en-US" altLang="zh-CN" sz="3500" b="1" u="none" strike="noStrike"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500" b="1" u="none" strike="noStrike"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500" b="1" u="none" strike="noStrike"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500" b="1" u="none" strike="noStrike" kern="0"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sống</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5" name="Straight Connector 24">
            <a:extLst>
              <a:ext uri="{FF2B5EF4-FFF2-40B4-BE49-F238E27FC236}">
                <a16:creationId xmlns:a16="http://schemas.microsoft.com/office/drawing/2014/main" id="{5BF2A280-F855-4479-816D-482969BBC0D3}"/>
              </a:ext>
            </a:extLst>
          </p:cNvPr>
          <p:cNvCxnSpPr>
            <a:cxnSpLocks/>
          </p:cNvCxnSpPr>
          <p:nvPr/>
        </p:nvCxnSpPr>
        <p:spPr>
          <a:xfrm>
            <a:off x="6062313" y="4454636"/>
            <a:ext cx="0" cy="535709"/>
          </a:xfrm>
          <a:prstGeom prst="line">
            <a:avLst/>
          </a:prstGeom>
          <a:ln w="28575">
            <a:solidFill>
              <a:srgbClr val="7BBD52"/>
            </a:solidFill>
            <a:prstDash val="sys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A28D8E92-379A-48AA-AB2B-1B8AFFE20D1C}"/>
              </a:ext>
            </a:extLst>
          </p:cNvPr>
          <p:cNvGrpSpPr/>
          <p:nvPr/>
        </p:nvGrpSpPr>
        <p:grpSpPr>
          <a:xfrm>
            <a:off x="4613195" y="4768672"/>
            <a:ext cx="2897485" cy="1737584"/>
            <a:chOff x="2739809" y="3047185"/>
            <a:chExt cx="1101032" cy="1100747"/>
          </a:xfrm>
        </p:grpSpPr>
        <p:grpSp>
          <p:nvGrpSpPr>
            <p:cNvPr id="27" name="10">
              <a:extLst>
                <a:ext uri="{FF2B5EF4-FFF2-40B4-BE49-F238E27FC236}">
                  <a16:creationId xmlns:a16="http://schemas.microsoft.com/office/drawing/2014/main" id="{93ACDBCD-45E1-4CC3-974D-EE138A18BAA3}"/>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29" name="12">
                <a:extLst>
                  <a:ext uri="{FF2B5EF4-FFF2-40B4-BE49-F238E27FC236}">
                    <a16:creationId xmlns:a16="http://schemas.microsoft.com/office/drawing/2014/main" id="{890097DC-973D-44E1-82BD-6C932BD29AFD}"/>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30" name="13">
                <a:extLst>
                  <a:ext uri="{FF2B5EF4-FFF2-40B4-BE49-F238E27FC236}">
                    <a16:creationId xmlns:a16="http://schemas.microsoft.com/office/drawing/2014/main" id="{CE2ED2F2-3681-43B5-80E3-9CF31BDB2388}"/>
                  </a:ext>
                </a:extLst>
              </p:cNvPr>
              <p:cNvSpPr/>
              <p:nvPr/>
            </p:nvSpPr>
            <p:spPr>
              <a:xfrm>
                <a:off x="5563107" y="2031103"/>
                <a:ext cx="1322131" cy="1258530"/>
              </a:xfrm>
              <a:prstGeom prst="roundRect">
                <a:avLst/>
              </a:prstGeom>
              <a:solidFill>
                <a:srgbClr val="7BBD52"/>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28" name="TextBox 18">
              <a:extLst>
                <a:ext uri="{FF2B5EF4-FFF2-40B4-BE49-F238E27FC236}">
                  <a16:creationId xmlns:a16="http://schemas.microsoft.com/office/drawing/2014/main" id="{70644560-2F5F-4A6D-93B8-6D7A772C5FA8}"/>
                </a:ext>
              </a:extLst>
            </p:cNvPr>
            <p:cNvSpPr txBox="1"/>
            <p:nvPr/>
          </p:nvSpPr>
          <p:spPr>
            <a:xfrm>
              <a:off x="2739809" y="3188968"/>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Thiên</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nhiên</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kì</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thú</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31" name="Straight Connector 30">
            <a:extLst>
              <a:ext uri="{FF2B5EF4-FFF2-40B4-BE49-F238E27FC236}">
                <a16:creationId xmlns:a16="http://schemas.microsoft.com/office/drawing/2014/main" id="{F6149A19-2ACC-486B-93BF-6A546A0A7EBC}"/>
              </a:ext>
            </a:extLst>
          </p:cNvPr>
          <p:cNvCxnSpPr>
            <a:cxnSpLocks/>
          </p:cNvCxnSpPr>
          <p:nvPr/>
        </p:nvCxnSpPr>
        <p:spPr>
          <a:xfrm>
            <a:off x="9881244" y="4454636"/>
            <a:ext cx="0" cy="535709"/>
          </a:xfrm>
          <a:prstGeom prst="line">
            <a:avLst/>
          </a:prstGeom>
          <a:ln w="28575">
            <a:solidFill>
              <a:srgbClr val="F6A1C8"/>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7732BA7-5A5B-430E-8269-58A32C0F43B3}"/>
              </a:ext>
            </a:extLst>
          </p:cNvPr>
          <p:cNvGrpSpPr/>
          <p:nvPr/>
        </p:nvGrpSpPr>
        <p:grpSpPr>
          <a:xfrm>
            <a:off x="8432126" y="4768672"/>
            <a:ext cx="2897485" cy="1737584"/>
            <a:chOff x="2739809" y="3047185"/>
            <a:chExt cx="1101032" cy="1100747"/>
          </a:xfrm>
        </p:grpSpPr>
        <p:grpSp>
          <p:nvGrpSpPr>
            <p:cNvPr id="33" name="10">
              <a:extLst>
                <a:ext uri="{FF2B5EF4-FFF2-40B4-BE49-F238E27FC236}">
                  <a16:creationId xmlns:a16="http://schemas.microsoft.com/office/drawing/2014/main" id="{6DC0159A-F593-474F-A924-DC256B3D4616}"/>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35" name="12">
                <a:extLst>
                  <a:ext uri="{FF2B5EF4-FFF2-40B4-BE49-F238E27FC236}">
                    <a16:creationId xmlns:a16="http://schemas.microsoft.com/office/drawing/2014/main" id="{AF850536-11D8-4E5A-8FF2-23E792D34521}"/>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36" name="13">
                <a:extLst>
                  <a:ext uri="{FF2B5EF4-FFF2-40B4-BE49-F238E27FC236}">
                    <a16:creationId xmlns:a16="http://schemas.microsoft.com/office/drawing/2014/main" id="{87066E96-EE6D-4E03-9EAB-0B803ADE92D4}"/>
                  </a:ext>
                </a:extLst>
              </p:cNvPr>
              <p:cNvSpPr/>
              <p:nvPr/>
            </p:nvSpPr>
            <p:spPr>
              <a:xfrm>
                <a:off x="5563107" y="2031103"/>
                <a:ext cx="1322131" cy="1258530"/>
              </a:xfrm>
              <a:prstGeom prst="roundRect">
                <a:avLst/>
              </a:prstGeom>
              <a:solidFill>
                <a:srgbClr val="F6A1C8"/>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34" name="TextBox 18">
              <a:extLst>
                <a:ext uri="{FF2B5EF4-FFF2-40B4-BE49-F238E27FC236}">
                  <a16:creationId xmlns:a16="http://schemas.microsoft.com/office/drawing/2014/main" id="{670C8900-E3BB-4AC3-94CF-B3013D647B0D}"/>
                </a:ext>
              </a:extLst>
            </p:cNvPr>
            <p:cNvSpPr txBox="1"/>
            <p:nvPr/>
          </p:nvSpPr>
          <p:spPr>
            <a:xfrm>
              <a:off x="2739809" y="3194819"/>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Thế</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giới</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trong</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mắt</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 name="Group 1">
            <a:extLst>
              <a:ext uri="{FF2B5EF4-FFF2-40B4-BE49-F238E27FC236}">
                <a16:creationId xmlns:a16="http://schemas.microsoft.com/office/drawing/2014/main" id="{60BFDAF8-021D-46E9-9E88-233517C02350}"/>
              </a:ext>
            </a:extLst>
          </p:cNvPr>
          <p:cNvGrpSpPr/>
          <p:nvPr/>
        </p:nvGrpSpPr>
        <p:grpSpPr>
          <a:xfrm>
            <a:off x="712072" y="1874221"/>
            <a:ext cx="2896735" cy="2644313"/>
            <a:chOff x="167545" y="1874221"/>
            <a:chExt cx="2896735" cy="2644313"/>
          </a:xfrm>
        </p:grpSpPr>
        <p:sp>
          <p:nvSpPr>
            <p:cNvPr id="49" name="Rectangle: Rounded Corners 48">
              <a:extLst>
                <a:ext uri="{FF2B5EF4-FFF2-40B4-BE49-F238E27FC236}">
                  <a16:creationId xmlns:a16="http://schemas.microsoft.com/office/drawing/2014/main" id="{4DD6AF5C-883D-4406-9B07-DBB830F3CE73}"/>
                </a:ext>
              </a:extLst>
            </p:cNvPr>
            <p:cNvSpPr/>
            <p:nvPr/>
          </p:nvSpPr>
          <p:spPr>
            <a:xfrm>
              <a:off x="167545" y="1874221"/>
              <a:ext cx="2896735" cy="2644313"/>
            </a:xfrm>
            <a:prstGeom prst="roundRect">
              <a:avLst>
                <a:gd name="adj" fmla="val 9399"/>
              </a:avLst>
            </a:prstGeom>
            <a:solidFill>
              <a:srgbClr val="F55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picture containing text, tree&#10;&#10;Description automatically generated">
              <a:extLst>
                <a:ext uri="{FF2B5EF4-FFF2-40B4-BE49-F238E27FC236}">
                  <a16:creationId xmlns:a16="http://schemas.microsoft.com/office/drawing/2014/main" id="{E10B0101-1388-4D77-8350-BD0F56869DDB}"/>
                </a:ext>
              </a:extLst>
            </p:cNvPr>
            <p:cNvPicPr>
              <a:picLocks noChangeAspect="1"/>
            </p:cNvPicPr>
            <p:nvPr/>
          </p:nvPicPr>
          <p:blipFill>
            <a:blip r:embed="rId3">
              <a:extLst>
                <a:ext uri="{28A0092B-C50C-407E-A947-70E740481C1C}">
                  <a14:useLocalDpi xmlns:a14="http://schemas.microsoft.com/office/drawing/2010/main" val="0"/>
                </a:ext>
              </a:extLst>
            </a:blip>
            <a:srcRect l="14071" t="11847" r="53236" b="67935"/>
            <a:stretch>
              <a:fillRect/>
            </a:stretch>
          </p:blipFill>
          <p:spPr>
            <a:xfrm>
              <a:off x="271637" y="2012592"/>
              <a:ext cx="2688547" cy="2348259"/>
            </a:xfrm>
            <a:custGeom>
              <a:avLst/>
              <a:gdLst>
                <a:gd name="connsiteX0" fmla="*/ 144434 w 1597508"/>
                <a:gd name="connsiteY0" fmla="*/ 0 h 1386519"/>
                <a:gd name="connsiteX1" fmla="*/ 1453074 w 1597508"/>
                <a:gd name="connsiteY1" fmla="*/ 0 h 1386519"/>
                <a:gd name="connsiteX2" fmla="*/ 1597508 w 1597508"/>
                <a:gd name="connsiteY2" fmla="*/ 144434 h 1386519"/>
                <a:gd name="connsiteX3" fmla="*/ 1597508 w 1597508"/>
                <a:gd name="connsiteY3" fmla="*/ 1242085 h 1386519"/>
                <a:gd name="connsiteX4" fmla="*/ 1453074 w 1597508"/>
                <a:gd name="connsiteY4" fmla="*/ 1386519 h 1386519"/>
                <a:gd name="connsiteX5" fmla="*/ 144434 w 1597508"/>
                <a:gd name="connsiteY5" fmla="*/ 1386519 h 1386519"/>
                <a:gd name="connsiteX6" fmla="*/ 0 w 1597508"/>
                <a:gd name="connsiteY6" fmla="*/ 1242085 h 1386519"/>
                <a:gd name="connsiteX7" fmla="*/ 0 w 1597508"/>
                <a:gd name="connsiteY7" fmla="*/ 144434 h 1386519"/>
                <a:gd name="connsiteX8" fmla="*/ 144434 w 1597508"/>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508" h="1386519">
                  <a:moveTo>
                    <a:pt x="144434" y="0"/>
                  </a:moveTo>
                  <a:lnTo>
                    <a:pt x="1453074" y="0"/>
                  </a:lnTo>
                  <a:cubicBezTo>
                    <a:pt x="1532843" y="0"/>
                    <a:pt x="1597508" y="64665"/>
                    <a:pt x="1597508" y="144434"/>
                  </a:cubicBezTo>
                  <a:lnTo>
                    <a:pt x="1597508" y="1242085"/>
                  </a:lnTo>
                  <a:cubicBezTo>
                    <a:pt x="1597508" y="1321854"/>
                    <a:pt x="1532843" y="1386519"/>
                    <a:pt x="1453074"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7" name="Group 6">
            <a:extLst>
              <a:ext uri="{FF2B5EF4-FFF2-40B4-BE49-F238E27FC236}">
                <a16:creationId xmlns:a16="http://schemas.microsoft.com/office/drawing/2014/main" id="{B4854579-588B-47AD-B59C-8F54CAC8438C}"/>
              </a:ext>
            </a:extLst>
          </p:cNvPr>
          <p:cNvGrpSpPr/>
          <p:nvPr/>
        </p:nvGrpSpPr>
        <p:grpSpPr>
          <a:xfrm>
            <a:off x="4613195" y="1874221"/>
            <a:ext cx="2896735" cy="2644313"/>
            <a:chOff x="3154270" y="1874221"/>
            <a:chExt cx="2896735" cy="2644313"/>
          </a:xfrm>
        </p:grpSpPr>
        <p:sp>
          <p:nvSpPr>
            <p:cNvPr id="50" name="Rectangle: Rounded Corners 49">
              <a:extLst>
                <a:ext uri="{FF2B5EF4-FFF2-40B4-BE49-F238E27FC236}">
                  <a16:creationId xmlns:a16="http://schemas.microsoft.com/office/drawing/2014/main" id="{FEBA416F-28AE-43EE-A8CD-477A0DCA9466}"/>
                </a:ext>
              </a:extLst>
            </p:cNvPr>
            <p:cNvSpPr/>
            <p:nvPr/>
          </p:nvSpPr>
          <p:spPr>
            <a:xfrm>
              <a:off x="3154270" y="1874221"/>
              <a:ext cx="2896735" cy="2644313"/>
            </a:xfrm>
            <a:prstGeom prst="roundRect">
              <a:avLst>
                <a:gd name="adj" fmla="val 9399"/>
              </a:avLst>
            </a:prstGeom>
            <a:solidFill>
              <a:srgbClr val="7BB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picture containing text, tree&#10;&#10;Description automatically generated">
              <a:extLst>
                <a:ext uri="{FF2B5EF4-FFF2-40B4-BE49-F238E27FC236}">
                  <a16:creationId xmlns:a16="http://schemas.microsoft.com/office/drawing/2014/main" id="{ECEF227E-BF9D-488B-BBBD-9A2E97ED0F28}"/>
                </a:ext>
              </a:extLst>
            </p:cNvPr>
            <p:cNvPicPr>
              <a:picLocks noChangeAspect="1"/>
            </p:cNvPicPr>
            <p:nvPr/>
          </p:nvPicPr>
          <p:blipFill>
            <a:blip r:embed="rId3">
              <a:extLst>
                <a:ext uri="{28A0092B-C50C-407E-A947-70E740481C1C}">
                  <a14:useLocalDpi xmlns:a14="http://schemas.microsoft.com/office/drawing/2010/main" val="0"/>
                </a:ext>
              </a:extLst>
            </a:blip>
            <a:srcRect l="52947" t="11847" r="14359" b="67935"/>
            <a:stretch>
              <a:fillRect/>
            </a:stretch>
          </p:blipFill>
          <p:spPr>
            <a:xfrm>
              <a:off x="3258363" y="2022246"/>
              <a:ext cx="2688547" cy="2348259"/>
            </a:xfrm>
            <a:custGeom>
              <a:avLst/>
              <a:gdLst>
                <a:gd name="connsiteX0" fmla="*/ 144434 w 1597508"/>
                <a:gd name="connsiteY0" fmla="*/ 0 h 1386519"/>
                <a:gd name="connsiteX1" fmla="*/ 1453074 w 1597508"/>
                <a:gd name="connsiteY1" fmla="*/ 0 h 1386519"/>
                <a:gd name="connsiteX2" fmla="*/ 1597508 w 1597508"/>
                <a:gd name="connsiteY2" fmla="*/ 144434 h 1386519"/>
                <a:gd name="connsiteX3" fmla="*/ 1597508 w 1597508"/>
                <a:gd name="connsiteY3" fmla="*/ 1242085 h 1386519"/>
                <a:gd name="connsiteX4" fmla="*/ 1453074 w 1597508"/>
                <a:gd name="connsiteY4" fmla="*/ 1386519 h 1386519"/>
                <a:gd name="connsiteX5" fmla="*/ 144434 w 1597508"/>
                <a:gd name="connsiteY5" fmla="*/ 1386519 h 1386519"/>
                <a:gd name="connsiteX6" fmla="*/ 0 w 1597508"/>
                <a:gd name="connsiteY6" fmla="*/ 1242085 h 1386519"/>
                <a:gd name="connsiteX7" fmla="*/ 0 w 1597508"/>
                <a:gd name="connsiteY7" fmla="*/ 144434 h 1386519"/>
                <a:gd name="connsiteX8" fmla="*/ 144434 w 1597508"/>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508" h="1386519">
                  <a:moveTo>
                    <a:pt x="144434" y="0"/>
                  </a:moveTo>
                  <a:lnTo>
                    <a:pt x="1453074" y="0"/>
                  </a:lnTo>
                  <a:cubicBezTo>
                    <a:pt x="1532843" y="0"/>
                    <a:pt x="1597508" y="64665"/>
                    <a:pt x="1597508" y="144434"/>
                  </a:cubicBezTo>
                  <a:lnTo>
                    <a:pt x="1597508" y="1242085"/>
                  </a:lnTo>
                  <a:cubicBezTo>
                    <a:pt x="1597508" y="1321854"/>
                    <a:pt x="1532843" y="1386519"/>
                    <a:pt x="1453074"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8" name="Group 7">
            <a:extLst>
              <a:ext uri="{FF2B5EF4-FFF2-40B4-BE49-F238E27FC236}">
                <a16:creationId xmlns:a16="http://schemas.microsoft.com/office/drawing/2014/main" id="{62811CE4-09B9-48AE-ADC7-C1E4501A7FA9}"/>
              </a:ext>
            </a:extLst>
          </p:cNvPr>
          <p:cNvGrpSpPr/>
          <p:nvPr/>
        </p:nvGrpSpPr>
        <p:grpSpPr>
          <a:xfrm>
            <a:off x="8432126" y="1874221"/>
            <a:ext cx="2896735" cy="2644313"/>
            <a:chOff x="6140995" y="1874221"/>
            <a:chExt cx="2896735" cy="2644313"/>
          </a:xfrm>
        </p:grpSpPr>
        <p:sp>
          <p:nvSpPr>
            <p:cNvPr id="51" name="Rectangle: Rounded Corners 50">
              <a:extLst>
                <a:ext uri="{FF2B5EF4-FFF2-40B4-BE49-F238E27FC236}">
                  <a16:creationId xmlns:a16="http://schemas.microsoft.com/office/drawing/2014/main" id="{C8D3EEF2-94E1-4F14-A3C4-CEF6A1CA6E59}"/>
                </a:ext>
              </a:extLst>
            </p:cNvPr>
            <p:cNvSpPr/>
            <p:nvPr/>
          </p:nvSpPr>
          <p:spPr>
            <a:xfrm>
              <a:off x="6140995" y="1874221"/>
              <a:ext cx="2896735" cy="2644313"/>
            </a:xfrm>
            <a:prstGeom prst="roundRect">
              <a:avLst>
                <a:gd name="adj" fmla="val 9399"/>
              </a:avLst>
            </a:prstGeom>
            <a:solidFill>
              <a:srgbClr val="F6A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picture containing text, tree&#10;&#10;Description automatically generated">
              <a:extLst>
                <a:ext uri="{FF2B5EF4-FFF2-40B4-BE49-F238E27FC236}">
                  <a16:creationId xmlns:a16="http://schemas.microsoft.com/office/drawing/2014/main" id="{C793D497-3AD8-4408-8564-05E67ABD67CE}"/>
                </a:ext>
              </a:extLst>
            </p:cNvPr>
            <p:cNvPicPr>
              <a:picLocks noChangeAspect="1"/>
            </p:cNvPicPr>
            <p:nvPr/>
          </p:nvPicPr>
          <p:blipFill>
            <a:blip r:embed="rId3">
              <a:extLst>
                <a:ext uri="{28A0092B-C50C-407E-A947-70E740481C1C}">
                  <a14:useLocalDpi xmlns:a14="http://schemas.microsoft.com/office/drawing/2010/main" val="0"/>
                </a:ext>
              </a:extLst>
            </a:blip>
            <a:srcRect l="13984" t="39934" r="53322" b="39849"/>
            <a:stretch>
              <a:fillRect/>
            </a:stretch>
          </p:blipFill>
          <p:spPr>
            <a:xfrm>
              <a:off x="6245088" y="2009244"/>
              <a:ext cx="2688547" cy="2348259"/>
            </a:xfrm>
            <a:custGeom>
              <a:avLst/>
              <a:gdLst>
                <a:gd name="connsiteX0" fmla="*/ 144434 w 1597508"/>
                <a:gd name="connsiteY0" fmla="*/ 0 h 1386519"/>
                <a:gd name="connsiteX1" fmla="*/ 1453074 w 1597508"/>
                <a:gd name="connsiteY1" fmla="*/ 0 h 1386519"/>
                <a:gd name="connsiteX2" fmla="*/ 1597508 w 1597508"/>
                <a:gd name="connsiteY2" fmla="*/ 144434 h 1386519"/>
                <a:gd name="connsiteX3" fmla="*/ 1597508 w 1597508"/>
                <a:gd name="connsiteY3" fmla="*/ 1242085 h 1386519"/>
                <a:gd name="connsiteX4" fmla="*/ 1453074 w 1597508"/>
                <a:gd name="connsiteY4" fmla="*/ 1386519 h 1386519"/>
                <a:gd name="connsiteX5" fmla="*/ 144434 w 1597508"/>
                <a:gd name="connsiteY5" fmla="*/ 1386519 h 1386519"/>
                <a:gd name="connsiteX6" fmla="*/ 0 w 1597508"/>
                <a:gd name="connsiteY6" fmla="*/ 1242085 h 1386519"/>
                <a:gd name="connsiteX7" fmla="*/ 0 w 1597508"/>
                <a:gd name="connsiteY7" fmla="*/ 144434 h 1386519"/>
                <a:gd name="connsiteX8" fmla="*/ 144434 w 1597508"/>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508" h="1386519">
                  <a:moveTo>
                    <a:pt x="144434" y="0"/>
                  </a:moveTo>
                  <a:lnTo>
                    <a:pt x="1453074" y="0"/>
                  </a:lnTo>
                  <a:cubicBezTo>
                    <a:pt x="1532843" y="0"/>
                    <a:pt x="1597508" y="64665"/>
                    <a:pt x="1597508" y="144434"/>
                  </a:cubicBezTo>
                  <a:lnTo>
                    <a:pt x="1597508" y="1242085"/>
                  </a:lnTo>
                  <a:cubicBezTo>
                    <a:pt x="1597508" y="1321854"/>
                    <a:pt x="1532843" y="1386519"/>
                    <a:pt x="1453074" y="1386519"/>
                  </a:cubicBezTo>
                  <a:lnTo>
                    <a:pt x="144434" y="1386519"/>
                  </a:lnTo>
                  <a:cubicBezTo>
                    <a:pt x="64665" y="1386519"/>
                    <a:pt x="0" y="1321854"/>
                    <a:pt x="0" y="1242085"/>
                  </a:cubicBezTo>
                  <a:lnTo>
                    <a:pt x="0" y="144434"/>
                  </a:lnTo>
                  <a:cubicBezTo>
                    <a:pt x="0" y="64665"/>
                    <a:pt x="64665" y="0"/>
                    <a:pt x="144434" y="0"/>
                  </a:cubicBezTo>
                  <a:close/>
                </a:path>
              </a:pathLst>
            </a:custGeom>
          </p:spPr>
        </p:pic>
      </p:grpSp>
    </p:spTree>
    <p:extLst>
      <p:ext uri="{BB962C8B-B14F-4D97-AF65-F5344CB8AC3E}">
        <p14:creationId xmlns:p14="http://schemas.microsoft.com/office/powerpoint/2010/main" val="124329061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7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000" fill="hold"/>
                                        <p:tgtEl>
                                          <p:spTgt spid="2"/>
                                        </p:tgtEl>
                                        <p:attrNameLst>
                                          <p:attrName>ppt_x</p:attrName>
                                        </p:attrNameLst>
                                      </p:cBhvr>
                                      <p:tavLst>
                                        <p:tav tm="0">
                                          <p:val>
                                            <p:strVal val="#ppt_x"/>
                                          </p:val>
                                        </p:tav>
                                        <p:tav tm="100000">
                                          <p:val>
                                            <p:strVal val="#ppt_x"/>
                                          </p:val>
                                        </p:tav>
                                      </p:tavLst>
                                    </p:anim>
                                    <p:anim calcmode="lin" valueType="num">
                                      <p:cBhvr additive="base">
                                        <p:cTn id="18" dur="10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ppt_x"/>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up)">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up)">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2749E2-CD50-4197-8997-28A45BB8B585}"/>
              </a:ext>
            </a:extLst>
          </p:cNvPr>
          <p:cNvCxnSpPr>
            <a:cxnSpLocks/>
          </p:cNvCxnSpPr>
          <p:nvPr/>
        </p:nvCxnSpPr>
        <p:spPr>
          <a:xfrm>
            <a:off x="2160439" y="4454636"/>
            <a:ext cx="0" cy="535709"/>
          </a:xfrm>
          <a:prstGeom prst="line">
            <a:avLst/>
          </a:prstGeom>
          <a:ln w="28575">
            <a:solidFill>
              <a:srgbClr val="FDC20C"/>
            </a:solidFill>
            <a:prstDash val="sysDot"/>
          </a:ln>
        </p:spPr>
        <p:style>
          <a:lnRef idx="1">
            <a:schemeClr val="accent1"/>
          </a:lnRef>
          <a:fillRef idx="0">
            <a:schemeClr val="accent1"/>
          </a:fillRef>
          <a:effectRef idx="0">
            <a:schemeClr val="accent1"/>
          </a:effectRef>
          <a:fontRef idx="minor">
            <a:schemeClr val="tx1"/>
          </a:fontRef>
        </p:style>
      </p:cxnSp>
      <p:sp>
        <p:nvSpPr>
          <p:cNvPr id="14" name="8">
            <a:extLst>
              <a:ext uri="{FF2B5EF4-FFF2-40B4-BE49-F238E27FC236}">
                <a16:creationId xmlns:a16="http://schemas.microsoft.com/office/drawing/2014/main" id="{89C0678B-AAA5-473B-96A2-41F8F8CFE538}"/>
              </a:ext>
            </a:extLst>
          </p:cNvPr>
          <p:cNvSpPr/>
          <p:nvPr/>
        </p:nvSpPr>
        <p:spPr>
          <a:xfrm>
            <a:off x="867221" y="330993"/>
            <a:ext cx="11063151" cy="1446550"/>
          </a:xfrm>
          <a:prstGeom prst="rect">
            <a:avLst/>
          </a:prstGeom>
        </p:spPr>
        <p:txBody>
          <a:bodyPr wrap="square">
            <a:spAutoFit/>
          </a:bodyPr>
          <a:lstStyle/>
          <a:p>
            <a:pPr algn="just"/>
            <a:r>
              <a:rPr lang="en-US" sz="4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phù</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từng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chủ</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điểm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đã</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lí</a:t>
            </a:r>
            <a:r>
              <a:rPr lang="en-US" sz="4400" dirty="0">
                <a:latin typeface="Arial-Rounded" panose="020B0500000000000000" pitchFamily="34" charset="0"/>
                <a:ea typeface="Arial-Rounded" panose="020B0500000000000000" pitchFamily="34" charset="0"/>
                <a:cs typeface="Arial-Rounded" panose="020B0500000000000000" pitchFamily="34" charset="0"/>
              </a:rPr>
              <a:t> do </a:t>
            </a:r>
            <a:r>
              <a:rPr lang="en-US" sz="4400" dirty="0" err="1">
                <a:latin typeface="Arial-Rounded" panose="020B0500000000000000" pitchFamily="34" charset="0"/>
                <a:ea typeface="Arial-Rounded" panose="020B0500000000000000" pitchFamily="34" charset="0"/>
                <a:cs typeface="Arial-Rounded" panose="020B0500000000000000" pitchFamily="34" charset="0"/>
              </a:rPr>
              <a:t>em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7A18F659-A3BA-473D-A1CA-8A9F4D48F756}"/>
              </a:ext>
            </a:extLst>
          </p:cNvPr>
          <p:cNvGrpSpPr/>
          <p:nvPr/>
        </p:nvGrpSpPr>
        <p:grpSpPr>
          <a:xfrm>
            <a:off x="167545" y="253391"/>
            <a:ext cx="751669" cy="871031"/>
            <a:chOff x="280521" y="477537"/>
            <a:chExt cx="898429" cy="1041095"/>
          </a:xfrm>
        </p:grpSpPr>
        <p:pic>
          <p:nvPicPr>
            <p:cNvPr id="3" name="Picture 2">
              <a:extLst>
                <a:ext uri="{FF2B5EF4-FFF2-40B4-BE49-F238E27FC236}">
                  <a16:creationId xmlns:a16="http://schemas.microsoft.com/office/drawing/2014/main" id="{5C7641C4-595F-43DB-A7E0-34C1A411A321}"/>
                </a:ext>
              </a:extLst>
            </p:cNvPr>
            <p:cNvPicPr>
              <a:picLocks noChangeAspect="1"/>
            </p:cNvPicPr>
            <p:nvPr/>
          </p:nvPicPr>
          <p:blipFill>
            <a:blip r:embed="rId2"/>
            <a:stretch>
              <a:fillRect/>
            </a:stretch>
          </p:blipFill>
          <p:spPr>
            <a:xfrm>
              <a:off x="280521" y="595092"/>
              <a:ext cx="898429" cy="923540"/>
            </a:xfrm>
            <a:prstGeom prst="rect">
              <a:avLst/>
            </a:prstGeom>
          </p:spPr>
        </p:pic>
        <p:sp>
          <p:nvSpPr>
            <p:cNvPr id="4" name="TextBox 3">
              <a:extLst>
                <a:ext uri="{FF2B5EF4-FFF2-40B4-BE49-F238E27FC236}">
                  <a16:creationId xmlns:a16="http://schemas.microsoft.com/office/drawing/2014/main" id="{4CEA263A-93EB-4BA1-84C2-1BC319C433DF}"/>
                </a:ext>
              </a:extLst>
            </p:cNvPr>
            <p:cNvSpPr txBox="1"/>
            <p:nvPr/>
          </p:nvSpPr>
          <p:spPr>
            <a:xfrm>
              <a:off x="392973" y="477537"/>
              <a:ext cx="263111" cy="861774"/>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1</a:t>
              </a:r>
            </a:p>
          </p:txBody>
        </p:sp>
      </p:grpSp>
      <p:grpSp>
        <p:nvGrpSpPr>
          <p:cNvPr id="61" name="Group 60">
            <a:extLst>
              <a:ext uri="{FF2B5EF4-FFF2-40B4-BE49-F238E27FC236}">
                <a16:creationId xmlns:a16="http://schemas.microsoft.com/office/drawing/2014/main" id="{46918816-66A6-4805-8830-235A48BC7B99}"/>
              </a:ext>
            </a:extLst>
          </p:cNvPr>
          <p:cNvGrpSpPr/>
          <p:nvPr/>
        </p:nvGrpSpPr>
        <p:grpSpPr>
          <a:xfrm>
            <a:off x="711321" y="4768672"/>
            <a:ext cx="2897485" cy="1737584"/>
            <a:chOff x="2739809" y="3047185"/>
            <a:chExt cx="1101032" cy="1100747"/>
          </a:xfrm>
        </p:grpSpPr>
        <p:grpSp>
          <p:nvGrpSpPr>
            <p:cNvPr id="62" name="10">
              <a:extLst>
                <a:ext uri="{FF2B5EF4-FFF2-40B4-BE49-F238E27FC236}">
                  <a16:creationId xmlns:a16="http://schemas.microsoft.com/office/drawing/2014/main" id="{7209B588-0B5D-48CA-80B6-C4EAE34BF0F7}"/>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64" name="12">
                <a:extLst>
                  <a:ext uri="{FF2B5EF4-FFF2-40B4-BE49-F238E27FC236}">
                    <a16:creationId xmlns:a16="http://schemas.microsoft.com/office/drawing/2014/main" id="{2FEB561A-FE4A-4577-9FB7-4DEE9568A9F4}"/>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65" name="13">
                <a:extLst>
                  <a:ext uri="{FF2B5EF4-FFF2-40B4-BE49-F238E27FC236}">
                    <a16:creationId xmlns:a16="http://schemas.microsoft.com/office/drawing/2014/main" id="{7C722E12-BF60-4213-8066-58EE13EAC072}"/>
                  </a:ext>
                </a:extLst>
              </p:cNvPr>
              <p:cNvSpPr/>
              <p:nvPr/>
            </p:nvSpPr>
            <p:spPr>
              <a:xfrm>
                <a:off x="5563107" y="2031103"/>
                <a:ext cx="1322131" cy="1258530"/>
              </a:xfrm>
              <a:prstGeom prst="roundRect">
                <a:avLst/>
              </a:prstGeom>
              <a:solidFill>
                <a:srgbClr val="FDC20C"/>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63" name="TextBox 18">
              <a:extLst>
                <a:ext uri="{FF2B5EF4-FFF2-40B4-BE49-F238E27FC236}">
                  <a16:creationId xmlns:a16="http://schemas.microsoft.com/office/drawing/2014/main" id="{693C6DF4-EFF3-4539-AC8A-D1E9B9C54B91}"/>
                </a:ext>
              </a:extLst>
            </p:cNvPr>
            <p:cNvSpPr txBox="1"/>
            <p:nvPr/>
          </p:nvSpPr>
          <p:spPr>
            <a:xfrm>
              <a:off x="2739809" y="3188968"/>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altLang="zh-CN" sz="3500" b="1"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3500" b="1"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altLang="zh-CN" sz="3500" b="1"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người</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5" name="Straight Connector 24">
            <a:extLst>
              <a:ext uri="{FF2B5EF4-FFF2-40B4-BE49-F238E27FC236}">
                <a16:creationId xmlns:a16="http://schemas.microsoft.com/office/drawing/2014/main" id="{5BF2A280-F855-4479-816D-482969BBC0D3}"/>
              </a:ext>
            </a:extLst>
          </p:cNvPr>
          <p:cNvCxnSpPr>
            <a:cxnSpLocks/>
          </p:cNvCxnSpPr>
          <p:nvPr/>
        </p:nvCxnSpPr>
        <p:spPr>
          <a:xfrm>
            <a:off x="6062313" y="4454636"/>
            <a:ext cx="0" cy="535709"/>
          </a:xfrm>
          <a:prstGeom prst="line">
            <a:avLst/>
          </a:prstGeom>
          <a:ln w="28575">
            <a:solidFill>
              <a:srgbClr val="DC419E"/>
            </a:solidFill>
            <a:prstDash val="sysDot"/>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A28D8E92-379A-48AA-AB2B-1B8AFFE20D1C}"/>
              </a:ext>
            </a:extLst>
          </p:cNvPr>
          <p:cNvGrpSpPr/>
          <p:nvPr/>
        </p:nvGrpSpPr>
        <p:grpSpPr>
          <a:xfrm>
            <a:off x="4613195" y="4768672"/>
            <a:ext cx="2897485" cy="1737584"/>
            <a:chOff x="2739809" y="3047185"/>
            <a:chExt cx="1101032" cy="1100747"/>
          </a:xfrm>
        </p:grpSpPr>
        <p:grpSp>
          <p:nvGrpSpPr>
            <p:cNvPr id="27" name="10">
              <a:extLst>
                <a:ext uri="{FF2B5EF4-FFF2-40B4-BE49-F238E27FC236}">
                  <a16:creationId xmlns:a16="http://schemas.microsoft.com/office/drawing/2014/main" id="{93ACDBCD-45E1-4CC3-974D-EE138A18BAA3}"/>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29" name="12">
                <a:extLst>
                  <a:ext uri="{FF2B5EF4-FFF2-40B4-BE49-F238E27FC236}">
                    <a16:creationId xmlns:a16="http://schemas.microsoft.com/office/drawing/2014/main" id="{890097DC-973D-44E1-82BD-6C932BD29AFD}"/>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30" name="13">
                <a:extLst>
                  <a:ext uri="{FF2B5EF4-FFF2-40B4-BE49-F238E27FC236}">
                    <a16:creationId xmlns:a16="http://schemas.microsoft.com/office/drawing/2014/main" id="{CE2ED2F2-3681-43B5-80E3-9CF31BDB2388}"/>
                  </a:ext>
                </a:extLst>
              </p:cNvPr>
              <p:cNvSpPr/>
              <p:nvPr/>
            </p:nvSpPr>
            <p:spPr>
              <a:xfrm>
                <a:off x="5563107" y="2031103"/>
                <a:ext cx="1322131" cy="1258530"/>
              </a:xfrm>
              <a:prstGeom prst="roundRect">
                <a:avLst/>
              </a:prstGeom>
              <a:solidFill>
                <a:srgbClr val="DC419E"/>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28" name="TextBox 18">
              <a:extLst>
                <a:ext uri="{FF2B5EF4-FFF2-40B4-BE49-F238E27FC236}">
                  <a16:creationId xmlns:a16="http://schemas.microsoft.com/office/drawing/2014/main" id="{70644560-2F5F-4A6D-93B8-6D7A772C5FA8}"/>
                </a:ext>
              </a:extLst>
            </p:cNvPr>
            <p:cNvSpPr txBox="1"/>
            <p:nvPr/>
          </p:nvSpPr>
          <p:spPr>
            <a:xfrm>
              <a:off x="2739809" y="3188968"/>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Thiên</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nhiên</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kì</a:t>
              </a:r>
              <a:r>
                <a:rPr lang="en-US" sz="3500" b="0" u="none" strike="noStrike"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500" b="0" u="none" strike="noStrike" dirty="0" err="1">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thú</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31" name="Straight Connector 30">
            <a:extLst>
              <a:ext uri="{FF2B5EF4-FFF2-40B4-BE49-F238E27FC236}">
                <a16:creationId xmlns:a16="http://schemas.microsoft.com/office/drawing/2014/main" id="{F6149A19-2ACC-486B-93BF-6A546A0A7EBC}"/>
              </a:ext>
            </a:extLst>
          </p:cNvPr>
          <p:cNvCxnSpPr>
            <a:cxnSpLocks/>
          </p:cNvCxnSpPr>
          <p:nvPr/>
        </p:nvCxnSpPr>
        <p:spPr>
          <a:xfrm>
            <a:off x="9881244" y="4454636"/>
            <a:ext cx="0" cy="535709"/>
          </a:xfrm>
          <a:prstGeom prst="line">
            <a:avLst/>
          </a:prstGeom>
          <a:ln w="28575">
            <a:solidFill>
              <a:srgbClr val="9374B5"/>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7732BA7-5A5B-430E-8269-58A32C0F43B3}"/>
              </a:ext>
            </a:extLst>
          </p:cNvPr>
          <p:cNvGrpSpPr/>
          <p:nvPr/>
        </p:nvGrpSpPr>
        <p:grpSpPr>
          <a:xfrm>
            <a:off x="8432126" y="4768672"/>
            <a:ext cx="2897485" cy="1737584"/>
            <a:chOff x="2739809" y="3047185"/>
            <a:chExt cx="1101032" cy="1100747"/>
          </a:xfrm>
        </p:grpSpPr>
        <p:grpSp>
          <p:nvGrpSpPr>
            <p:cNvPr id="33" name="10">
              <a:extLst>
                <a:ext uri="{FF2B5EF4-FFF2-40B4-BE49-F238E27FC236}">
                  <a16:creationId xmlns:a16="http://schemas.microsoft.com/office/drawing/2014/main" id="{6DC0159A-F593-474F-A924-DC256B3D4616}"/>
                </a:ext>
              </a:extLst>
            </p:cNvPr>
            <p:cNvGrpSpPr/>
            <p:nvPr/>
          </p:nvGrpSpPr>
          <p:grpSpPr>
            <a:xfrm>
              <a:off x="2740094" y="3047185"/>
              <a:ext cx="1100747" cy="1100747"/>
              <a:chOff x="5533163" y="1969001"/>
              <a:chExt cx="1382734" cy="1382734"/>
            </a:xfrm>
            <a:effectLst>
              <a:outerShdw blurRad="228600" dist="165100" dir="5400000" sx="86000" sy="86000" algn="ctr" rotWithShape="0">
                <a:srgbClr val="000000">
                  <a:alpha val="39000"/>
                </a:srgbClr>
              </a:outerShdw>
            </a:effectLst>
          </p:grpSpPr>
          <p:sp>
            <p:nvSpPr>
              <p:cNvPr id="35" name="12">
                <a:extLst>
                  <a:ext uri="{FF2B5EF4-FFF2-40B4-BE49-F238E27FC236}">
                    <a16:creationId xmlns:a16="http://schemas.microsoft.com/office/drawing/2014/main" id="{AF850536-11D8-4E5A-8FF2-23E792D34521}"/>
                  </a:ext>
                </a:extLst>
              </p:cNvPr>
              <p:cNvSpPr/>
              <p:nvPr/>
            </p:nvSpPr>
            <p:spPr>
              <a:xfrm>
                <a:off x="5533163" y="1969001"/>
                <a:ext cx="1382734"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sp>
            <p:nvSpPr>
              <p:cNvPr id="36" name="13">
                <a:extLst>
                  <a:ext uri="{FF2B5EF4-FFF2-40B4-BE49-F238E27FC236}">
                    <a16:creationId xmlns:a16="http://schemas.microsoft.com/office/drawing/2014/main" id="{87066E96-EE6D-4E03-9EAB-0B803ADE92D4}"/>
                  </a:ext>
                </a:extLst>
              </p:cNvPr>
              <p:cNvSpPr/>
              <p:nvPr/>
            </p:nvSpPr>
            <p:spPr>
              <a:xfrm>
                <a:off x="5563107" y="2031103"/>
                <a:ext cx="1322131" cy="1258530"/>
              </a:xfrm>
              <a:prstGeom prst="roundRect">
                <a:avLst/>
              </a:prstGeom>
              <a:solidFill>
                <a:srgbClr val="9374B5"/>
              </a:solidFill>
              <a:ln w="19050" cap="flat" cmpd="sng" algn="ctr">
                <a:no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5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Calibri" panose="020F0502020204030204"/>
                  <a:ea typeface="微软雅黑" panose="020B0503020204020204" pitchFamily="34" charset="-122"/>
                  <a:cs typeface="+mn-cs"/>
                </a:endParaRPr>
              </a:p>
            </p:txBody>
          </p:sp>
        </p:grpSp>
        <p:sp>
          <p:nvSpPr>
            <p:cNvPr id="34" name="TextBox 18">
              <a:extLst>
                <a:ext uri="{FF2B5EF4-FFF2-40B4-BE49-F238E27FC236}">
                  <a16:creationId xmlns:a16="http://schemas.microsoft.com/office/drawing/2014/main" id="{670C8900-E3BB-4AC3-94CF-B3013D647B0D}"/>
                </a:ext>
              </a:extLst>
            </p:cNvPr>
            <p:cNvSpPr txBox="1"/>
            <p:nvPr/>
          </p:nvSpPr>
          <p:spPr>
            <a:xfrm>
              <a:off x="2739809" y="3194819"/>
              <a:ext cx="1100747" cy="819721"/>
            </a:xfrm>
            <a:prstGeom prst="round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altLang="zh-CN" sz="3500" b="1"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3500" b="1"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altLang="zh-CN" sz="3500" b="1"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altLang="zh-CN" sz="3500" b="1" kern="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người</a:t>
              </a:r>
              <a:endParaRPr kumimoji="0" lang="zh-CN" altLang="en-US" sz="3500" b="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ED244491-D772-409D-B13F-4DDF8592E10A}"/>
              </a:ext>
            </a:extLst>
          </p:cNvPr>
          <p:cNvGrpSpPr/>
          <p:nvPr/>
        </p:nvGrpSpPr>
        <p:grpSpPr>
          <a:xfrm>
            <a:off x="712072" y="1874221"/>
            <a:ext cx="2896735" cy="2644313"/>
            <a:chOff x="712072" y="1874221"/>
            <a:chExt cx="2896735" cy="2644313"/>
          </a:xfrm>
        </p:grpSpPr>
        <p:sp>
          <p:nvSpPr>
            <p:cNvPr id="49" name="Rectangle: Rounded Corners 48">
              <a:extLst>
                <a:ext uri="{FF2B5EF4-FFF2-40B4-BE49-F238E27FC236}">
                  <a16:creationId xmlns:a16="http://schemas.microsoft.com/office/drawing/2014/main" id="{4DD6AF5C-883D-4406-9B07-DBB830F3CE73}"/>
                </a:ext>
              </a:extLst>
            </p:cNvPr>
            <p:cNvSpPr/>
            <p:nvPr/>
          </p:nvSpPr>
          <p:spPr>
            <a:xfrm>
              <a:off x="712072" y="1874221"/>
              <a:ext cx="2896735" cy="2644313"/>
            </a:xfrm>
            <a:prstGeom prst="roundRect">
              <a:avLst>
                <a:gd name="adj" fmla="val 9399"/>
              </a:avLst>
            </a:prstGeom>
            <a:solidFill>
              <a:srgbClr val="FDC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picture containing text, tree&#10;&#10;Description automatically generated">
              <a:extLst>
                <a:ext uri="{FF2B5EF4-FFF2-40B4-BE49-F238E27FC236}">
                  <a16:creationId xmlns:a16="http://schemas.microsoft.com/office/drawing/2014/main" id="{E5BDE9D5-9C39-4818-AB75-6C96F3E103B3}"/>
                </a:ext>
              </a:extLst>
            </p:cNvPr>
            <p:cNvPicPr>
              <a:picLocks noChangeAspect="1"/>
            </p:cNvPicPr>
            <p:nvPr/>
          </p:nvPicPr>
          <p:blipFill>
            <a:blip r:embed="rId3">
              <a:extLst>
                <a:ext uri="{28A0092B-C50C-407E-A947-70E740481C1C}">
                  <a14:useLocalDpi xmlns:a14="http://schemas.microsoft.com/office/drawing/2010/main" val="0"/>
                </a:ext>
              </a:extLst>
            </a:blip>
            <a:srcRect l="52861" t="39934" r="14446" b="39849"/>
            <a:stretch>
              <a:fillRect/>
            </a:stretch>
          </p:blipFill>
          <p:spPr>
            <a:xfrm>
              <a:off x="815414" y="2009245"/>
              <a:ext cx="2688547" cy="2361260"/>
            </a:xfrm>
            <a:custGeom>
              <a:avLst/>
              <a:gdLst>
                <a:gd name="connsiteX0" fmla="*/ 144434 w 1597508"/>
                <a:gd name="connsiteY0" fmla="*/ 0 h 1386519"/>
                <a:gd name="connsiteX1" fmla="*/ 1453074 w 1597508"/>
                <a:gd name="connsiteY1" fmla="*/ 0 h 1386519"/>
                <a:gd name="connsiteX2" fmla="*/ 1597508 w 1597508"/>
                <a:gd name="connsiteY2" fmla="*/ 144434 h 1386519"/>
                <a:gd name="connsiteX3" fmla="*/ 1597508 w 1597508"/>
                <a:gd name="connsiteY3" fmla="*/ 1242085 h 1386519"/>
                <a:gd name="connsiteX4" fmla="*/ 1453074 w 1597508"/>
                <a:gd name="connsiteY4" fmla="*/ 1386519 h 1386519"/>
                <a:gd name="connsiteX5" fmla="*/ 144434 w 1597508"/>
                <a:gd name="connsiteY5" fmla="*/ 1386519 h 1386519"/>
                <a:gd name="connsiteX6" fmla="*/ 0 w 1597508"/>
                <a:gd name="connsiteY6" fmla="*/ 1242085 h 1386519"/>
                <a:gd name="connsiteX7" fmla="*/ 0 w 1597508"/>
                <a:gd name="connsiteY7" fmla="*/ 144434 h 1386519"/>
                <a:gd name="connsiteX8" fmla="*/ 144434 w 1597508"/>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508" h="1386519">
                  <a:moveTo>
                    <a:pt x="144434" y="0"/>
                  </a:moveTo>
                  <a:lnTo>
                    <a:pt x="1453074" y="0"/>
                  </a:lnTo>
                  <a:cubicBezTo>
                    <a:pt x="1532843" y="0"/>
                    <a:pt x="1597508" y="64665"/>
                    <a:pt x="1597508" y="144434"/>
                  </a:cubicBezTo>
                  <a:lnTo>
                    <a:pt x="1597508" y="1242085"/>
                  </a:lnTo>
                  <a:cubicBezTo>
                    <a:pt x="1597508" y="1321854"/>
                    <a:pt x="1532843" y="1386519"/>
                    <a:pt x="1453074"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10" name="Group 9">
            <a:extLst>
              <a:ext uri="{FF2B5EF4-FFF2-40B4-BE49-F238E27FC236}">
                <a16:creationId xmlns:a16="http://schemas.microsoft.com/office/drawing/2014/main" id="{D5B77390-3864-477E-A838-4F17DB580E49}"/>
              </a:ext>
            </a:extLst>
          </p:cNvPr>
          <p:cNvGrpSpPr/>
          <p:nvPr/>
        </p:nvGrpSpPr>
        <p:grpSpPr>
          <a:xfrm>
            <a:off x="4613195" y="1874221"/>
            <a:ext cx="2896735" cy="2644313"/>
            <a:chOff x="4613195" y="1874221"/>
            <a:chExt cx="2896735" cy="2644313"/>
          </a:xfrm>
        </p:grpSpPr>
        <p:sp>
          <p:nvSpPr>
            <p:cNvPr id="50" name="Rectangle: Rounded Corners 49">
              <a:extLst>
                <a:ext uri="{FF2B5EF4-FFF2-40B4-BE49-F238E27FC236}">
                  <a16:creationId xmlns:a16="http://schemas.microsoft.com/office/drawing/2014/main" id="{FEBA416F-28AE-43EE-A8CD-477A0DCA9466}"/>
                </a:ext>
              </a:extLst>
            </p:cNvPr>
            <p:cNvSpPr/>
            <p:nvPr/>
          </p:nvSpPr>
          <p:spPr>
            <a:xfrm>
              <a:off x="4613195" y="1874221"/>
              <a:ext cx="2896735" cy="2644313"/>
            </a:xfrm>
            <a:prstGeom prst="roundRect">
              <a:avLst>
                <a:gd name="adj" fmla="val 9399"/>
              </a:avLst>
            </a:prstGeom>
            <a:solidFill>
              <a:srgbClr val="DC4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picture containing text, tree&#10;&#10;Description automatically generated">
              <a:extLst>
                <a:ext uri="{FF2B5EF4-FFF2-40B4-BE49-F238E27FC236}">
                  <a16:creationId xmlns:a16="http://schemas.microsoft.com/office/drawing/2014/main" id="{5E6995DF-896F-4A06-9793-BC1BBD2FF824}"/>
                </a:ext>
              </a:extLst>
            </p:cNvPr>
            <p:cNvPicPr>
              <a:picLocks noChangeAspect="1"/>
            </p:cNvPicPr>
            <p:nvPr/>
          </p:nvPicPr>
          <p:blipFill>
            <a:blip r:embed="rId3">
              <a:extLst>
                <a:ext uri="{28A0092B-C50C-407E-A947-70E740481C1C}">
                  <a14:useLocalDpi xmlns:a14="http://schemas.microsoft.com/office/drawing/2010/main" val="0"/>
                </a:ext>
              </a:extLst>
            </a:blip>
            <a:srcRect l="14071" t="67937" r="53236" b="11846"/>
            <a:stretch>
              <a:fillRect/>
            </a:stretch>
          </p:blipFill>
          <p:spPr>
            <a:xfrm>
              <a:off x="4717288" y="2015747"/>
              <a:ext cx="2688547" cy="2361260"/>
            </a:xfrm>
            <a:custGeom>
              <a:avLst/>
              <a:gdLst>
                <a:gd name="connsiteX0" fmla="*/ 144434 w 1597508"/>
                <a:gd name="connsiteY0" fmla="*/ 0 h 1386519"/>
                <a:gd name="connsiteX1" fmla="*/ 1453074 w 1597508"/>
                <a:gd name="connsiteY1" fmla="*/ 0 h 1386519"/>
                <a:gd name="connsiteX2" fmla="*/ 1597508 w 1597508"/>
                <a:gd name="connsiteY2" fmla="*/ 144434 h 1386519"/>
                <a:gd name="connsiteX3" fmla="*/ 1597508 w 1597508"/>
                <a:gd name="connsiteY3" fmla="*/ 1242085 h 1386519"/>
                <a:gd name="connsiteX4" fmla="*/ 1453074 w 1597508"/>
                <a:gd name="connsiteY4" fmla="*/ 1386519 h 1386519"/>
                <a:gd name="connsiteX5" fmla="*/ 144434 w 1597508"/>
                <a:gd name="connsiteY5" fmla="*/ 1386519 h 1386519"/>
                <a:gd name="connsiteX6" fmla="*/ 0 w 1597508"/>
                <a:gd name="connsiteY6" fmla="*/ 1242085 h 1386519"/>
                <a:gd name="connsiteX7" fmla="*/ 0 w 1597508"/>
                <a:gd name="connsiteY7" fmla="*/ 144434 h 1386519"/>
                <a:gd name="connsiteX8" fmla="*/ 144434 w 1597508"/>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508" h="1386519">
                  <a:moveTo>
                    <a:pt x="144434" y="0"/>
                  </a:moveTo>
                  <a:lnTo>
                    <a:pt x="1453074" y="0"/>
                  </a:lnTo>
                  <a:cubicBezTo>
                    <a:pt x="1532843" y="0"/>
                    <a:pt x="1597508" y="64665"/>
                    <a:pt x="1597508" y="144434"/>
                  </a:cubicBezTo>
                  <a:lnTo>
                    <a:pt x="1597508" y="1242085"/>
                  </a:lnTo>
                  <a:cubicBezTo>
                    <a:pt x="1597508" y="1321854"/>
                    <a:pt x="1532843" y="1386519"/>
                    <a:pt x="1453074" y="1386519"/>
                  </a:cubicBezTo>
                  <a:lnTo>
                    <a:pt x="144434" y="1386519"/>
                  </a:lnTo>
                  <a:cubicBezTo>
                    <a:pt x="64665" y="1386519"/>
                    <a:pt x="0" y="1321854"/>
                    <a:pt x="0" y="1242085"/>
                  </a:cubicBezTo>
                  <a:lnTo>
                    <a:pt x="0" y="144434"/>
                  </a:lnTo>
                  <a:cubicBezTo>
                    <a:pt x="0" y="64665"/>
                    <a:pt x="64665" y="0"/>
                    <a:pt x="144434" y="0"/>
                  </a:cubicBezTo>
                  <a:close/>
                </a:path>
              </a:pathLst>
            </a:custGeom>
          </p:spPr>
        </p:pic>
      </p:grpSp>
      <p:grpSp>
        <p:nvGrpSpPr>
          <p:cNvPr id="11" name="Group 10">
            <a:extLst>
              <a:ext uri="{FF2B5EF4-FFF2-40B4-BE49-F238E27FC236}">
                <a16:creationId xmlns:a16="http://schemas.microsoft.com/office/drawing/2014/main" id="{73EE7E52-B0E2-418E-93C4-848C3DBEC69F}"/>
              </a:ext>
            </a:extLst>
          </p:cNvPr>
          <p:cNvGrpSpPr/>
          <p:nvPr/>
        </p:nvGrpSpPr>
        <p:grpSpPr>
          <a:xfrm>
            <a:off x="8432126" y="1874221"/>
            <a:ext cx="2896735" cy="2644313"/>
            <a:chOff x="8432126" y="1874221"/>
            <a:chExt cx="2896735" cy="2644313"/>
          </a:xfrm>
        </p:grpSpPr>
        <p:sp>
          <p:nvSpPr>
            <p:cNvPr id="51" name="Rectangle: Rounded Corners 50">
              <a:extLst>
                <a:ext uri="{FF2B5EF4-FFF2-40B4-BE49-F238E27FC236}">
                  <a16:creationId xmlns:a16="http://schemas.microsoft.com/office/drawing/2014/main" id="{C8D3EEF2-94E1-4F14-A3C4-CEF6A1CA6E59}"/>
                </a:ext>
              </a:extLst>
            </p:cNvPr>
            <p:cNvSpPr/>
            <p:nvPr/>
          </p:nvSpPr>
          <p:spPr>
            <a:xfrm>
              <a:off x="8432126" y="1874221"/>
              <a:ext cx="2896735" cy="2644313"/>
            </a:xfrm>
            <a:prstGeom prst="roundRect">
              <a:avLst>
                <a:gd name="adj" fmla="val 9399"/>
              </a:avLst>
            </a:prstGeom>
            <a:solidFill>
              <a:srgbClr val="937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picture containing text, tree&#10;&#10;Description automatically generated">
              <a:extLst>
                <a:ext uri="{FF2B5EF4-FFF2-40B4-BE49-F238E27FC236}">
                  <a16:creationId xmlns:a16="http://schemas.microsoft.com/office/drawing/2014/main" id="{B13EEE77-9514-4115-9D91-E0FDBE6F46F6}"/>
                </a:ext>
              </a:extLst>
            </p:cNvPr>
            <p:cNvPicPr>
              <a:picLocks noChangeAspect="1"/>
            </p:cNvPicPr>
            <p:nvPr/>
          </p:nvPicPr>
          <p:blipFill>
            <a:blip r:embed="rId3">
              <a:extLst>
                <a:ext uri="{28A0092B-C50C-407E-A947-70E740481C1C}">
                  <a14:useLocalDpi xmlns:a14="http://schemas.microsoft.com/office/drawing/2010/main" val="0"/>
                </a:ext>
              </a:extLst>
            </a:blip>
            <a:srcRect l="52947" t="67937" r="14359" b="11846"/>
            <a:stretch>
              <a:fillRect/>
            </a:stretch>
          </p:blipFill>
          <p:spPr>
            <a:xfrm>
              <a:off x="8536219" y="2015747"/>
              <a:ext cx="2688547" cy="2361260"/>
            </a:xfrm>
            <a:custGeom>
              <a:avLst/>
              <a:gdLst>
                <a:gd name="connsiteX0" fmla="*/ 144434 w 1597508"/>
                <a:gd name="connsiteY0" fmla="*/ 0 h 1386519"/>
                <a:gd name="connsiteX1" fmla="*/ 1453074 w 1597508"/>
                <a:gd name="connsiteY1" fmla="*/ 0 h 1386519"/>
                <a:gd name="connsiteX2" fmla="*/ 1597508 w 1597508"/>
                <a:gd name="connsiteY2" fmla="*/ 144434 h 1386519"/>
                <a:gd name="connsiteX3" fmla="*/ 1597508 w 1597508"/>
                <a:gd name="connsiteY3" fmla="*/ 1242085 h 1386519"/>
                <a:gd name="connsiteX4" fmla="*/ 1453074 w 1597508"/>
                <a:gd name="connsiteY4" fmla="*/ 1386519 h 1386519"/>
                <a:gd name="connsiteX5" fmla="*/ 144434 w 1597508"/>
                <a:gd name="connsiteY5" fmla="*/ 1386519 h 1386519"/>
                <a:gd name="connsiteX6" fmla="*/ 0 w 1597508"/>
                <a:gd name="connsiteY6" fmla="*/ 1242085 h 1386519"/>
                <a:gd name="connsiteX7" fmla="*/ 0 w 1597508"/>
                <a:gd name="connsiteY7" fmla="*/ 144434 h 1386519"/>
                <a:gd name="connsiteX8" fmla="*/ 144434 w 1597508"/>
                <a:gd name="connsiteY8" fmla="*/ 0 h 13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508" h="1386519">
                  <a:moveTo>
                    <a:pt x="144434" y="0"/>
                  </a:moveTo>
                  <a:lnTo>
                    <a:pt x="1453074" y="0"/>
                  </a:lnTo>
                  <a:cubicBezTo>
                    <a:pt x="1532843" y="0"/>
                    <a:pt x="1597508" y="64665"/>
                    <a:pt x="1597508" y="144434"/>
                  </a:cubicBezTo>
                  <a:lnTo>
                    <a:pt x="1597508" y="1242085"/>
                  </a:lnTo>
                  <a:cubicBezTo>
                    <a:pt x="1597508" y="1321854"/>
                    <a:pt x="1532843" y="1386519"/>
                    <a:pt x="1453074" y="1386519"/>
                  </a:cubicBezTo>
                  <a:lnTo>
                    <a:pt x="144434" y="1386519"/>
                  </a:lnTo>
                  <a:cubicBezTo>
                    <a:pt x="64665" y="1386519"/>
                    <a:pt x="0" y="1321854"/>
                    <a:pt x="0" y="1242085"/>
                  </a:cubicBezTo>
                  <a:lnTo>
                    <a:pt x="0" y="144434"/>
                  </a:lnTo>
                  <a:cubicBezTo>
                    <a:pt x="0" y="64665"/>
                    <a:pt x="64665" y="0"/>
                    <a:pt x="144434" y="0"/>
                  </a:cubicBezTo>
                  <a:close/>
                </a:path>
              </a:pathLst>
            </a:custGeom>
          </p:spPr>
        </p:pic>
      </p:grpSp>
    </p:spTree>
    <p:extLst>
      <p:ext uri="{BB962C8B-B14F-4D97-AF65-F5344CB8AC3E}">
        <p14:creationId xmlns:p14="http://schemas.microsoft.com/office/powerpoint/2010/main" val="7503115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7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up)">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up)">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a:extLst>
              <a:ext uri="{FF2B5EF4-FFF2-40B4-BE49-F238E27FC236}">
                <a16:creationId xmlns:a16="http://schemas.microsoft.com/office/drawing/2014/main" id="{865861CA-BFA2-4C5C-8001-569128117D34}"/>
              </a:ext>
            </a:extLst>
          </p:cNvPr>
          <p:cNvSpPr/>
          <p:nvPr/>
        </p:nvSpPr>
        <p:spPr>
          <a:xfrm>
            <a:off x="919215" y="299557"/>
            <a:ext cx="2666466" cy="769441"/>
          </a:xfrm>
          <a:prstGeom prst="rect">
            <a:avLst/>
          </a:prstGeom>
        </p:spPr>
        <p:txBody>
          <a:bodyPr wrap="square">
            <a:spAutoFit/>
          </a:bodyPr>
          <a:lstStyle/>
          <a:p>
            <a:pPr algn="just"/>
            <a:r>
              <a:rPr lang="en-US" sz="4400" b="1" dirty="0" err="1">
                <a:latin typeface="Arial-Rounded" panose="020B0500000000000000" pitchFamily="34" charset="0"/>
                <a:ea typeface="Arial-Rounded" panose="020B0500000000000000" pitchFamily="34" charset="0"/>
                <a:cs typeface="Arial-Rounded" panose="020B0500000000000000" pitchFamily="34" charset="0"/>
              </a:rPr>
              <a:t>Giải</a:t>
            </a:r>
            <a:r>
              <a:rPr lang="en-US" sz="4400" b="1" dirty="0">
                <a:latin typeface="Arial-Rounded" panose="020B0500000000000000" pitchFamily="34" charset="0"/>
                <a:ea typeface="Arial-Rounded" panose="020B0500000000000000" pitchFamily="34" charset="0"/>
                <a:cs typeface="Arial-Rounded" panose="020B0500000000000000" pitchFamily="34" charset="0"/>
              </a:rPr>
              <a:t> ô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chữ</a:t>
            </a:r>
            <a:endParaRPr lang="vi-VN"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923FBA96-5292-45C4-9612-B198A0F91ED6}"/>
              </a:ext>
            </a:extLst>
          </p:cNvPr>
          <p:cNvGrpSpPr/>
          <p:nvPr/>
        </p:nvGrpSpPr>
        <p:grpSpPr>
          <a:xfrm>
            <a:off x="167545" y="253391"/>
            <a:ext cx="751669" cy="871031"/>
            <a:chOff x="280521" y="477537"/>
            <a:chExt cx="898429" cy="1041095"/>
          </a:xfrm>
        </p:grpSpPr>
        <p:pic>
          <p:nvPicPr>
            <p:cNvPr id="9" name="Picture 8">
              <a:extLst>
                <a:ext uri="{FF2B5EF4-FFF2-40B4-BE49-F238E27FC236}">
                  <a16:creationId xmlns:a16="http://schemas.microsoft.com/office/drawing/2014/main" id="{5073834D-595E-4560-AE21-060F77426D9F}"/>
                </a:ext>
              </a:extLst>
            </p:cNvPr>
            <p:cNvPicPr>
              <a:picLocks noChangeAspect="1"/>
            </p:cNvPicPr>
            <p:nvPr/>
          </p:nvPicPr>
          <p:blipFill>
            <a:blip r:embed="rId2"/>
            <a:stretch>
              <a:fillRect/>
            </a:stretch>
          </p:blipFill>
          <p:spPr>
            <a:xfrm>
              <a:off x="280521" y="595092"/>
              <a:ext cx="898429" cy="923540"/>
            </a:xfrm>
            <a:prstGeom prst="rect">
              <a:avLst/>
            </a:prstGeom>
          </p:spPr>
        </p:pic>
        <p:sp>
          <p:nvSpPr>
            <p:cNvPr id="10" name="TextBox 9">
              <a:extLst>
                <a:ext uri="{FF2B5EF4-FFF2-40B4-BE49-F238E27FC236}">
                  <a16:creationId xmlns:a16="http://schemas.microsoft.com/office/drawing/2014/main" id="{7603D469-0788-4146-92E4-48E3CCE0BBF1}"/>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2</a:t>
              </a:r>
            </a:p>
          </p:txBody>
        </p:sp>
      </p:grpSp>
      <p:sp>
        <p:nvSpPr>
          <p:cNvPr id="12" name="TextBox 11">
            <a:extLst>
              <a:ext uri="{FF2B5EF4-FFF2-40B4-BE49-F238E27FC236}">
                <a16:creationId xmlns:a16="http://schemas.microsoft.com/office/drawing/2014/main" id="{79876813-8AEB-43F9-9D56-DE0D886BE89C}"/>
              </a:ext>
            </a:extLst>
          </p:cNvPr>
          <p:cNvSpPr txBox="1"/>
          <p:nvPr/>
        </p:nvSpPr>
        <p:spPr>
          <a:xfrm>
            <a:off x="167545" y="1068998"/>
            <a:ext cx="11779321" cy="2631490"/>
          </a:xfrm>
          <a:prstGeom prst="rect">
            <a:avLst/>
          </a:prstGeom>
          <a:noFill/>
        </p:spPr>
        <p:txBody>
          <a:bodyPr wrap="square">
            <a:spAutoFit/>
          </a:bodyPr>
          <a:lstStyle/>
          <a:p>
            <a:pPr algn="just"/>
            <a:r>
              <a:rPr lang="vi-VN" sz="3300" b="0" i="0" dirty="0">
                <a:effectLst/>
                <a:latin typeface="Arial-Rounded" panose="020B0500000000000000" pitchFamily="34" charset="0"/>
                <a:ea typeface="Arial-Rounded" panose="020B0500000000000000" pitchFamily="34" charset="0"/>
                <a:cs typeface="Arial-Rounded" panose="020B0500000000000000" pitchFamily="34" charset="0"/>
              </a:rPr>
              <a:t>a. Dựa vào các bài đọc đã học (Bác trống trường, Cuộc thi tài năng rừng xanh, Du lịch biển Việt Nam, Bữa cơm gia đình, Tia nắng đi đâu?, Lời chào, Đi học, Nhớ ơn) và gợi ý ở dưới, tìm ô chữ hàng ngang.</a:t>
            </a:r>
          </a:p>
          <a:p>
            <a:pPr algn="just"/>
            <a:r>
              <a:rPr lang="vi-VN" sz="3300" b="0" i="0" dirty="0">
                <a:effectLst/>
                <a:latin typeface="Arial-Rounded" panose="020B0500000000000000" pitchFamily="34" charset="0"/>
                <a:ea typeface="Arial-Rounded" panose="020B0500000000000000" pitchFamily="34" charset="0"/>
                <a:cs typeface="Arial-Rounded" panose="020B0500000000000000" pitchFamily="34" charset="0"/>
              </a:rPr>
              <a:t>b. Đọc câu xuất hiện ở hàng dọc màu vàng.</a:t>
            </a:r>
          </a:p>
        </p:txBody>
      </p:sp>
      <p:pic>
        <p:nvPicPr>
          <p:cNvPr id="25" name="Picture 24">
            <a:extLst>
              <a:ext uri="{FF2B5EF4-FFF2-40B4-BE49-F238E27FC236}">
                <a16:creationId xmlns:a16="http://schemas.microsoft.com/office/drawing/2014/main" id="{866457F0-151F-4155-8FBD-0E3FACEC01D8}"/>
              </a:ext>
            </a:extLst>
          </p:cNvPr>
          <p:cNvPicPr>
            <a:picLocks noChangeAspect="1"/>
          </p:cNvPicPr>
          <p:nvPr/>
        </p:nvPicPr>
        <p:blipFill>
          <a:blip r:embed="rId3"/>
          <a:stretch>
            <a:fillRect/>
          </a:stretch>
        </p:blipFill>
        <p:spPr>
          <a:xfrm>
            <a:off x="2258752" y="3659392"/>
            <a:ext cx="7623424" cy="3092565"/>
          </a:xfrm>
          <a:prstGeom prst="rect">
            <a:avLst/>
          </a:prstGeom>
        </p:spPr>
      </p:pic>
    </p:spTree>
    <p:extLst>
      <p:ext uri="{BB962C8B-B14F-4D97-AF65-F5344CB8AC3E}">
        <p14:creationId xmlns:p14="http://schemas.microsoft.com/office/powerpoint/2010/main" val="2978548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Effect transition="in" filter="fade">
                                      <p:cBhvr>
                                        <p:cTn id="9" dur="1250"/>
                                        <p:tgtEl>
                                          <p:spTgt spid="8"/>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E896905-7DAE-43DC-AB1B-1818D5F6DAF1}"/>
              </a:ext>
            </a:extLst>
          </p:cNvPr>
          <p:cNvGraphicFramePr>
            <a:graphicFrameLocks noGrp="1"/>
          </p:cNvGraphicFramePr>
          <p:nvPr>
            <p:extLst>
              <p:ext uri="{D42A27DB-BD31-4B8C-83A1-F6EECF244321}">
                <p14:modId xmlns:p14="http://schemas.microsoft.com/office/powerpoint/2010/main" val="3309758320"/>
              </p:ext>
            </p:extLst>
          </p:nvPr>
        </p:nvGraphicFramePr>
        <p:xfrm>
          <a:off x="-49683" y="908408"/>
          <a:ext cx="9802368" cy="4876800"/>
        </p:xfrm>
        <a:graphic>
          <a:graphicData uri="http://schemas.openxmlformats.org/drawingml/2006/table">
            <a:tbl>
              <a:tblPr firstRow="1" bandRow="1">
                <a:tableStyleId>{5C22544A-7EE6-4342-B048-85BDC9FD1C3A}</a:tableStyleId>
              </a:tblPr>
              <a:tblGrid>
                <a:gridCol w="612648">
                  <a:extLst>
                    <a:ext uri="{9D8B030D-6E8A-4147-A177-3AD203B41FA5}">
                      <a16:colId xmlns:a16="http://schemas.microsoft.com/office/drawing/2014/main" val="20000"/>
                    </a:ext>
                  </a:extLst>
                </a:gridCol>
                <a:gridCol w="612648">
                  <a:extLst>
                    <a:ext uri="{9D8B030D-6E8A-4147-A177-3AD203B41FA5}">
                      <a16:colId xmlns:a16="http://schemas.microsoft.com/office/drawing/2014/main" val="20001"/>
                    </a:ext>
                  </a:extLst>
                </a:gridCol>
                <a:gridCol w="612648">
                  <a:extLst>
                    <a:ext uri="{9D8B030D-6E8A-4147-A177-3AD203B41FA5}">
                      <a16:colId xmlns:a16="http://schemas.microsoft.com/office/drawing/2014/main" val="20002"/>
                    </a:ext>
                  </a:extLst>
                </a:gridCol>
                <a:gridCol w="612648">
                  <a:extLst>
                    <a:ext uri="{9D8B030D-6E8A-4147-A177-3AD203B41FA5}">
                      <a16:colId xmlns:a16="http://schemas.microsoft.com/office/drawing/2014/main" val="20003"/>
                    </a:ext>
                  </a:extLst>
                </a:gridCol>
                <a:gridCol w="612648">
                  <a:extLst>
                    <a:ext uri="{9D8B030D-6E8A-4147-A177-3AD203B41FA5}">
                      <a16:colId xmlns:a16="http://schemas.microsoft.com/office/drawing/2014/main" val="20004"/>
                    </a:ext>
                  </a:extLst>
                </a:gridCol>
                <a:gridCol w="612648">
                  <a:extLst>
                    <a:ext uri="{9D8B030D-6E8A-4147-A177-3AD203B41FA5}">
                      <a16:colId xmlns:a16="http://schemas.microsoft.com/office/drawing/2014/main" val="20005"/>
                    </a:ext>
                  </a:extLst>
                </a:gridCol>
                <a:gridCol w="612648">
                  <a:extLst>
                    <a:ext uri="{9D8B030D-6E8A-4147-A177-3AD203B41FA5}">
                      <a16:colId xmlns:a16="http://schemas.microsoft.com/office/drawing/2014/main" val="20008"/>
                    </a:ext>
                  </a:extLst>
                </a:gridCol>
                <a:gridCol w="612648">
                  <a:extLst>
                    <a:ext uri="{9D8B030D-6E8A-4147-A177-3AD203B41FA5}">
                      <a16:colId xmlns:a16="http://schemas.microsoft.com/office/drawing/2014/main" val="20009"/>
                    </a:ext>
                  </a:extLst>
                </a:gridCol>
                <a:gridCol w="612648">
                  <a:extLst>
                    <a:ext uri="{9D8B030D-6E8A-4147-A177-3AD203B41FA5}">
                      <a16:colId xmlns:a16="http://schemas.microsoft.com/office/drawing/2014/main" val="20010"/>
                    </a:ext>
                  </a:extLst>
                </a:gridCol>
                <a:gridCol w="612648">
                  <a:extLst>
                    <a:ext uri="{9D8B030D-6E8A-4147-A177-3AD203B41FA5}">
                      <a16:colId xmlns:a16="http://schemas.microsoft.com/office/drawing/2014/main" val="20011"/>
                    </a:ext>
                  </a:extLst>
                </a:gridCol>
                <a:gridCol w="612648">
                  <a:extLst>
                    <a:ext uri="{9D8B030D-6E8A-4147-A177-3AD203B41FA5}">
                      <a16:colId xmlns:a16="http://schemas.microsoft.com/office/drawing/2014/main" val="2962192587"/>
                    </a:ext>
                  </a:extLst>
                </a:gridCol>
                <a:gridCol w="612648">
                  <a:extLst>
                    <a:ext uri="{9D8B030D-6E8A-4147-A177-3AD203B41FA5}">
                      <a16:colId xmlns:a16="http://schemas.microsoft.com/office/drawing/2014/main" val="1274556545"/>
                    </a:ext>
                  </a:extLst>
                </a:gridCol>
                <a:gridCol w="612648">
                  <a:extLst>
                    <a:ext uri="{9D8B030D-6E8A-4147-A177-3AD203B41FA5}">
                      <a16:colId xmlns:a16="http://schemas.microsoft.com/office/drawing/2014/main" val="706211528"/>
                    </a:ext>
                  </a:extLst>
                </a:gridCol>
                <a:gridCol w="612648">
                  <a:extLst>
                    <a:ext uri="{9D8B030D-6E8A-4147-A177-3AD203B41FA5}">
                      <a16:colId xmlns:a16="http://schemas.microsoft.com/office/drawing/2014/main" val="1795525625"/>
                    </a:ext>
                  </a:extLst>
                </a:gridCol>
                <a:gridCol w="612648">
                  <a:extLst>
                    <a:ext uri="{9D8B030D-6E8A-4147-A177-3AD203B41FA5}">
                      <a16:colId xmlns:a16="http://schemas.microsoft.com/office/drawing/2014/main" val="3004261715"/>
                    </a:ext>
                  </a:extLst>
                </a:gridCol>
                <a:gridCol w="612648">
                  <a:extLst>
                    <a:ext uri="{9D8B030D-6E8A-4147-A177-3AD203B41FA5}">
                      <a16:colId xmlns:a16="http://schemas.microsoft.com/office/drawing/2014/main" val="762115474"/>
                    </a:ext>
                  </a:extLst>
                </a:gridCol>
              </a:tblGrid>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extLst>
                  <a:ext uri="{0D108BD9-81ED-4DB2-BD59-A6C34878D82A}">
                    <a16:rowId xmlns:a16="http://schemas.microsoft.com/office/drawing/2014/main" val="10000"/>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extLst>
                  <a:ext uri="{0D108BD9-81ED-4DB2-BD59-A6C34878D82A}">
                    <a16:rowId xmlns:a16="http://schemas.microsoft.com/office/drawing/2014/main" val="2191784427"/>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6830755"/>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8948596"/>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3428412"/>
                  </a:ext>
                </a:extLst>
              </a:tr>
              <a:tr h="609600">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F8F"/>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D4F5"/>
                    </a:solidFill>
                  </a:tcPr>
                </a:tc>
                <a:tc>
                  <a:txBody>
                    <a:bodyPr/>
                    <a:lstStyle/>
                    <a:p>
                      <a:endParaRPr lang="en-US" sz="2400" dirty="0"/>
                    </a:p>
                  </a:txBody>
                  <a:tcPr marL="121920" marR="121920" marT="60960" marB="60960">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4959575"/>
                  </a:ext>
                </a:extLst>
              </a:tr>
            </a:tbl>
          </a:graphicData>
        </a:graphic>
      </p:graphicFrame>
      <p:sp>
        <p:nvSpPr>
          <p:cNvPr id="4" name="TextBox 3">
            <a:extLst>
              <a:ext uri="{FF2B5EF4-FFF2-40B4-BE49-F238E27FC236}">
                <a16:creationId xmlns:a16="http://schemas.microsoft.com/office/drawing/2014/main" id="{FE197F1F-2A6A-4AC4-A8BA-215E63997B00}"/>
              </a:ext>
            </a:extLst>
          </p:cNvPr>
          <p:cNvSpPr txBox="1"/>
          <p:nvPr/>
        </p:nvSpPr>
        <p:spPr>
          <a:xfrm>
            <a:off x="548887" y="2778620"/>
            <a:ext cx="632691"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4</a:t>
            </a:r>
            <a:r>
              <a:rPr lang="en-US" sz="2667" dirty="0">
                <a:latin typeface="Arial-Rounded" pitchFamily="34" charset="0"/>
                <a:ea typeface="Arial-Rounded" pitchFamily="34" charset="0"/>
                <a:cs typeface="Arial-Rounded" pitchFamily="34" charset="0"/>
              </a:rPr>
              <a:t>)</a:t>
            </a:r>
          </a:p>
        </p:txBody>
      </p:sp>
      <p:sp>
        <p:nvSpPr>
          <p:cNvPr id="5" name="TextBox 4">
            <a:extLst>
              <a:ext uri="{FF2B5EF4-FFF2-40B4-BE49-F238E27FC236}">
                <a16:creationId xmlns:a16="http://schemas.microsoft.com/office/drawing/2014/main" id="{7DF27C7F-0CE7-48F1-87DB-B3A7667833BC}"/>
              </a:ext>
            </a:extLst>
          </p:cNvPr>
          <p:cNvSpPr txBox="1"/>
          <p:nvPr/>
        </p:nvSpPr>
        <p:spPr>
          <a:xfrm>
            <a:off x="1781149" y="1589704"/>
            <a:ext cx="651164"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2</a:t>
            </a:r>
            <a:r>
              <a:rPr lang="en-US" sz="2667" dirty="0">
                <a:latin typeface="Arial-Rounded" pitchFamily="34" charset="0"/>
                <a:ea typeface="Arial-Rounded" pitchFamily="34" charset="0"/>
                <a:cs typeface="Arial-Rounded" pitchFamily="34" charset="0"/>
              </a:rPr>
              <a:t>)</a:t>
            </a:r>
          </a:p>
        </p:txBody>
      </p:sp>
      <p:sp>
        <p:nvSpPr>
          <p:cNvPr id="6" name="TextBox 5">
            <a:extLst>
              <a:ext uri="{FF2B5EF4-FFF2-40B4-BE49-F238E27FC236}">
                <a16:creationId xmlns:a16="http://schemas.microsoft.com/office/drawing/2014/main" id="{5169C08B-8DB1-4C2B-83E2-24650E051844}"/>
              </a:ext>
            </a:extLst>
          </p:cNvPr>
          <p:cNvSpPr txBox="1"/>
          <p:nvPr/>
        </p:nvSpPr>
        <p:spPr>
          <a:xfrm>
            <a:off x="1781149" y="2164739"/>
            <a:ext cx="603690"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3</a:t>
            </a:r>
            <a:r>
              <a:rPr lang="en-US" sz="2667" dirty="0">
                <a:latin typeface="Arial-Rounded" pitchFamily="34" charset="0"/>
                <a:ea typeface="Arial-Rounded" pitchFamily="34" charset="0"/>
                <a:cs typeface="Arial-Rounded" pitchFamily="34" charset="0"/>
              </a:rPr>
              <a:t>)</a:t>
            </a:r>
          </a:p>
        </p:txBody>
      </p:sp>
      <p:sp>
        <p:nvSpPr>
          <p:cNvPr id="7" name="TextBox 6">
            <a:extLst>
              <a:ext uri="{FF2B5EF4-FFF2-40B4-BE49-F238E27FC236}">
                <a16:creationId xmlns:a16="http://schemas.microsoft.com/office/drawing/2014/main" id="{D3230BE3-9DA2-40BF-A089-1524D0830C54}"/>
              </a:ext>
            </a:extLst>
          </p:cNvPr>
          <p:cNvSpPr txBox="1"/>
          <p:nvPr/>
        </p:nvSpPr>
        <p:spPr>
          <a:xfrm>
            <a:off x="2391217" y="949504"/>
            <a:ext cx="651164"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1</a:t>
            </a:r>
            <a:r>
              <a:rPr lang="en-US" sz="2667" dirty="0">
                <a:latin typeface="Arial-Rounded" pitchFamily="34" charset="0"/>
                <a:ea typeface="Arial-Rounded" pitchFamily="34" charset="0"/>
                <a:cs typeface="Arial-Rounded" pitchFamily="34" charset="0"/>
              </a:rPr>
              <a:t>)</a:t>
            </a:r>
          </a:p>
        </p:txBody>
      </p:sp>
      <p:sp>
        <p:nvSpPr>
          <p:cNvPr id="8" name="TextBox 7">
            <a:extLst>
              <a:ext uri="{FF2B5EF4-FFF2-40B4-BE49-F238E27FC236}">
                <a16:creationId xmlns:a16="http://schemas.microsoft.com/office/drawing/2014/main" id="{D2317C51-9BB2-4625-86FA-225A0C0D00A8}"/>
              </a:ext>
            </a:extLst>
          </p:cNvPr>
          <p:cNvSpPr txBox="1"/>
          <p:nvPr/>
        </p:nvSpPr>
        <p:spPr>
          <a:xfrm>
            <a:off x="1779116" y="3399938"/>
            <a:ext cx="632691"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5</a:t>
            </a:r>
            <a:r>
              <a:rPr lang="en-US" sz="2667" dirty="0">
                <a:latin typeface="Arial-Rounded" pitchFamily="34" charset="0"/>
                <a:ea typeface="Arial-Rounded" pitchFamily="34" charset="0"/>
                <a:cs typeface="Arial-Rounded" pitchFamily="34" charset="0"/>
              </a:rPr>
              <a:t>)</a:t>
            </a:r>
          </a:p>
        </p:txBody>
      </p:sp>
      <p:sp>
        <p:nvSpPr>
          <p:cNvPr id="9" name="TextBox 8">
            <a:extLst>
              <a:ext uri="{FF2B5EF4-FFF2-40B4-BE49-F238E27FC236}">
                <a16:creationId xmlns:a16="http://schemas.microsoft.com/office/drawing/2014/main" id="{2ED14C21-15C4-43FE-8040-EF308F973A97}"/>
              </a:ext>
            </a:extLst>
          </p:cNvPr>
          <p:cNvSpPr txBox="1"/>
          <p:nvPr/>
        </p:nvSpPr>
        <p:spPr>
          <a:xfrm>
            <a:off x="-49683" y="4015150"/>
            <a:ext cx="632691"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6</a:t>
            </a:r>
            <a:r>
              <a:rPr lang="en-US" sz="2667" dirty="0">
                <a:latin typeface="Arial-Rounded" pitchFamily="34" charset="0"/>
                <a:ea typeface="Arial-Rounded" pitchFamily="34" charset="0"/>
                <a:cs typeface="Arial-Rounded" pitchFamily="34" charset="0"/>
              </a:rPr>
              <a:t>)</a:t>
            </a:r>
          </a:p>
        </p:txBody>
      </p:sp>
      <p:sp>
        <p:nvSpPr>
          <p:cNvPr id="10" name="TextBox 9">
            <a:extLst>
              <a:ext uri="{FF2B5EF4-FFF2-40B4-BE49-F238E27FC236}">
                <a16:creationId xmlns:a16="http://schemas.microsoft.com/office/drawing/2014/main" id="{CEAA2200-DDBD-4EC7-A73F-ABDACE9910CA}"/>
              </a:ext>
            </a:extLst>
          </p:cNvPr>
          <p:cNvSpPr txBox="1"/>
          <p:nvPr/>
        </p:nvSpPr>
        <p:spPr>
          <a:xfrm>
            <a:off x="1766648" y="4635137"/>
            <a:ext cx="632691"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7</a:t>
            </a:r>
            <a:r>
              <a:rPr lang="en-US" sz="2667" dirty="0">
                <a:latin typeface="Arial-Rounded" pitchFamily="34" charset="0"/>
                <a:ea typeface="Arial-Rounded" pitchFamily="34" charset="0"/>
                <a:cs typeface="Arial-Rounded" pitchFamily="34" charset="0"/>
              </a:rPr>
              <a:t>)</a:t>
            </a:r>
          </a:p>
        </p:txBody>
      </p:sp>
      <p:sp>
        <p:nvSpPr>
          <p:cNvPr id="11" name="TextBox 10">
            <a:extLst>
              <a:ext uri="{FF2B5EF4-FFF2-40B4-BE49-F238E27FC236}">
                <a16:creationId xmlns:a16="http://schemas.microsoft.com/office/drawing/2014/main" id="{82C7FFCB-09E9-4427-8F5E-D7BCB514AC9E}"/>
              </a:ext>
            </a:extLst>
          </p:cNvPr>
          <p:cNvSpPr txBox="1"/>
          <p:nvPr/>
        </p:nvSpPr>
        <p:spPr>
          <a:xfrm>
            <a:off x="2432313" y="5221620"/>
            <a:ext cx="632691" cy="533528"/>
          </a:xfrm>
          <a:prstGeom prst="rect">
            <a:avLst/>
          </a:prstGeom>
          <a:noFill/>
        </p:spPr>
        <p:txBody>
          <a:bodyPr wrap="square" lIns="121904" tIns="60952" rIns="121904" bIns="60952" rtlCol="0">
            <a:spAutoFit/>
          </a:bodyPr>
          <a:lstStyle/>
          <a:p>
            <a:pPr algn="ctr"/>
            <a:r>
              <a:rPr lang="en-US" sz="2667" dirty="0">
                <a:latin typeface="Arial-Rounded" pitchFamily="34" charset="0"/>
                <a:ea typeface="Arial-Rounded" pitchFamily="34" charset="0"/>
                <a:cs typeface="Arial-Rounded" pitchFamily="34" charset="0"/>
              </a:rPr>
              <a:t>(</a:t>
            </a:r>
            <a:r>
              <a:rPr lang="en-US" sz="2667" dirty="0">
                <a:latin typeface=".VnArial" pitchFamily="34" charset="0"/>
                <a:ea typeface="Arial-Rounded" pitchFamily="34" charset="0"/>
                <a:cs typeface="Arial-Rounded" pitchFamily="34" charset="0"/>
              </a:rPr>
              <a:t>8</a:t>
            </a:r>
            <a:r>
              <a:rPr lang="en-US" sz="2667" dirty="0">
                <a:latin typeface="Arial-Rounded" pitchFamily="34" charset="0"/>
                <a:ea typeface="Arial-Rounded" pitchFamily="34" charset="0"/>
                <a:cs typeface="Arial-Rounded" pitchFamily="34" charset="0"/>
              </a:rPr>
              <a:t>)</a:t>
            </a:r>
          </a:p>
        </p:txBody>
      </p:sp>
      <p:grpSp>
        <p:nvGrpSpPr>
          <p:cNvPr id="15" name="Group 14">
            <a:extLst>
              <a:ext uri="{FF2B5EF4-FFF2-40B4-BE49-F238E27FC236}">
                <a16:creationId xmlns:a16="http://schemas.microsoft.com/office/drawing/2014/main" id="{EE0FEE2A-C7D2-44CE-A26E-853F32DF48D3}"/>
              </a:ext>
            </a:extLst>
          </p:cNvPr>
          <p:cNvGrpSpPr/>
          <p:nvPr/>
        </p:nvGrpSpPr>
        <p:grpSpPr>
          <a:xfrm>
            <a:off x="5322016" y="3944352"/>
            <a:ext cx="6534364" cy="2893100"/>
            <a:chOff x="5322016" y="3944352"/>
            <a:chExt cx="6534364" cy="2893100"/>
          </a:xfrm>
        </p:grpSpPr>
        <p:sp>
          <p:nvSpPr>
            <p:cNvPr id="13" name="Rectangle: Rounded Corners 12">
              <a:extLst>
                <a:ext uri="{FF2B5EF4-FFF2-40B4-BE49-F238E27FC236}">
                  <a16:creationId xmlns:a16="http://schemas.microsoft.com/office/drawing/2014/main" id="{E33B6AC4-FEE4-494A-A2BF-3BC07A1FBAF6}"/>
                </a:ext>
              </a:extLst>
            </p:cNvPr>
            <p:cNvSpPr/>
            <p:nvPr/>
          </p:nvSpPr>
          <p:spPr>
            <a:xfrm>
              <a:off x="5322016" y="4015150"/>
              <a:ext cx="6534364" cy="2734971"/>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6E29EBF-3F9F-4ABD-906A-BBC584A1B8C2}"/>
                </a:ext>
              </a:extLst>
            </p:cNvPr>
            <p:cNvSpPr txBox="1"/>
            <p:nvPr/>
          </p:nvSpPr>
          <p:spPr>
            <a:xfrm>
              <a:off x="5609012" y="3944352"/>
              <a:ext cx="6022016" cy="2893100"/>
            </a:xfrm>
            <a:prstGeom prst="rect">
              <a:avLst/>
            </a:prstGeom>
            <a:noFill/>
          </p:spPr>
          <p:txBody>
            <a:bodyPr wrap="square" rtlCol="0">
              <a:spAutoFit/>
            </a:bodyPr>
            <a:lstStyle/>
            <a:p>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Nghỉ hè trường lớp vắng teo</a:t>
              </a:r>
              <a:b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Nhớ bạn đành ngủ chẳng theo được về</a:t>
              </a:r>
              <a:r>
                <a:rPr lang="en-US"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b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Khai trường thì lại vui ghê</a:t>
              </a:r>
              <a:b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Mới bừng tỉnh dậy theo nghề như xưa</a:t>
              </a:r>
              <a:r>
                <a:rPr lang="en-US"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b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 vang như sấm sớm trưa</a:t>
              </a:r>
              <a:b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Nhắc khi học tập nắng mưa chuyên cần.</a:t>
              </a:r>
            </a:p>
            <a:p>
              <a:r>
                <a:rPr lang="en-US"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(Là cái gì?)</a:t>
              </a:r>
            </a:p>
          </p:txBody>
        </p:sp>
      </p:grpSp>
      <p:sp>
        <p:nvSpPr>
          <p:cNvPr id="16" name="TextBox 15">
            <a:extLst>
              <a:ext uri="{FF2B5EF4-FFF2-40B4-BE49-F238E27FC236}">
                <a16:creationId xmlns:a16="http://schemas.microsoft.com/office/drawing/2014/main" id="{CDB955A8-3AB7-4F7A-A939-2D32525D0CF2}"/>
              </a:ext>
            </a:extLst>
          </p:cNvPr>
          <p:cNvSpPr txBox="1"/>
          <p:nvPr/>
        </p:nvSpPr>
        <p:spPr>
          <a:xfrm>
            <a:off x="2978359" y="908408"/>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t</a:t>
            </a:r>
          </a:p>
        </p:txBody>
      </p:sp>
      <p:sp>
        <p:nvSpPr>
          <p:cNvPr id="17" name="TextBox 16">
            <a:extLst>
              <a:ext uri="{FF2B5EF4-FFF2-40B4-BE49-F238E27FC236}">
                <a16:creationId xmlns:a16="http://schemas.microsoft.com/office/drawing/2014/main" id="{DC040E2A-D646-4FC4-AE25-C04517CCAF31}"/>
              </a:ext>
            </a:extLst>
          </p:cNvPr>
          <p:cNvSpPr txBox="1"/>
          <p:nvPr/>
        </p:nvSpPr>
        <p:spPr>
          <a:xfrm>
            <a:off x="3592081" y="908408"/>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r</a:t>
            </a:r>
          </a:p>
        </p:txBody>
      </p:sp>
      <p:sp>
        <p:nvSpPr>
          <p:cNvPr id="18" name="TextBox 17">
            <a:extLst>
              <a:ext uri="{FF2B5EF4-FFF2-40B4-BE49-F238E27FC236}">
                <a16:creationId xmlns:a16="http://schemas.microsoft.com/office/drawing/2014/main" id="{742BAEF2-7BFE-4FA0-8923-B5E883124EC2}"/>
              </a:ext>
            </a:extLst>
          </p:cNvPr>
          <p:cNvSpPr txBox="1"/>
          <p:nvPr/>
        </p:nvSpPr>
        <p:spPr>
          <a:xfrm>
            <a:off x="4223586" y="895635"/>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ố</a:t>
            </a:r>
          </a:p>
        </p:txBody>
      </p:sp>
      <p:sp>
        <p:nvSpPr>
          <p:cNvPr id="22" name="TextBox 21">
            <a:extLst>
              <a:ext uri="{FF2B5EF4-FFF2-40B4-BE49-F238E27FC236}">
                <a16:creationId xmlns:a16="http://schemas.microsoft.com/office/drawing/2014/main" id="{0E8876A6-191D-46A6-A900-154295BEF260}"/>
              </a:ext>
            </a:extLst>
          </p:cNvPr>
          <p:cNvSpPr txBox="1"/>
          <p:nvPr/>
        </p:nvSpPr>
        <p:spPr>
          <a:xfrm>
            <a:off x="4833448" y="908408"/>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23" name="TextBox 22">
            <a:extLst>
              <a:ext uri="{FF2B5EF4-FFF2-40B4-BE49-F238E27FC236}">
                <a16:creationId xmlns:a16="http://schemas.microsoft.com/office/drawing/2014/main" id="{6E2CC2D3-4836-4100-BE3A-243EF0168554}"/>
              </a:ext>
            </a:extLst>
          </p:cNvPr>
          <p:cNvSpPr txBox="1"/>
          <p:nvPr/>
        </p:nvSpPr>
        <p:spPr>
          <a:xfrm>
            <a:off x="5463309" y="895635"/>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g</a:t>
            </a:r>
          </a:p>
        </p:txBody>
      </p:sp>
      <p:sp>
        <p:nvSpPr>
          <p:cNvPr id="24" name="TextBox 23">
            <a:extLst>
              <a:ext uri="{FF2B5EF4-FFF2-40B4-BE49-F238E27FC236}">
                <a16:creationId xmlns:a16="http://schemas.microsoft.com/office/drawing/2014/main" id="{721F5260-A380-4099-9EBA-5C89B4EF5301}"/>
              </a:ext>
            </a:extLst>
          </p:cNvPr>
          <p:cNvSpPr txBox="1"/>
          <p:nvPr/>
        </p:nvSpPr>
        <p:spPr>
          <a:xfrm>
            <a:off x="6060892" y="908408"/>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t</a:t>
            </a:r>
          </a:p>
        </p:txBody>
      </p:sp>
      <p:sp>
        <p:nvSpPr>
          <p:cNvPr id="25" name="TextBox 24">
            <a:extLst>
              <a:ext uri="{FF2B5EF4-FFF2-40B4-BE49-F238E27FC236}">
                <a16:creationId xmlns:a16="http://schemas.microsoft.com/office/drawing/2014/main" id="{AF97E057-9D6E-4583-AD0D-C8D407F5305D}"/>
              </a:ext>
            </a:extLst>
          </p:cNvPr>
          <p:cNvSpPr txBox="1"/>
          <p:nvPr/>
        </p:nvSpPr>
        <p:spPr>
          <a:xfrm>
            <a:off x="6690753" y="895635"/>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r</a:t>
            </a:r>
          </a:p>
        </p:txBody>
      </p:sp>
      <p:sp>
        <p:nvSpPr>
          <p:cNvPr id="26" name="TextBox 25">
            <a:extLst>
              <a:ext uri="{FF2B5EF4-FFF2-40B4-BE49-F238E27FC236}">
                <a16:creationId xmlns:a16="http://schemas.microsoft.com/office/drawing/2014/main" id="{5D446F2A-CCAB-467D-8F40-66AF9F35A49D}"/>
              </a:ext>
            </a:extLst>
          </p:cNvPr>
          <p:cNvSpPr txBox="1"/>
          <p:nvPr/>
        </p:nvSpPr>
        <p:spPr>
          <a:xfrm>
            <a:off x="7323901" y="908408"/>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ư</a:t>
            </a:r>
          </a:p>
        </p:txBody>
      </p:sp>
      <p:sp>
        <p:nvSpPr>
          <p:cNvPr id="27" name="TextBox 26">
            <a:extLst>
              <a:ext uri="{FF2B5EF4-FFF2-40B4-BE49-F238E27FC236}">
                <a16:creationId xmlns:a16="http://schemas.microsoft.com/office/drawing/2014/main" id="{59277F8C-CB21-4ACC-BE50-9B22B8C366D6}"/>
              </a:ext>
            </a:extLst>
          </p:cNvPr>
          <p:cNvSpPr txBox="1"/>
          <p:nvPr/>
        </p:nvSpPr>
        <p:spPr>
          <a:xfrm>
            <a:off x="7953762" y="895635"/>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ờ</a:t>
            </a:r>
          </a:p>
        </p:txBody>
      </p:sp>
      <p:sp>
        <p:nvSpPr>
          <p:cNvPr id="28" name="TextBox 27">
            <a:extLst>
              <a:ext uri="{FF2B5EF4-FFF2-40B4-BE49-F238E27FC236}">
                <a16:creationId xmlns:a16="http://schemas.microsoft.com/office/drawing/2014/main" id="{A3550707-63AF-4F99-8463-D978ED47AE0A}"/>
              </a:ext>
            </a:extLst>
          </p:cNvPr>
          <p:cNvSpPr txBox="1"/>
          <p:nvPr/>
        </p:nvSpPr>
        <p:spPr>
          <a:xfrm>
            <a:off x="8538231" y="908408"/>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29" name="TextBox 28">
            <a:extLst>
              <a:ext uri="{FF2B5EF4-FFF2-40B4-BE49-F238E27FC236}">
                <a16:creationId xmlns:a16="http://schemas.microsoft.com/office/drawing/2014/main" id="{65143BB2-4CBA-49B9-84FB-FA5E61312DF4}"/>
              </a:ext>
            </a:extLst>
          </p:cNvPr>
          <p:cNvSpPr txBox="1"/>
          <p:nvPr/>
        </p:nvSpPr>
        <p:spPr>
          <a:xfrm>
            <a:off x="9168092" y="895635"/>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g</a:t>
            </a:r>
          </a:p>
        </p:txBody>
      </p:sp>
      <p:grpSp>
        <p:nvGrpSpPr>
          <p:cNvPr id="30" name="Group 29">
            <a:extLst>
              <a:ext uri="{FF2B5EF4-FFF2-40B4-BE49-F238E27FC236}">
                <a16:creationId xmlns:a16="http://schemas.microsoft.com/office/drawing/2014/main" id="{F9BF5AF1-AFC3-4AEC-A90F-7B61BE5A576B}"/>
              </a:ext>
            </a:extLst>
          </p:cNvPr>
          <p:cNvGrpSpPr/>
          <p:nvPr/>
        </p:nvGrpSpPr>
        <p:grpSpPr>
          <a:xfrm>
            <a:off x="5319271" y="4757769"/>
            <a:ext cx="6534364" cy="1006597"/>
            <a:chOff x="5322016" y="4015150"/>
            <a:chExt cx="6534364" cy="1006597"/>
          </a:xfrm>
        </p:grpSpPr>
        <p:sp>
          <p:nvSpPr>
            <p:cNvPr id="31" name="Rectangle: Rounded Corners 30">
              <a:extLst>
                <a:ext uri="{FF2B5EF4-FFF2-40B4-BE49-F238E27FC236}">
                  <a16:creationId xmlns:a16="http://schemas.microsoft.com/office/drawing/2014/main" id="{4B331BD6-D15E-49DC-87FA-C5E8A2602D32}"/>
                </a:ext>
              </a:extLst>
            </p:cNvPr>
            <p:cNvSpPr/>
            <p:nvPr/>
          </p:nvSpPr>
          <p:spPr>
            <a:xfrm>
              <a:off x="5322016" y="4015150"/>
              <a:ext cx="6534364" cy="100111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539BC54-8626-458B-83A1-42FF865A49A4}"/>
                </a:ext>
              </a:extLst>
            </p:cNvPr>
            <p:cNvSpPr txBox="1"/>
            <p:nvPr/>
          </p:nvSpPr>
          <p:spPr>
            <a:xfrm>
              <a:off x="5609012" y="4067640"/>
              <a:ext cx="6022016" cy="954107"/>
            </a:xfrm>
            <a:prstGeom prst="rect">
              <a:avLst/>
            </a:prstGeom>
            <a:noFill/>
          </p:spPr>
          <p:txBody>
            <a:bodyPr wrap="square" rtlCol="0">
              <a:spAutoFit/>
            </a:bodyPr>
            <a:lstStyle/>
            <a:p>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(2) Con gì đẹp nhất loài chim</a:t>
              </a:r>
              <a:b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Đuôi xòe rực rỡ như nghìn cánh hoa?</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TextBox 32">
            <a:extLst>
              <a:ext uri="{FF2B5EF4-FFF2-40B4-BE49-F238E27FC236}">
                <a16:creationId xmlns:a16="http://schemas.microsoft.com/office/drawing/2014/main" id="{73385DBC-BB1C-4A34-9C2B-974ADFE405C7}"/>
              </a:ext>
            </a:extLst>
          </p:cNvPr>
          <p:cNvSpPr txBox="1"/>
          <p:nvPr/>
        </p:nvSpPr>
        <p:spPr>
          <a:xfrm>
            <a:off x="2362623" y="151170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c</a:t>
            </a:r>
          </a:p>
        </p:txBody>
      </p:sp>
      <p:sp>
        <p:nvSpPr>
          <p:cNvPr id="34" name="TextBox 33">
            <a:extLst>
              <a:ext uri="{FF2B5EF4-FFF2-40B4-BE49-F238E27FC236}">
                <a16:creationId xmlns:a16="http://schemas.microsoft.com/office/drawing/2014/main" id="{C6731DD6-4463-4F46-926B-FCD5D72C6EA9}"/>
              </a:ext>
            </a:extLst>
          </p:cNvPr>
          <p:cNvSpPr txBox="1"/>
          <p:nvPr/>
        </p:nvSpPr>
        <p:spPr>
          <a:xfrm>
            <a:off x="2978359" y="151170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ô</a:t>
            </a:r>
          </a:p>
        </p:txBody>
      </p:sp>
      <p:sp>
        <p:nvSpPr>
          <p:cNvPr id="35" name="TextBox 34">
            <a:extLst>
              <a:ext uri="{FF2B5EF4-FFF2-40B4-BE49-F238E27FC236}">
                <a16:creationId xmlns:a16="http://schemas.microsoft.com/office/drawing/2014/main" id="{05F96544-A66A-4803-BF6F-80309C3BE629}"/>
              </a:ext>
            </a:extLst>
          </p:cNvPr>
          <p:cNvSpPr txBox="1"/>
          <p:nvPr/>
        </p:nvSpPr>
        <p:spPr>
          <a:xfrm>
            <a:off x="3592081" y="1498928"/>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36" name="TextBox 35">
            <a:extLst>
              <a:ext uri="{FF2B5EF4-FFF2-40B4-BE49-F238E27FC236}">
                <a16:creationId xmlns:a16="http://schemas.microsoft.com/office/drawing/2014/main" id="{F6970A6C-A98C-4C3F-991C-66C653AE96CF}"/>
              </a:ext>
            </a:extLst>
          </p:cNvPr>
          <p:cNvSpPr txBox="1"/>
          <p:nvPr/>
        </p:nvSpPr>
        <p:spPr>
          <a:xfrm>
            <a:off x="4223586" y="151170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g</a:t>
            </a:r>
          </a:p>
        </p:txBody>
      </p:sp>
      <p:sp>
        <p:nvSpPr>
          <p:cNvPr id="37" name="TextBox 36">
            <a:extLst>
              <a:ext uri="{FF2B5EF4-FFF2-40B4-BE49-F238E27FC236}">
                <a16:creationId xmlns:a16="http://schemas.microsoft.com/office/drawing/2014/main" id="{58BC73FE-2645-474A-ABE5-AE41A297C183}"/>
              </a:ext>
            </a:extLst>
          </p:cNvPr>
          <p:cNvSpPr txBox="1"/>
          <p:nvPr/>
        </p:nvSpPr>
        <p:spPr>
          <a:xfrm>
            <a:off x="2362623" y="210531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b</a:t>
            </a:r>
          </a:p>
        </p:txBody>
      </p:sp>
      <p:sp>
        <p:nvSpPr>
          <p:cNvPr id="38" name="TextBox 37">
            <a:extLst>
              <a:ext uri="{FF2B5EF4-FFF2-40B4-BE49-F238E27FC236}">
                <a16:creationId xmlns:a16="http://schemas.microsoft.com/office/drawing/2014/main" id="{94E88AA7-686F-4BA7-AC17-FAC30E4D88D8}"/>
              </a:ext>
            </a:extLst>
          </p:cNvPr>
          <p:cNvSpPr txBox="1"/>
          <p:nvPr/>
        </p:nvSpPr>
        <p:spPr>
          <a:xfrm>
            <a:off x="2978359" y="210531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i</a:t>
            </a:r>
          </a:p>
        </p:txBody>
      </p:sp>
      <p:sp>
        <p:nvSpPr>
          <p:cNvPr id="39" name="TextBox 38">
            <a:extLst>
              <a:ext uri="{FF2B5EF4-FFF2-40B4-BE49-F238E27FC236}">
                <a16:creationId xmlns:a16="http://schemas.microsoft.com/office/drawing/2014/main" id="{FE02E099-2F6E-4807-A1F5-0AD54F970B78}"/>
              </a:ext>
            </a:extLst>
          </p:cNvPr>
          <p:cNvSpPr txBox="1"/>
          <p:nvPr/>
        </p:nvSpPr>
        <p:spPr>
          <a:xfrm>
            <a:off x="3592081" y="209254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ể</a:t>
            </a:r>
          </a:p>
        </p:txBody>
      </p:sp>
      <p:sp>
        <p:nvSpPr>
          <p:cNvPr id="40" name="TextBox 39">
            <a:extLst>
              <a:ext uri="{FF2B5EF4-FFF2-40B4-BE49-F238E27FC236}">
                <a16:creationId xmlns:a16="http://schemas.microsoft.com/office/drawing/2014/main" id="{60F4E910-635A-45E1-B51A-0281F1388515}"/>
              </a:ext>
            </a:extLst>
          </p:cNvPr>
          <p:cNvSpPr txBox="1"/>
          <p:nvPr/>
        </p:nvSpPr>
        <p:spPr>
          <a:xfrm>
            <a:off x="4223586" y="210531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grpSp>
        <p:nvGrpSpPr>
          <p:cNvPr id="41" name="Group 40">
            <a:extLst>
              <a:ext uri="{FF2B5EF4-FFF2-40B4-BE49-F238E27FC236}">
                <a16:creationId xmlns:a16="http://schemas.microsoft.com/office/drawing/2014/main" id="{F5F7F3F8-BF42-48EE-8AAD-676506DF9018}"/>
              </a:ext>
            </a:extLst>
          </p:cNvPr>
          <p:cNvGrpSpPr/>
          <p:nvPr/>
        </p:nvGrpSpPr>
        <p:grpSpPr>
          <a:xfrm>
            <a:off x="5316526" y="4775183"/>
            <a:ext cx="6534364" cy="1006597"/>
            <a:chOff x="5322016" y="4015150"/>
            <a:chExt cx="6534364" cy="1006597"/>
          </a:xfrm>
        </p:grpSpPr>
        <p:sp>
          <p:nvSpPr>
            <p:cNvPr id="42" name="Rectangle: Rounded Corners 41">
              <a:extLst>
                <a:ext uri="{FF2B5EF4-FFF2-40B4-BE49-F238E27FC236}">
                  <a16:creationId xmlns:a16="http://schemas.microsoft.com/office/drawing/2014/main" id="{FFA73E7B-4DA7-4D4B-8239-7C3260CDEC5C}"/>
                </a:ext>
              </a:extLst>
            </p:cNvPr>
            <p:cNvSpPr/>
            <p:nvPr/>
          </p:nvSpPr>
          <p:spPr>
            <a:xfrm>
              <a:off x="5322016" y="4015150"/>
              <a:ext cx="6534364" cy="100111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976DE34-7F69-41CA-9A01-F2E009E7D894}"/>
                </a:ext>
              </a:extLst>
            </p:cNvPr>
            <p:cNvSpPr txBox="1"/>
            <p:nvPr/>
          </p:nvSpPr>
          <p:spPr>
            <a:xfrm>
              <a:off x="5609012" y="4067640"/>
              <a:ext cx="6022016" cy="954107"/>
            </a:xfrm>
            <a:prstGeom prst="rect">
              <a:avLst/>
            </a:prstGeom>
            <a:noFill/>
          </p:spPr>
          <p:txBody>
            <a:bodyPr wrap="square" rtlCol="0">
              <a:spAutoFit/>
            </a:bodyPr>
            <a:lstStyle/>
            <a:p>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(3) Nơi nào bạn có thể thỏa sức bơi lội, xây lâu đài cát?</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08CF1B5E-41F0-4E60-9C6A-D79F888B576C}"/>
              </a:ext>
            </a:extLst>
          </p:cNvPr>
          <p:cNvGrpSpPr/>
          <p:nvPr/>
        </p:nvGrpSpPr>
        <p:grpSpPr>
          <a:xfrm>
            <a:off x="5324761" y="4879336"/>
            <a:ext cx="6534364" cy="1006597"/>
            <a:chOff x="5322016" y="4015150"/>
            <a:chExt cx="6534364" cy="1006597"/>
          </a:xfrm>
        </p:grpSpPr>
        <p:sp>
          <p:nvSpPr>
            <p:cNvPr id="45" name="Rectangle: Rounded Corners 44">
              <a:extLst>
                <a:ext uri="{FF2B5EF4-FFF2-40B4-BE49-F238E27FC236}">
                  <a16:creationId xmlns:a16="http://schemas.microsoft.com/office/drawing/2014/main" id="{BBB1AA74-F98C-4E5E-B8DC-10B789288702}"/>
                </a:ext>
              </a:extLst>
            </p:cNvPr>
            <p:cNvSpPr/>
            <p:nvPr/>
          </p:nvSpPr>
          <p:spPr>
            <a:xfrm>
              <a:off x="5322016" y="4015150"/>
              <a:ext cx="6534364" cy="100111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391595C-49A0-438C-8DD4-3C0087580182}"/>
                </a:ext>
              </a:extLst>
            </p:cNvPr>
            <p:cNvSpPr txBox="1"/>
            <p:nvPr/>
          </p:nvSpPr>
          <p:spPr>
            <a:xfrm>
              <a:off x="5609012" y="4067640"/>
              <a:ext cx="6022016" cy="954107"/>
            </a:xfrm>
            <a:prstGeom prst="rect">
              <a:avLst/>
            </a:prstGeom>
            <a:noFill/>
          </p:spPr>
          <p:txBody>
            <a:bodyPr wrap="square" rtlCol="0">
              <a:spAutoFit/>
            </a:bodyPr>
            <a:lstStyle/>
            <a:p>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(4)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Ngày</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28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tháng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6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năm</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ngày</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7" name="TextBox 46">
            <a:extLst>
              <a:ext uri="{FF2B5EF4-FFF2-40B4-BE49-F238E27FC236}">
                <a16:creationId xmlns:a16="http://schemas.microsoft.com/office/drawing/2014/main" id="{C0E30373-2061-46B3-8E2E-5A38ACF2F85A}"/>
              </a:ext>
            </a:extLst>
          </p:cNvPr>
          <p:cNvSpPr txBox="1"/>
          <p:nvPr/>
        </p:nvSpPr>
        <p:spPr>
          <a:xfrm>
            <a:off x="1124180" y="2724884"/>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g</a:t>
            </a:r>
          </a:p>
        </p:txBody>
      </p:sp>
      <p:sp>
        <p:nvSpPr>
          <p:cNvPr id="48" name="TextBox 47">
            <a:extLst>
              <a:ext uri="{FF2B5EF4-FFF2-40B4-BE49-F238E27FC236}">
                <a16:creationId xmlns:a16="http://schemas.microsoft.com/office/drawing/2014/main" id="{C40E5CEC-976B-48B7-BA2F-BC4FCF2747F7}"/>
              </a:ext>
            </a:extLst>
          </p:cNvPr>
          <p:cNvSpPr txBox="1"/>
          <p:nvPr/>
        </p:nvSpPr>
        <p:spPr>
          <a:xfrm>
            <a:off x="1725791" y="2724884"/>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i</a:t>
            </a:r>
          </a:p>
        </p:txBody>
      </p:sp>
      <p:sp>
        <p:nvSpPr>
          <p:cNvPr id="49" name="TextBox 48">
            <a:extLst>
              <a:ext uri="{FF2B5EF4-FFF2-40B4-BE49-F238E27FC236}">
                <a16:creationId xmlns:a16="http://schemas.microsoft.com/office/drawing/2014/main" id="{3AC56A02-285D-40EB-B3B3-2631A40AC5BC}"/>
              </a:ext>
            </a:extLst>
          </p:cNvPr>
          <p:cNvSpPr txBox="1"/>
          <p:nvPr/>
        </p:nvSpPr>
        <p:spPr>
          <a:xfrm>
            <a:off x="2362623" y="271211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a</a:t>
            </a:r>
          </a:p>
        </p:txBody>
      </p:sp>
      <p:sp>
        <p:nvSpPr>
          <p:cNvPr id="50" name="TextBox 49">
            <a:extLst>
              <a:ext uri="{FF2B5EF4-FFF2-40B4-BE49-F238E27FC236}">
                <a16:creationId xmlns:a16="http://schemas.microsoft.com/office/drawing/2014/main" id="{1D134B51-2A97-4492-B531-1BA9E3C70B91}"/>
              </a:ext>
            </a:extLst>
          </p:cNvPr>
          <p:cNvSpPr txBox="1"/>
          <p:nvPr/>
        </p:nvSpPr>
        <p:spPr>
          <a:xfrm>
            <a:off x="2978359" y="2724884"/>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đ</a:t>
            </a:r>
          </a:p>
        </p:txBody>
      </p:sp>
      <p:sp>
        <p:nvSpPr>
          <p:cNvPr id="51" name="TextBox 50">
            <a:extLst>
              <a:ext uri="{FF2B5EF4-FFF2-40B4-BE49-F238E27FC236}">
                <a16:creationId xmlns:a16="http://schemas.microsoft.com/office/drawing/2014/main" id="{FED050E7-D6A5-414E-8156-14C552969B34}"/>
              </a:ext>
            </a:extLst>
          </p:cNvPr>
          <p:cNvSpPr txBox="1"/>
          <p:nvPr/>
        </p:nvSpPr>
        <p:spPr>
          <a:xfrm>
            <a:off x="3592081" y="271211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ì</a:t>
            </a:r>
          </a:p>
        </p:txBody>
      </p:sp>
      <p:sp>
        <p:nvSpPr>
          <p:cNvPr id="52" name="TextBox 51">
            <a:extLst>
              <a:ext uri="{FF2B5EF4-FFF2-40B4-BE49-F238E27FC236}">
                <a16:creationId xmlns:a16="http://schemas.microsoft.com/office/drawing/2014/main" id="{53570C3D-23AF-43EA-BB24-F309502EC534}"/>
              </a:ext>
            </a:extLst>
          </p:cNvPr>
          <p:cNvSpPr txBox="1"/>
          <p:nvPr/>
        </p:nvSpPr>
        <p:spPr>
          <a:xfrm>
            <a:off x="4223586" y="2724884"/>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53" name="TextBox 52">
            <a:extLst>
              <a:ext uri="{FF2B5EF4-FFF2-40B4-BE49-F238E27FC236}">
                <a16:creationId xmlns:a16="http://schemas.microsoft.com/office/drawing/2014/main" id="{57E463DB-E695-4097-B845-CC72E417C73D}"/>
              </a:ext>
            </a:extLst>
          </p:cNvPr>
          <p:cNvSpPr txBox="1"/>
          <p:nvPr/>
        </p:nvSpPr>
        <p:spPr>
          <a:xfrm>
            <a:off x="4846105" y="271211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h</a:t>
            </a:r>
          </a:p>
        </p:txBody>
      </p:sp>
      <p:sp>
        <p:nvSpPr>
          <p:cNvPr id="54" name="TextBox 53">
            <a:extLst>
              <a:ext uri="{FF2B5EF4-FFF2-40B4-BE49-F238E27FC236}">
                <a16:creationId xmlns:a16="http://schemas.microsoft.com/office/drawing/2014/main" id="{BA56EB89-1815-40CF-9D7F-BD3582132C30}"/>
              </a:ext>
            </a:extLst>
          </p:cNvPr>
          <p:cNvSpPr txBox="1"/>
          <p:nvPr/>
        </p:nvSpPr>
        <p:spPr>
          <a:xfrm>
            <a:off x="5479253" y="2724884"/>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V</a:t>
            </a:r>
          </a:p>
        </p:txBody>
      </p:sp>
      <p:sp>
        <p:nvSpPr>
          <p:cNvPr id="55" name="TextBox 54">
            <a:extLst>
              <a:ext uri="{FF2B5EF4-FFF2-40B4-BE49-F238E27FC236}">
                <a16:creationId xmlns:a16="http://schemas.microsoft.com/office/drawing/2014/main" id="{6EE2D4A4-ED14-4CF4-91A8-512480E1BE79}"/>
              </a:ext>
            </a:extLst>
          </p:cNvPr>
          <p:cNvSpPr txBox="1"/>
          <p:nvPr/>
        </p:nvSpPr>
        <p:spPr>
          <a:xfrm>
            <a:off x="6109114" y="271211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i</a:t>
            </a:r>
          </a:p>
        </p:txBody>
      </p:sp>
      <p:sp>
        <p:nvSpPr>
          <p:cNvPr id="56" name="TextBox 55">
            <a:extLst>
              <a:ext uri="{FF2B5EF4-FFF2-40B4-BE49-F238E27FC236}">
                <a16:creationId xmlns:a16="http://schemas.microsoft.com/office/drawing/2014/main" id="{2484A90F-F52A-4AD9-B279-C3683421815E}"/>
              </a:ext>
            </a:extLst>
          </p:cNvPr>
          <p:cNvSpPr txBox="1"/>
          <p:nvPr/>
        </p:nvSpPr>
        <p:spPr>
          <a:xfrm>
            <a:off x="6693583" y="2724884"/>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ệ</a:t>
            </a:r>
          </a:p>
        </p:txBody>
      </p:sp>
      <p:sp>
        <p:nvSpPr>
          <p:cNvPr id="57" name="TextBox 56">
            <a:extLst>
              <a:ext uri="{FF2B5EF4-FFF2-40B4-BE49-F238E27FC236}">
                <a16:creationId xmlns:a16="http://schemas.microsoft.com/office/drawing/2014/main" id="{31C487FD-0B3D-4A90-AC38-46092ED0F3B2}"/>
              </a:ext>
            </a:extLst>
          </p:cNvPr>
          <p:cNvSpPr txBox="1"/>
          <p:nvPr/>
        </p:nvSpPr>
        <p:spPr>
          <a:xfrm>
            <a:off x="7323444" y="271211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t</a:t>
            </a:r>
          </a:p>
        </p:txBody>
      </p:sp>
      <p:sp>
        <p:nvSpPr>
          <p:cNvPr id="58" name="TextBox 57">
            <a:extLst>
              <a:ext uri="{FF2B5EF4-FFF2-40B4-BE49-F238E27FC236}">
                <a16:creationId xmlns:a16="http://schemas.microsoft.com/office/drawing/2014/main" id="{2049A10E-FA48-404B-ADC9-EE4F56B7F73A}"/>
              </a:ext>
            </a:extLst>
          </p:cNvPr>
          <p:cNvSpPr txBox="1"/>
          <p:nvPr/>
        </p:nvSpPr>
        <p:spPr>
          <a:xfrm>
            <a:off x="7907913" y="271211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59" name="TextBox 58">
            <a:extLst>
              <a:ext uri="{FF2B5EF4-FFF2-40B4-BE49-F238E27FC236}">
                <a16:creationId xmlns:a16="http://schemas.microsoft.com/office/drawing/2014/main" id="{3A6BD35A-4F9A-4DEB-9400-E477F00597CC}"/>
              </a:ext>
            </a:extLst>
          </p:cNvPr>
          <p:cNvSpPr txBox="1"/>
          <p:nvPr/>
        </p:nvSpPr>
        <p:spPr>
          <a:xfrm>
            <a:off x="8492382" y="2724884"/>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a</a:t>
            </a:r>
          </a:p>
        </p:txBody>
      </p:sp>
      <p:sp>
        <p:nvSpPr>
          <p:cNvPr id="60" name="TextBox 59">
            <a:extLst>
              <a:ext uri="{FF2B5EF4-FFF2-40B4-BE49-F238E27FC236}">
                <a16:creationId xmlns:a16="http://schemas.microsoft.com/office/drawing/2014/main" id="{E54CAC98-7854-4AA5-984D-F7B021CC25AA}"/>
              </a:ext>
            </a:extLst>
          </p:cNvPr>
          <p:cNvSpPr txBox="1"/>
          <p:nvPr/>
        </p:nvSpPr>
        <p:spPr>
          <a:xfrm>
            <a:off x="9122243" y="2712111"/>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m</a:t>
            </a:r>
          </a:p>
        </p:txBody>
      </p:sp>
      <p:grpSp>
        <p:nvGrpSpPr>
          <p:cNvPr id="61" name="Group 60">
            <a:extLst>
              <a:ext uri="{FF2B5EF4-FFF2-40B4-BE49-F238E27FC236}">
                <a16:creationId xmlns:a16="http://schemas.microsoft.com/office/drawing/2014/main" id="{68219850-EB5C-417B-B211-73553E10ACAF}"/>
              </a:ext>
            </a:extLst>
          </p:cNvPr>
          <p:cNvGrpSpPr/>
          <p:nvPr/>
        </p:nvGrpSpPr>
        <p:grpSpPr>
          <a:xfrm>
            <a:off x="5311036" y="4847688"/>
            <a:ext cx="6534364" cy="1006597"/>
            <a:chOff x="5322016" y="4015150"/>
            <a:chExt cx="6534364" cy="1006597"/>
          </a:xfrm>
        </p:grpSpPr>
        <p:sp>
          <p:nvSpPr>
            <p:cNvPr id="62" name="Rectangle: Rounded Corners 61">
              <a:extLst>
                <a:ext uri="{FF2B5EF4-FFF2-40B4-BE49-F238E27FC236}">
                  <a16:creationId xmlns:a16="http://schemas.microsoft.com/office/drawing/2014/main" id="{01688E45-1122-4183-8116-8ED115C7B2E6}"/>
                </a:ext>
              </a:extLst>
            </p:cNvPr>
            <p:cNvSpPr/>
            <p:nvPr/>
          </p:nvSpPr>
          <p:spPr>
            <a:xfrm>
              <a:off x="5322016" y="4015150"/>
              <a:ext cx="6534364" cy="1001115"/>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D87002E-EE14-4429-81E5-BC12F8569F5C}"/>
                </a:ext>
              </a:extLst>
            </p:cNvPr>
            <p:cNvSpPr txBox="1"/>
            <p:nvPr/>
          </p:nvSpPr>
          <p:spPr>
            <a:xfrm>
              <a:off x="5609012" y="4067640"/>
              <a:ext cx="6022016" cy="954107"/>
            </a:xfrm>
            <a:prstGeom prst="rect">
              <a:avLst/>
            </a:prstGeom>
            <a:noFill/>
          </p:spPr>
          <p:txBody>
            <a:bodyPr wrap="square" rtlCol="0">
              <a:spAutoFit/>
            </a:bodyPr>
            <a:lstStyle/>
            <a:p>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(5)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chiếu</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nhẹ</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nhàng</a:t>
              </a:r>
              <a:b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Xuyên</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qua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kẽ</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lá</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chẳng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lá</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rung?</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4" name="TextBox 63">
            <a:extLst>
              <a:ext uri="{FF2B5EF4-FFF2-40B4-BE49-F238E27FC236}">
                <a16:creationId xmlns:a16="http://schemas.microsoft.com/office/drawing/2014/main" id="{E6525977-8695-4AF4-AECE-6CE51DC798C3}"/>
              </a:ext>
            </a:extLst>
          </p:cNvPr>
          <p:cNvSpPr txBox="1"/>
          <p:nvPr/>
        </p:nvSpPr>
        <p:spPr>
          <a:xfrm>
            <a:off x="2362623" y="332958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t</a:t>
            </a:r>
          </a:p>
        </p:txBody>
      </p:sp>
      <p:sp>
        <p:nvSpPr>
          <p:cNvPr id="65" name="TextBox 64">
            <a:extLst>
              <a:ext uri="{FF2B5EF4-FFF2-40B4-BE49-F238E27FC236}">
                <a16:creationId xmlns:a16="http://schemas.microsoft.com/office/drawing/2014/main" id="{597B45A8-2684-4A3B-B895-BF3138654905}"/>
              </a:ext>
            </a:extLst>
          </p:cNvPr>
          <p:cNvSpPr txBox="1"/>
          <p:nvPr/>
        </p:nvSpPr>
        <p:spPr>
          <a:xfrm>
            <a:off x="2978359" y="332958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i</a:t>
            </a:r>
          </a:p>
        </p:txBody>
      </p:sp>
      <p:sp>
        <p:nvSpPr>
          <p:cNvPr id="66" name="TextBox 65">
            <a:extLst>
              <a:ext uri="{FF2B5EF4-FFF2-40B4-BE49-F238E27FC236}">
                <a16:creationId xmlns:a16="http://schemas.microsoft.com/office/drawing/2014/main" id="{915FC340-DC4F-4588-B23D-AD7C8A8793E0}"/>
              </a:ext>
            </a:extLst>
          </p:cNvPr>
          <p:cNvSpPr txBox="1"/>
          <p:nvPr/>
        </p:nvSpPr>
        <p:spPr>
          <a:xfrm>
            <a:off x="3592081" y="331681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a</a:t>
            </a:r>
          </a:p>
        </p:txBody>
      </p:sp>
      <p:sp>
        <p:nvSpPr>
          <p:cNvPr id="67" name="TextBox 66">
            <a:extLst>
              <a:ext uri="{FF2B5EF4-FFF2-40B4-BE49-F238E27FC236}">
                <a16:creationId xmlns:a16="http://schemas.microsoft.com/office/drawing/2014/main" id="{4EC64A18-6B0D-4423-BC1C-8121D0EE7E10}"/>
              </a:ext>
            </a:extLst>
          </p:cNvPr>
          <p:cNvSpPr txBox="1"/>
          <p:nvPr/>
        </p:nvSpPr>
        <p:spPr>
          <a:xfrm>
            <a:off x="4223586" y="332958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68" name="TextBox 67">
            <a:extLst>
              <a:ext uri="{FF2B5EF4-FFF2-40B4-BE49-F238E27FC236}">
                <a16:creationId xmlns:a16="http://schemas.microsoft.com/office/drawing/2014/main" id="{88809714-2DF1-4066-B12E-C133AF6B57D5}"/>
              </a:ext>
            </a:extLst>
          </p:cNvPr>
          <p:cNvSpPr txBox="1"/>
          <p:nvPr/>
        </p:nvSpPr>
        <p:spPr>
          <a:xfrm>
            <a:off x="4851365" y="331681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ắ</a:t>
            </a:r>
          </a:p>
        </p:txBody>
      </p:sp>
      <p:sp>
        <p:nvSpPr>
          <p:cNvPr id="69" name="TextBox 68">
            <a:extLst>
              <a:ext uri="{FF2B5EF4-FFF2-40B4-BE49-F238E27FC236}">
                <a16:creationId xmlns:a16="http://schemas.microsoft.com/office/drawing/2014/main" id="{F662B411-091B-49A1-BAEF-C30CB4BAF385}"/>
              </a:ext>
            </a:extLst>
          </p:cNvPr>
          <p:cNvSpPr txBox="1"/>
          <p:nvPr/>
        </p:nvSpPr>
        <p:spPr>
          <a:xfrm>
            <a:off x="5448948" y="332958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n</a:t>
            </a:r>
          </a:p>
        </p:txBody>
      </p:sp>
      <p:sp>
        <p:nvSpPr>
          <p:cNvPr id="70" name="TextBox 69">
            <a:extLst>
              <a:ext uri="{FF2B5EF4-FFF2-40B4-BE49-F238E27FC236}">
                <a16:creationId xmlns:a16="http://schemas.microsoft.com/office/drawing/2014/main" id="{11D129B0-D938-4044-B5DB-C1246B871A79}"/>
              </a:ext>
            </a:extLst>
          </p:cNvPr>
          <p:cNvSpPr txBox="1"/>
          <p:nvPr/>
        </p:nvSpPr>
        <p:spPr>
          <a:xfrm>
            <a:off x="6078809" y="331681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g</a:t>
            </a:r>
          </a:p>
        </p:txBody>
      </p:sp>
      <p:grpSp>
        <p:nvGrpSpPr>
          <p:cNvPr id="71" name="Group 70">
            <a:extLst>
              <a:ext uri="{FF2B5EF4-FFF2-40B4-BE49-F238E27FC236}">
                <a16:creationId xmlns:a16="http://schemas.microsoft.com/office/drawing/2014/main" id="{A4ED202B-6110-487F-90D3-45989FD681E3}"/>
              </a:ext>
            </a:extLst>
          </p:cNvPr>
          <p:cNvGrpSpPr/>
          <p:nvPr/>
        </p:nvGrpSpPr>
        <p:grpSpPr>
          <a:xfrm>
            <a:off x="5310330" y="4266032"/>
            <a:ext cx="6534364" cy="2265921"/>
            <a:chOff x="5322016" y="4015149"/>
            <a:chExt cx="6534364" cy="2265921"/>
          </a:xfrm>
        </p:grpSpPr>
        <p:sp>
          <p:nvSpPr>
            <p:cNvPr id="72" name="Rectangle: Rounded Corners 71">
              <a:extLst>
                <a:ext uri="{FF2B5EF4-FFF2-40B4-BE49-F238E27FC236}">
                  <a16:creationId xmlns:a16="http://schemas.microsoft.com/office/drawing/2014/main" id="{ED767847-B7DF-4F8B-A745-B83B01E5E471}"/>
                </a:ext>
              </a:extLst>
            </p:cNvPr>
            <p:cNvSpPr/>
            <p:nvPr/>
          </p:nvSpPr>
          <p:spPr>
            <a:xfrm>
              <a:off x="5322016" y="4015149"/>
              <a:ext cx="6534364" cy="2246769"/>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63FF10CA-A2B8-417D-B34B-83B0A07C0EFD}"/>
                </a:ext>
              </a:extLst>
            </p:cNvPr>
            <p:cNvSpPr txBox="1"/>
            <p:nvPr/>
          </p:nvSpPr>
          <p:spPr>
            <a:xfrm>
              <a:off x="6927543" y="4034301"/>
              <a:ext cx="3423384" cy="2246769"/>
            </a:xfrm>
            <a:prstGeom prst="rect">
              <a:avLst/>
            </a:prstGeom>
            <a:noFill/>
          </p:spPr>
          <p:txBody>
            <a:bodyPr wrap="square" rtlCol="0">
              <a:spAutoFit/>
            </a:bodyPr>
            <a:lstStyle/>
            <a:p>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(6) Ai ai cũng có</a:t>
              </a:r>
              <a:b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Chẳng nặng là bao</a:t>
              </a:r>
              <a:b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 ơi đi đâu</a:t>
              </a:r>
              <a:b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Nhớ mang theo nhé.</a:t>
              </a:r>
              <a:endPar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4" name="TextBox 73">
            <a:extLst>
              <a:ext uri="{FF2B5EF4-FFF2-40B4-BE49-F238E27FC236}">
                <a16:creationId xmlns:a16="http://schemas.microsoft.com/office/drawing/2014/main" id="{45A94185-A1C8-45B9-B41E-88A17DCD49F9}"/>
              </a:ext>
            </a:extLst>
          </p:cNvPr>
          <p:cNvSpPr txBox="1"/>
          <p:nvPr/>
        </p:nvSpPr>
        <p:spPr>
          <a:xfrm>
            <a:off x="469274" y="394824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l</a:t>
            </a:r>
          </a:p>
        </p:txBody>
      </p:sp>
      <p:sp>
        <p:nvSpPr>
          <p:cNvPr id="75" name="TextBox 74">
            <a:extLst>
              <a:ext uri="{FF2B5EF4-FFF2-40B4-BE49-F238E27FC236}">
                <a16:creationId xmlns:a16="http://schemas.microsoft.com/office/drawing/2014/main" id="{9414A846-8AF0-4AB8-97F2-9432B937B4B1}"/>
              </a:ext>
            </a:extLst>
          </p:cNvPr>
          <p:cNvSpPr txBox="1"/>
          <p:nvPr/>
        </p:nvSpPr>
        <p:spPr>
          <a:xfrm>
            <a:off x="1070885" y="394824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ờ</a:t>
            </a:r>
          </a:p>
        </p:txBody>
      </p:sp>
      <p:sp>
        <p:nvSpPr>
          <p:cNvPr id="76" name="TextBox 75">
            <a:extLst>
              <a:ext uri="{FF2B5EF4-FFF2-40B4-BE49-F238E27FC236}">
                <a16:creationId xmlns:a16="http://schemas.microsoft.com/office/drawing/2014/main" id="{FDDAA899-9DCA-4C59-866D-AC08FAE22EF1}"/>
              </a:ext>
            </a:extLst>
          </p:cNvPr>
          <p:cNvSpPr txBox="1"/>
          <p:nvPr/>
        </p:nvSpPr>
        <p:spPr>
          <a:xfrm>
            <a:off x="1700746" y="393547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i</a:t>
            </a:r>
          </a:p>
        </p:txBody>
      </p:sp>
      <p:sp>
        <p:nvSpPr>
          <p:cNvPr id="77" name="TextBox 76">
            <a:extLst>
              <a:ext uri="{FF2B5EF4-FFF2-40B4-BE49-F238E27FC236}">
                <a16:creationId xmlns:a16="http://schemas.microsoft.com/office/drawing/2014/main" id="{AD24234A-19A6-488C-ADC2-A42E9ED029D6}"/>
              </a:ext>
            </a:extLst>
          </p:cNvPr>
          <p:cNvSpPr txBox="1"/>
          <p:nvPr/>
        </p:nvSpPr>
        <p:spPr>
          <a:xfrm>
            <a:off x="2362623" y="394824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c</a:t>
            </a:r>
          </a:p>
        </p:txBody>
      </p:sp>
      <p:sp>
        <p:nvSpPr>
          <p:cNvPr id="78" name="TextBox 77">
            <a:extLst>
              <a:ext uri="{FF2B5EF4-FFF2-40B4-BE49-F238E27FC236}">
                <a16:creationId xmlns:a16="http://schemas.microsoft.com/office/drawing/2014/main" id="{03C63B08-A742-4758-AAF0-7A9AF4610713}"/>
              </a:ext>
            </a:extLst>
          </p:cNvPr>
          <p:cNvSpPr txBox="1"/>
          <p:nvPr/>
        </p:nvSpPr>
        <p:spPr>
          <a:xfrm>
            <a:off x="2978359" y="393547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h</a:t>
            </a:r>
          </a:p>
        </p:txBody>
      </p:sp>
      <p:sp>
        <p:nvSpPr>
          <p:cNvPr id="79" name="TextBox 78">
            <a:extLst>
              <a:ext uri="{FF2B5EF4-FFF2-40B4-BE49-F238E27FC236}">
                <a16:creationId xmlns:a16="http://schemas.microsoft.com/office/drawing/2014/main" id="{87B56D4D-CA1D-4F9B-BF86-7BBE1CD05D7A}"/>
              </a:ext>
            </a:extLst>
          </p:cNvPr>
          <p:cNvSpPr txBox="1"/>
          <p:nvPr/>
        </p:nvSpPr>
        <p:spPr>
          <a:xfrm>
            <a:off x="3592081" y="394824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à</a:t>
            </a:r>
          </a:p>
        </p:txBody>
      </p:sp>
      <p:sp>
        <p:nvSpPr>
          <p:cNvPr id="80" name="TextBox 79">
            <a:extLst>
              <a:ext uri="{FF2B5EF4-FFF2-40B4-BE49-F238E27FC236}">
                <a16:creationId xmlns:a16="http://schemas.microsoft.com/office/drawing/2014/main" id="{F9DCA690-2018-4EF6-99C0-B22F27A1D5BF}"/>
              </a:ext>
            </a:extLst>
          </p:cNvPr>
          <p:cNvSpPr txBox="1"/>
          <p:nvPr/>
        </p:nvSpPr>
        <p:spPr>
          <a:xfrm>
            <a:off x="4223586" y="3935473"/>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o</a:t>
            </a:r>
          </a:p>
        </p:txBody>
      </p:sp>
      <p:grpSp>
        <p:nvGrpSpPr>
          <p:cNvPr id="81" name="Group 80">
            <a:extLst>
              <a:ext uri="{FF2B5EF4-FFF2-40B4-BE49-F238E27FC236}">
                <a16:creationId xmlns:a16="http://schemas.microsoft.com/office/drawing/2014/main" id="{ABC4CB7D-269D-4740-812C-7B1DEFE21FA6}"/>
              </a:ext>
            </a:extLst>
          </p:cNvPr>
          <p:cNvGrpSpPr/>
          <p:nvPr/>
        </p:nvGrpSpPr>
        <p:grpSpPr>
          <a:xfrm>
            <a:off x="5332529" y="4275607"/>
            <a:ext cx="6534364" cy="1200519"/>
            <a:chOff x="5322016" y="4015149"/>
            <a:chExt cx="6534364" cy="1200519"/>
          </a:xfrm>
        </p:grpSpPr>
        <p:sp>
          <p:nvSpPr>
            <p:cNvPr id="82" name="Rectangle: Rounded Corners 81">
              <a:extLst>
                <a:ext uri="{FF2B5EF4-FFF2-40B4-BE49-F238E27FC236}">
                  <a16:creationId xmlns:a16="http://schemas.microsoft.com/office/drawing/2014/main" id="{AC083E1B-DD88-4B7E-B4FA-FBEA1DC3C0F0}"/>
                </a:ext>
              </a:extLst>
            </p:cNvPr>
            <p:cNvSpPr/>
            <p:nvPr/>
          </p:nvSpPr>
          <p:spPr>
            <a:xfrm>
              <a:off x="5322016" y="4015149"/>
              <a:ext cx="6534364" cy="1200519"/>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D84EE36E-9160-4105-999A-C13D93022F5B}"/>
                </a:ext>
              </a:extLst>
            </p:cNvPr>
            <p:cNvSpPr txBox="1"/>
            <p:nvPr/>
          </p:nvSpPr>
          <p:spPr>
            <a:xfrm>
              <a:off x="5665097" y="4188314"/>
              <a:ext cx="5866859" cy="954107"/>
            </a:xfrm>
            <a:prstGeom prst="rect">
              <a:avLst/>
            </a:prstGeom>
            <a:noFill/>
          </p:spPr>
          <p:txBody>
            <a:bodyPr wrap="square" rtlCol="0">
              <a:spAutoFit/>
            </a:bodyPr>
            <a:lstStyle/>
            <a:p>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(7) Lá gì xòe ô che nắng</a:t>
              </a:r>
              <a:b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Râm mát đường trên đồi vắng em đi?</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4" name="TextBox 83">
            <a:extLst>
              <a:ext uri="{FF2B5EF4-FFF2-40B4-BE49-F238E27FC236}">
                <a16:creationId xmlns:a16="http://schemas.microsoft.com/office/drawing/2014/main" id="{ACB6E2B8-4DEF-44AA-A900-57D560F32FEA}"/>
              </a:ext>
            </a:extLst>
          </p:cNvPr>
          <p:cNvSpPr txBox="1"/>
          <p:nvPr/>
        </p:nvSpPr>
        <p:spPr>
          <a:xfrm>
            <a:off x="2362623" y="4573249"/>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c</a:t>
            </a:r>
          </a:p>
        </p:txBody>
      </p:sp>
      <p:sp>
        <p:nvSpPr>
          <p:cNvPr id="85" name="TextBox 84">
            <a:extLst>
              <a:ext uri="{FF2B5EF4-FFF2-40B4-BE49-F238E27FC236}">
                <a16:creationId xmlns:a16="http://schemas.microsoft.com/office/drawing/2014/main" id="{E71EA0FB-6F37-4D59-8C6A-D46243C1A67D}"/>
              </a:ext>
            </a:extLst>
          </p:cNvPr>
          <p:cNvSpPr txBox="1"/>
          <p:nvPr/>
        </p:nvSpPr>
        <p:spPr>
          <a:xfrm>
            <a:off x="2978359" y="4573249"/>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ọ</a:t>
            </a:r>
          </a:p>
        </p:txBody>
      </p:sp>
      <p:grpSp>
        <p:nvGrpSpPr>
          <p:cNvPr id="86" name="Group 85">
            <a:extLst>
              <a:ext uri="{FF2B5EF4-FFF2-40B4-BE49-F238E27FC236}">
                <a16:creationId xmlns:a16="http://schemas.microsoft.com/office/drawing/2014/main" id="{802780AD-E214-4077-92FE-82F1B5321663}"/>
              </a:ext>
            </a:extLst>
          </p:cNvPr>
          <p:cNvGrpSpPr/>
          <p:nvPr/>
        </p:nvGrpSpPr>
        <p:grpSpPr>
          <a:xfrm>
            <a:off x="5310330" y="4477769"/>
            <a:ext cx="6534364" cy="1200519"/>
            <a:chOff x="5322016" y="4015149"/>
            <a:chExt cx="6534364" cy="1200519"/>
          </a:xfrm>
        </p:grpSpPr>
        <p:sp>
          <p:nvSpPr>
            <p:cNvPr id="87" name="Rectangle: Rounded Corners 86">
              <a:extLst>
                <a:ext uri="{FF2B5EF4-FFF2-40B4-BE49-F238E27FC236}">
                  <a16:creationId xmlns:a16="http://schemas.microsoft.com/office/drawing/2014/main" id="{C18405AB-3657-49C6-A8EF-BD0E554555E0}"/>
                </a:ext>
              </a:extLst>
            </p:cNvPr>
            <p:cNvSpPr/>
            <p:nvPr/>
          </p:nvSpPr>
          <p:spPr>
            <a:xfrm>
              <a:off x="5322016" y="4015149"/>
              <a:ext cx="6534364" cy="1200519"/>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FA52DFFD-230F-49C4-B640-0F783DC57B77}"/>
                </a:ext>
              </a:extLst>
            </p:cNvPr>
            <p:cNvSpPr txBox="1"/>
            <p:nvPr/>
          </p:nvSpPr>
          <p:spPr>
            <a:xfrm>
              <a:off x="5655768" y="4342157"/>
              <a:ext cx="5866859" cy="523220"/>
            </a:xfrm>
            <a:prstGeom prst="rect">
              <a:avLst/>
            </a:prstGeom>
            <a:noFill/>
          </p:spPr>
          <p:txBody>
            <a:bodyPr wrap="square" rtlCol="0">
              <a:spAutoFit/>
            </a:bodyPr>
            <a:lstStyle/>
            <a:p>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(8)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Ăn</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quả</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nhớ</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kẻ</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trồng</a:t>
              </a:r>
              <a:r>
                <a:rPr lang="en-US"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9" name="TextBox 88">
            <a:extLst>
              <a:ext uri="{FF2B5EF4-FFF2-40B4-BE49-F238E27FC236}">
                <a16:creationId xmlns:a16="http://schemas.microsoft.com/office/drawing/2014/main" id="{2F871EA6-4E44-40B1-99F6-955D9A1A98B5}"/>
              </a:ext>
            </a:extLst>
          </p:cNvPr>
          <p:cNvSpPr txBox="1"/>
          <p:nvPr/>
        </p:nvSpPr>
        <p:spPr>
          <a:xfrm>
            <a:off x="2978359" y="5201559"/>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c</a:t>
            </a:r>
          </a:p>
        </p:txBody>
      </p:sp>
      <p:sp>
        <p:nvSpPr>
          <p:cNvPr id="90" name="TextBox 89">
            <a:extLst>
              <a:ext uri="{FF2B5EF4-FFF2-40B4-BE49-F238E27FC236}">
                <a16:creationId xmlns:a16="http://schemas.microsoft.com/office/drawing/2014/main" id="{C0246D50-EDEE-4BBE-B1D3-D411DD0764A6}"/>
              </a:ext>
            </a:extLst>
          </p:cNvPr>
          <p:cNvSpPr txBox="1"/>
          <p:nvPr/>
        </p:nvSpPr>
        <p:spPr>
          <a:xfrm>
            <a:off x="3592081" y="5201559"/>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â</a:t>
            </a:r>
          </a:p>
        </p:txBody>
      </p:sp>
      <p:sp>
        <p:nvSpPr>
          <p:cNvPr id="91" name="TextBox 90">
            <a:extLst>
              <a:ext uri="{FF2B5EF4-FFF2-40B4-BE49-F238E27FC236}">
                <a16:creationId xmlns:a16="http://schemas.microsoft.com/office/drawing/2014/main" id="{4CB278A8-E780-4ED7-9797-827EEB0BB456}"/>
              </a:ext>
            </a:extLst>
          </p:cNvPr>
          <p:cNvSpPr txBox="1"/>
          <p:nvPr/>
        </p:nvSpPr>
        <p:spPr>
          <a:xfrm>
            <a:off x="4223586" y="5188786"/>
            <a:ext cx="632691" cy="615537"/>
          </a:xfrm>
          <a:prstGeom prst="rect">
            <a:avLst/>
          </a:prstGeom>
          <a:noFill/>
        </p:spPr>
        <p:txBody>
          <a:bodyPr wrap="square" lIns="121904" tIns="60952" rIns="121904" bIns="60952" rtlCol="0">
            <a:spAutoFit/>
          </a:bodyPr>
          <a:lstStyle/>
          <a:p>
            <a:pPr algn="ctr"/>
            <a:r>
              <a:rPr lang="en-US" sz="3200" dirty="0">
                <a:latin typeface="Arial-Rounded" pitchFamily="34" charset="0"/>
                <a:ea typeface="Arial-Rounded" pitchFamily="34" charset="0"/>
                <a:cs typeface="Arial-Rounded" pitchFamily="34" charset="0"/>
              </a:rPr>
              <a:t>y</a:t>
            </a:r>
          </a:p>
        </p:txBody>
      </p:sp>
      <p:grpSp>
        <p:nvGrpSpPr>
          <p:cNvPr id="92" name="Group 91">
            <a:extLst>
              <a:ext uri="{FF2B5EF4-FFF2-40B4-BE49-F238E27FC236}">
                <a16:creationId xmlns:a16="http://schemas.microsoft.com/office/drawing/2014/main" id="{0EB29C9F-CE8B-468D-8038-C39F0135BCFD}"/>
              </a:ext>
            </a:extLst>
          </p:cNvPr>
          <p:cNvGrpSpPr/>
          <p:nvPr/>
        </p:nvGrpSpPr>
        <p:grpSpPr>
          <a:xfrm>
            <a:off x="5330957" y="4579547"/>
            <a:ext cx="6534364" cy="1207825"/>
            <a:chOff x="5322016" y="4015149"/>
            <a:chExt cx="6534364" cy="1207825"/>
          </a:xfrm>
        </p:grpSpPr>
        <p:sp>
          <p:nvSpPr>
            <p:cNvPr id="93" name="Rectangle: Rounded Corners 92">
              <a:extLst>
                <a:ext uri="{FF2B5EF4-FFF2-40B4-BE49-F238E27FC236}">
                  <a16:creationId xmlns:a16="http://schemas.microsoft.com/office/drawing/2014/main" id="{569878BA-81EF-4E60-AA07-4A5FDA566A3B}"/>
                </a:ext>
              </a:extLst>
            </p:cNvPr>
            <p:cNvSpPr/>
            <p:nvPr/>
          </p:nvSpPr>
          <p:spPr>
            <a:xfrm>
              <a:off x="5322016" y="4015149"/>
              <a:ext cx="6534364" cy="1200519"/>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50CB42D2-2DE7-4CD3-B448-1EBE80A11756}"/>
                </a:ext>
              </a:extLst>
            </p:cNvPr>
            <p:cNvSpPr txBox="1"/>
            <p:nvPr/>
          </p:nvSpPr>
          <p:spPr>
            <a:xfrm>
              <a:off x="5663924" y="4022645"/>
              <a:ext cx="5866859" cy="1200329"/>
            </a:xfrm>
            <a:prstGeom prst="rect">
              <a:avLst/>
            </a:prstGeom>
            <a:noFill/>
          </p:spPr>
          <p:txBody>
            <a:bodyPr wrap="square" rtlCol="0">
              <a:spAutoFit/>
            </a:bodyPr>
            <a:lstStyle/>
            <a:p>
              <a:r>
                <a:rPr lang="vi-VN"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Đọc câu xuất hiện ở hàng dọc màu vàng.</a:t>
              </a:r>
              <a:endPar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2935884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1+#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iterate type="lt">
                                    <p:tmPct val="0"/>
                                  </p:iterate>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250" fill="hold"/>
                                        <p:tgtEl>
                                          <p:spTgt spid="16"/>
                                        </p:tgtEl>
                                        <p:attrNameLst>
                                          <p:attrName>ppt_x</p:attrName>
                                        </p:attrNameLst>
                                      </p:cBhvr>
                                      <p:tavLst>
                                        <p:tav tm="0">
                                          <p:val>
                                            <p:strVal val="1+#ppt_w/2"/>
                                          </p:val>
                                        </p:tav>
                                        <p:tav tm="100000">
                                          <p:val>
                                            <p:strVal val="#ppt_x"/>
                                          </p:val>
                                        </p:tav>
                                      </p:tavLst>
                                    </p:anim>
                                    <p:anim calcmode="lin" valueType="num">
                                      <p:cBhvr additive="base">
                                        <p:cTn id="54" dur="25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250"/>
                            </p:stCondLst>
                            <p:childTnLst>
                              <p:par>
                                <p:cTn id="56" presetID="2" presetClass="entr" presetSubtype="2"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250" fill="hold"/>
                                        <p:tgtEl>
                                          <p:spTgt spid="17"/>
                                        </p:tgtEl>
                                        <p:attrNameLst>
                                          <p:attrName>ppt_x</p:attrName>
                                        </p:attrNameLst>
                                      </p:cBhvr>
                                      <p:tavLst>
                                        <p:tav tm="0">
                                          <p:val>
                                            <p:strVal val="1+#ppt_w/2"/>
                                          </p:val>
                                        </p:tav>
                                        <p:tav tm="100000">
                                          <p:val>
                                            <p:strVal val="#ppt_x"/>
                                          </p:val>
                                        </p:tav>
                                      </p:tavLst>
                                    </p:anim>
                                    <p:anim calcmode="lin" valueType="num">
                                      <p:cBhvr additive="base">
                                        <p:cTn id="59" dur="250" fill="hold"/>
                                        <p:tgtEl>
                                          <p:spTgt spid="17"/>
                                        </p:tgtEl>
                                        <p:attrNameLst>
                                          <p:attrName>ppt_y</p:attrName>
                                        </p:attrNameLst>
                                      </p:cBhvr>
                                      <p:tavLst>
                                        <p:tav tm="0">
                                          <p:val>
                                            <p:strVal val="#ppt_y"/>
                                          </p:val>
                                        </p:tav>
                                        <p:tav tm="100000">
                                          <p:val>
                                            <p:strVal val="#ppt_y"/>
                                          </p:val>
                                        </p:tav>
                                      </p:tavLst>
                                    </p:anim>
                                  </p:childTnLst>
                                </p:cTn>
                              </p:par>
                            </p:childTnLst>
                          </p:cTn>
                        </p:par>
                        <p:par>
                          <p:cTn id="60" fill="hold">
                            <p:stCondLst>
                              <p:cond delay="500"/>
                            </p:stCondLst>
                            <p:childTnLst>
                              <p:par>
                                <p:cTn id="61" presetID="2" presetClass="entr" presetSubtype="2"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250" fill="hold"/>
                                        <p:tgtEl>
                                          <p:spTgt spid="18"/>
                                        </p:tgtEl>
                                        <p:attrNameLst>
                                          <p:attrName>ppt_x</p:attrName>
                                        </p:attrNameLst>
                                      </p:cBhvr>
                                      <p:tavLst>
                                        <p:tav tm="0">
                                          <p:val>
                                            <p:strVal val="1+#ppt_w/2"/>
                                          </p:val>
                                        </p:tav>
                                        <p:tav tm="100000">
                                          <p:val>
                                            <p:strVal val="#ppt_x"/>
                                          </p:val>
                                        </p:tav>
                                      </p:tavLst>
                                    </p:anim>
                                    <p:anim calcmode="lin" valueType="num">
                                      <p:cBhvr additive="base">
                                        <p:cTn id="64" dur="250" fill="hold"/>
                                        <p:tgtEl>
                                          <p:spTgt spid="18"/>
                                        </p:tgtEl>
                                        <p:attrNameLst>
                                          <p:attrName>ppt_y</p:attrName>
                                        </p:attrNameLst>
                                      </p:cBhvr>
                                      <p:tavLst>
                                        <p:tav tm="0">
                                          <p:val>
                                            <p:strVal val="#ppt_y"/>
                                          </p:val>
                                        </p:tav>
                                        <p:tav tm="100000">
                                          <p:val>
                                            <p:strVal val="#ppt_y"/>
                                          </p:val>
                                        </p:tav>
                                      </p:tavLst>
                                    </p:anim>
                                  </p:childTnLst>
                                </p:cTn>
                              </p:par>
                            </p:childTnLst>
                          </p:cTn>
                        </p:par>
                        <p:par>
                          <p:cTn id="65" fill="hold">
                            <p:stCondLst>
                              <p:cond delay="750"/>
                            </p:stCondLst>
                            <p:childTnLst>
                              <p:par>
                                <p:cTn id="66" presetID="2" presetClass="entr" presetSubtype="2"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250" fill="hold"/>
                                        <p:tgtEl>
                                          <p:spTgt spid="22"/>
                                        </p:tgtEl>
                                        <p:attrNameLst>
                                          <p:attrName>ppt_x</p:attrName>
                                        </p:attrNameLst>
                                      </p:cBhvr>
                                      <p:tavLst>
                                        <p:tav tm="0">
                                          <p:val>
                                            <p:strVal val="1+#ppt_w/2"/>
                                          </p:val>
                                        </p:tav>
                                        <p:tav tm="100000">
                                          <p:val>
                                            <p:strVal val="#ppt_x"/>
                                          </p:val>
                                        </p:tav>
                                      </p:tavLst>
                                    </p:anim>
                                    <p:anim calcmode="lin" valueType="num">
                                      <p:cBhvr additive="base">
                                        <p:cTn id="69" dur="250" fill="hold"/>
                                        <p:tgtEl>
                                          <p:spTgt spid="22"/>
                                        </p:tgtEl>
                                        <p:attrNameLst>
                                          <p:attrName>ppt_y</p:attrName>
                                        </p:attrNameLst>
                                      </p:cBhvr>
                                      <p:tavLst>
                                        <p:tav tm="0">
                                          <p:val>
                                            <p:strVal val="#ppt_y"/>
                                          </p:val>
                                        </p:tav>
                                        <p:tav tm="100000">
                                          <p:val>
                                            <p:strVal val="#ppt_y"/>
                                          </p:val>
                                        </p:tav>
                                      </p:tavLst>
                                    </p:anim>
                                  </p:childTnLst>
                                </p:cTn>
                              </p:par>
                            </p:childTnLst>
                          </p:cTn>
                        </p:par>
                        <p:par>
                          <p:cTn id="70" fill="hold">
                            <p:stCondLst>
                              <p:cond delay="1000"/>
                            </p:stCondLst>
                            <p:childTnLst>
                              <p:par>
                                <p:cTn id="71" presetID="2" presetClass="entr" presetSubtype="2"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250" fill="hold"/>
                                        <p:tgtEl>
                                          <p:spTgt spid="23"/>
                                        </p:tgtEl>
                                        <p:attrNameLst>
                                          <p:attrName>ppt_x</p:attrName>
                                        </p:attrNameLst>
                                      </p:cBhvr>
                                      <p:tavLst>
                                        <p:tav tm="0">
                                          <p:val>
                                            <p:strVal val="1+#ppt_w/2"/>
                                          </p:val>
                                        </p:tav>
                                        <p:tav tm="100000">
                                          <p:val>
                                            <p:strVal val="#ppt_x"/>
                                          </p:val>
                                        </p:tav>
                                      </p:tavLst>
                                    </p:anim>
                                    <p:anim calcmode="lin" valueType="num">
                                      <p:cBhvr additive="base">
                                        <p:cTn id="74" dur="250" fill="hold"/>
                                        <p:tgtEl>
                                          <p:spTgt spid="23"/>
                                        </p:tgtEl>
                                        <p:attrNameLst>
                                          <p:attrName>ppt_y</p:attrName>
                                        </p:attrNameLst>
                                      </p:cBhvr>
                                      <p:tavLst>
                                        <p:tav tm="0">
                                          <p:val>
                                            <p:strVal val="#ppt_y"/>
                                          </p:val>
                                        </p:tav>
                                        <p:tav tm="100000">
                                          <p:val>
                                            <p:strVal val="#ppt_y"/>
                                          </p:val>
                                        </p:tav>
                                      </p:tavLst>
                                    </p:anim>
                                  </p:childTnLst>
                                </p:cTn>
                              </p:par>
                            </p:childTnLst>
                          </p:cTn>
                        </p:par>
                        <p:par>
                          <p:cTn id="75" fill="hold">
                            <p:stCondLst>
                              <p:cond delay="1250"/>
                            </p:stCondLst>
                            <p:childTnLst>
                              <p:par>
                                <p:cTn id="76" presetID="2" presetClass="entr" presetSubtype="2"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250" fill="hold"/>
                                        <p:tgtEl>
                                          <p:spTgt spid="24"/>
                                        </p:tgtEl>
                                        <p:attrNameLst>
                                          <p:attrName>ppt_x</p:attrName>
                                        </p:attrNameLst>
                                      </p:cBhvr>
                                      <p:tavLst>
                                        <p:tav tm="0">
                                          <p:val>
                                            <p:strVal val="1+#ppt_w/2"/>
                                          </p:val>
                                        </p:tav>
                                        <p:tav tm="100000">
                                          <p:val>
                                            <p:strVal val="#ppt_x"/>
                                          </p:val>
                                        </p:tav>
                                      </p:tavLst>
                                    </p:anim>
                                    <p:anim calcmode="lin" valueType="num">
                                      <p:cBhvr additive="base">
                                        <p:cTn id="79" dur="250" fill="hold"/>
                                        <p:tgtEl>
                                          <p:spTgt spid="24"/>
                                        </p:tgtEl>
                                        <p:attrNameLst>
                                          <p:attrName>ppt_y</p:attrName>
                                        </p:attrNameLst>
                                      </p:cBhvr>
                                      <p:tavLst>
                                        <p:tav tm="0">
                                          <p:val>
                                            <p:strVal val="#ppt_y"/>
                                          </p:val>
                                        </p:tav>
                                        <p:tav tm="100000">
                                          <p:val>
                                            <p:strVal val="#ppt_y"/>
                                          </p:val>
                                        </p:tav>
                                      </p:tavLst>
                                    </p:anim>
                                  </p:childTnLst>
                                </p:cTn>
                              </p:par>
                            </p:childTnLst>
                          </p:cTn>
                        </p:par>
                        <p:par>
                          <p:cTn id="80" fill="hold">
                            <p:stCondLst>
                              <p:cond delay="1500"/>
                            </p:stCondLst>
                            <p:childTnLst>
                              <p:par>
                                <p:cTn id="81" presetID="2" presetClass="entr" presetSubtype="2"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250" fill="hold"/>
                                        <p:tgtEl>
                                          <p:spTgt spid="25"/>
                                        </p:tgtEl>
                                        <p:attrNameLst>
                                          <p:attrName>ppt_x</p:attrName>
                                        </p:attrNameLst>
                                      </p:cBhvr>
                                      <p:tavLst>
                                        <p:tav tm="0">
                                          <p:val>
                                            <p:strVal val="1+#ppt_w/2"/>
                                          </p:val>
                                        </p:tav>
                                        <p:tav tm="100000">
                                          <p:val>
                                            <p:strVal val="#ppt_x"/>
                                          </p:val>
                                        </p:tav>
                                      </p:tavLst>
                                    </p:anim>
                                    <p:anim calcmode="lin" valueType="num">
                                      <p:cBhvr additive="base">
                                        <p:cTn id="84" dur="250" fill="hold"/>
                                        <p:tgtEl>
                                          <p:spTgt spid="25"/>
                                        </p:tgtEl>
                                        <p:attrNameLst>
                                          <p:attrName>ppt_y</p:attrName>
                                        </p:attrNameLst>
                                      </p:cBhvr>
                                      <p:tavLst>
                                        <p:tav tm="0">
                                          <p:val>
                                            <p:strVal val="#ppt_y"/>
                                          </p:val>
                                        </p:tav>
                                        <p:tav tm="100000">
                                          <p:val>
                                            <p:strVal val="#ppt_y"/>
                                          </p:val>
                                        </p:tav>
                                      </p:tavLst>
                                    </p:anim>
                                  </p:childTnLst>
                                </p:cTn>
                              </p:par>
                            </p:childTnLst>
                          </p:cTn>
                        </p:par>
                        <p:par>
                          <p:cTn id="85" fill="hold">
                            <p:stCondLst>
                              <p:cond delay="1750"/>
                            </p:stCondLst>
                            <p:childTnLst>
                              <p:par>
                                <p:cTn id="86" presetID="2" presetClass="entr" presetSubtype="2"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250" fill="hold"/>
                                        <p:tgtEl>
                                          <p:spTgt spid="26"/>
                                        </p:tgtEl>
                                        <p:attrNameLst>
                                          <p:attrName>ppt_x</p:attrName>
                                        </p:attrNameLst>
                                      </p:cBhvr>
                                      <p:tavLst>
                                        <p:tav tm="0">
                                          <p:val>
                                            <p:strVal val="1+#ppt_w/2"/>
                                          </p:val>
                                        </p:tav>
                                        <p:tav tm="100000">
                                          <p:val>
                                            <p:strVal val="#ppt_x"/>
                                          </p:val>
                                        </p:tav>
                                      </p:tavLst>
                                    </p:anim>
                                    <p:anim calcmode="lin" valueType="num">
                                      <p:cBhvr additive="base">
                                        <p:cTn id="89" dur="250" fill="hold"/>
                                        <p:tgtEl>
                                          <p:spTgt spid="26"/>
                                        </p:tgtEl>
                                        <p:attrNameLst>
                                          <p:attrName>ppt_y</p:attrName>
                                        </p:attrNameLst>
                                      </p:cBhvr>
                                      <p:tavLst>
                                        <p:tav tm="0">
                                          <p:val>
                                            <p:strVal val="#ppt_y"/>
                                          </p:val>
                                        </p:tav>
                                        <p:tav tm="100000">
                                          <p:val>
                                            <p:strVal val="#ppt_y"/>
                                          </p:val>
                                        </p:tav>
                                      </p:tavLst>
                                    </p:anim>
                                  </p:childTnLst>
                                </p:cTn>
                              </p:par>
                            </p:childTnLst>
                          </p:cTn>
                        </p:par>
                        <p:par>
                          <p:cTn id="90" fill="hold">
                            <p:stCondLst>
                              <p:cond delay="2000"/>
                            </p:stCondLst>
                            <p:childTnLst>
                              <p:par>
                                <p:cTn id="91" presetID="2" presetClass="entr" presetSubtype="2"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250" fill="hold"/>
                                        <p:tgtEl>
                                          <p:spTgt spid="27"/>
                                        </p:tgtEl>
                                        <p:attrNameLst>
                                          <p:attrName>ppt_x</p:attrName>
                                        </p:attrNameLst>
                                      </p:cBhvr>
                                      <p:tavLst>
                                        <p:tav tm="0">
                                          <p:val>
                                            <p:strVal val="1+#ppt_w/2"/>
                                          </p:val>
                                        </p:tav>
                                        <p:tav tm="100000">
                                          <p:val>
                                            <p:strVal val="#ppt_x"/>
                                          </p:val>
                                        </p:tav>
                                      </p:tavLst>
                                    </p:anim>
                                    <p:anim calcmode="lin" valueType="num">
                                      <p:cBhvr additive="base">
                                        <p:cTn id="94" dur="250" fill="hold"/>
                                        <p:tgtEl>
                                          <p:spTgt spid="27"/>
                                        </p:tgtEl>
                                        <p:attrNameLst>
                                          <p:attrName>ppt_y</p:attrName>
                                        </p:attrNameLst>
                                      </p:cBhvr>
                                      <p:tavLst>
                                        <p:tav tm="0">
                                          <p:val>
                                            <p:strVal val="#ppt_y"/>
                                          </p:val>
                                        </p:tav>
                                        <p:tav tm="100000">
                                          <p:val>
                                            <p:strVal val="#ppt_y"/>
                                          </p:val>
                                        </p:tav>
                                      </p:tavLst>
                                    </p:anim>
                                  </p:childTnLst>
                                </p:cTn>
                              </p:par>
                            </p:childTnLst>
                          </p:cTn>
                        </p:par>
                        <p:par>
                          <p:cTn id="95" fill="hold">
                            <p:stCondLst>
                              <p:cond delay="2250"/>
                            </p:stCondLst>
                            <p:childTnLst>
                              <p:par>
                                <p:cTn id="96" presetID="2" presetClass="entr" presetSubtype="2" fill="hold" grpId="0" nodeType="after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additive="base">
                                        <p:cTn id="98" dur="250" fill="hold"/>
                                        <p:tgtEl>
                                          <p:spTgt spid="28"/>
                                        </p:tgtEl>
                                        <p:attrNameLst>
                                          <p:attrName>ppt_x</p:attrName>
                                        </p:attrNameLst>
                                      </p:cBhvr>
                                      <p:tavLst>
                                        <p:tav tm="0">
                                          <p:val>
                                            <p:strVal val="1+#ppt_w/2"/>
                                          </p:val>
                                        </p:tav>
                                        <p:tav tm="100000">
                                          <p:val>
                                            <p:strVal val="#ppt_x"/>
                                          </p:val>
                                        </p:tav>
                                      </p:tavLst>
                                    </p:anim>
                                    <p:anim calcmode="lin" valueType="num">
                                      <p:cBhvr additive="base">
                                        <p:cTn id="99" dur="250" fill="hold"/>
                                        <p:tgtEl>
                                          <p:spTgt spid="28"/>
                                        </p:tgtEl>
                                        <p:attrNameLst>
                                          <p:attrName>ppt_y</p:attrName>
                                        </p:attrNameLst>
                                      </p:cBhvr>
                                      <p:tavLst>
                                        <p:tav tm="0">
                                          <p:val>
                                            <p:strVal val="#ppt_y"/>
                                          </p:val>
                                        </p:tav>
                                        <p:tav tm="100000">
                                          <p:val>
                                            <p:strVal val="#ppt_y"/>
                                          </p:val>
                                        </p:tav>
                                      </p:tavLst>
                                    </p:anim>
                                  </p:childTnLst>
                                </p:cTn>
                              </p:par>
                            </p:childTnLst>
                          </p:cTn>
                        </p:par>
                        <p:par>
                          <p:cTn id="100" fill="hold">
                            <p:stCondLst>
                              <p:cond delay="2500"/>
                            </p:stCondLst>
                            <p:childTnLst>
                              <p:par>
                                <p:cTn id="101" presetID="2" presetClass="entr" presetSubtype="2"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250" fill="hold"/>
                                        <p:tgtEl>
                                          <p:spTgt spid="29"/>
                                        </p:tgtEl>
                                        <p:attrNameLst>
                                          <p:attrName>ppt_x</p:attrName>
                                        </p:attrNameLst>
                                      </p:cBhvr>
                                      <p:tavLst>
                                        <p:tav tm="0">
                                          <p:val>
                                            <p:strVal val="1+#ppt_w/2"/>
                                          </p:val>
                                        </p:tav>
                                        <p:tav tm="100000">
                                          <p:val>
                                            <p:strVal val="#ppt_x"/>
                                          </p:val>
                                        </p:tav>
                                      </p:tavLst>
                                    </p:anim>
                                    <p:anim calcmode="lin" valueType="num">
                                      <p:cBhvr additive="base">
                                        <p:cTn id="104" dur="25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xit" presetSubtype="2" fill="hold" nodeType="clickEffect">
                                  <p:stCondLst>
                                    <p:cond delay="0"/>
                                  </p:stCondLst>
                                  <p:childTnLst>
                                    <p:anim calcmode="lin" valueType="num">
                                      <p:cBhvr additive="base">
                                        <p:cTn id="108" dur="500"/>
                                        <p:tgtEl>
                                          <p:spTgt spid="15"/>
                                        </p:tgtEl>
                                        <p:attrNameLst>
                                          <p:attrName>ppt_x</p:attrName>
                                        </p:attrNameLst>
                                      </p:cBhvr>
                                      <p:tavLst>
                                        <p:tav tm="0">
                                          <p:val>
                                            <p:strVal val="ppt_x"/>
                                          </p:val>
                                        </p:tav>
                                        <p:tav tm="100000">
                                          <p:val>
                                            <p:strVal val="1+ppt_w/2"/>
                                          </p:val>
                                        </p:tav>
                                      </p:tavLst>
                                    </p:anim>
                                    <p:anim calcmode="lin" valueType="num">
                                      <p:cBhvr additive="base">
                                        <p:cTn id="109" dur="500"/>
                                        <p:tgtEl>
                                          <p:spTgt spid="15"/>
                                        </p:tgtEl>
                                        <p:attrNameLst>
                                          <p:attrName>ppt_y</p:attrName>
                                        </p:attrNameLst>
                                      </p:cBhvr>
                                      <p:tavLst>
                                        <p:tav tm="0">
                                          <p:val>
                                            <p:strVal val="ppt_y"/>
                                          </p:val>
                                        </p:tav>
                                        <p:tav tm="100000">
                                          <p:val>
                                            <p:strVal val="ppt_y"/>
                                          </p:val>
                                        </p:tav>
                                      </p:tavLst>
                                    </p:anim>
                                    <p:set>
                                      <p:cBhvr>
                                        <p:cTn id="110" dur="1" fill="hold">
                                          <p:stCondLst>
                                            <p:cond delay="499"/>
                                          </p:stCondLst>
                                        </p:cTn>
                                        <p:tgtEl>
                                          <p:spTgt spid="1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nodeType="click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1+#ppt_w/2"/>
                                          </p:val>
                                        </p:tav>
                                        <p:tav tm="100000">
                                          <p:val>
                                            <p:strVal val="#ppt_x"/>
                                          </p:val>
                                        </p:tav>
                                      </p:tavLst>
                                    </p:anim>
                                    <p:anim calcmode="lin" valueType="num">
                                      <p:cBhvr additive="base">
                                        <p:cTn id="11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grpId="0" nodeType="clickEffect">
                                  <p:stCondLst>
                                    <p:cond delay="0"/>
                                  </p:stCondLst>
                                  <p:iterate type="lt">
                                    <p:tmPct val="0"/>
                                  </p:iterate>
                                  <p:childTnLst>
                                    <p:set>
                                      <p:cBhvr>
                                        <p:cTn id="120" dur="1" fill="hold">
                                          <p:stCondLst>
                                            <p:cond delay="0"/>
                                          </p:stCondLst>
                                        </p:cTn>
                                        <p:tgtEl>
                                          <p:spTgt spid="33"/>
                                        </p:tgtEl>
                                        <p:attrNameLst>
                                          <p:attrName>style.visibility</p:attrName>
                                        </p:attrNameLst>
                                      </p:cBhvr>
                                      <p:to>
                                        <p:strVal val="visible"/>
                                      </p:to>
                                    </p:set>
                                    <p:anim calcmode="lin" valueType="num">
                                      <p:cBhvr additive="base">
                                        <p:cTn id="121" dur="250" fill="hold"/>
                                        <p:tgtEl>
                                          <p:spTgt spid="33"/>
                                        </p:tgtEl>
                                        <p:attrNameLst>
                                          <p:attrName>ppt_x</p:attrName>
                                        </p:attrNameLst>
                                      </p:cBhvr>
                                      <p:tavLst>
                                        <p:tav tm="0">
                                          <p:val>
                                            <p:strVal val="1+#ppt_w/2"/>
                                          </p:val>
                                        </p:tav>
                                        <p:tav tm="100000">
                                          <p:val>
                                            <p:strVal val="#ppt_x"/>
                                          </p:val>
                                        </p:tav>
                                      </p:tavLst>
                                    </p:anim>
                                    <p:anim calcmode="lin" valueType="num">
                                      <p:cBhvr additive="base">
                                        <p:cTn id="122" dur="250" fill="hold"/>
                                        <p:tgtEl>
                                          <p:spTgt spid="33"/>
                                        </p:tgtEl>
                                        <p:attrNameLst>
                                          <p:attrName>ppt_y</p:attrName>
                                        </p:attrNameLst>
                                      </p:cBhvr>
                                      <p:tavLst>
                                        <p:tav tm="0">
                                          <p:val>
                                            <p:strVal val="#ppt_y"/>
                                          </p:val>
                                        </p:tav>
                                        <p:tav tm="100000">
                                          <p:val>
                                            <p:strVal val="#ppt_y"/>
                                          </p:val>
                                        </p:tav>
                                      </p:tavLst>
                                    </p:anim>
                                  </p:childTnLst>
                                </p:cTn>
                              </p:par>
                            </p:childTnLst>
                          </p:cTn>
                        </p:par>
                        <p:par>
                          <p:cTn id="123" fill="hold">
                            <p:stCondLst>
                              <p:cond delay="250"/>
                            </p:stCondLst>
                            <p:childTnLst>
                              <p:par>
                                <p:cTn id="124" presetID="2" presetClass="entr" presetSubtype="2" fill="hold" grpId="0" nodeType="afterEffect">
                                  <p:stCondLst>
                                    <p:cond delay="0"/>
                                  </p:stCondLst>
                                  <p:childTnLst>
                                    <p:set>
                                      <p:cBhvr>
                                        <p:cTn id="125" dur="1" fill="hold">
                                          <p:stCondLst>
                                            <p:cond delay="0"/>
                                          </p:stCondLst>
                                        </p:cTn>
                                        <p:tgtEl>
                                          <p:spTgt spid="34"/>
                                        </p:tgtEl>
                                        <p:attrNameLst>
                                          <p:attrName>style.visibility</p:attrName>
                                        </p:attrNameLst>
                                      </p:cBhvr>
                                      <p:to>
                                        <p:strVal val="visible"/>
                                      </p:to>
                                    </p:set>
                                    <p:anim calcmode="lin" valueType="num">
                                      <p:cBhvr additive="base">
                                        <p:cTn id="126" dur="250" fill="hold"/>
                                        <p:tgtEl>
                                          <p:spTgt spid="34"/>
                                        </p:tgtEl>
                                        <p:attrNameLst>
                                          <p:attrName>ppt_x</p:attrName>
                                        </p:attrNameLst>
                                      </p:cBhvr>
                                      <p:tavLst>
                                        <p:tav tm="0">
                                          <p:val>
                                            <p:strVal val="1+#ppt_w/2"/>
                                          </p:val>
                                        </p:tav>
                                        <p:tav tm="100000">
                                          <p:val>
                                            <p:strVal val="#ppt_x"/>
                                          </p:val>
                                        </p:tav>
                                      </p:tavLst>
                                    </p:anim>
                                    <p:anim calcmode="lin" valueType="num">
                                      <p:cBhvr additive="base">
                                        <p:cTn id="127" dur="250" fill="hold"/>
                                        <p:tgtEl>
                                          <p:spTgt spid="34"/>
                                        </p:tgtEl>
                                        <p:attrNameLst>
                                          <p:attrName>ppt_y</p:attrName>
                                        </p:attrNameLst>
                                      </p:cBhvr>
                                      <p:tavLst>
                                        <p:tav tm="0">
                                          <p:val>
                                            <p:strVal val="#ppt_y"/>
                                          </p:val>
                                        </p:tav>
                                        <p:tav tm="100000">
                                          <p:val>
                                            <p:strVal val="#ppt_y"/>
                                          </p:val>
                                        </p:tav>
                                      </p:tavLst>
                                    </p:anim>
                                  </p:childTnLst>
                                </p:cTn>
                              </p:par>
                            </p:childTnLst>
                          </p:cTn>
                        </p:par>
                        <p:par>
                          <p:cTn id="128" fill="hold">
                            <p:stCondLst>
                              <p:cond delay="500"/>
                            </p:stCondLst>
                            <p:childTnLst>
                              <p:par>
                                <p:cTn id="129" presetID="2" presetClass="entr" presetSubtype="2" fill="hold" grpId="0" nodeType="afterEffect">
                                  <p:stCondLst>
                                    <p:cond delay="0"/>
                                  </p:stCondLst>
                                  <p:childTnLst>
                                    <p:set>
                                      <p:cBhvr>
                                        <p:cTn id="130" dur="1" fill="hold">
                                          <p:stCondLst>
                                            <p:cond delay="0"/>
                                          </p:stCondLst>
                                        </p:cTn>
                                        <p:tgtEl>
                                          <p:spTgt spid="35"/>
                                        </p:tgtEl>
                                        <p:attrNameLst>
                                          <p:attrName>style.visibility</p:attrName>
                                        </p:attrNameLst>
                                      </p:cBhvr>
                                      <p:to>
                                        <p:strVal val="visible"/>
                                      </p:to>
                                    </p:set>
                                    <p:anim calcmode="lin" valueType="num">
                                      <p:cBhvr additive="base">
                                        <p:cTn id="131" dur="250" fill="hold"/>
                                        <p:tgtEl>
                                          <p:spTgt spid="35"/>
                                        </p:tgtEl>
                                        <p:attrNameLst>
                                          <p:attrName>ppt_x</p:attrName>
                                        </p:attrNameLst>
                                      </p:cBhvr>
                                      <p:tavLst>
                                        <p:tav tm="0">
                                          <p:val>
                                            <p:strVal val="1+#ppt_w/2"/>
                                          </p:val>
                                        </p:tav>
                                        <p:tav tm="100000">
                                          <p:val>
                                            <p:strVal val="#ppt_x"/>
                                          </p:val>
                                        </p:tav>
                                      </p:tavLst>
                                    </p:anim>
                                    <p:anim calcmode="lin" valueType="num">
                                      <p:cBhvr additive="base">
                                        <p:cTn id="132" dur="250" fill="hold"/>
                                        <p:tgtEl>
                                          <p:spTgt spid="35"/>
                                        </p:tgtEl>
                                        <p:attrNameLst>
                                          <p:attrName>ppt_y</p:attrName>
                                        </p:attrNameLst>
                                      </p:cBhvr>
                                      <p:tavLst>
                                        <p:tav tm="0">
                                          <p:val>
                                            <p:strVal val="#ppt_y"/>
                                          </p:val>
                                        </p:tav>
                                        <p:tav tm="100000">
                                          <p:val>
                                            <p:strVal val="#ppt_y"/>
                                          </p:val>
                                        </p:tav>
                                      </p:tavLst>
                                    </p:anim>
                                  </p:childTnLst>
                                </p:cTn>
                              </p:par>
                            </p:childTnLst>
                          </p:cTn>
                        </p:par>
                        <p:par>
                          <p:cTn id="133" fill="hold">
                            <p:stCondLst>
                              <p:cond delay="750"/>
                            </p:stCondLst>
                            <p:childTnLst>
                              <p:par>
                                <p:cTn id="134" presetID="2" presetClass="entr" presetSubtype="2" fill="hold" grpId="0" nodeType="afterEffect">
                                  <p:stCondLst>
                                    <p:cond delay="0"/>
                                  </p:stCondLst>
                                  <p:childTnLst>
                                    <p:set>
                                      <p:cBhvr>
                                        <p:cTn id="135" dur="1" fill="hold">
                                          <p:stCondLst>
                                            <p:cond delay="0"/>
                                          </p:stCondLst>
                                        </p:cTn>
                                        <p:tgtEl>
                                          <p:spTgt spid="36"/>
                                        </p:tgtEl>
                                        <p:attrNameLst>
                                          <p:attrName>style.visibility</p:attrName>
                                        </p:attrNameLst>
                                      </p:cBhvr>
                                      <p:to>
                                        <p:strVal val="visible"/>
                                      </p:to>
                                    </p:set>
                                    <p:anim calcmode="lin" valueType="num">
                                      <p:cBhvr additive="base">
                                        <p:cTn id="136" dur="250" fill="hold"/>
                                        <p:tgtEl>
                                          <p:spTgt spid="36"/>
                                        </p:tgtEl>
                                        <p:attrNameLst>
                                          <p:attrName>ppt_x</p:attrName>
                                        </p:attrNameLst>
                                      </p:cBhvr>
                                      <p:tavLst>
                                        <p:tav tm="0">
                                          <p:val>
                                            <p:strVal val="1+#ppt_w/2"/>
                                          </p:val>
                                        </p:tav>
                                        <p:tav tm="100000">
                                          <p:val>
                                            <p:strVal val="#ppt_x"/>
                                          </p:val>
                                        </p:tav>
                                      </p:tavLst>
                                    </p:anim>
                                    <p:anim calcmode="lin" valueType="num">
                                      <p:cBhvr additive="base">
                                        <p:cTn id="137" dur="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xit" presetSubtype="2" fill="hold" nodeType="clickEffect">
                                  <p:stCondLst>
                                    <p:cond delay="0"/>
                                  </p:stCondLst>
                                  <p:childTnLst>
                                    <p:anim calcmode="lin" valueType="num">
                                      <p:cBhvr additive="base">
                                        <p:cTn id="141" dur="500"/>
                                        <p:tgtEl>
                                          <p:spTgt spid="30"/>
                                        </p:tgtEl>
                                        <p:attrNameLst>
                                          <p:attrName>ppt_x</p:attrName>
                                        </p:attrNameLst>
                                      </p:cBhvr>
                                      <p:tavLst>
                                        <p:tav tm="0">
                                          <p:val>
                                            <p:strVal val="ppt_x"/>
                                          </p:val>
                                        </p:tav>
                                        <p:tav tm="100000">
                                          <p:val>
                                            <p:strVal val="1+ppt_w/2"/>
                                          </p:val>
                                        </p:tav>
                                      </p:tavLst>
                                    </p:anim>
                                    <p:anim calcmode="lin" valueType="num">
                                      <p:cBhvr additive="base">
                                        <p:cTn id="142" dur="500"/>
                                        <p:tgtEl>
                                          <p:spTgt spid="30"/>
                                        </p:tgtEl>
                                        <p:attrNameLst>
                                          <p:attrName>ppt_y</p:attrName>
                                        </p:attrNameLst>
                                      </p:cBhvr>
                                      <p:tavLst>
                                        <p:tav tm="0">
                                          <p:val>
                                            <p:strVal val="ppt_y"/>
                                          </p:val>
                                        </p:tav>
                                        <p:tav tm="100000">
                                          <p:val>
                                            <p:strVal val="ppt_y"/>
                                          </p:val>
                                        </p:tav>
                                      </p:tavLst>
                                    </p:anim>
                                    <p:set>
                                      <p:cBhvr>
                                        <p:cTn id="143" dur="1" fill="hold">
                                          <p:stCondLst>
                                            <p:cond delay="499"/>
                                          </p:stCondLst>
                                        </p:cTn>
                                        <p:tgtEl>
                                          <p:spTgt spid="30"/>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 presetClass="entr" presetSubtype="2" fill="hold" nodeType="clickEffect">
                                  <p:stCondLst>
                                    <p:cond delay="0"/>
                                  </p:stCondLst>
                                  <p:childTnLst>
                                    <p:set>
                                      <p:cBhvr>
                                        <p:cTn id="147" dur="1" fill="hold">
                                          <p:stCondLst>
                                            <p:cond delay="0"/>
                                          </p:stCondLst>
                                        </p:cTn>
                                        <p:tgtEl>
                                          <p:spTgt spid="41"/>
                                        </p:tgtEl>
                                        <p:attrNameLst>
                                          <p:attrName>style.visibility</p:attrName>
                                        </p:attrNameLst>
                                      </p:cBhvr>
                                      <p:to>
                                        <p:strVal val="visible"/>
                                      </p:to>
                                    </p:set>
                                    <p:anim calcmode="lin" valueType="num">
                                      <p:cBhvr additive="base">
                                        <p:cTn id="148" dur="500" fill="hold"/>
                                        <p:tgtEl>
                                          <p:spTgt spid="41"/>
                                        </p:tgtEl>
                                        <p:attrNameLst>
                                          <p:attrName>ppt_x</p:attrName>
                                        </p:attrNameLst>
                                      </p:cBhvr>
                                      <p:tavLst>
                                        <p:tav tm="0">
                                          <p:val>
                                            <p:strVal val="1+#ppt_w/2"/>
                                          </p:val>
                                        </p:tav>
                                        <p:tav tm="100000">
                                          <p:val>
                                            <p:strVal val="#ppt_x"/>
                                          </p:val>
                                        </p:tav>
                                      </p:tavLst>
                                    </p:anim>
                                    <p:anim calcmode="lin" valueType="num">
                                      <p:cBhvr additive="base">
                                        <p:cTn id="149"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2" fill="hold" grpId="0" nodeType="clickEffect">
                                  <p:stCondLst>
                                    <p:cond delay="0"/>
                                  </p:stCondLst>
                                  <p:iterate type="lt">
                                    <p:tmPct val="0"/>
                                  </p:iterate>
                                  <p:childTnLst>
                                    <p:set>
                                      <p:cBhvr>
                                        <p:cTn id="153" dur="1" fill="hold">
                                          <p:stCondLst>
                                            <p:cond delay="0"/>
                                          </p:stCondLst>
                                        </p:cTn>
                                        <p:tgtEl>
                                          <p:spTgt spid="37"/>
                                        </p:tgtEl>
                                        <p:attrNameLst>
                                          <p:attrName>style.visibility</p:attrName>
                                        </p:attrNameLst>
                                      </p:cBhvr>
                                      <p:to>
                                        <p:strVal val="visible"/>
                                      </p:to>
                                    </p:set>
                                    <p:anim calcmode="lin" valueType="num">
                                      <p:cBhvr additive="base">
                                        <p:cTn id="154" dur="250" fill="hold"/>
                                        <p:tgtEl>
                                          <p:spTgt spid="37"/>
                                        </p:tgtEl>
                                        <p:attrNameLst>
                                          <p:attrName>ppt_x</p:attrName>
                                        </p:attrNameLst>
                                      </p:cBhvr>
                                      <p:tavLst>
                                        <p:tav tm="0">
                                          <p:val>
                                            <p:strVal val="1+#ppt_w/2"/>
                                          </p:val>
                                        </p:tav>
                                        <p:tav tm="100000">
                                          <p:val>
                                            <p:strVal val="#ppt_x"/>
                                          </p:val>
                                        </p:tav>
                                      </p:tavLst>
                                    </p:anim>
                                    <p:anim calcmode="lin" valueType="num">
                                      <p:cBhvr additive="base">
                                        <p:cTn id="155" dur="250" fill="hold"/>
                                        <p:tgtEl>
                                          <p:spTgt spid="37"/>
                                        </p:tgtEl>
                                        <p:attrNameLst>
                                          <p:attrName>ppt_y</p:attrName>
                                        </p:attrNameLst>
                                      </p:cBhvr>
                                      <p:tavLst>
                                        <p:tav tm="0">
                                          <p:val>
                                            <p:strVal val="#ppt_y"/>
                                          </p:val>
                                        </p:tav>
                                        <p:tav tm="100000">
                                          <p:val>
                                            <p:strVal val="#ppt_y"/>
                                          </p:val>
                                        </p:tav>
                                      </p:tavLst>
                                    </p:anim>
                                  </p:childTnLst>
                                </p:cTn>
                              </p:par>
                            </p:childTnLst>
                          </p:cTn>
                        </p:par>
                        <p:par>
                          <p:cTn id="156" fill="hold">
                            <p:stCondLst>
                              <p:cond delay="250"/>
                            </p:stCondLst>
                            <p:childTnLst>
                              <p:par>
                                <p:cTn id="157" presetID="2" presetClass="entr" presetSubtype="2" fill="hold" grpId="0" nodeType="afterEffect">
                                  <p:stCondLst>
                                    <p:cond delay="0"/>
                                  </p:stCondLst>
                                  <p:childTnLst>
                                    <p:set>
                                      <p:cBhvr>
                                        <p:cTn id="158" dur="1" fill="hold">
                                          <p:stCondLst>
                                            <p:cond delay="0"/>
                                          </p:stCondLst>
                                        </p:cTn>
                                        <p:tgtEl>
                                          <p:spTgt spid="38"/>
                                        </p:tgtEl>
                                        <p:attrNameLst>
                                          <p:attrName>style.visibility</p:attrName>
                                        </p:attrNameLst>
                                      </p:cBhvr>
                                      <p:to>
                                        <p:strVal val="visible"/>
                                      </p:to>
                                    </p:set>
                                    <p:anim calcmode="lin" valueType="num">
                                      <p:cBhvr additive="base">
                                        <p:cTn id="159" dur="250" fill="hold"/>
                                        <p:tgtEl>
                                          <p:spTgt spid="38"/>
                                        </p:tgtEl>
                                        <p:attrNameLst>
                                          <p:attrName>ppt_x</p:attrName>
                                        </p:attrNameLst>
                                      </p:cBhvr>
                                      <p:tavLst>
                                        <p:tav tm="0">
                                          <p:val>
                                            <p:strVal val="1+#ppt_w/2"/>
                                          </p:val>
                                        </p:tav>
                                        <p:tav tm="100000">
                                          <p:val>
                                            <p:strVal val="#ppt_x"/>
                                          </p:val>
                                        </p:tav>
                                      </p:tavLst>
                                    </p:anim>
                                    <p:anim calcmode="lin" valueType="num">
                                      <p:cBhvr additive="base">
                                        <p:cTn id="160" dur="250" fill="hold"/>
                                        <p:tgtEl>
                                          <p:spTgt spid="38"/>
                                        </p:tgtEl>
                                        <p:attrNameLst>
                                          <p:attrName>ppt_y</p:attrName>
                                        </p:attrNameLst>
                                      </p:cBhvr>
                                      <p:tavLst>
                                        <p:tav tm="0">
                                          <p:val>
                                            <p:strVal val="#ppt_y"/>
                                          </p:val>
                                        </p:tav>
                                        <p:tav tm="100000">
                                          <p:val>
                                            <p:strVal val="#ppt_y"/>
                                          </p:val>
                                        </p:tav>
                                      </p:tavLst>
                                    </p:anim>
                                  </p:childTnLst>
                                </p:cTn>
                              </p:par>
                            </p:childTnLst>
                          </p:cTn>
                        </p:par>
                        <p:par>
                          <p:cTn id="161" fill="hold">
                            <p:stCondLst>
                              <p:cond delay="500"/>
                            </p:stCondLst>
                            <p:childTnLst>
                              <p:par>
                                <p:cTn id="162" presetID="2" presetClass="entr" presetSubtype="2" fill="hold" grpId="0" nodeType="afterEffect">
                                  <p:stCondLst>
                                    <p:cond delay="0"/>
                                  </p:stCondLst>
                                  <p:childTnLst>
                                    <p:set>
                                      <p:cBhvr>
                                        <p:cTn id="163" dur="1" fill="hold">
                                          <p:stCondLst>
                                            <p:cond delay="0"/>
                                          </p:stCondLst>
                                        </p:cTn>
                                        <p:tgtEl>
                                          <p:spTgt spid="39"/>
                                        </p:tgtEl>
                                        <p:attrNameLst>
                                          <p:attrName>style.visibility</p:attrName>
                                        </p:attrNameLst>
                                      </p:cBhvr>
                                      <p:to>
                                        <p:strVal val="visible"/>
                                      </p:to>
                                    </p:set>
                                    <p:anim calcmode="lin" valueType="num">
                                      <p:cBhvr additive="base">
                                        <p:cTn id="164" dur="250" fill="hold"/>
                                        <p:tgtEl>
                                          <p:spTgt spid="39"/>
                                        </p:tgtEl>
                                        <p:attrNameLst>
                                          <p:attrName>ppt_x</p:attrName>
                                        </p:attrNameLst>
                                      </p:cBhvr>
                                      <p:tavLst>
                                        <p:tav tm="0">
                                          <p:val>
                                            <p:strVal val="1+#ppt_w/2"/>
                                          </p:val>
                                        </p:tav>
                                        <p:tav tm="100000">
                                          <p:val>
                                            <p:strVal val="#ppt_x"/>
                                          </p:val>
                                        </p:tav>
                                      </p:tavLst>
                                    </p:anim>
                                    <p:anim calcmode="lin" valueType="num">
                                      <p:cBhvr additive="base">
                                        <p:cTn id="165" dur="250" fill="hold"/>
                                        <p:tgtEl>
                                          <p:spTgt spid="39"/>
                                        </p:tgtEl>
                                        <p:attrNameLst>
                                          <p:attrName>ppt_y</p:attrName>
                                        </p:attrNameLst>
                                      </p:cBhvr>
                                      <p:tavLst>
                                        <p:tav tm="0">
                                          <p:val>
                                            <p:strVal val="#ppt_y"/>
                                          </p:val>
                                        </p:tav>
                                        <p:tav tm="100000">
                                          <p:val>
                                            <p:strVal val="#ppt_y"/>
                                          </p:val>
                                        </p:tav>
                                      </p:tavLst>
                                    </p:anim>
                                  </p:childTnLst>
                                </p:cTn>
                              </p:par>
                            </p:childTnLst>
                          </p:cTn>
                        </p:par>
                        <p:par>
                          <p:cTn id="166" fill="hold">
                            <p:stCondLst>
                              <p:cond delay="750"/>
                            </p:stCondLst>
                            <p:childTnLst>
                              <p:par>
                                <p:cTn id="167" presetID="2" presetClass="entr" presetSubtype="2" fill="hold" grpId="0" nodeType="afterEffect">
                                  <p:stCondLst>
                                    <p:cond delay="0"/>
                                  </p:stCondLst>
                                  <p:childTnLst>
                                    <p:set>
                                      <p:cBhvr>
                                        <p:cTn id="168" dur="1" fill="hold">
                                          <p:stCondLst>
                                            <p:cond delay="0"/>
                                          </p:stCondLst>
                                        </p:cTn>
                                        <p:tgtEl>
                                          <p:spTgt spid="40"/>
                                        </p:tgtEl>
                                        <p:attrNameLst>
                                          <p:attrName>style.visibility</p:attrName>
                                        </p:attrNameLst>
                                      </p:cBhvr>
                                      <p:to>
                                        <p:strVal val="visible"/>
                                      </p:to>
                                    </p:set>
                                    <p:anim calcmode="lin" valueType="num">
                                      <p:cBhvr additive="base">
                                        <p:cTn id="169" dur="250" fill="hold"/>
                                        <p:tgtEl>
                                          <p:spTgt spid="40"/>
                                        </p:tgtEl>
                                        <p:attrNameLst>
                                          <p:attrName>ppt_x</p:attrName>
                                        </p:attrNameLst>
                                      </p:cBhvr>
                                      <p:tavLst>
                                        <p:tav tm="0">
                                          <p:val>
                                            <p:strVal val="1+#ppt_w/2"/>
                                          </p:val>
                                        </p:tav>
                                        <p:tav tm="100000">
                                          <p:val>
                                            <p:strVal val="#ppt_x"/>
                                          </p:val>
                                        </p:tav>
                                      </p:tavLst>
                                    </p:anim>
                                    <p:anim calcmode="lin" valueType="num">
                                      <p:cBhvr additive="base">
                                        <p:cTn id="170" dur="2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xit" presetSubtype="2" fill="hold" nodeType="clickEffect">
                                  <p:stCondLst>
                                    <p:cond delay="0"/>
                                  </p:stCondLst>
                                  <p:childTnLst>
                                    <p:anim calcmode="lin" valueType="num">
                                      <p:cBhvr additive="base">
                                        <p:cTn id="174" dur="500"/>
                                        <p:tgtEl>
                                          <p:spTgt spid="41"/>
                                        </p:tgtEl>
                                        <p:attrNameLst>
                                          <p:attrName>ppt_x</p:attrName>
                                        </p:attrNameLst>
                                      </p:cBhvr>
                                      <p:tavLst>
                                        <p:tav tm="0">
                                          <p:val>
                                            <p:strVal val="ppt_x"/>
                                          </p:val>
                                        </p:tav>
                                        <p:tav tm="100000">
                                          <p:val>
                                            <p:strVal val="1+ppt_w/2"/>
                                          </p:val>
                                        </p:tav>
                                      </p:tavLst>
                                    </p:anim>
                                    <p:anim calcmode="lin" valueType="num">
                                      <p:cBhvr additive="base">
                                        <p:cTn id="175" dur="500"/>
                                        <p:tgtEl>
                                          <p:spTgt spid="41"/>
                                        </p:tgtEl>
                                        <p:attrNameLst>
                                          <p:attrName>ppt_y</p:attrName>
                                        </p:attrNameLst>
                                      </p:cBhvr>
                                      <p:tavLst>
                                        <p:tav tm="0">
                                          <p:val>
                                            <p:strVal val="ppt_y"/>
                                          </p:val>
                                        </p:tav>
                                        <p:tav tm="100000">
                                          <p:val>
                                            <p:strVal val="ppt_y"/>
                                          </p:val>
                                        </p:tav>
                                      </p:tavLst>
                                    </p:anim>
                                    <p:set>
                                      <p:cBhvr>
                                        <p:cTn id="176" dur="1" fill="hold">
                                          <p:stCondLst>
                                            <p:cond delay="499"/>
                                          </p:stCondLst>
                                        </p:cTn>
                                        <p:tgtEl>
                                          <p:spTgt spid="41"/>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2" presetClass="entr" presetSubtype="2" fill="hold" nodeType="clickEffect">
                                  <p:stCondLst>
                                    <p:cond delay="0"/>
                                  </p:stCondLst>
                                  <p:childTnLst>
                                    <p:set>
                                      <p:cBhvr>
                                        <p:cTn id="180" dur="1" fill="hold">
                                          <p:stCondLst>
                                            <p:cond delay="0"/>
                                          </p:stCondLst>
                                        </p:cTn>
                                        <p:tgtEl>
                                          <p:spTgt spid="44"/>
                                        </p:tgtEl>
                                        <p:attrNameLst>
                                          <p:attrName>style.visibility</p:attrName>
                                        </p:attrNameLst>
                                      </p:cBhvr>
                                      <p:to>
                                        <p:strVal val="visible"/>
                                      </p:to>
                                    </p:set>
                                    <p:anim calcmode="lin" valueType="num">
                                      <p:cBhvr additive="base">
                                        <p:cTn id="181" dur="500" fill="hold"/>
                                        <p:tgtEl>
                                          <p:spTgt spid="44"/>
                                        </p:tgtEl>
                                        <p:attrNameLst>
                                          <p:attrName>ppt_x</p:attrName>
                                        </p:attrNameLst>
                                      </p:cBhvr>
                                      <p:tavLst>
                                        <p:tav tm="0">
                                          <p:val>
                                            <p:strVal val="1+#ppt_w/2"/>
                                          </p:val>
                                        </p:tav>
                                        <p:tav tm="100000">
                                          <p:val>
                                            <p:strVal val="#ppt_x"/>
                                          </p:val>
                                        </p:tav>
                                      </p:tavLst>
                                    </p:anim>
                                    <p:anim calcmode="lin" valueType="num">
                                      <p:cBhvr additive="base">
                                        <p:cTn id="18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2" fill="hold" grpId="0" nodeType="clickEffect">
                                  <p:stCondLst>
                                    <p:cond delay="0"/>
                                  </p:stCondLst>
                                  <p:iterate type="lt">
                                    <p:tmPct val="0"/>
                                  </p:iterate>
                                  <p:childTnLst>
                                    <p:set>
                                      <p:cBhvr>
                                        <p:cTn id="186" dur="1" fill="hold">
                                          <p:stCondLst>
                                            <p:cond delay="0"/>
                                          </p:stCondLst>
                                        </p:cTn>
                                        <p:tgtEl>
                                          <p:spTgt spid="47"/>
                                        </p:tgtEl>
                                        <p:attrNameLst>
                                          <p:attrName>style.visibility</p:attrName>
                                        </p:attrNameLst>
                                      </p:cBhvr>
                                      <p:to>
                                        <p:strVal val="visible"/>
                                      </p:to>
                                    </p:set>
                                    <p:anim calcmode="lin" valueType="num">
                                      <p:cBhvr additive="base">
                                        <p:cTn id="187" dur="250" fill="hold"/>
                                        <p:tgtEl>
                                          <p:spTgt spid="47"/>
                                        </p:tgtEl>
                                        <p:attrNameLst>
                                          <p:attrName>ppt_x</p:attrName>
                                        </p:attrNameLst>
                                      </p:cBhvr>
                                      <p:tavLst>
                                        <p:tav tm="0">
                                          <p:val>
                                            <p:strVal val="1+#ppt_w/2"/>
                                          </p:val>
                                        </p:tav>
                                        <p:tav tm="100000">
                                          <p:val>
                                            <p:strVal val="#ppt_x"/>
                                          </p:val>
                                        </p:tav>
                                      </p:tavLst>
                                    </p:anim>
                                    <p:anim calcmode="lin" valueType="num">
                                      <p:cBhvr additive="base">
                                        <p:cTn id="188" dur="250" fill="hold"/>
                                        <p:tgtEl>
                                          <p:spTgt spid="47"/>
                                        </p:tgtEl>
                                        <p:attrNameLst>
                                          <p:attrName>ppt_y</p:attrName>
                                        </p:attrNameLst>
                                      </p:cBhvr>
                                      <p:tavLst>
                                        <p:tav tm="0">
                                          <p:val>
                                            <p:strVal val="#ppt_y"/>
                                          </p:val>
                                        </p:tav>
                                        <p:tav tm="100000">
                                          <p:val>
                                            <p:strVal val="#ppt_y"/>
                                          </p:val>
                                        </p:tav>
                                      </p:tavLst>
                                    </p:anim>
                                  </p:childTnLst>
                                </p:cTn>
                              </p:par>
                            </p:childTnLst>
                          </p:cTn>
                        </p:par>
                        <p:par>
                          <p:cTn id="189" fill="hold">
                            <p:stCondLst>
                              <p:cond delay="250"/>
                            </p:stCondLst>
                            <p:childTnLst>
                              <p:par>
                                <p:cTn id="190" presetID="2" presetClass="entr" presetSubtype="2" fill="hold" grpId="0" nodeType="afterEffect">
                                  <p:stCondLst>
                                    <p:cond delay="0"/>
                                  </p:stCondLst>
                                  <p:childTnLst>
                                    <p:set>
                                      <p:cBhvr>
                                        <p:cTn id="191" dur="1" fill="hold">
                                          <p:stCondLst>
                                            <p:cond delay="0"/>
                                          </p:stCondLst>
                                        </p:cTn>
                                        <p:tgtEl>
                                          <p:spTgt spid="48"/>
                                        </p:tgtEl>
                                        <p:attrNameLst>
                                          <p:attrName>style.visibility</p:attrName>
                                        </p:attrNameLst>
                                      </p:cBhvr>
                                      <p:to>
                                        <p:strVal val="visible"/>
                                      </p:to>
                                    </p:set>
                                    <p:anim calcmode="lin" valueType="num">
                                      <p:cBhvr additive="base">
                                        <p:cTn id="192" dur="250" fill="hold"/>
                                        <p:tgtEl>
                                          <p:spTgt spid="48"/>
                                        </p:tgtEl>
                                        <p:attrNameLst>
                                          <p:attrName>ppt_x</p:attrName>
                                        </p:attrNameLst>
                                      </p:cBhvr>
                                      <p:tavLst>
                                        <p:tav tm="0">
                                          <p:val>
                                            <p:strVal val="1+#ppt_w/2"/>
                                          </p:val>
                                        </p:tav>
                                        <p:tav tm="100000">
                                          <p:val>
                                            <p:strVal val="#ppt_x"/>
                                          </p:val>
                                        </p:tav>
                                      </p:tavLst>
                                    </p:anim>
                                    <p:anim calcmode="lin" valueType="num">
                                      <p:cBhvr additive="base">
                                        <p:cTn id="193" dur="250" fill="hold"/>
                                        <p:tgtEl>
                                          <p:spTgt spid="48"/>
                                        </p:tgtEl>
                                        <p:attrNameLst>
                                          <p:attrName>ppt_y</p:attrName>
                                        </p:attrNameLst>
                                      </p:cBhvr>
                                      <p:tavLst>
                                        <p:tav tm="0">
                                          <p:val>
                                            <p:strVal val="#ppt_y"/>
                                          </p:val>
                                        </p:tav>
                                        <p:tav tm="100000">
                                          <p:val>
                                            <p:strVal val="#ppt_y"/>
                                          </p:val>
                                        </p:tav>
                                      </p:tavLst>
                                    </p:anim>
                                  </p:childTnLst>
                                </p:cTn>
                              </p:par>
                            </p:childTnLst>
                          </p:cTn>
                        </p:par>
                        <p:par>
                          <p:cTn id="194" fill="hold">
                            <p:stCondLst>
                              <p:cond delay="500"/>
                            </p:stCondLst>
                            <p:childTnLst>
                              <p:par>
                                <p:cTn id="195" presetID="2" presetClass="entr" presetSubtype="2" fill="hold" grpId="0" nodeType="afterEffect">
                                  <p:stCondLst>
                                    <p:cond delay="0"/>
                                  </p:stCondLst>
                                  <p:childTnLst>
                                    <p:set>
                                      <p:cBhvr>
                                        <p:cTn id="196" dur="1" fill="hold">
                                          <p:stCondLst>
                                            <p:cond delay="0"/>
                                          </p:stCondLst>
                                        </p:cTn>
                                        <p:tgtEl>
                                          <p:spTgt spid="49"/>
                                        </p:tgtEl>
                                        <p:attrNameLst>
                                          <p:attrName>style.visibility</p:attrName>
                                        </p:attrNameLst>
                                      </p:cBhvr>
                                      <p:to>
                                        <p:strVal val="visible"/>
                                      </p:to>
                                    </p:set>
                                    <p:anim calcmode="lin" valueType="num">
                                      <p:cBhvr additive="base">
                                        <p:cTn id="197" dur="250" fill="hold"/>
                                        <p:tgtEl>
                                          <p:spTgt spid="49"/>
                                        </p:tgtEl>
                                        <p:attrNameLst>
                                          <p:attrName>ppt_x</p:attrName>
                                        </p:attrNameLst>
                                      </p:cBhvr>
                                      <p:tavLst>
                                        <p:tav tm="0">
                                          <p:val>
                                            <p:strVal val="1+#ppt_w/2"/>
                                          </p:val>
                                        </p:tav>
                                        <p:tav tm="100000">
                                          <p:val>
                                            <p:strVal val="#ppt_x"/>
                                          </p:val>
                                        </p:tav>
                                      </p:tavLst>
                                    </p:anim>
                                    <p:anim calcmode="lin" valueType="num">
                                      <p:cBhvr additive="base">
                                        <p:cTn id="198" dur="250" fill="hold"/>
                                        <p:tgtEl>
                                          <p:spTgt spid="49"/>
                                        </p:tgtEl>
                                        <p:attrNameLst>
                                          <p:attrName>ppt_y</p:attrName>
                                        </p:attrNameLst>
                                      </p:cBhvr>
                                      <p:tavLst>
                                        <p:tav tm="0">
                                          <p:val>
                                            <p:strVal val="#ppt_y"/>
                                          </p:val>
                                        </p:tav>
                                        <p:tav tm="100000">
                                          <p:val>
                                            <p:strVal val="#ppt_y"/>
                                          </p:val>
                                        </p:tav>
                                      </p:tavLst>
                                    </p:anim>
                                  </p:childTnLst>
                                </p:cTn>
                              </p:par>
                            </p:childTnLst>
                          </p:cTn>
                        </p:par>
                        <p:par>
                          <p:cTn id="199" fill="hold">
                            <p:stCondLst>
                              <p:cond delay="750"/>
                            </p:stCondLst>
                            <p:childTnLst>
                              <p:par>
                                <p:cTn id="200" presetID="2" presetClass="entr" presetSubtype="2" fill="hold" grpId="0" nodeType="afterEffect">
                                  <p:stCondLst>
                                    <p:cond delay="0"/>
                                  </p:stCondLst>
                                  <p:childTnLst>
                                    <p:set>
                                      <p:cBhvr>
                                        <p:cTn id="201" dur="1" fill="hold">
                                          <p:stCondLst>
                                            <p:cond delay="0"/>
                                          </p:stCondLst>
                                        </p:cTn>
                                        <p:tgtEl>
                                          <p:spTgt spid="50"/>
                                        </p:tgtEl>
                                        <p:attrNameLst>
                                          <p:attrName>style.visibility</p:attrName>
                                        </p:attrNameLst>
                                      </p:cBhvr>
                                      <p:to>
                                        <p:strVal val="visible"/>
                                      </p:to>
                                    </p:set>
                                    <p:anim calcmode="lin" valueType="num">
                                      <p:cBhvr additive="base">
                                        <p:cTn id="202" dur="250" fill="hold"/>
                                        <p:tgtEl>
                                          <p:spTgt spid="50"/>
                                        </p:tgtEl>
                                        <p:attrNameLst>
                                          <p:attrName>ppt_x</p:attrName>
                                        </p:attrNameLst>
                                      </p:cBhvr>
                                      <p:tavLst>
                                        <p:tav tm="0">
                                          <p:val>
                                            <p:strVal val="1+#ppt_w/2"/>
                                          </p:val>
                                        </p:tav>
                                        <p:tav tm="100000">
                                          <p:val>
                                            <p:strVal val="#ppt_x"/>
                                          </p:val>
                                        </p:tav>
                                      </p:tavLst>
                                    </p:anim>
                                    <p:anim calcmode="lin" valueType="num">
                                      <p:cBhvr additive="base">
                                        <p:cTn id="203" dur="250" fill="hold"/>
                                        <p:tgtEl>
                                          <p:spTgt spid="50"/>
                                        </p:tgtEl>
                                        <p:attrNameLst>
                                          <p:attrName>ppt_y</p:attrName>
                                        </p:attrNameLst>
                                      </p:cBhvr>
                                      <p:tavLst>
                                        <p:tav tm="0">
                                          <p:val>
                                            <p:strVal val="#ppt_y"/>
                                          </p:val>
                                        </p:tav>
                                        <p:tav tm="100000">
                                          <p:val>
                                            <p:strVal val="#ppt_y"/>
                                          </p:val>
                                        </p:tav>
                                      </p:tavLst>
                                    </p:anim>
                                  </p:childTnLst>
                                </p:cTn>
                              </p:par>
                            </p:childTnLst>
                          </p:cTn>
                        </p:par>
                        <p:par>
                          <p:cTn id="204" fill="hold">
                            <p:stCondLst>
                              <p:cond delay="1000"/>
                            </p:stCondLst>
                            <p:childTnLst>
                              <p:par>
                                <p:cTn id="205" presetID="2" presetClass="entr" presetSubtype="2" fill="hold" grpId="0" nodeType="afterEffect">
                                  <p:stCondLst>
                                    <p:cond delay="0"/>
                                  </p:stCondLst>
                                  <p:childTnLst>
                                    <p:set>
                                      <p:cBhvr>
                                        <p:cTn id="206" dur="1" fill="hold">
                                          <p:stCondLst>
                                            <p:cond delay="0"/>
                                          </p:stCondLst>
                                        </p:cTn>
                                        <p:tgtEl>
                                          <p:spTgt spid="51"/>
                                        </p:tgtEl>
                                        <p:attrNameLst>
                                          <p:attrName>style.visibility</p:attrName>
                                        </p:attrNameLst>
                                      </p:cBhvr>
                                      <p:to>
                                        <p:strVal val="visible"/>
                                      </p:to>
                                    </p:set>
                                    <p:anim calcmode="lin" valueType="num">
                                      <p:cBhvr additive="base">
                                        <p:cTn id="207" dur="250" fill="hold"/>
                                        <p:tgtEl>
                                          <p:spTgt spid="51"/>
                                        </p:tgtEl>
                                        <p:attrNameLst>
                                          <p:attrName>ppt_x</p:attrName>
                                        </p:attrNameLst>
                                      </p:cBhvr>
                                      <p:tavLst>
                                        <p:tav tm="0">
                                          <p:val>
                                            <p:strVal val="1+#ppt_w/2"/>
                                          </p:val>
                                        </p:tav>
                                        <p:tav tm="100000">
                                          <p:val>
                                            <p:strVal val="#ppt_x"/>
                                          </p:val>
                                        </p:tav>
                                      </p:tavLst>
                                    </p:anim>
                                    <p:anim calcmode="lin" valueType="num">
                                      <p:cBhvr additive="base">
                                        <p:cTn id="208" dur="250" fill="hold"/>
                                        <p:tgtEl>
                                          <p:spTgt spid="51"/>
                                        </p:tgtEl>
                                        <p:attrNameLst>
                                          <p:attrName>ppt_y</p:attrName>
                                        </p:attrNameLst>
                                      </p:cBhvr>
                                      <p:tavLst>
                                        <p:tav tm="0">
                                          <p:val>
                                            <p:strVal val="#ppt_y"/>
                                          </p:val>
                                        </p:tav>
                                        <p:tav tm="100000">
                                          <p:val>
                                            <p:strVal val="#ppt_y"/>
                                          </p:val>
                                        </p:tav>
                                      </p:tavLst>
                                    </p:anim>
                                  </p:childTnLst>
                                </p:cTn>
                              </p:par>
                            </p:childTnLst>
                          </p:cTn>
                        </p:par>
                        <p:par>
                          <p:cTn id="209" fill="hold">
                            <p:stCondLst>
                              <p:cond delay="1250"/>
                            </p:stCondLst>
                            <p:childTnLst>
                              <p:par>
                                <p:cTn id="210" presetID="2" presetClass="entr" presetSubtype="2" fill="hold" grpId="0" nodeType="afterEffect">
                                  <p:stCondLst>
                                    <p:cond delay="0"/>
                                  </p:stCondLst>
                                  <p:childTnLst>
                                    <p:set>
                                      <p:cBhvr>
                                        <p:cTn id="211" dur="1" fill="hold">
                                          <p:stCondLst>
                                            <p:cond delay="0"/>
                                          </p:stCondLst>
                                        </p:cTn>
                                        <p:tgtEl>
                                          <p:spTgt spid="52"/>
                                        </p:tgtEl>
                                        <p:attrNameLst>
                                          <p:attrName>style.visibility</p:attrName>
                                        </p:attrNameLst>
                                      </p:cBhvr>
                                      <p:to>
                                        <p:strVal val="visible"/>
                                      </p:to>
                                    </p:set>
                                    <p:anim calcmode="lin" valueType="num">
                                      <p:cBhvr additive="base">
                                        <p:cTn id="212" dur="250" fill="hold"/>
                                        <p:tgtEl>
                                          <p:spTgt spid="52"/>
                                        </p:tgtEl>
                                        <p:attrNameLst>
                                          <p:attrName>ppt_x</p:attrName>
                                        </p:attrNameLst>
                                      </p:cBhvr>
                                      <p:tavLst>
                                        <p:tav tm="0">
                                          <p:val>
                                            <p:strVal val="1+#ppt_w/2"/>
                                          </p:val>
                                        </p:tav>
                                        <p:tav tm="100000">
                                          <p:val>
                                            <p:strVal val="#ppt_x"/>
                                          </p:val>
                                        </p:tav>
                                      </p:tavLst>
                                    </p:anim>
                                    <p:anim calcmode="lin" valueType="num">
                                      <p:cBhvr additive="base">
                                        <p:cTn id="213" dur="250" fill="hold"/>
                                        <p:tgtEl>
                                          <p:spTgt spid="52"/>
                                        </p:tgtEl>
                                        <p:attrNameLst>
                                          <p:attrName>ppt_y</p:attrName>
                                        </p:attrNameLst>
                                      </p:cBhvr>
                                      <p:tavLst>
                                        <p:tav tm="0">
                                          <p:val>
                                            <p:strVal val="#ppt_y"/>
                                          </p:val>
                                        </p:tav>
                                        <p:tav tm="100000">
                                          <p:val>
                                            <p:strVal val="#ppt_y"/>
                                          </p:val>
                                        </p:tav>
                                      </p:tavLst>
                                    </p:anim>
                                  </p:childTnLst>
                                </p:cTn>
                              </p:par>
                            </p:childTnLst>
                          </p:cTn>
                        </p:par>
                        <p:par>
                          <p:cTn id="214" fill="hold">
                            <p:stCondLst>
                              <p:cond delay="1500"/>
                            </p:stCondLst>
                            <p:childTnLst>
                              <p:par>
                                <p:cTn id="215" presetID="2" presetClass="entr" presetSubtype="2" fill="hold" grpId="0" nodeType="afterEffect">
                                  <p:stCondLst>
                                    <p:cond delay="0"/>
                                  </p:stCondLst>
                                  <p:childTnLst>
                                    <p:set>
                                      <p:cBhvr>
                                        <p:cTn id="216" dur="1" fill="hold">
                                          <p:stCondLst>
                                            <p:cond delay="0"/>
                                          </p:stCondLst>
                                        </p:cTn>
                                        <p:tgtEl>
                                          <p:spTgt spid="53"/>
                                        </p:tgtEl>
                                        <p:attrNameLst>
                                          <p:attrName>style.visibility</p:attrName>
                                        </p:attrNameLst>
                                      </p:cBhvr>
                                      <p:to>
                                        <p:strVal val="visible"/>
                                      </p:to>
                                    </p:set>
                                    <p:anim calcmode="lin" valueType="num">
                                      <p:cBhvr additive="base">
                                        <p:cTn id="217" dur="250" fill="hold"/>
                                        <p:tgtEl>
                                          <p:spTgt spid="53"/>
                                        </p:tgtEl>
                                        <p:attrNameLst>
                                          <p:attrName>ppt_x</p:attrName>
                                        </p:attrNameLst>
                                      </p:cBhvr>
                                      <p:tavLst>
                                        <p:tav tm="0">
                                          <p:val>
                                            <p:strVal val="1+#ppt_w/2"/>
                                          </p:val>
                                        </p:tav>
                                        <p:tav tm="100000">
                                          <p:val>
                                            <p:strVal val="#ppt_x"/>
                                          </p:val>
                                        </p:tav>
                                      </p:tavLst>
                                    </p:anim>
                                    <p:anim calcmode="lin" valueType="num">
                                      <p:cBhvr additive="base">
                                        <p:cTn id="218" dur="250" fill="hold"/>
                                        <p:tgtEl>
                                          <p:spTgt spid="53"/>
                                        </p:tgtEl>
                                        <p:attrNameLst>
                                          <p:attrName>ppt_y</p:attrName>
                                        </p:attrNameLst>
                                      </p:cBhvr>
                                      <p:tavLst>
                                        <p:tav tm="0">
                                          <p:val>
                                            <p:strVal val="#ppt_y"/>
                                          </p:val>
                                        </p:tav>
                                        <p:tav tm="100000">
                                          <p:val>
                                            <p:strVal val="#ppt_y"/>
                                          </p:val>
                                        </p:tav>
                                      </p:tavLst>
                                    </p:anim>
                                  </p:childTnLst>
                                </p:cTn>
                              </p:par>
                            </p:childTnLst>
                          </p:cTn>
                        </p:par>
                        <p:par>
                          <p:cTn id="219" fill="hold">
                            <p:stCondLst>
                              <p:cond delay="1750"/>
                            </p:stCondLst>
                            <p:childTnLst>
                              <p:par>
                                <p:cTn id="220" presetID="2" presetClass="entr" presetSubtype="2" fill="hold" grpId="0" nodeType="afterEffect">
                                  <p:stCondLst>
                                    <p:cond delay="0"/>
                                  </p:stCondLst>
                                  <p:childTnLst>
                                    <p:set>
                                      <p:cBhvr>
                                        <p:cTn id="221" dur="1" fill="hold">
                                          <p:stCondLst>
                                            <p:cond delay="0"/>
                                          </p:stCondLst>
                                        </p:cTn>
                                        <p:tgtEl>
                                          <p:spTgt spid="54"/>
                                        </p:tgtEl>
                                        <p:attrNameLst>
                                          <p:attrName>style.visibility</p:attrName>
                                        </p:attrNameLst>
                                      </p:cBhvr>
                                      <p:to>
                                        <p:strVal val="visible"/>
                                      </p:to>
                                    </p:set>
                                    <p:anim calcmode="lin" valueType="num">
                                      <p:cBhvr additive="base">
                                        <p:cTn id="222" dur="250" fill="hold"/>
                                        <p:tgtEl>
                                          <p:spTgt spid="54"/>
                                        </p:tgtEl>
                                        <p:attrNameLst>
                                          <p:attrName>ppt_x</p:attrName>
                                        </p:attrNameLst>
                                      </p:cBhvr>
                                      <p:tavLst>
                                        <p:tav tm="0">
                                          <p:val>
                                            <p:strVal val="1+#ppt_w/2"/>
                                          </p:val>
                                        </p:tav>
                                        <p:tav tm="100000">
                                          <p:val>
                                            <p:strVal val="#ppt_x"/>
                                          </p:val>
                                        </p:tav>
                                      </p:tavLst>
                                    </p:anim>
                                    <p:anim calcmode="lin" valueType="num">
                                      <p:cBhvr additive="base">
                                        <p:cTn id="223" dur="250" fill="hold"/>
                                        <p:tgtEl>
                                          <p:spTgt spid="54"/>
                                        </p:tgtEl>
                                        <p:attrNameLst>
                                          <p:attrName>ppt_y</p:attrName>
                                        </p:attrNameLst>
                                      </p:cBhvr>
                                      <p:tavLst>
                                        <p:tav tm="0">
                                          <p:val>
                                            <p:strVal val="#ppt_y"/>
                                          </p:val>
                                        </p:tav>
                                        <p:tav tm="100000">
                                          <p:val>
                                            <p:strVal val="#ppt_y"/>
                                          </p:val>
                                        </p:tav>
                                      </p:tavLst>
                                    </p:anim>
                                  </p:childTnLst>
                                </p:cTn>
                              </p:par>
                            </p:childTnLst>
                          </p:cTn>
                        </p:par>
                        <p:par>
                          <p:cTn id="224" fill="hold">
                            <p:stCondLst>
                              <p:cond delay="2000"/>
                            </p:stCondLst>
                            <p:childTnLst>
                              <p:par>
                                <p:cTn id="225" presetID="2" presetClass="entr" presetSubtype="2" fill="hold" grpId="0" nodeType="afterEffect">
                                  <p:stCondLst>
                                    <p:cond delay="0"/>
                                  </p:stCondLst>
                                  <p:childTnLst>
                                    <p:set>
                                      <p:cBhvr>
                                        <p:cTn id="226" dur="1" fill="hold">
                                          <p:stCondLst>
                                            <p:cond delay="0"/>
                                          </p:stCondLst>
                                        </p:cTn>
                                        <p:tgtEl>
                                          <p:spTgt spid="55"/>
                                        </p:tgtEl>
                                        <p:attrNameLst>
                                          <p:attrName>style.visibility</p:attrName>
                                        </p:attrNameLst>
                                      </p:cBhvr>
                                      <p:to>
                                        <p:strVal val="visible"/>
                                      </p:to>
                                    </p:set>
                                    <p:anim calcmode="lin" valueType="num">
                                      <p:cBhvr additive="base">
                                        <p:cTn id="227" dur="250" fill="hold"/>
                                        <p:tgtEl>
                                          <p:spTgt spid="55"/>
                                        </p:tgtEl>
                                        <p:attrNameLst>
                                          <p:attrName>ppt_x</p:attrName>
                                        </p:attrNameLst>
                                      </p:cBhvr>
                                      <p:tavLst>
                                        <p:tav tm="0">
                                          <p:val>
                                            <p:strVal val="1+#ppt_w/2"/>
                                          </p:val>
                                        </p:tav>
                                        <p:tav tm="100000">
                                          <p:val>
                                            <p:strVal val="#ppt_x"/>
                                          </p:val>
                                        </p:tav>
                                      </p:tavLst>
                                    </p:anim>
                                    <p:anim calcmode="lin" valueType="num">
                                      <p:cBhvr additive="base">
                                        <p:cTn id="228" dur="250" fill="hold"/>
                                        <p:tgtEl>
                                          <p:spTgt spid="55"/>
                                        </p:tgtEl>
                                        <p:attrNameLst>
                                          <p:attrName>ppt_y</p:attrName>
                                        </p:attrNameLst>
                                      </p:cBhvr>
                                      <p:tavLst>
                                        <p:tav tm="0">
                                          <p:val>
                                            <p:strVal val="#ppt_y"/>
                                          </p:val>
                                        </p:tav>
                                        <p:tav tm="100000">
                                          <p:val>
                                            <p:strVal val="#ppt_y"/>
                                          </p:val>
                                        </p:tav>
                                      </p:tavLst>
                                    </p:anim>
                                  </p:childTnLst>
                                </p:cTn>
                              </p:par>
                            </p:childTnLst>
                          </p:cTn>
                        </p:par>
                        <p:par>
                          <p:cTn id="229" fill="hold">
                            <p:stCondLst>
                              <p:cond delay="2250"/>
                            </p:stCondLst>
                            <p:childTnLst>
                              <p:par>
                                <p:cTn id="230" presetID="2" presetClass="entr" presetSubtype="2" fill="hold" grpId="0" nodeType="afterEffect">
                                  <p:stCondLst>
                                    <p:cond delay="0"/>
                                  </p:stCondLst>
                                  <p:childTnLst>
                                    <p:set>
                                      <p:cBhvr>
                                        <p:cTn id="231" dur="1" fill="hold">
                                          <p:stCondLst>
                                            <p:cond delay="0"/>
                                          </p:stCondLst>
                                        </p:cTn>
                                        <p:tgtEl>
                                          <p:spTgt spid="56"/>
                                        </p:tgtEl>
                                        <p:attrNameLst>
                                          <p:attrName>style.visibility</p:attrName>
                                        </p:attrNameLst>
                                      </p:cBhvr>
                                      <p:to>
                                        <p:strVal val="visible"/>
                                      </p:to>
                                    </p:set>
                                    <p:anim calcmode="lin" valueType="num">
                                      <p:cBhvr additive="base">
                                        <p:cTn id="232" dur="250" fill="hold"/>
                                        <p:tgtEl>
                                          <p:spTgt spid="56"/>
                                        </p:tgtEl>
                                        <p:attrNameLst>
                                          <p:attrName>ppt_x</p:attrName>
                                        </p:attrNameLst>
                                      </p:cBhvr>
                                      <p:tavLst>
                                        <p:tav tm="0">
                                          <p:val>
                                            <p:strVal val="1+#ppt_w/2"/>
                                          </p:val>
                                        </p:tav>
                                        <p:tav tm="100000">
                                          <p:val>
                                            <p:strVal val="#ppt_x"/>
                                          </p:val>
                                        </p:tav>
                                      </p:tavLst>
                                    </p:anim>
                                    <p:anim calcmode="lin" valueType="num">
                                      <p:cBhvr additive="base">
                                        <p:cTn id="233" dur="250" fill="hold"/>
                                        <p:tgtEl>
                                          <p:spTgt spid="56"/>
                                        </p:tgtEl>
                                        <p:attrNameLst>
                                          <p:attrName>ppt_y</p:attrName>
                                        </p:attrNameLst>
                                      </p:cBhvr>
                                      <p:tavLst>
                                        <p:tav tm="0">
                                          <p:val>
                                            <p:strVal val="#ppt_y"/>
                                          </p:val>
                                        </p:tav>
                                        <p:tav tm="100000">
                                          <p:val>
                                            <p:strVal val="#ppt_y"/>
                                          </p:val>
                                        </p:tav>
                                      </p:tavLst>
                                    </p:anim>
                                  </p:childTnLst>
                                </p:cTn>
                              </p:par>
                            </p:childTnLst>
                          </p:cTn>
                        </p:par>
                        <p:par>
                          <p:cTn id="234" fill="hold">
                            <p:stCondLst>
                              <p:cond delay="2500"/>
                            </p:stCondLst>
                            <p:childTnLst>
                              <p:par>
                                <p:cTn id="235" presetID="2" presetClass="entr" presetSubtype="2" fill="hold" grpId="0" nodeType="afterEffect">
                                  <p:stCondLst>
                                    <p:cond delay="0"/>
                                  </p:stCondLst>
                                  <p:childTnLst>
                                    <p:set>
                                      <p:cBhvr>
                                        <p:cTn id="236" dur="1" fill="hold">
                                          <p:stCondLst>
                                            <p:cond delay="0"/>
                                          </p:stCondLst>
                                        </p:cTn>
                                        <p:tgtEl>
                                          <p:spTgt spid="57"/>
                                        </p:tgtEl>
                                        <p:attrNameLst>
                                          <p:attrName>style.visibility</p:attrName>
                                        </p:attrNameLst>
                                      </p:cBhvr>
                                      <p:to>
                                        <p:strVal val="visible"/>
                                      </p:to>
                                    </p:set>
                                    <p:anim calcmode="lin" valueType="num">
                                      <p:cBhvr additive="base">
                                        <p:cTn id="237" dur="250" fill="hold"/>
                                        <p:tgtEl>
                                          <p:spTgt spid="57"/>
                                        </p:tgtEl>
                                        <p:attrNameLst>
                                          <p:attrName>ppt_x</p:attrName>
                                        </p:attrNameLst>
                                      </p:cBhvr>
                                      <p:tavLst>
                                        <p:tav tm="0">
                                          <p:val>
                                            <p:strVal val="1+#ppt_w/2"/>
                                          </p:val>
                                        </p:tav>
                                        <p:tav tm="100000">
                                          <p:val>
                                            <p:strVal val="#ppt_x"/>
                                          </p:val>
                                        </p:tav>
                                      </p:tavLst>
                                    </p:anim>
                                    <p:anim calcmode="lin" valueType="num">
                                      <p:cBhvr additive="base">
                                        <p:cTn id="238" dur="250" fill="hold"/>
                                        <p:tgtEl>
                                          <p:spTgt spid="57"/>
                                        </p:tgtEl>
                                        <p:attrNameLst>
                                          <p:attrName>ppt_y</p:attrName>
                                        </p:attrNameLst>
                                      </p:cBhvr>
                                      <p:tavLst>
                                        <p:tav tm="0">
                                          <p:val>
                                            <p:strVal val="#ppt_y"/>
                                          </p:val>
                                        </p:tav>
                                        <p:tav tm="100000">
                                          <p:val>
                                            <p:strVal val="#ppt_y"/>
                                          </p:val>
                                        </p:tav>
                                      </p:tavLst>
                                    </p:anim>
                                  </p:childTnLst>
                                </p:cTn>
                              </p:par>
                            </p:childTnLst>
                          </p:cTn>
                        </p:par>
                        <p:par>
                          <p:cTn id="239" fill="hold">
                            <p:stCondLst>
                              <p:cond delay="2750"/>
                            </p:stCondLst>
                            <p:childTnLst>
                              <p:par>
                                <p:cTn id="240" presetID="2" presetClass="entr" presetSubtype="2" fill="hold" grpId="0" nodeType="afterEffect">
                                  <p:stCondLst>
                                    <p:cond delay="0"/>
                                  </p:stCondLst>
                                  <p:childTnLst>
                                    <p:set>
                                      <p:cBhvr>
                                        <p:cTn id="241" dur="1" fill="hold">
                                          <p:stCondLst>
                                            <p:cond delay="0"/>
                                          </p:stCondLst>
                                        </p:cTn>
                                        <p:tgtEl>
                                          <p:spTgt spid="58"/>
                                        </p:tgtEl>
                                        <p:attrNameLst>
                                          <p:attrName>style.visibility</p:attrName>
                                        </p:attrNameLst>
                                      </p:cBhvr>
                                      <p:to>
                                        <p:strVal val="visible"/>
                                      </p:to>
                                    </p:set>
                                    <p:anim calcmode="lin" valueType="num">
                                      <p:cBhvr additive="base">
                                        <p:cTn id="242" dur="250" fill="hold"/>
                                        <p:tgtEl>
                                          <p:spTgt spid="58"/>
                                        </p:tgtEl>
                                        <p:attrNameLst>
                                          <p:attrName>ppt_x</p:attrName>
                                        </p:attrNameLst>
                                      </p:cBhvr>
                                      <p:tavLst>
                                        <p:tav tm="0">
                                          <p:val>
                                            <p:strVal val="1+#ppt_w/2"/>
                                          </p:val>
                                        </p:tav>
                                        <p:tav tm="100000">
                                          <p:val>
                                            <p:strVal val="#ppt_x"/>
                                          </p:val>
                                        </p:tav>
                                      </p:tavLst>
                                    </p:anim>
                                    <p:anim calcmode="lin" valueType="num">
                                      <p:cBhvr additive="base">
                                        <p:cTn id="243" dur="250" fill="hold"/>
                                        <p:tgtEl>
                                          <p:spTgt spid="58"/>
                                        </p:tgtEl>
                                        <p:attrNameLst>
                                          <p:attrName>ppt_y</p:attrName>
                                        </p:attrNameLst>
                                      </p:cBhvr>
                                      <p:tavLst>
                                        <p:tav tm="0">
                                          <p:val>
                                            <p:strVal val="#ppt_y"/>
                                          </p:val>
                                        </p:tav>
                                        <p:tav tm="100000">
                                          <p:val>
                                            <p:strVal val="#ppt_y"/>
                                          </p:val>
                                        </p:tav>
                                      </p:tavLst>
                                    </p:anim>
                                  </p:childTnLst>
                                </p:cTn>
                              </p:par>
                            </p:childTnLst>
                          </p:cTn>
                        </p:par>
                        <p:par>
                          <p:cTn id="244" fill="hold">
                            <p:stCondLst>
                              <p:cond delay="3000"/>
                            </p:stCondLst>
                            <p:childTnLst>
                              <p:par>
                                <p:cTn id="245" presetID="2" presetClass="entr" presetSubtype="2" fill="hold" grpId="0" nodeType="afterEffect">
                                  <p:stCondLst>
                                    <p:cond delay="0"/>
                                  </p:stCondLst>
                                  <p:childTnLst>
                                    <p:set>
                                      <p:cBhvr>
                                        <p:cTn id="246" dur="1" fill="hold">
                                          <p:stCondLst>
                                            <p:cond delay="0"/>
                                          </p:stCondLst>
                                        </p:cTn>
                                        <p:tgtEl>
                                          <p:spTgt spid="59"/>
                                        </p:tgtEl>
                                        <p:attrNameLst>
                                          <p:attrName>style.visibility</p:attrName>
                                        </p:attrNameLst>
                                      </p:cBhvr>
                                      <p:to>
                                        <p:strVal val="visible"/>
                                      </p:to>
                                    </p:set>
                                    <p:anim calcmode="lin" valueType="num">
                                      <p:cBhvr additive="base">
                                        <p:cTn id="247" dur="250" fill="hold"/>
                                        <p:tgtEl>
                                          <p:spTgt spid="59"/>
                                        </p:tgtEl>
                                        <p:attrNameLst>
                                          <p:attrName>ppt_x</p:attrName>
                                        </p:attrNameLst>
                                      </p:cBhvr>
                                      <p:tavLst>
                                        <p:tav tm="0">
                                          <p:val>
                                            <p:strVal val="1+#ppt_w/2"/>
                                          </p:val>
                                        </p:tav>
                                        <p:tav tm="100000">
                                          <p:val>
                                            <p:strVal val="#ppt_x"/>
                                          </p:val>
                                        </p:tav>
                                      </p:tavLst>
                                    </p:anim>
                                    <p:anim calcmode="lin" valueType="num">
                                      <p:cBhvr additive="base">
                                        <p:cTn id="248" dur="250" fill="hold"/>
                                        <p:tgtEl>
                                          <p:spTgt spid="59"/>
                                        </p:tgtEl>
                                        <p:attrNameLst>
                                          <p:attrName>ppt_y</p:attrName>
                                        </p:attrNameLst>
                                      </p:cBhvr>
                                      <p:tavLst>
                                        <p:tav tm="0">
                                          <p:val>
                                            <p:strVal val="#ppt_y"/>
                                          </p:val>
                                        </p:tav>
                                        <p:tav tm="100000">
                                          <p:val>
                                            <p:strVal val="#ppt_y"/>
                                          </p:val>
                                        </p:tav>
                                      </p:tavLst>
                                    </p:anim>
                                  </p:childTnLst>
                                </p:cTn>
                              </p:par>
                            </p:childTnLst>
                          </p:cTn>
                        </p:par>
                        <p:par>
                          <p:cTn id="249" fill="hold">
                            <p:stCondLst>
                              <p:cond delay="3250"/>
                            </p:stCondLst>
                            <p:childTnLst>
                              <p:par>
                                <p:cTn id="250" presetID="2" presetClass="entr" presetSubtype="2" fill="hold" grpId="0" nodeType="afterEffect">
                                  <p:stCondLst>
                                    <p:cond delay="0"/>
                                  </p:stCondLst>
                                  <p:childTnLst>
                                    <p:set>
                                      <p:cBhvr>
                                        <p:cTn id="251" dur="1" fill="hold">
                                          <p:stCondLst>
                                            <p:cond delay="0"/>
                                          </p:stCondLst>
                                        </p:cTn>
                                        <p:tgtEl>
                                          <p:spTgt spid="60"/>
                                        </p:tgtEl>
                                        <p:attrNameLst>
                                          <p:attrName>style.visibility</p:attrName>
                                        </p:attrNameLst>
                                      </p:cBhvr>
                                      <p:to>
                                        <p:strVal val="visible"/>
                                      </p:to>
                                    </p:set>
                                    <p:anim calcmode="lin" valueType="num">
                                      <p:cBhvr additive="base">
                                        <p:cTn id="252" dur="250" fill="hold"/>
                                        <p:tgtEl>
                                          <p:spTgt spid="60"/>
                                        </p:tgtEl>
                                        <p:attrNameLst>
                                          <p:attrName>ppt_x</p:attrName>
                                        </p:attrNameLst>
                                      </p:cBhvr>
                                      <p:tavLst>
                                        <p:tav tm="0">
                                          <p:val>
                                            <p:strVal val="1+#ppt_w/2"/>
                                          </p:val>
                                        </p:tav>
                                        <p:tav tm="100000">
                                          <p:val>
                                            <p:strVal val="#ppt_x"/>
                                          </p:val>
                                        </p:tav>
                                      </p:tavLst>
                                    </p:anim>
                                    <p:anim calcmode="lin" valueType="num">
                                      <p:cBhvr additive="base">
                                        <p:cTn id="253" dur="25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54" fill="hold">
                      <p:stCondLst>
                        <p:cond delay="indefinite"/>
                      </p:stCondLst>
                      <p:childTnLst>
                        <p:par>
                          <p:cTn id="255" fill="hold">
                            <p:stCondLst>
                              <p:cond delay="0"/>
                            </p:stCondLst>
                            <p:childTnLst>
                              <p:par>
                                <p:cTn id="256" presetID="2" presetClass="exit" presetSubtype="2" fill="hold" nodeType="clickEffect">
                                  <p:stCondLst>
                                    <p:cond delay="0"/>
                                  </p:stCondLst>
                                  <p:childTnLst>
                                    <p:anim calcmode="lin" valueType="num">
                                      <p:cBhvr additive="base">
                                        <p:cTn id="257" dur="500"/>
                                        <p:tgtEl>
                                          <p:spTgt spid="44"/>
                                        </p:tgtEl>
                                        <p:attrNameLst>
                                          <p:attrName>ppt_x</p:attrName>
                                        </p:attrNameLst>
                                      </p:cBhvr>
                                      <p:tavLst>
                                        <p:tav tm="0">
                                          <p:val>
                                            <p:strVal val="ppt_x"/>
                                          </p:val>
                                        </p:tav>
                                        <p:tav tm="100000">
                                          <p:val>
                                            <p:strVal val="1+ppt_w/2"/>
                                          </p:val>
                                        </p:tav>
                                      </p:tavLst>
                                    </p:anim>
                                    <p:anim calcmode="lin" valueType="num">
                                      <p:cBhvr additive="base">
                                        <p:cTn id="258" dur="500"/>
                                        <p:tgtEl>
                                          <p:spTgt spid="44"/>
                                        </p:tgtEl>
                                        <p:attrNameLst>
                                          <p:attrName>ppt_y</p:attrName>
                                        </p:attrNameLst>
                                      </p:cBhvr>
                                      <p:tavLst>
                                        <p:tav tm="0">
                                          <p:val>
                                            <p:strVal val="ppt_y"/>
                                          </p:val>
                                        </p:tav>
                                        <p:tav tm="100000">
                                          <p:val>
                                            <p:strVal val="ppt_y"/>
                                          </p:val>
                                        </p:tav>
                                      </p:tavLst>
                                    </p:anim>
                                    <p:set>
                                      <p:cBhvr>
                                        <p:cTn id="259" dur="1" fill="hold">
                                          <p:stCondLst>
                                            <p:cond delay="499"/>
                                          </p:stCondLst>
                                        </p:cTn>
                                        <p:tgtEl>
                                          <p:spTgt spid="44"/>
                                        </p:tgtEl>
                                        <p:attrNameLst>
                                          <p:attrName>style.visibility</p:attrName>
                                        </p:attrNameLst>
                                      </p:cBhvr>
                                      <p:to>
                                        <p:strVal val="hidden"/>
                                      </p:to>
                                    </p:set>
                                  </p:childTnLst>
                                </p:cTn>
                              </p:par>
                            </p:childTnLst>
                          </p:cTn>
                        </p:par>
                      </p:childTnLst>
                    </p:cTn>
                  </p:par>
                  <p:par>
                    <p:cTn id="260" fill="hold">
                      <p:stCondLst>
                        <p:cond delay="indefinite"/>
                      </p:stCondLst>
                      <p:childTnLst>
                        <p:par>
                          <p:cTn id="261" fill="hold">
                            <p:stCondLst>
                              <p:cond delay="0"/>
                            </p:stCondLst>
                            <p:childTnLst>
                              <p:par>
                                <p:cTn id="262" presetID="2" presetClass="entr" presetSubtype="2" fill="hold" nodeType="clickEffect">
                                  <p:stCondLst>
                                    <p:cond delay="0"/>
                                  </p:stCondLst>
                                  <p:childTnLst>
                                    <p:set>
                                      <p:cBhvr>
                                        <p:cTn id="263" dur="1" fill="hold">
                                          <p:stCondLst>
                                            <p:cond delay="0"/>
                                          </p:stCondLst>
                                        </p:cTn>
                                        <p:tgtEl>
                                          <p:spTgt spid="61"/>
                                        </p:tgtEl>
                                        <p:attrNameLst>
                                          <p:attrName>style.visibility</p:attrName>
                                        </p:attrNameLst>
                                      </p:cBhvr>
                                      <p:to>
                                        <p:strVal val="visible"/>
                                      </p:to>
                                    </p:set>
                                    <p:anim calcmode="lin" valueType="num">
                                      <p:cBhvr additive="base">
                                        <p:cTn id="264" dur="500" fill="hold"/>
                                        <p:tgtEl>
                                          <p:spTgt spid="61"/>
                                        </p:tgtEl>
                                        <p:attrNameLst>
                                          <p:attrName>ppt_x</p:attrName>
                                        </p:attrNameLst>
                                      </p:cBhvr>
                                      <p:tavLst>
                                        <p:tav tm="0">
                                          <p:val>
                                            <p:strVal val="1+#ppt_w/2"/>
                                          </p:val>
                                        </p:tav>
                                        <p:tav tm="100000">
                                          <p:val>
                                            <p:strVal val="#ppt_x"/>
                                          </p:val>
                                        </p:tav>
                                      </p:tavLst>
                                    </p:anim>
                                    <p:anim calcmode="lin" valueType="num">
                                      <p:cBhvr additive="base">
                                        <p:cTn id="265"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266" fill="hold">
                      <p:stCondLst>
                        <p:cond delay="indefinite"/>
                      </p:stCondLst>
                      <p:childTnLst>
                        <p:par>
                          <p:cTn id="267" fill="hold">
                            <p:stCondLst>
                              <p:cond delay="0"/>
                            </p:stCondLst>
                            <p:childTnLst>
                              <p:par>
                                <p:cTn id="268" presetID="2" presetClass="entr" presetSubtype="2" fill="hold" grpId="0" nodeType="clickEffect">
                                  <p:stCondLst>
                                    <p:cond delay="0"/>
                                  </p:stCondLst>
                                  <p:iterate type="lt">
                                    <p:tmPct val="0"/>
                                  </p:iterate>
                                  <p:childTnLst>
                                    <p:set>
                                      <p:cBhvr>
                                        <p:cTn id="269" dur="1" fill="hold">
                                          <p:stCondLst>
                                            <p:cond delay="0"/>
                                          </p:stCondLst>
                                        </p:cTn>
                                        <p:tgtEl>
                                          <p:spTgt spid="64"/>
                                        </p:tgtEl>
                                        <p:attrNameLst>
                                          <p:attrName>style.visibility</p:attrName>
                                        </p:attrNameLst>
                                      </p:cBhvr>
                                      <p:to>
                                        <p:strVal val="visible"/>
                                      </p:to>
                                    </p:set>
                                    <p:anim calcmode="lin" valueType="num">
                                      <p:cBhvr additive="base">
                                        <p:cTn id="270" dur="250" fill="hold"/>
                                        <p:tgtEl>
                                          <p:spTgt spid="64"/>
                                        </p:tgtEl>
                                        <p:attrNameLst>
                                          <p:attrName>ppt_x</p:attrName>
                                        </p:attrNameLst>
                                      </p:cBhvr>
                                      <p:tavLst>
                                        <p:tav tm="0">
                                          <p:val>
                                            <p:strVal val="1+#ppt_w/2"/>
                                          </p:val>
                                        </p:tav>
                                        <p:tav tm="100000">
                                          <p:val>
                                            <p:strVal val="#ppt_x"/>
                                          </p:val>
                                        </p:tav>
                                      </p:tavLst>
                                    </p:anim>
                                    <p:anim calcmode="lin" valueType="num">
                                      <p:cBhvr additive="base">
                                        <p:cTn id="271" dur="250" fill="hold"/>
                                        <p:tgtEl>
                                          <p:spTgt spid="64"/>
                                        </p:tgtEl>
                                        <p:attrNameLst>
                                          <p:attrName>ppt_y</p:attrName>
                                        </p:attrNameLst>
                                      </p:cBhvr>
                                      <p:tavLst>
                                        <p:tav tm="0">
                                          <p:val>
                                            <p:strVal val="#ppt_y"/>
                                          </p:val>
                                        </p:tav>
                                        <p:tav tm="100000">
                                          <p:val>
                                            <p:strVal val="#ppt_y"/>
                                          </p:val>
                                        </p:tav>
                                      </p:tavLst>
                                    </p:anim>
                                  </p:childTnLst>
                                </p:cTn>
                              </p:par>
                            </p:childTnLst>
                          </p:cTn>
                        </p:par>
                        <p:par>
                          <p:cTn id="272" fill="hold">
                            <p:stCondLst>
                              <p:cond delay="250"/>
                            </p:stCondLst>
                            <p:childTnLst>
                              <p:par>
                                <p:cTn id="273" presetID="2" presetClass="entr" presetSubtype="2" fill="hold" grpId="0" nodeType="afterEffect">
                                  <p:stCondLst>
                                    <p:cond delay="0"/>
                                  </p:stCondLst>
                                  <p:childTnLst>
                                    <p:set>
                                      <p:cBhvr>
                                        <p:cTn id="274" dur="1" fill="hold">
                                          <p:stCondLst>
                                            <p:cond delay="0"/>
                                          </p:stCondLst>
                                        </p:cTn>
                                        <p:tgtEl>
                                          <p:spTgt spid="65"/>
                                        </p:tgtEl>
                                        <p:attrNameLst>
                                          <p:attrName>style.visibility</p:attrName>
                                        </p:attrNameLst>
                                      </p:cBhvr>
                                      <p:to>
                                        <p:strVal val="visible"/>
                                      </p:to>
                                    </p:set>
                                    <p:anim calcmode="lin" valueType="num">
                                      <p:cBhvr additive="base">
                                        <p:cTn id="275" dur="250" fill="hold"/>
                                        <p:tgtEl>
                                          <p:spTgt spid="65"/>
                                        </p:tgtEl>
                                        <p:attrNameLst>
                                          <p:attrName>ppt_x</p:attrName>
                                        </p:attrNameLst>
                                      </p:cBhvr>
                                      <p:tavLst>
                                        <p:tav tm="0">
                                          <p:val>
                                            <p:strVal val="1+#ppt_w/2"/>
                                          </p:val>
                                        </p:tav>
                                        <p:tav tm="100000">
                                          <p:val>
                                            <p:strVal val="#ppt_x"/>
                                          </p:val>
                                        </p:tav>
                                      </p:tavLst>
                                    </p:anim>
                                    <p:anim calcmode="lin" valueType="num">
                                      <p:cBhvr additive="base">
                                        <p:cTn id="276" dur="250" fill="hold"/>
                                        <p:tgtEl>
                                          <p:spTgt spid="65"/>
                                        </p:tgtEl>
                                        <p:attrNameLst>
                                          <p:attrName>ppt_y</p:attrName>
                                        </p:attrNameLst>
                                      </p:cBhvr>
                                      <p:tavLst>
                                        <p:tav tm="0">
                                          <p:val>
                                            <p:strVal val="#ppt_y"/>
                                          </p:val>
                                        </p:tav>
                                        <p:tav tm="100000">
                                          <p:val>
                                            <p:strVal val="#ppt_y"/>
                                          </p:val>
                                        </p:tav>
                                      </p:tavLst>
                                    </p:anim>
                                  </p:childTnLst>
                                </p:cTn>
                              </p:par>
                            </p:childTnLst>
                          </p:cTn>
                        </p:par>
                        <p:par>
                          <p:cTn id="277" fill="hold">
                            <p:stCondLst>
                              <p:cond delay="500"/>
                            </p:stCondLst>
                            <p:childTnLst>
                              <p:par>
                                <p:cTn id="278" presetID="2" presetClass="entr" presetSubtype="2" fill="hold" grpId="0" nodeType="afterEffect">
                                  <p:stCondLst>
                                    <p:cond delay="0"/>
                                  </p:stCondLst>
                                  <p:childTnLst>
                                    <p:set>
                                      <p:cBhvr>
                                        <p:cTn id="279" dur="1" fill="hold">
                                          <p:stCondLst>
                                            <p:cond delay="0"/>
                                          </p:stCondLst>
                                        </p:cTn>
                                        <p:tgtEl>
                                          <p:spTgt spid="66"/>
                                        </p:tgtEl>
                                        <p:attrNameLst>
                                          <p:attrName>style.visibility</p:attrName>
                                        </p:attrNameLst>
                                      </p:cBhvr>
                                      <p:to>
                                        <p:strVal val="visible"/>
                                      </p:to>
                                    </p:set>
                                    <p:anim calcmode="lin" valueType="num">
                                      <p:cBhvr additive="base">
                                        <p:cTn id="280" dur="250" fill="hold"/>
                                        <p:tgtEl>
                                          <p:spTgt spid="66"/>
                                        </p:tgtEl>
                                        <p:attrNameLst>
                                          <p:attrName>ppt_x</p:attrName>
                                        </p:attrNameLst>
                                      </p:cBhvr>
                                      <p:tavLst>
                                        <p:tav tm="0">
                                          <p:val>
                                            <p:strVal val="1+#ppt_w/2"/>
                                          </p:val>
                                        </p:tav>
                                        <p:tav tm="100000">
                                          <p:val>
                                            <p:strVal val="#ppt_x"/>
                                          </p:val>
                                        </p:tav>
                                      </p:tavLst>
                                    </p:anim>
                                    <p:anim calcmode="lin" valueType="num">
                                      <p:cBhvr additive="base">
                                        <p:cTn id="281" dur="250" fill="hold"/>
                                        <p:tgtEl>
                                          <p:spTgt spid="66"/>
                                        </p:tgtEl>
                                        <p:attrNameLst>
                                          <p:attrName>ppt_y</p:attrName>
                                        </p:attrNameLst>
                                      </p:cBhvr>
                                      <p:tavLst>
                                        <p:tav tm="0">
                                          <p:val>
                                            <p:strVal val="#ppt_y"/>
                                          </p:val>
                                        </p:tav>
                                        <p:tav tm="100000">
                                          <p:val>
                                            <p:strVal val="#ppt_y"/>
                                          </p:val>
                                        </p:tav>
                                      </p:tavLst>
                                    </p:anim>
                                  </p:childTnLst>
                                </p:cTn>
                              </p:par>
                            </p:childTnLst>
                          </p:cTn>
                        </p:par>
                        <p:par>
                          <p:cTn id="282" fill="hold">
                            <p:stCondLst>
                              <p:cond delay="750"/>
                            </p:stCondLst>
                            <p:childTnLst>
                              <p:par>
                                <p:cTn id="283" presetID="2" presetClass="entr" presetSubtype="2" fill="hold" grpId="0" nodeType="afterEffect">
                                  <p:stCondLst>
                                    <p:cond delay="0"/>
                                  </p:stCondLst>
                                  <p:childTnLst>
                                    <p:set>
                                      <p:cBhvr>
                                        <p:cTn id="284" dur="1" fill="hold">
                                          <p:stCondLst>
                                            <p:cond delay="0"/>
                                          </p:stCondLst>
                                        </p:cTn>
                                        <p:tgtEl>
                                          <p:spTgt spid="67"/>
                                        </p:tgtEl>
                                        <p:attrNameLst>
                                          <p:attrName>style.visibility</p:attrName>
                                        </p:attrNameLst>
                                      </p:cBhvr>
                                      <p:to>
                                        <p:strVal val="visible"/>
                                      </p:to>
                                    </p:set>
                                    <p:anim calcmode="lin" valueType="num">
                                      <p:cBhvr additive="base">
                                        <p:cTn id="285" dur="250" fill="hold"/>
                                        <p:tgtEl>
                                          <p:spTgt spid="67"/>
                                        </p:tgtEl>
                                        <p:attrNameLst>
                                          <p:attrName>ppt_x</p:attrName>
                                        </p:attrNameLst>
                                      </p:cBhvr>
                                      <p:tavLst>
                                        <p:tav tm="0">
                                          <p:val>
                                            <p:strVal val="1+#ppt_w/2"/>
                                          </p:val>
                                        </p:tav>
                                        <p:tav tm="100000">
                                          <p:val>
                                            <p:strVal val="#ppt_x"/>
                                          </p:val>
                                        </p:tav>
                                      </p:tavLst>
                                    </p:anim>
                                    <p:anim calcmode="lin" valueType="num">
                                      <p:cBhvr additive="base">
                                        <p:cTn id="286" dur="250" fill="hold"/>
                                        <p:tgtEl>
                                          <p:spTgt spid="67"/>
                                        </p:tgtEl>
                                        <p:attrNameLst>
                                          <p:attrName>ppt_y</p:attrName>
                                        </p:attrNameLst>
                                      </p:cBhvr>
                                      <p:tavLst>
                                        <p:tav tm="0">
                                          <p:val>
                                            <p:strVal val="#ppt_y"/>
                                          </p:val>
                                        </p:tav>
                                        <p:tav tm="100000">
                                          <p:val>
                                            <p:strVal val="#ppt_y"/>
                                          </p:val>
                                        </p:tav>
                                      </p:tavLst>
                                    </p:anim>
                                  </p:childTnLst>
                                </p:cTn>
                              </p:par>
                            </p:childTnLst>
                          </p:cTn>
                        </p:par>
                        <p:par>
                          <p:cTn id="287" fill="hold">
                            <p:stCondLst>
                              <p:cond delay="1000"/>
                            </p:stCondLst>
                            <p:childTnLst>
                              <p:par>
                                <p:cTn id="288" presetID="2" presetClass="entr" presetSubtype="2" fill="hold" grpId="0" nodeType="afterEffect">
                                  <p:stCondLst>
                                    <p:cond delay="0"/>
                                  </p:stCondLst>
                                  <p:childTnLst>
                                    <p:set>
                                      <p:cBhvr>
                                        <p:cTn id="289" dur="1" fill="hold">
                                          <p:stCondLst>
                                            <p:cond delay="0"/>
                                          </p:stCondLst>
                                        </p:cTn>
                                        <p:tgtEl>
                                          <p:spTgt spid="68"/>
                                        </p:tgtEl>
                                        <p:attrNameLst>
                                          <p:attrName>style.visibility</p:attrName>
                                        </p:attrNameLst>
                                      </p:cBhvr>
                                      <p:to>
                                        <p:strVal val="visible"/>
                                      </p:to>
                                    </p:set>
                                    <p:anim calcmode="lin" valueType="num">
                                      <p:cBhvr additive="base">
                                        <p:cTn id="290" dur="250" fill="hold"/>
                                        <p:tgtEl>
                                          <p:spTgt spid="68"/>
                                        </p:tgtEl>
                                        <p:attrNameLst>
                                          <p:attrName>ppt_x</p:attrName>
                                        </p:attrNameLst>
                                      </p:cBhvr>
                                      <p:tavLst>
                                        <p:tav tm="0">
                                          <p:val>
                                            <p:strVal val="1+#ppt_w/2"/>
                                          </p:val>
                                        </p:tav>
                                        <p:tav tm="100000">
                                          <p:val>
                                            <p:strVal val="#ppt_x"/>
                                          </p:val>
                                        </p:tav>
                                      </p:tavLst>
                                    </p:anim>
                                    <p:anim calcmode="lin" valueType="num">
                                      <p:cBhvr additive="base">
                                        <p:cTn id="291" dur="250" fill="hold"/>
                                        <p:tgtEl>
                                          <p:spTgt spid="68"/>
                                        </p:tgtEl>
                                        <p:attrNameLst>
                                          <p:attrName>ppt_y</p:attrName>
                                        </p:attrNameLst>
                                      </p:cBhvr>
                                      <p:tavLst>
                                        <p:tav tm="0">
                                          <p:val>
                                            <p:strVal val="#ppt_y"/>
                                          </p:val>
                                        </p:tav>
                                        <p:tav tm="100000">
                                          <p:val>
                                            <p:strVal val="#ppt_y"/>
                                          </p:val>
                                        </p:tav>
                                      </p:tavLst>
                                    </p:anim>
                                  </p:childTnLst>
                                </p:cTn>
                              </p:par>
                            </p:childTnLst>
                          </p:cTn>
                        </p:par>
                        <p:par>
                          <p:cTn id="292" fill="hold">
                            <p:stCondLst>
                              <p:cond delay="1250"/>
                            </p:stCondLst>
                            <p:childTnLst>
                              <p:par>
                                <p:cTn id="293" presetID="2" presetClass="entr" presetSubtype="2" fill="hold" grpId="0" nodeType="afterEffect">
                                  <p:stCondLst>
                                    <p:cond delay="0"/>
                                  </p:stCondLst>
                                  <p:childTnLst>
                                    <p:set>
                                      <p:cBhvr>
                                        <p:cTn id="294" dur="1" fill="hold">
                                          <p:stCondLst>
                                            <p:cond delay="0"/>
                                          </p:stCondLst>
                                        </p:cTn>
                                        <p:tgtEl>
                                          <p:spTgt spid="69"/>
                                        </p:tgtEl>
                                        <p:attrNameLst>
                                          <p:attrName>style.visibility</p:attrName>
                                        </p:attrNameLst>
                                      </p:cBhvr>
                                      <p:to>
                                        <p:strVal val="visible"/>
                                      </p:to>
                                    </p:set>
                                    <p:anim calcmode="lin" valueType="num">
                                      <p:cBhvr additive="base">
                                        <p:cTn id="295" dur="250" fill="hold"/>
                                        <p:tgtEl>
                                          <p:spTgt spid="69"/>
                                        </p:tgtEl>
                                        <p:attrNameLst>
                                          <p:attrName>ppt_x</p:attrName>
                                        </p:attrNameLst>
                                      </p:cBhvr>
                                      <p:tavLst>
                                        <p:tav tm="0">
                                          <p:val>
                                            <p:strVal val="1+#ppt_w/2"/>
                                          </p:val>
                                        </p:tav>
                                        <p:tav tm="100000">
                                          <p:val>
                                            <p:strVal val="#ppt_x"/>
                                          </p:val>
                                        </p:tav>
                                      </p:tavLst>
                                    </p:anim>
                                    <p:anim calcmode="lin" valueType="num">
                                      <p:cBhvr additive="base">
                                        <p:cTn id="296" dur="250" fill="hold"/>
                                        <p:tgtEl>
                                          <p:spTgt spid="69"/>
                                        </p:tgtEl>
                                        <p:attrNameLst>
                                          <p:attrName>ppt_y</p:attrName>
                                        </p:attrNameLst>
                                      </p:cBhvr>
                                      <p:tavLst>
                                        <p:tav tm="0">
                                          <p:val>
                                            <p:strVal val="#ppt_y"/>
                                          </p:val>
                                        </p:tav>
                                        <p:tav tm="100000">
                                          <p:val>
                                            <p:strVal val="#ppt_y"/>
                                          </p:val>
                                        </p:tav>
                                      </p:tavLst>
                                    </p:anim>
                                  </p:childTnLst>
                                </p:cTn>
                              </p:par>
                            </p:childTnLst>
                          </p:cTn>
                        </p:par>
                        <p:par>
                          <p:cTn id="297" fill="hold">
                            <p:stCondLst>
                              <p:cond delay="1500"/>
                            </p:stCondLst>
                            <p:childTnLst>
                              <p:par>
                                <p:cTn id="298" presetID="2" presetClass="entr" presetSubtype="2" fill="hold" grpId="0" nodeType="afterEffect">
                                  <p:stCondLst>
                                    <p:cond delay="0"/>
                                  </p:stCondLst>
                                  <p:childTnLst>
                                    <p:set>
                                      <p:cBhvr>
                                        <p:cTn id="299" dur="1" fill="hold">
                                          <p:stCondLst>
                                            <p:cond delay="0"/>
                                          </p:stCondLst>
                                        </p:cTn>
                                        <p:tgtEl>
                                          <p:spTgt spid="70"/>
                                        </p:tgtEl>
                                        <p:attrNameLst>
                                          <p:attrName>style.visibility</p:attrName>
                                        </p:attrNameLst>
                                      </p:cBhvr>
                                      <p:to>
                                        <p:strVal val="visible"/>
                                      </p:to>
                                    </p:set>
                                    <p:anim calcmode="lin" valueType="num">
                                      <p:cBhvr additive="base">
                                        <p:cTn id="300" dur="250" fill="hold"/>
                                        <p:tgtEl>
                                          <p:spTgt spid="70"/>
                                        </p:tgtEl>
                                        <p:attrNameLst>
                                          <p:attrName>ppt_x</p:attrName>
                                        </p:attrNameLst>
                                      </p:cBhvr>
                                      <p:tavLst>
                                        <p:tav tm="0">
                                          <p:val>
                                            <p:strVal val="1+#ppt_w/2"/>
                                          </p:val>
                                        </p:tav>
                                        <p:tav tm="100000">
                                          <p:val>
                                            <p:strVal val="#ppt_x"/>
                                          </p:val>
                                        </p:tav>
                                      </p:tavLst>
                                    </p:anim>
                                    <p:anim calcmode="lin" valueType="num">
                                      <p:cBhvr additive="base">
                                        <p:cTn id="301" dur="25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02" fill="hold">
                      <p:stCondLst>
                        <p:cond delay="indefinite"/>
                      </p:stCondLst>
                      <p:childTnLst>
                        <p:par>
                          <p:cTn id="303" fill="hold">
                            <p:stCondLst>
                              <p:cond delay="0"/>
                            </p:stCondLst>
                            <p:childTnLst>
                              <p:par>
                                <p:cTn id="304" presetID="2" presetClass="exit" presetSubtype="2" fill="hold" nodeType="clickEffect">
                                  <p:stCondLst>
                                    <p:cond delay="0"/>
                                  </p:stCondLst>
                                  <p:childTnLst>
                                    <p:anim calcmode="lin" valueType="num">
                                      <p:cBhvr additive="base">
                                        <p:cTn id="305" dur="500"/>
                                        <p:tgtEl>
                                          <p:spTgt spid="61"/>
                                        </p:tgtEl>
                                        <p:attrNameLst>
                                          <p:attrName>ppt_x</p:attrName>
                                        </p:attrNameLst>
                                      </p:cBhvr>
                                      <p:tavLst>
                                        <p:tav tm="0">
                                          <p:val>
                                            <p:strVal val="ppt_x"/>
                                          </p:val>
                                        </p:tav>
                                        <p:tav tm="100000">
                                          <p:val>
                                            <p:strVal val="1+ppt_w/2"/>
                                          </p:val>
                                        </p:tav>
                                      </p:tavLst>
                                    </p:anim>
                                    <p:anim calcmode="lin" valueType="num">
                                      <p:cBhvr additive="base">
                                        <p:cTn id="306" dur="500"/>
                                        <p:tgtEl>
                                          <p:spTgt spid="61"/>
                                        </p:tgtEl>
                                        <p:attrNameLst>
                                          <p:attrName>ppt_y</p:attrName>
                                        </p:attrNameLst>
                                      </p:cBhvr>
                                      <p:tavLst>
                                        <p:tav tm="0">
                                          <p:val>
                                            <p:strVal val="ppt_y"/>
                                          </p:val>
                                        </p:tav>
                                        <p:tav tm="100000">
                                          <p:val>
                                            <p:strVal val="ppt_y"/>
                                          </p:val>
                                        </p:tav>
                                      </p:tavLst>
                                    </p:anim>
                                    <p:set>
                                      <p:cBhvr>
                                        <p:cTn id="307" dur="1" fill="hold">
                                          <p:stCondLst>
                                            <p:cond delay="499"/>
                                          </p:stCondLst>
                                        </p:cTn>
                                        <p:tgtEl>
                                          <p:spTgt spid="61"/>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2" presetClass="entr" presetSubtype="2" fill="hold" nodeType="clickEffect">
                                  <p:stCondLst>
                                    <p:cond delay="0"/>
                                  </p:stCondLst>
                                  <p:childTnLst>
                                    <p:set>
                                      <p:cBhvr>
                                        <p:cTn id="311" dur="1" fill="hold">
                                          <p:stCondLst>
                                            <p:cond delay="0"/>
                                          </p:stCondLst>
                                        </p:cTn>
                                        <p:tgtEl>
                                          <p:spTgt spid="71"/>
                                        </p:tgtEl>
                                        <p:attrNameLst>
                                          <p:attrName>style.visibility</p:attrName>
                                        </p:attrNameLst>
                                      </p:cBhvr>
                                      <p:to>
                                        <p:strVal val="visible"/>
                                      </p:to>
                                    </p:set>
                                    <p:anim calcmode="lin" valueType="num">
                                      <p:cBhvr additive="base">
                                        <p:cTn id="312" dur="500" fill="hold"/>
                                        <p:tgtEl>
                                          <p:spTgt spid="71"/>
                                        </p:tgtEl>
                                        <p:attrNameLst>
                                          <p:attrName>ppt_x</p:attrName>
                                        </p:attrNameLst>
                                      </p:cBhvr>
                                      <p:tavLst>
                                        <p:tav tm="0">
                                          <p:val>
                                            <p:strVal val="1+#ppt_w/2"/>
                                          </p:val>
                                        </p:tav>
                                        <p:tav tm="100000">
                                          <p:val>
                                            <p:strVal val="#ppt_x"/>
                                          </p:val>
                                        </p:tav>
                                      </p:tavLst>
                                    </p:anim>
                                    <p:anim calcmode="lin" valueType="num">
                                      <p:cBhvr additive="base">
                                        <p:cTn id="313"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314" fill="hold">
                      <p:stCondLst>
                        <p:cond delay="indefinite"/>
                      </p:stCondLst>
                      <p:childTnLst>
                        <p:par>
                          <p:cTn id="315" fill="hold">
                            <p:stCondLst>
                              <p:cond delay="0"/>
                            </p:stCondLst>
                            <p:childTnLst>
                              <p:par>
                                <p:cTn id="316" presetID="2" presetClass="entr" presetSubtype="2" fill="hold" grpId="0" nodeType="clickEffect">
                                  <p:stCondLst>
                                    <p:cond delay="0"/>
                                  </p:stCondLst>
                                  <p:iterate type="lt">
                                    <p:tmPct val="0"/>
                                  </p:iterate>
                                  <p:childTnLst>
                                    <p:set>
                                      <p:cBhvr>
                                        <p:cTn id="317" dur="1" fill="hold">
                                          <p:stCondLst>
                                            <p:cond delay="0"/>
                                          </p:stCondLst>
                                        </p:cTn>
                                        <p:tgtEl>
                                          <p:spTgt spid="74"/>
                                        </p:tgtEl>
                                        <p:attrNameLst>
                                          <p:attrName>style.visibility</p:attrName>
                                        </p:attrNameLst>
                                      </p:cBhvr>
                                      <p:to>
                                        <p:strVal val="visible"/>
                                      </p:to>
                                    </p:set>
                                    <p:anim calcmode="lin" valueType="num">
                                      <p:cBhvr additive="base">
                                        <p:cTn id="318" dur="250" fill="hold"/>
                                        <p:tgtEl>
                                          <p:spTgt spid="74"/>
                                        </p:tgtEl>
                                        <p:attrNameLst>
                                          <p:attrName>ppt_x</p:attrName>
                                        </p:attrNameLst>
                                      </p:cBhvr>
                                      <p:tavLst>
                                        <p:tav tm="0">
                                          <p:val>
                                            <p:strVal val="1+#ppt_w/2"/>
                                          </p:val>
                                        </p:tav>
                                        <p:tav tm="100000">
                                          <p:val>
                                            <p:strVal val="#ppt_x"/>
                                          </p:val>
                                        </p:tav>
                                      </p:tavLst>
                                    </p:anim>
                                    <p:anim calcmode="lin" valueType="num">
                                      <p:cBhvr additive="base">
                                        <p:cTn id="319" dur="250" fill="hold"/>
                                        <p:tgtEl>
                                          <p:spTgt spid="74"/>
                                        </p:tgtEl>
                                        <p:attrNameLst>
                                          <p:attrName>ppt_y</p:attrName>
                                        </p:attrNameLst>
                                      </p:cBhvr>
                                      <p:tavLst>
                                        <p:tav tm="0">
                                          <p:val>
                                            <p:strVal val="#ppt_y"/>
                                          </p:val>
                                        </p:tav>
                                        <p:tav tm="100000">
                                          <p:val>
                                            <p:strVal val="#ppt_y"/>
                                          </p:val>
                                        </p:tav>
                                      </p:tavLst>
                                    </p:anim>
                                  </p:childTnLst>
                                </p:cTn>
                              </p:par>
                            </p:childTnLst>
                          </p:cTn>
                        </p:par>
                        <p:par>
                          <p:cTn id="320" fill="hold">
                            <p:stCondLst>
                              <p:cond delay="250"/>
                            </p:stCondLst>
                            <p:childTnLst>
                              <p:par>
                                <p:cTn id="321" presetID="2" presetClass="entr" presetSubtype="2" fill="hold" grpId="0" nodeType="afterEffect">
                                  <p:stCondLst>
                                    <p:cond delay="0"/>
                                  </p:stCondLst>
                                  <p:childTnLst>
                                    <p:set>
                                      <p:cBhvr>
                                        <p:cTn id="322" dur="1" fill="hold">
                                          <p:stCondLst>
                                            <p:cond delay="0"/>
                                          </p:stCondLst>
                                        </p:cTn>
                                        <p:tgtEl>
                                          <p:spTgt spid="75"/>
                                        </p:tgtEl>
                                        <p:attrNameLst>
                                          <p:attrName>style.visibility</p:attrName>
                                        </p:attrNameLst>
                                      </p:cBhvr>
                                      <p:to>
                                        <p:strVal val="visible"/>
                                      </p:to>
                                    </p:set>
                                    <p:anim calcmode="lin" valueType="num">
                                      <p:cBhvr additive="base">
                                        <p:cTn id="323" dur="250" fill="hold"/>
                                        <p:tgtEl>
                                          <p:spTgt spid="75"/>
                                        </p:tgtEl>
                                        <p:attrNameLst>
                                          <p:attrName>ppt_x</p:attrName>
                                        </p:attrNameLst>
                                      </p:cBhvr>
                                      <p:tavLst>
                                        <p:tav tm="0">
                                          <p:val>
                                            <p:strVal val="1+#ppt_w/2"/>
                                          </p:val>
                                        </p:tav>
                                        <p:tav tm="100000">
                                          <p:val>
                                            <p:strVal val="#ppt_x"/>
                                          </p:val>
                                        </p:tav>
                                      </p:tavLst>
                                    </p:anim>
                                    <p:anim calcmode="lin" valueType="num">
                                      <p:cBhvr additive="base">
                                        <p:cTn id="324" dur="250" fill="hold"/>
                                        <p:tgtEl>
                                          <p:spTgt spid="75"/>
                                        </p:tgtEl>
                                        <p:attrNameLst>
                                          <p:attrName>ppt_y</p:attrName>
                                        </p:attrNameLst>
                                      </p:cBhvr>
                                      <p:tavLst>
                                        <p:tav tm="0">
                                          <p:val>
                                            <p:strVal val="#ppt_y"/>
                                          </p:val>
                                        </p:tav>
                                        <p:tav tm="100000">
                                          <p:val>
                                            <p:strVal val="#ppt_y"/>
                                          </p:val>
                                        </p:tav>
                                      </p:tavLst>
                                    </p:anim>
                                  </p:childTnLst>
                                </p:cTn>
                              </p:par>
                            </p:childTnLst>
                          </p:cTn>
                        </p:par>
                        <p:par>
                          <p:cTn id="325" fill="hold">
                            <p:stCondLst>
                              <p:cond delay="500"/>
                            </p:stCondLst>
                            <p:childTnLst>
                              <p:par>
                                <p:cTn id="326" presetID="2" presetClass="entr" presetSubtype="2" fill="hold" grpId="0" nodeType="afterEffect">
                                  <p:stCondLst>
                                    <p:cond delay="0"/>
                                  </p:stCondLst>
                                  <p:childTnLst>
                                    <p:set>
                                      <p:cBhvr>
                                        <p:cTn id="327" dur="1" fill="hold">
                                          <p:stCondLst>
                                            <p:cond delay="0"/>
                                          </p:stCondLst>
                                        </p:cTn>
                                        <p:tgtEl>
                                          <p:spTgt spid="76"/>
                                        </p:tgtEl>
                                        <p:attrNameLst>
                                          <p:attrName>style.visibility</p:attrName>
                                        </p:attrNameLst>
                                      </p:cBhvr>
                                      <p:to>
                                        <p:strVal val="visible"/>
                                      </p:to>
                                    </p:set>
                                    <p:anim calcmode="lin" valueType="num">
                                      <p:cBhvr additive="base">
                                        <p:cTn id="328" dur="250" fill="hold"/>
                                        <p:tgtEl>
                                          <p:spTgt spid="76"/>
                                        </p:tgtEl>
                                        <p:attrNameLst>
                                          <p:attrName>ppt_x</p:attrName>
                                        </p:attrNameLst>
                                      </p:cBhvr>
                                      <p:tavLst>
                                        <p:tav tm="0">
                                          <p:val>
                                            <p:strVal val="1+#ppt_w/2"/>
                                          </p:val>
                                        </p:tav>
                                        <p:tav tm="100000">
                                          <p:val>
                                            <p:strVal val="#ppt_x"/>
                                          </p:val>
                                        </p:tav>
                                      </p:tavLst>
                                    </p:anim>
                                    <p:anim calcmode="lin" valueType="num">
                                      <p:cBhvr additive="base">
                                        <p:cTn id="329" dur="250" fill="hold"/>
                                        <p:tgtEl>
                                          <p:spTgt spid="76"/>
                                        </p:tgtEl>
                                        <p:attrNameLst>
                                          <p:attrName>ppt_y</p:attrName>
                                        </p:attrNameLst>
                                      </p:cBhvr>
                                      <p:tavLst>
                                        <p:tav tm="0">
                                          <p:val>
                                            <p:strVal val="#ppt_y"/>
                                          </p:val>
                                        </p:tav>
                                        <p:tav tm="100000">
                                          <p:val>
                                            <p:strVal val="#ppt_y"/>
                                          </p:val>
                                        </p:tav>
                                      </p:tavLst>
                                    </p:anim>
                                  </p:childTnLst>
                                </p:cTn>
                              </p:par>
                            </p:childTnLst>
                          </p:cTn>
                        </p:par>
                        <p:par>
                          <p:cTn id="330" fill="hold">
                            <p:stCondLst>
                              <p:cond delay="750"/>
                            </p:stCondLst>
                            <p:childTnLst>
                              <p:par>
                                <p:cTn id="331" presetID="2" presetClass="entr" presetSubtype="2" fill="hold" grpId="0" nodeType="afterEffect">
                                  <p:stCondLst>
                                    <p:cond delay="0"/>
                                  </p:stCondLst>
                                  <p:childTnLst>
                                    <p:set>
                                      <p:cBhvr>
                                        <p:cTn id="332" dur="1" fill="hold">
                                          <p:stCondLst>
                                            <p:cond delay="0"/>
                                          </p:stCondLst>
                                        </p:cTn>
                                        <p:tgtEl>
                                          <p:spTgt spid="77"/>
                                        </p:tgtEl>
                                        <p:attrNameLst>
                                          <p:attrName>style.visibility</p:attrName>
                                        </p:attrNameLst>
                                      </p:cBhvr>
                                      <p:to>
                                        <p:strVal val="visible"/>
                                      </p:to>
                                    </p:set>
                                    <p:anim calcmode="lin" valueType="num">
                                      <p:cBhvr additive="base">
                                        <p:cTn id="333" dur="250" fill="hold"/>
                                        <p:tgtEl>
                                          <p:spTgt spid="77"/>
                                        </p:tgtEl>
                                        <p:attrNameLst>
                                          <p:attrName>ppt_x</p:attrName>
                                        </p:attrNameLst>
                                      </p:cBhvr>
                                      <p:tavLst>
                                        <p:tav tm="0">
                                          <p:val>
                                            <p:strVal val="1+#ppt_w/2"/>
                                          </p:val>
                                        </p:tav>
                                        <p:tav tm="100000">
                                          <p:val>
                                            <p:strVal val="#ppt_x"/>
                                          </p:val>
                                        </p:tav>
                                      </p:tavLst>
                                    </p:anim>
                                    <p:anim calcmode="lin" valueType="num">
                                      <p:cBhvr additive="base">
                                        <p:cTn id="334" dur="250" fill="hold"/>
                                        <p:tgtEl>
                                          <p:spTgt spid="77"/>
                                        </p:tgtEl>
                                        <p:attrNameLst>
                                          <p:attrName>ppt_y</p:attrName>
                                        </p:attrNameLst>
                                      </p:cBhvr>
                                      <p:tavLst>
                                        <p:tav tm="0">
                                          <p:val>
                                            <p:strVal val="#ppt_y"/>
                                          </p:val>
                                        </p:tav>
                                        <p:tav tm="100000">
                                          <p:val>
                                            <p:strVal val="#ppt_y"/>
                                          </p:val>
                                        </p:tav>
                                      </p:tavLst>
                                    </p:anim>
                                  </p:childTnLst>
                                </p:cTn>
                              </p:par>
                            </p:childTnLst>
                          </p:cTn>
                        </p:par>
                        <p:par>
                          <p:cTn id="335" fill="hold">
                            <p:stCondLst>
                              <p:cond delay="1000"/>
                            </p:stCondLst>
                            <p:childTnLst>
                              <p:par>
                                <p:cTn id="336" presetID="2" presetClass="entr" presetSubtype="2" fill="hold" grpId="0" nodeType="afterEffect">
                                  <p:stCondLst>
                                    <p:cond delay="0"/>
                                  </p:stCondLst>
                                  <p:childTnLst>
                                    <p:set>
                                      <p:cBhvr>
                                        <p:cTn id="337" dur="1" fill="hold">
                                          <p:stCondLst>
                                            <p:cond delay="0"/>
                                          </p:stCondLst>
                                        </p:cTn>
                                        <p:tgtEl>
                                          <p:spTgt spid="78"/>
                                        </p:tgtEl>
                                        <p:attrNameLst>
                                          <p:attrName>style.visibility</p:attrName>
                                        </p:attrNameLst>
                                      </p:cBhvr>
                                      <p:to>
                                        <p:strVal val="visible"/>
                                      </p:to>
                                    </p:set>
                                    <p:anim calcmode="lin" valueType="num">
                                      <p:cBhvr additive="base">
                                        <p:cTn id="338" dur="250" fill="hold"/>
                                        <p:tgtEl>
                                          <p:spTgt spid="78"/>
                                        </p:tgtEl>
                                        <p:attrNameLst>
                                          <p:attrName>ppt_x</p:attrName>
                                        </p:attrNameLst>
                                      </p:cBhvr>
                                      <p:tavLst>
                                        <p:tav tm="0">
                                          <p:val>
                                            <p:strVal val="1+#ppt_w/2"/>
                                          </p:val>
                                        </p:tav>
                                        <p:tav tm="100000">
                                          <p:val>
                                            <p:strVal val="#ppt_x"/>
                                          </p:val>
                                        </p:tav>
                                      </p:tavLst>
                                    </p:anim>
                                    <p:anim calcmode="lin" valueType="num">
                                      <p:cBhvr additive="base">
                                        <p:cTn id="339" dur="250" fill="hold"/>
                                        <p:tgtEl>
                                          <p:spTgt spid="78"/>
                                        </p:tgtEl>
                                        <p:attrNameLst>
                                          <p:attrName>ppt_y</p:attrName>
                                        </p:attrNameLst>
                                      </p:cBhvr>
                                      <p:tavLst>
                                        <p:tav tm="0">
                                          <p:val>
                                            <p:strVal val="#ppt_y"/>
                                          </p:val>
                                        </p:tav>
                                        <p:tav tm="100000">
                                          <p:val>
                                            <p:strVal val="#ppt_y"/>
                                          </p:val>
                                        </p:tav>
                                      </p:tavLst>
                                    </p:anim>
                                  </p:childTnLst>
                                </p:cTn>
                              </p:par>
                            </p:childTnLst>
                          </p:cTn>
                        </p:par>
                        <p:par>
                          <p:cTn id="340" fill="hold">
                            <p:stCondLst>
                              <p:cond delay="1250"/>
                            </p:stCondLst>
                            <p:childTnLst>
                              <p:par>
                                <p:cTn id="341" presetID="2" presetClass="entr" presetSubtype="2" fill="hold" grpId="0" nodeType="afterEffect">
                                  <p:stCondLst>
                                    <p:cond delay="0"/>
                                  </p:stCondLst>
                                  <p:childTnLst>
                                    <p:set>
                                      <p:cBhvr>
                                        <p:cTn id="342" dur="1" fill="hold">
                                          <p:stCondLst>
                                            <p:cond delay="0"/>
                                          </p:stCondLst>
                                        </p:cTn>
                                        <p:tgtEl>
                                          <p:spTgt spid="79"/>
                                        </p:tgtEl>
                                        <p:attrNameLst>
                                          <p:attrName>style.visibility</p:attrName>
                                        </p:attrNameLst>
                                      </p:cBhvr>
                                      <p:to>
                                        <p:strVal val="visible"/>
                                      </p:to>
                                    </p:set>
                                    <p:anim calcmode="lin" valueType="num">
                                      <p:cBhvr additive="base">
                                        <p:cTn id="343" dur="250" fill="hold"/>
                                        <p:tgtEl>
                                          <p:spTgt spid="79"/>
                                        </p:tgtEl>
                                        <p:attrNameLst>
                                          <p:attrName>ppt_x</p:attrName>
                                        </p:attrNameLst>
                                      </p:cBhvr>
                                      <p:tavLst>
                                        <p:tav tm="0">
                                          <p:val>
                                            <p:strVal val="1+#ppt_w/2"/>
                                          </p:val>
                                        </p:tav>
                                        <p:tav tm="100000">
                                          <p:val>
                                            <p:strVal val="#ppt_x"/>
                                          </p:val>
                                        </p:tav>
                                      </p:tavLst>
                                    </p:anim>
                                    <p:anim calcmode="lin" valueType="num">
                                      <p:cBhvr additive="base">
                                        <p:cTn id="344" dur="250" fill="hold"/>
                                        <p:tgtEl>
                                          <p:spTgt spid="79"/>
                                        </p:tgtEl>
                                        <p:attrNameLst>
                                          <p:attrName>ppt_y</p:attrName>
                                        </p:attrNameLst>
                                      </p:cBhvr>
                                      <p:tavLst>
                                        <p:tav tm="0">
                                          <p:val>
                                            <p:strVal val="#ppt_y"/>
                                          </p:val>
                                        </p:tav>
                                        <p:tav tm="100000">
                                          <p:val>
                                            <p:strVal val="#ppt_y"/>
                                          </p:val>
                                        </p:tav>
                                      </p:tavLst>
                                    </p:anim>
                                  </p:childTnLst>
                                </p:cTn>
                              </p:par>
                            </p:childTnLst>
                          </p:cTn>
                        </p:par>
                        <p:par>
                          <p:cTn id="345" fill="hold">
                            <p:stCondLst>
                              <p:cond delay="1500"/>
                            </p:stCondLst>
                            <p:childTnLst>
                              <p:par>
                                <p:cTn id="346" presetID="2" presetClass="entr" presetSubtype="2" fill="hold" grpId="0" nodeType="afterEffect">
                                  <p:stCondLst>
                                    <p:cond delay="0"/>
                                  </p:stCondLst>
                                  <p:childTnLst>
                                    <p:set>
                                      <p:cBhvr>
                                        <p:cTn id="347" dur="1" fill="hold">
                                          <p:stCondLst>
                                            <p:cond delay="0"/>
                                          </p:stCondLst>
                                        </p:cTn>
                                        <p:tgtEl>
                                          <p:spTgt spid="80"/>
                                        </p:tgtEl>
                                        <p:attrNameLst>
                                          <p:attrName>style.visibility</p:attrName>
                                        </p:attrNameLst>
                                      </p:cBhvr>
                                      <p:to>
                                        <p:strVal val="visible"/>
                                      </p:to>
                                    </p:set>
                                    <p:anim calcmode="lin" valueType="num">
                                      <p:cBhvr additive="base">
                                        <p:cTn id="348" dur="250" fill="hold"/>
                                        <p:tgtEl>
                                          <p:spTgt spid="80"/>
                                        </p:tgtEl>
                                        <p:attrNameLst>
                                          <p:attrName>ppt_x</p:attrName>
                                        </p:attrNameLst>
                                      </p:cBhvr>
                                      <p:tavLst>
                                        <p:tav tm="0">
                                          <p:val>
                                            <p:strVal val="1+#ppt_w/2"/>
                                          </p:val>
                                        </p:tav>
                                        <p:tav tm="100000">
                                          <p:val>
                                            <p:strVal val="#ppt_x"/>
                                          </p:val>
                                        </p:tav>
                                      </p:tavLst>
                                    </p:anim>
                                    <p:anim calcmode="lin" valueType="num">
                                      <p:cBhvr additive="base">
                                        <p:cTn id="349" dur="25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350" fill="hold">
                      <p:stCondLst>
                        <p:cond delay="indefinite"/>
                      </p:stCondLst>
                      <p:childTnLst>
                        <p:par>
                          <p:cTn id="351" fill="hold">
                            <p:stCondLst>
                              <p:cond delay="0"/>
                            </p:stCondLst>
                            <p:childTnLst>
                              <p:par>
                                <p:cTn id="352" presetID="2" presetClass="exit" presetSubtype="2" fill="hold" nodeType="clickEffect">
                                  <p:stCondLst>
                                    <p:cond delay="0"/>
                                  </p:stCondLst>
                                  <p:childTnLst>
                                    <p:anim calcmode="lin" valueType="num">
                                      <p:cBhvr additive="base">
                                        <p:cTn id="353" dur="500"/>
                                        <p:tgtEl>
                                          <p:spTgt spid="71"/>
                                        </p:tgtEl>
                                        <p:attrNameLst>
                                          <p:attrName>ppt_x</p:attrName>
                                        </p:attrNameLst>
                                      </p:cBhvr>
                                      <p:tavLst>
                                        <p:tav tm="0">
                                          <p:val>
                                            <p:strVal val="ppt_x"/>
                                          </p:val>
                                        </p:tav>
                                        <p:tav tm="100000">
                                          <p:val>
                                            <p:strVal val="1+ppt_w/2"/>
                                          </p:val>
                                        </p:tav>
                                      </p:tavLst>
                                    </p:anim>
                                    <p:anim calcmode="lin" valueType="num">
                                      <p:cBhvr additive="base">
                                        <p:cTn id="354" dur="500"/>
                                        <p:tgtEl>
                                          <p:spTgt spid="71"/>
                                        </p:tgtEl>
                                        <p:attrNameLst>
                                          <p:attrName>ppt_y</p:attrName>
                                        </p:attrNameLst>
                                      </p:cBhvr>
                                      <p:tavLst>
                                        <p:tav tm="0">
                                          <p:val>
                                            <p:strVal val="ppt_y"/>
                                          </p:val>
                                        </p:tav>
                                        <p:tav tm="100000">
                                          <p:val>
                                            <p:strVal val="ppt_y"/>
                                          </p:val>
                                        </p:tav>
                                      </p:tavLst>
                                    </p:anim>
                                    <p:set>
                                      <p:cBhvr>
                                        <p:cTn id="355" dur="1" fill="hold">
                                          <p:stCondLst>
                                            <p:cond delay="499"/>
                                          </p:stCondLst>
                                        </p:cTn>
                                        <p:tgtEl>
                                          <p:spTgt spid="71"/>
                                        </p:tgtEl>
                                        <p:attrNameLst>
                                          <p:attrName>style.visibility</p:attrName>
                                        </p:attrNameLst>
                                      </p:cBhvr>
                                      <p:to>
                                        <p:strVal val="hidden"/>
                                      </p:to>
                                    </p:set>
                                  </p:childTnLst>
                                </p:cTn>
                              </p:par>
                            </p:childTnLst>
                          </p:cTn>
                        </p:par>
                      </p:childTnLst>
                    </p:cTn>
                  </p:par>
                  <p:par>
                    <p:cTn id="356" fill="hold">
                      <p:stCondLst>
                        <p:cond delay="indefinite"/>
                      </p:stCondLst>
                      <p:childTnLst>
                        <p:par>
                          <p:cTn id="357" fill="hold">
                            <p:stCondLst>
                              <p:cond delay="0"/>
                            </p:stCondLst>
                            <p:childTnLst>
                              <p:par>
                                <p:cTn id="358" presetID="2" presetClass="entr" presetSubtype="2" fill="hold" nodeType="clickEffect">
                                  <p:stCondLst>
                                    <p:cond delay="0"/>
                                  </p:stCondLst>
                                  <p:childTnLst>
                                    <p:set>
                                      <p:cBhvr>
                                        <p:cTn id="359" dur="1" fill="hold">
                                          <p:stCondLst>
                                            <p:cond delay="0"/>
                                          </p:stCondLst>
                                        </p:cTn>
                                        <p:tgtEl>
                                          <p:spTgt spid="81"/>
                                        </p:tgtEl>
                                        <p:attrNameLst>
                                          <p:attrName>style.visibility</p:attrName>
                                        </p:attrNameLst>
                                      </p:cBhvr>
                                      <p:to>
                                        <p:strVal val="visible"/>
                                      </p:to>
                                    </p:set>
                                    <p:anim calcmode="lin" valueType="num">
                                      <p:cBhvr additive="base">
                                        <p:cTn id="360" dur="500" fill="hold"/>
                                        <p:tgtEl>
                                          <p:spTgt spid="81"/>
                                        </p:tgtEl>
                                        <p:attrNameLst>
                                          <p:attrName>ppt_x</p:attrName>
                                        </p:attrNameLst>
                                      </p:cBhvr>
                                      <p:tavLst>
                                        <p:tav tm="0">
                                          <p:val>
                                            <p:strVal val="1+#ppt_w/2"/>
                                          </p:val>
                                        </p:tav>
                                        <p:tav tm="100000">
                                          <p:val>
                                            <p:strVal val="#ppt_x"/>
                                          </p:val>
                                        </p:tav>
                                      </p:tavLst>
                                    </p:anim>
                                    <p:anim calcmode="lin" valueType="num">
                                      <p:cBhvr additive="base">
                                        <p:cTn id="361"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362" fill="hold">
                      <p:stCondLst>
                        <p:cond delay="indefinite"/>
                      </p:stCondLst>
                      <p:childTnLst>
                        <p:par>
                          <p:cTn id="363" fill="hold">
                            <p:stCondLst>
                              <p:cond delay="0"/>
                            </p:stCondLst>
                            <p:childTnLst>
                              <p:par>
                                <p:cTn id="364" presetID="2" presetClass="entr" presetSubtype="2" fill="hold" grpId="0" nodeType="clickEffect">
                                  <p:stCondLst>
                                    <p:cond delay="0"/>
                                  </p:stCondLst>
                                  <p:iterate type="lt">
                                    <p:tmPct val="0"/>
                                  </p:iterate>
                                  <p:childTnLst>
                                    <p:set>
                                      <p:cBhvr>
                                        <p:cTn id="365" dur="1" fill="hold">
                                          <p:stCondLst>
                                            <p:cond delay="0"/>
                                          </p:stCondLst>
                                        </p:cTn>
                                        <p:tgtEl>
                                          <p:spTgt spid="84"/>
                                        </p:tgtEl>
                                        <p:attrNameLst>
                                          <p:attrName>style.visibility</p:attrName>
                                        </p:attrNameLst>
                                      </p:cBhvr>
                                      <p:to>
                                        <p:strVal val="visible"/>
                                      </p:to>
                                    </p:set>
                                    <p:anim calcmode="lin" valueType="num">
                                      <p:cBhvr additive="base">
                                        <p:cTn id="366" dur="250" fill="hold"/>
                                        <p:tgtEl>
                                          <p:spTgt spid="84"/>
                                        </p:tgtEl>
                                        <p:attrNameLst>
                                          <p:attrName>ppt_x</p:attrName>
                                        </p:attrNameLst>
                                      </p:cBhvr>
                                      <p:tavLst>
                                        <p:tav tm="0">
                                          <p:val>
                                            <p:strVal val="1+#ppt_w/2"/>
                                          </p:val>
                                        </p:tav>
                                        <p:tav tm="100000">
                                          <p:val>
                                            <p:strVal val="#ppt_x"/>
                                          </p:val>
                                        </p:tav>
                                      </p:tavLst>
                                    </p:anim>
                                    <p:anim calcmode="lin" valueType="num">
                                      <p:cBhvr additive="base">
                                        <p:cTn id="367" dur="250" fill="hold"/>
                                        <p:tgtEl>
                                          <p:spTgt spid="84"/>
                                        </p:tgtEl>
                                        <p:attrNameLst>
                                          <p:attrName>ppt_y</p:attrName>
                                        </p:attrNameLst>
                                      </p:cBhvr>
                                      <p:tavLst>
                                        <p:tav tm="0">
                                          <p:val>
                                            <p:strVal val="#ppt_y"/>
                                          </p:val>
                                        </p:tav>
                                        <p:tav tm="100000">
                                          <p:val>
                                            <p:strVal val="#ppt_y"/>
                                          </p:val>
                                        </p:tav>
                                      </p:tavLst>
                                    </p:anim>
                                  </p:childTnLst>
                                </p:cTn>
                              </p:par>
                            </p:childTnLst>
                          </p:cTn>
                        </p:par>
                        <p:par>
                          <p:cTn id="368" fill="hold">
                            <p:stCondLst>
                              <p:cond delay="250"/>
                            </p:stCondLst>
                            <p:childTnLst>
                              <p:par>
                                <p:cTn id="369" presetID="2" presetClass="entr" presetSubtype="2" fill="hold" grpId="0" nodeType="afterEffect">
                                  <p:stCondLst>
                                    <p:cond delay="0"/>
                                  </p:stCondLst>
                                  <p:childTnLst>
                                    <p:set>
                                      <p:cBhvr>
                                        <p:cTn id="370" dur="1" fill="hold">
                                          <p:stCondLst>
                                            <p:cond delay="0"/>
                                          </p:stCondLst>
                                        </p:cTn>
                                        <p:tgtEl>
                                          <p:spTgt spid="85"/>
                                        </p:tgtEl>
                                        <p:attrNameLst>
                                          <p:attrName>style.visibility</p:attrName>
                                        </p:attrNameLst>
                                      </p:cBhvr>
                                      <p:to>
                                        <p:strVal val="visible"/>
                                      </p:to>
                                    </p:set>
                                    <p:anim calcmode="lin" valueType="num">
                                      <p:cBhvr additive="base">
                                        <p:cTn id="371" dur="250" fill="hold"/>
                                        <p:tgtEl>
                                          <p:spTgt spid="85"/>
                                        </p:tgtEl>
                                        <p:attrNameLst>
                                          <p:attrName>ppt_x</p:attrName>
                                        </p:attrNameLst>
                                      </p:cBhvr>
                                      <p:tavLst>
                                        <p:tav tm="0">
                                          <p:val>
                                            <p:strVal val="1+#ppt_w/2"/>
                                          </p:val>
                                        </p:tav>
                                        <p:tav tm="100000">
                                          <p:val>
                                            <p:strVal val="#ppt_x"/>
                                          </p:val>
                                        </p:tav>
                                      </p:tavLst>
                                    </p:anim>
                                    <p:anim calcmode="lin" valueType="num">
                                      <p:cBhvr additive="base">
                                        <p:cTn id="372" dur="25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373" fill="hold">
                      <p:stCondLst>
                        <p:cond delay="indefinite"/>
                      </p:stCondLst>
                      <p:childTnLst>
                        <p:par>
                          <p:cTn id="374" fill="hold">
                            <p:stCondLst>
                              <p:cond delay="0"/>
                            </p:stCondLst>
                            <p:childTnLst>
                              <p:par>
                                <p:cTn id="375" presetID="2" presetClass="exit" presetSubtype="2" fill="hold" nodeType="clickEffect">
                                  <p:stCondLst>
                                    <p:cond delay="0"/>
                                  </p:stCondLst>
                                  <p:childTnLst>
                                    <p:anim calcmode="lin" valueType="num">
                                      <p:cBhvr additive="base">
                                        <p:cTn id="376" dur="500"/>
                                        <p:tgtEl>
                                          <p:spTgt spid="81"/>
                                        </p:tgtEl>
                                        <p:attrNameLst>
                                          <p:attrName>ppt_x</p:attrName>
                                        </p:attrNameLst>
                                      </p:cBhvr>
                                      <p:tavLst>
                                        <p:tav tm="0">
                                          <p:val>
                                            <p:strVal val="ppt_x"/>
                                          </p:val>
                                        </p:tav>
                                        <p:tav tm="100000">
                                          <p:val>
                                            <p:strVal val="1+ppt_w/2"/>
                                          </p:val>
                                        </p:tav>
                                      </p:tavLst>
                                    </p:anim>
                                    <p:anim calcmode="lin" valueType="num">
                                      <p:cBhvr additive="base">
                                        <p:cTn id="377" dur="500"/>
                                        <p:tgtEl>
                                          <p:spTgt spid="81"/>
                                        </p:tgtEl>
                                        <p:attrNameLst>
                                          <p:attrName>ppt_y</p:attrName>
                                        </p:attrNameLst>
                                      </p:cBhvr>
                                      <p:tavLst>
                                        <p:tav tm="0">
                                          <p:val>
                                            <p:strVal val="ppt_y"/>
                                          </p:val>
                                        </p:tav>
                                        <p:tav tm="100000">
                                          <p:val>
                                            <p:strVal val="ppt_y"/>
                                          </p:val>
                                        </p:tav>
                                      </p:tavLst>
                                    </p:anim>
                                    <p:set>
                                      <p:cBhvr>
                                        <p:cTn id="378" dur="1" fill="hold">
                                          <p:stCondLst>
                                            <p:cond delay="499"/>
                                          </p:stCondLst>
                                        </p:cTn>
                                        <p:tgtEl>
                                          <p:spTgt spid="81"/>
                                        </p:tgtEl>
                                        <p:attrNameLst>
                                          <p:attrName>style.visibility</p:attrName>
                                        </p:attrNameLst>
                                      </p:cBhvr>
                                      <p:to>
                                        <p:strVal val="hidden"/>
                                      </p:to>
                                    </p:set>
                                  </p:childTnLst>
                                </p:cTn>
                              </p:par>
                            </p:childTnLst>
                          </p:cTn>
                        </p:par>
                      </p:childTnLst>
                    </p:cTn>
                  </p:par>
                  <p:par>
                    <p:cTn id="379" fill="hold">
                      <p:stCondLst>
                        <p:cond delay="indefinite"/>
                      </p:stCondLst>
                      <p:childTnLst>
                        <p:par>
                          <p:cTn id="380" fill="hold">
                            <p:stCondLst>
                              <p:cond delay="0"/>
                            </p:stCondLst>
                            <p:childTnLst>
                              <p:par>
                                <p:cTn id="381" presetID="2" presetClass="entr" presetSubtype="2" fill="hold" nodeType="clickEffect">
                                  <p:stCondLst>
                                    <p:cond delay="0"/>
                                  </p:stCondLst>
                                  <p:childTnLst>
                                    <p:set>
                                      <p:cBhvr>
                                        <p:cTn id="382" dur="1" fill="hold">
                                          <p:stCondLst>
                                            <p:cond delay="0"/>
                                          </p:stCondLst>
                                        </p:cTn>
                                        <p:tgtEl>
                                          <p:spTgt spid="86"/>
                                        </p:tgtEl>
                                        <p:attrNameLst>
                                          <p:attrName>style.visibility</p:attrName>
                                        </p:attrNameLst>
                                      </p:cBhvr>
                                      <p:to>
                                        <p:strVal val="visible"/>
                                      </p:to>
                                    </p:set>
                                    <p:anim calcmode="lin" valueType="num">
                                      <p:cBhvr additive="base">
                                        <p:cTn id="383" dur="500" fill="hold"/>
                                        <p:tgtEl>
                                          <p:spTgt spid="86"/>
                                        </p:tgtEl>
                                        <p:attrNameLst>
                                          <p:attrName>ppt_x</p:attrName>
                                        </p:attrNameLst>
                                      </p:cBhvr>
                                      <p:tavLst>
                                        <p:tav tm="0">
                                          <p:val>
                                            <p:strVal val="1+#ppt_w/2"/>
                                          </p:val>
                                        </p:tav>
                                        <p:tav tm="100000">
                                          <p:val>
                                            <p:strVal val="#ppt_x"/>
                                          </p:val>
                                        </p:tav>
                                      </p:tavLst>
                                    </p:anim>
                                    <p:anim calcmode="lin" valueType="num">
                                      <p:cBhvr additive="base">
                                        <p:cTn id="384"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385" fill="hold">
                      <p:stCondLst>
                        <p:cond delay="indefinite"/>
                      </p:stCondLst>
                      <p:childTnLst>
                        <p:par>
                          <p:cTn id="386" fill="hold">
                            <p:stCondLst>
                              <p:cond delay="0"/>
                            </p:stCondLst>
                            <p:childTnLst>
                              <p:par>
                                <p:cTn id="387" presetID="2" presetClass="entr" presetSubtype="2" fill="hold" grpId="0" nodeType="clickEffect">
                                  <p:stCondLst>
                                    <p:cond delay="0"/>
                                  </p:stCondLst>
                                  <p:iterate type="lt">
                                    <p:tmPct val="0"/>
                                  </p:iterate>
                                  <p:childTnLst>
                                    <p:set>
                                      <p:cBhvr>
                                        <p:cTn id="388" dur="1" fill="hold">
                                          <p:stCondLst>
                                            <p:cond delay="0"/>
                                          </p:stCondLst>
                                        </p:cTn>
                                        <p:tgtEl>
                                          <p:spTgt spid="89"/>
                                        </p:tgtEl>
                                        <p:attrNameLst>
                                          <p:attrName>style.visibility</p:attrName>
                                        </p:attrNameLst>
                                      </p:cBhvr>
                                      <p:to>
                                        <p:strVal val="visible"/>
                                      </p:to>
                                    </p:set>
                                    <p:anim calcmode="lin" valueType="num">
                                      <p:cBhvr additive="base">
                                        <p:cTn id="389" dur="250" fill="hold"/>
                                        <p:tgtEl>
                                          <p:spTgt spid="89"/>
                                        </p:tgtEl>
                                        <p:attrNameLst>
                                          <p:attrName>ppt_x</p:attrName>
                                        </p:attrNameLst>
                                      </p:cBhvr>
                                      <p:tavLst>
                                        <p:tav tm="0">
                                          <p:val>
                                            <p:strVal val="1+#ppt_w/2"/>
                                          </p:val>
                                        </p:tav>
                                        <p:tav tm="100000">
                                          <p:val>
                                            <p:strVal val="#ppt_x"/>
                                          </p:val>
                                        </p:tav>
                                      </p:tavLst>
                                    </p:anim>
                                    <p:anim calcmode="lin" valueType="num">
                                      <p:cBhvr additive="base">
                                        <p:cTn id="390" dur="250" fill="hold"/>
                                        <p:tgtEl>
                                          <p:spTgt spid="89"/>
                                        </p:tgtEl>
                                        <p:attrNameLst>
                                          <p:attrName>ppt_y</p:attrName>
                                        </p:attrNameLst>
                                      </p:cBhvr>
                                      <p:tavLst>
                                        <p:tav tm="0">
                                          <p:val>
                                            <p:strVal val="#ppt_y"/>
                                          </p:val>
                                        </p:tav>
                                        <p:tav tm="100000">
                                          <p:val>
                                            <p:strVal val="#ppt_y"/>
                                          </p:val>
                                        </p:tav>
                                      </p:tavLst>
                                    </p:anim>
                                  </p:childTnLst>
                                </p:cTn>
                              </p:par>
                            </p:childTnLst>
                          </p:cTn>
                        </p:par>
                        <p:par>
                          <p:cTn id="391" fill="hold">
                            <p:stCondLst>
                              <p:cond delay="250"/>
                            </p:stCondLst>
                            <p:childTnLst>
                              <p:par>
                                <p:cTn id="392" presetID="2" presetClass="entr" presetSubtype="2" fill="hold" grpId="0" nodeType="afterEffect">
                                  <p:stCondLst>
                                    <p:cond delay="0"/>
                                  </p:stCondLst>
                                  <p:childTnLst>
                                    <p:set>
                                      <p:cBhvr>
                                        <p:cTn id="393" dur="1" fill="hold">
                                          <p:stCondLst>
                                            <p:cond delay="0"/>
                                          </p:stCondLst>
                                        </p:cTn>
                                        <p:tgtEl>
                                          <p:spTgt spid="90"/>
                                        </p:tgtEl>
                                        <p:attrNameLst>
                                          <p:attrName>style.visibility</p:attrName>
                                        </p:attrNameLst>
                                      </p:cBhvr>
                                      <p:to>
                                        <p:strVal val="visible"/>
                                      </p:to>
                                    </p:set>
                                    <p:anim calcmode="lin" valueType="num">
                                      <p:cBhvr additive="base">
                                        <p:cTn id="394" dur="250" fill="hold"/>
                                        <p:tgtEl>
                                          <p:spTgt spid="90"/>
                                        </p:tgtEl>
                                        <p:attrNameLst>
                                          <p:attrName>ppt_x</p:attrName>
                                        </p:attrNameLst>
                                      </p:cBhvr>
                                      <p:tavLst>
                                        <p:tav tm="0">
                                          <p:val>
                                            <p:strVal val="1+#ppt_w/2"/>
                                          </p:val>
                                        </p:tav>
                                        <p:tav tm="100000">
                                          <p:val>
                                            <p:strVal val="#ppt_x"/>
                                          </p:val>
                                        </p:tav>
                                      </p:tavLst>
                                    </p:anim>
                                    <p:anim calcmode="lin" valueType="num">
                                      <p:cBhvr additive="base">
                                        <p:cTn id="395" dur="250" fill="hold"/>
                                        <p:tgtEl>
                                          <p:spTgt spid="90"/>
                                        </p:tgtEl>
                                        <p:attrNameLst>
                                          <p:attrName>ppt_y</p:attrName>
                                        </p:attrNameLst>
                                      </p:cBhvr>
                                      <p:tavLst>
                                        <p:tav tm="0">
                                          <p:val>
                                            <p:strVal val="#ppt_y"/>
                                          </p:val>
                                        </p:tav>
                                        <p:tav tm="100000">
                                          <p:val>
                                            <p:strVal val="#ppt_y"/>
                                          </p:val>
                                        </p:tav>
                                      </p:tavLst>
                                    </p:anim>
                                  </p:childTnLst>
                                </p:cTn>
                              </p:par>
                            </p:childTnLst>
                          </p:cTn>
                        </p:par>
                        <p:par>
                          <p:cTn id="396" fill="hold">
                            <p:stCondLst>
                              <p:cond delay="500"/>
                            </p:stCondLst>
                            <p:childTnLst>
                              <p:par>
                                <p:cTn id="397" presetID="2" presetClass="entr" presetSubtype="2" fill="hold" grpId="0" nodeType="afterEffect">
                                  <p:stCondLst>
                                    <p:cond delay="0"/>
                                  </p:stCondLst>
                                  <p:childTnLst>
                                    <p:set>
                                      <p:cBhvr>
                                        <p:cTn id="398" dur="1" fill="hold">
                                          <p:stCondLst>
                                            <p:cond delay="0"/>
                                          </p:stCondLst>
                                        </p:cTn>
                                        <p:tgtEl>
                                          <p:spTgt spid="91"/>
                                        </p:tgtEl>
                                        <p:attrNameLst>
                                          <p:attrName>style.visibility</p:attrName>
                                        </p:attrNameLst>
                                      </p:cBhvr>
                                      <p:to>
                                        <p:strVal val="visible"/>
                                      </p:to>
                                    </p:set>
                                    <p:anim calcmode="lin" valueType="num">
                                      <p:cBhvr additive="base">
                                        <p:cTn id="399" dur="250" fill="hold"/>
                                        <p:tgtEl>
                                          <p:spTgt spid="91"/>
                                        </p:tgtEl>
                                        <p:attrNameLst>
                                          <p:attrName>ppt_x</p:attrName>
                                        </p:attrNameLst>
                                      </p:cBhvr>
                                      <p:tavLst>
                                        <p:tav tm="0">
                                          <p:val>
                                            <p:strVal val="1+#ppt_w/2"/>
                                          </p:val>
                                        </p:tav>
                                        <p:tav tm="100000">
                                          <p:val>
                                            <p:strVal val="#ppt_x"/>
                                          </p:val>
                                        </p:tav>
                                      </p:tavLst>
                                    </p:anim>
                                    <p:anim calcmode="lin" valueType="num">
                                      <p:cBhvr additive="base">
                                        <p:cTn id="400" dur="25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401" fill="hold">
                      <p:stCondLst>
                        <p:cond delay="indefinite"/>
                      </p:stCondLst>
                      <p:childTnLst>
                        <p:par>
                          <p:cTn id="402" fill="hold">
                            <p:stCondLst>
                              <p:cond delay="0"/>
                            </p:stCondLst>
                            <p:childTnLst>
                              <p:par>
                                <p:cTn id="403" presetID="2" presetClass="exit" presetSubtype="2" fill="hold" nodeType="clickEffect">
                                  <p:stCondLst>
                                    <p:cond delay="0"/>
                                  </p:stCondLst>
                                  <p:childTnLst>
                                    <p:anim calcmode="lin" valueType="num">
                                      <p:cBhvr additive="base">
                                        <p:cTn id="404" dur="500"/>
                                        <p:tgtEl>
                                          <p:spTgt spid="86"/>
                                        </p:tgtEl>
                                        <p:attrNameLst>
                                          <p:attrName>ppt_x</p:attrName>
                                        </p:attrNameLst>
                                      </p:cBhvr>
                                      <p:tavLst>
                                        <p:tav tm="0">
                                          <p:val>
                                            <p:strVal val="ppt_x"/>
                                          </p:val>
                                        </p:tav>
                                        <p:tav tm="100000">
                                          <p:val>
                                            <p:strVal val="1+ppt_w/2"/>
                                          </p:val>
                                        </p:tav>
                                      </p:tavLst>
                                    </p:anim>
                                    <p:anim calcmode="lin" valueType="num">
                                      <p:cBhvr additive="base">
                                        <p:cTn id="405" dur="500"/>
                                        <p:tgtEl>
                                          <p:spTgt spid="86"/>
                                        </p:tgtEl>
                                        <p:attrNameLst>
                                          <p:attrName>ppt_y</p:attrName>
                                        </p:attrNameLst>
                                      </p:cBhvr>
                                      <p:tavLst>
                                        <p:tav tm="0">
                                          <p:val>
                                            <p:strVal val="ppt_y"/>
                                          </p:val>
                                        </p:tav>
                                        <p:tav tm="100000">
                                          <p:val>
                                            <p:strVal val="ppt_y"/>
                                          </p:val>
                                        </p:tav>
                                      </p:tavLst>
                                    </p:anim>
                                    <p:set>
                                      <p:cBhvr>
                                        <p:cTn id="406" dur="1" fill="hold">
                                          <p:stCondLst>
                                            <p:cond delay="499"/>
                                          </p:stCondLst>
                                        </p:cTn>
                                        <p:tgtEl>
                                          <p:spTgt spid="86"/>
                                        </p:tgtEl>
                                        <p:attrNameLst>
                                          <p:attrName>style.visibility</p:attrName>
                                        </p:attrNameLst>
                                      </p:cBhvr>
                                      <p:to>
                                        <p:strVal val="hidden"/>
                                      </p:to>
                                    </p:set>
                                  </p:childTnLst>
                                </p:cTn>
                              </p:par>
                            </p:childTnLst>
                          </p:cTn>
                        </p:par>
                      </p:childTnLst>
                    </p:cTn>
                  </p:par>
                  <p:par>
                    <p:cTn id="407" fill="hold">
                      <p:stCondLst>
                        <p:cond delay="indefinite"/>
                      </p:stCondLst>
                      <p:childTnLst>
                        <p:par>
                          <p:cTn id="408" fill="hold">
                            <p:stCondLst>
                              <p:cond delay="0"/>
                            </p:stCondLst>
                            <p:childTnLst>
                              <p:par>
                                <p:cTn id="409" presetID="2" presetClass="entr" presetSubtype="2" fill="hold" nodeType="clickEffect">
                                  <p:stCondLst>
                                    <p:cond delay="0"/>
                                  </p:stCondLst>
                                  <p:childTnLst>
                                    <p:set>
                                      <p:cBhvr>
                                        <p:cTn id="410" dur="1" fill="hold">
                                          <p:stCondLst>
                                            <p:cond delay="0"/>
                                          </p:stCondLst>
                                        </p:cTn>
                                        <p:tgtEl>
                                          <p:spTgt spid="92"/>
                                        </p:tgtEl>
                                        <p:attrNameLst>
                                          <p:attrName>style.visibility</p:attrName>
                                        </p:attrNameLst>
                                      </p:cBhvr>
                                      <p:to>
                                        <p:strVal val="visible"/>
                                      </p:to>
                                    </p:set>
                                    <p:anim calcmode="lin" valueType="num">
                                      <p:cBhvr additive="base">
                                        <p:cTn id="411" dur="500" fill="hold"/>
                                        <p:tgtEl>
                                          <p:spTgt spid="92"/>
                                        </p:tgtEl>
                                        <p:attrNameLst>
                                          <p:attrName>ppt_x</p:attrName>
                                        </p:attrNameLst>
                                      </p:cBhvr>
                                      <p:tavLst>
                                        <p:tav tm="0">
                                          <p:val>
                                            <p:strVal val="1+#ppt_w/2"/>
                                          </p:val>
                                        </p:tav>
                                        <p:tav tm="100000">
                                          <p:val>
                                            <p:strVal val="#ppt_x"/>
                                          </p:val>
                                        </p:tav>
                                      </p:tavLst>
                                    </p:anim>
                                    <p:anim calcmode="lin" valueType="num">
                                      <p:cBhvr additive="base">
                                        <p:cTn id="412"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413" fill="hold">
                      <p:stCondLst>
                        <p:cond delay="indefinite"/>
                      </p:stCondLst>
                      <p:childTnLst>
                        <p:par>
                          <p:cTn id="414" fill="hold">
                            <p:stCondLst>
                              <p:cond delay="0"/>
                            </p:stCondLst>
                            <p:childTnLst>
                              <p:par>
                                <p:cTn id="415" presetID="3" presetClass="emph" presetSubtype="2" fill="hold" grpId="1" nodeType="clickEffect">
                                  <p:stCondLst>
                                    <p:cond delay="0"/>
                                  </p:stCondLst>
                                  <p:iterate type="lt">
                                    <p:tmPct val="0"/>
                                  </p:iterate>
                                  <p:childTnLst>
                                    <p:animClr clrSpc="rgb" dir="cw">
                                      <p:cBhvr override="childStyle">
                                        <p:cTn id="416" dur="1500" fill="hold"/>
                                        <p:tgtEl>
                                          <p:spTgt spid="16"/>
                                        </p:tgtEl>
                                        <p:attrNameLst>
                                          <p:attrName>style.color</p:attrName>
                                        </p:attrNameLst>
                                      </p:cBhvr>
                                      <p:to>
                                        <a:srgbClr val="FF0000"/>
                                      </p:to>
                                    </p:animClr>
                                  </p:childTnLst>
                                </p:cTn>
                              </p:par>
                              <p:par>
                                <p:cTn id="417" presetID="3" presetClass="emph" presetSubtype="2" fill="hold" grpId="1" nodeType="withEffect">
                                  <p:stCondLst>
                                    <p:cond delay="0"/>
                                  </p:stCondLst>
                                  <p:childTnLst>
                                    <p:animClr clrSpc="rgb" dir="cw">
                                      <p:cBhvr override="childStyle">
                                        <p:cTn id="418" dur="1500" fill="hold"/>
                                        <p:tgtEl>
                                          <p:spTgt spid="34"/>
                                        </p:tgtEl>
                                        <p:attrNameLst>
                                          <p:attrName>style.color</p:attrName>
                                        </p:attrNameLst>
                                      </p:cBhvr>
                                      <p:to>
                                        <a:srgbClr val="FF0000"/>
                                      </p:to>
                                    </p:animClr>
                                  </p:childTnLst>
                                </p:cTn>
                              </p:par>
                              <p:par>
                                <p:cTn id="419" presetID="3" presetClass="emph" presetSubtype="2" fill="hold" grpId="1" nodeType="withEffect">
                                  <p:stCondLst>
                                    <p:cond delay="0"/>
                                  </p:stCondLst>
                                  <p:childTnLst>
                                    <p:animClr clrSpc="rgb" dir="cw">
                                      <p:cBhvr override="childStyle">
                                        <p:cTn id="420" dur="1500" fill="hold"/>
                                        <p:tgtEl>
                                          <p:spTgt spid="38"/>
                                        </p:tgtEl>
                                        <p:attrNameLst>
                                          <p:attrName>style.color</p:attrName>
                                        </p:attrNameLst>
                                      </p:cBhvr>
                                      <p:to>
                                        <a:srgbClr val="FF0000"/>
                                      </p:to>
                                    </p:animClr>
                                  </p:childTnLst>
                                </p:cTn>
                              </p:par>
                              <p:par>
                                <p:cTn id="421" presetID="3" presetClass="emph" presetSubtype="2" fill="hold" grpId="1" nodeType="withEffect">
                                  <p:stCondLst>
                                    <p:cond delay="0"/>
                                  </p:stCondLst>
                                  <p:childTnLst>
                                    <p:animClr clrSpc="rgb" dir="cw">
                                      <p:cBhvr override="childStyle">
                                        <p:cTn id="422" dur="1500" fill="hold"/>
                                        <p:tgtEl>
                                          <p:spTgt spid="50"/>
                                        </p:tgtEl>
                                        <p:attrNameLst>
                                          <p:attrName>style.color</p:attrName>
                                        </p:attrNameLst>
                                      </p:cBhvr>
                                      <p:to>
                                        <a:srgbClr val="FF0000"/>
                                      </p:to>
                                    </p:animClr>
                                  </p:childTnLst>
                                </p:cTn>
                              </p:par>
                              <p:par>
                                <p:cTn id="423" presetID="3" presetClass="emph" presetSubtype="2" fill="hold" grpId="1" nodeType="withEffect">
                                  <p:stCondLst>
                                    <p:cond delay="0"/>
                                  </p:stCondLst>
                                  <p:childTnLst>
                                    <p:animClr clrSpc="rgb" dir="cw">
                                      <p:cBhvr override="childStyle">
                                        <p:cTn id="424" dur="1500" fill="hold"/>
                                        <p:tgtEl>
                                          <p:spTgt spid="65"/>
                                        </p:tgtEl>
                                        <p:attrNameLst>
                                          <p:attrName>style.color</p:attrName>
                                        </p:attrNameLst>
                                      </p:cBhvr>
                                      <p:to>
                                        <a:srgbClr val="FF0000"/>
                                      </p:to>
                                    </p:animClr>
                                  </p:childTnLst>
                                </p:cTn>
                              </p:par>
                              <p:par>
                                <p:cTn id="425" presetID="3" presetClass="emph" presetSubtype="2" fill="hold" grpId="1" nodeType="withEffect">
                                  <p:stCondLst>
                                    <p:cond delay="0"/>
                                  </p:stCondLst>
                                  <p:childTnLst>
                                    <p:animClr clrSpc="rgb" dir="cw">
                                      <p:cBhvr override="childStyle">
                                        <p:cTn id="426" dur="1500" fill="hold"/>
                                        <p:tgtEl>
                                          <p:spTgt spid="78"/>
                                        </p:tgtEl>
                                        <p:attrNameLst>
                                          <p:attrName>style.color</p:attrName>
                                        </p:attrNameLst>
                                      </p:cBhvr>
                                      <p:to>
                                        <a:srgbClr val="FF0000"/>
                                      </p:to>
                                    </p:animClr>
                                  </p:childTnLst>
                                </p:cTn>
                              </p:par>
                              <p:par>
                                <p:cTn id="427" presetID="3" presetClass="emph" presetSubtype="2" fill="hold" grpId="1" nodeType="withEffect">
                                  <p:stCondLst>
                                    <p:cond delay="0"/>
                                  </p:stCondLst>
                                  <p:childTnLst>
                                    <p:animClr clrSpc="rgb" dir="cw">
                                      <p:cBhvr override="childStyle">
                                        <p:cTn id="428" dur="1500" fill="hold"/>
                                        <p:tgtEl>
                                          <p:spTgt spid="85"/>
                                        </p:tgtEl>
                                        <p:attrNameLst>
                                          <p:attrName>style.color</p:attrName>
                                        </p:attrNameLst>
                                      </p:cBhvr>
                                      <p:to>
                                        <a:srgbClr val="FF0000"/>
                                      </p:to>
                                    </p:animClr>
                                  </p:childTnLst>
                                </p:cTn>
                              </p:par>
                              <p:par>
                                <p:cTn id="429" presetID="3" presetClass="emph" presetSubtype="2" fill="hold" grpId="1" nodeType="withEffect">
                                  <p:stCondLst>
                                    <p:cond delay="0"/>
                                  </p:stCondLst>
                                  <p:iterate type="lt">
                                    <p:tmPct val="0"/>
                                  </p:iterate>
                                  <p:childTnLst>
                                    <p:animClr clrSpc="rgb" dir="cw">
                                      <p:cBhvr override="childStyle">
                                        <p:cTn id="430" dur="1500" fill="hold"/>
                                        <p:tgtEl>
                                          <p:spTgt spid="8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6" grpId="0"/>
      <p:bldP spid="16" grpId="1"/>
      <p:bldP spid="17" grpId="0"/>
      <p:bldP spid="18" grpId="0"/>
      <p:bldP spid="22" grpId="0"/>
      <p:bldP spid="23" grpId="0"/>
      <p:bldP spid="24" grpId="0"/>
      <p:bldP spid="25" grpId="0"/>
      <p:bldP spid="26" grpId="0"/>
      <p:bldP spid="27" grpId="0"/>
      <p:bldP spid="28" grpId="0"/>
      <p:bldP spid="29" grpId="0"/>
      <p:bldP spid="33" grpId="0"/>
      <p:bldP spid="34" grpId="0"/>
      <p:bldP spid="34" grpId="1"/>
      <p:bldP spid="35" grpId="0"/>
      <p:bldP spid="36" grpId="0"/>
      <p:bldP spid="37" grpId="0"/>
      <p:bldP spid="38" grpId="0"/>
      <p:bldP spid="38" grpId="1"/>
      <p:bldP spid="39" grpId="0"/>
      <p:bldP spid="40" grpId="0"/>
      <p:bldP spid="47" grpId="0"/>
      <p:bldP spid="48" grpId="0"/>
      <p:bldP spid="49" grpId="0"/>
      <p:bldP spid="50" grpId="0"/>
      <p:bldP spid="50" grpId="1"/>
      <p:bldP spid="51" grpId="0"/>
      <p:bldP spid="52" grpId="0"/>
      <p:bldP spid="53" grpId="0"/>
      <p:bldP spid="54" grpId="0"/>
      <p:bldP spid="55" grpId="0"/>
      <p:bldP spid="56" grpId="0"/>
      <p:bldP spid="57" grpId="0"/>
      <p:bldP spid="58" grpId="0"/>
      <p:bldP spid="59" grpId="0"/>
      <p:bldP spid="60" grpId="0"/>
      <p:bldP spid="64" grpId="0"/>
      <p:bldP spid="65" grpId="0"/>
      <p:bldP spid="65" grpId="1"/>
      <p:bldP spid="66" grpId="0"/>
      <p:bldP spid="67" grpId="0"/>
      <p:bldP spid="68" grpId="0"/>
      <p:bldP spid="69" grpId="0"/>
      <p:bldP spid="70" grpId="0"/>
      <p:bldP spid="74" grpId="0"/>
      <p:bldP spid="75" grpId="0"/>
      <p:bldP spid="76" grpId="0"/>
      <p:bldP spid="77" grpId="0"/>
      <p:bldP spid="78" grpId="0"/>
      <p:bldP spid="78" grpId="1"/>
      <p:bldP spid="79" grpId="0"/>
      <p:bldP spid="80" grpId="0"/>
      <p:bldP spid="84" grpId="0"/>
      <p:bldP spid="85" grpId="0"/>
      <p:bldP spid="85" grpId="1"/>
      <p:bldP spid="89" grpId="0"/>
      <p:bldP spid="89" grpId="1"/>
      <p:bldP spid="90" grpId="0"/>
      <p:bldP spid="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6C17EE0D-D5E0-4045-A2D1-DBEEE2BD95E7}"/>
              </a:ext>
            </a:extLst>
          </p:cNvPr>
          <p:cNvSpPr/>
          <p:nvPr/>
        </p:nvSpPr>
        <p:spPr>
          <a:xfrm>
            <a:off x="919214" y="299557"/>
            <a:ext cx="10711131" cy="1323439"/>
          </a:xfrm>
          <a:prstGeom prst="rect">
            <a:avLst/>
          </a:prstGeom>
        </p:spPr>
        <p:txBody>
          <a:bodyPr wrap="square">
            <a:spAutoFit/>
          </a:bodyPr>
          <a:lstStyle/>
          <a:p>
            <a:pPr algn="just"/>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tháng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năm</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Dùng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phù</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hoàn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thiện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8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AD1D40F7-8AE4-491B-B132-F4A58AAA9C55}"/>
              </a:ext>
            </a:extLst>
          </p:cNvPr>
          <p:cNvGrpSpPr/>
          <p:nvPr/>
        </p:nvGrpSpPr>
        <p:grpSpPr>
          <a:xfrm>
            <a:off x="167545" y="253391"/>
            <a:ext cx="751669" cy="871031"/>
            <a:chOff x="280521" y="477537"/>
            <a:chExt cx="898429" cy="1041095"/>
          </a:xfrm>
        </p:grpSpPr>
        <p:pic>
          <p:nvPicPr>
            <p:cNvPr id="4" name="Picture 3">
              <a:extLst>
                <a:ext uri="{FF2B5EF4-FFF2-40B4-BE49-F238E27FC236}">
                  <a16:creationId xmlns:a16="http://schemas.microsoft.com/office/drawing/2014/main" id="{B79FF253-B742-4358-821B-0C4BD7A24BCA}"/>
                </a:ext>
              </a:extLst>
            </p:cNvPr>
            <p:cNvPicPr>
              <a:picLocks noChangeAspect="1"/>
            </p:cNvPicPr>
            <p:nvPr/>
          </p:nvPicPr>
          <p:blipFill>
            <a:blip r:embed="rId2"/>
            <a:stretch>
              <a:fillRect/>
            </a:stretch>
          </p:blipFill>
          <p:spPr>
            <a:xfrm>
              <a:off x="280521" y="595092"/>
              <a:ext cx="898429" cy="923540"/>
            </a:xfrm>
            <a:prstGeom prst="rect">
              <a:avLst/>
            </a:prstGeom>
          </p:spPr>
        </p:pic>
        <p:sp>
          <p:nvSpPr>
            <p:cNvPr id="5" name="TextBox 4">
              <a:extLst>
                <a:ext uri="{FF2B5EF4-FFF2-40B4-BE49-F238E27FC236}">
                  <a16:creationId xmlns:a16="http://schemas.microsoft.com/office/drawing/2014/main" id="{B3B376D9-A358-4C7D-8DAF-C2FD22B150DA}"/>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3</a:t>
              </a:r>
            </a:p>
          </p:txBody>
        </p:sp>
      </p:grpSp>
      <p:grpSp>
        <p:nvGrpSpPr>
          <p:cNvPr id="41" name="Group 40">
            <a:extLst>
              <a:ext uri="{FF2B5EF4-FFF2-40B4-BE49-F238E27FC236}">
                <a16:creationId xmlns:a16="http://schemas.microsoft.com/office/drawing/2014/main" id="{C3A16B27-A660-4581-9921-180C1029BAF7}"/>
              </a:ext>
            </a:extLst>
          </p:cNvPr>
          <p:cNvGrpSpPr/>
          <p:nvPr/>
        </p:nvGrpSpPr>
        <p:grpSpPr>
          <a:xfrm>
            <a:off x="246053" y="1839923"/>
            <a:ext cx="2599745" cy="4478685"/>
            <a:chOff x="246053" y="1839923"/>
            <a:chExt cx="2599745" cy="4478685"/>
          </a:xfrm>
        </p:grpSpPr>
        <p:sp>
          <p:nvSpPr>
            <p:cNvPr id="33" name="Rectangle 32">
              <a:extLst>
                <a:ext uri="{FF2B5EF4-FFF2-40B4-BE49-F238E27FC236}">
                  <a16:creationId xmlns:a16="http://schemas.microsoft.com/office/drawing/2014/main" id="{1D0C9EA6-9B31-465A-BE69-01068FD4A47B}"/>
                </a:ext>
              </a:extLst>
            </p:cNvPr>
            <p:cNvSpPr/>
            <p:nvPr/>
          </p:nvSpPr>
          <p:spPr>
            <a:xfrm>
              <a:off x="246053"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4C794339-CB3D-4419-A525-23CAF7EB8777}"/>
                </a:ext>
              </a:extLst>
            </p:cNvPr>
            <p:cNvPicPr>
              <a:picLocks noChangeAspect="1"/>
            </p:cNvPicPr>
            <p:nvPr/>
          </p:nvPicPr>
          <p:blipFill>
            <a:blip r:embed="rId3"/>
            <a:srcRect l="1519" t="4583" r="74821" b="76406"/>
            <a:stretch>
              <a:fillRect/>
            </a:stretch>
          </p:blipFill>
          <p:spPr>
            <a:xfrm>
              <a:off x="289886" y="2235412"/>
              <a:ext cx="2512078" cy="2304086"/>
            </a:xfrm>
            <a:prstGeom prst="rect">
              <a:avLst/>
            </a:prstGeom>
            <a:ln>
              <a:noFill/>
            </a:ln>
            <a:effectLst>
              <a:softEdge rad="112500"/>
            </a:effectLst>
          </p:spPr>
        </p:pic>
        <p:sp>
          <p:nvSpPr>
            <p:cNvPr id="37" name="TextBox 36">
              <a:extLst>
                <a:ext uri="{FF2B5EF4-FFF2-40B4-BE49-F238E27FC236}">
                  <a16:creationId xmlns:a16="http://schemas.microsoft.com/office/drawing/2014/main" id="{CCB97EA1-033A-4CE8-AA1F-675440F81BC1}"/>
                </a:ext>
              </a:extLst>
            </p:cNvPr>
            <p:cNvSpPr txBox="1"/>
            <p:nvPr/>
          </p:nvSpPr>
          <p:spPr>
            <a:xfrm>
              <a:off x="698139" y="1902417"/>
              <a:ext cx="1695572"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1</a:t>
              </a:r>
            </a:p>
          </p:txBody>
        </p:sp>
      </p:grpSp>
      <p:grpSp>
        <p:nvGrpSpPr>
          <p:cNvPr id="42" name="Group 41">
            <a:extLst>
              <a:ext uri="{FF2B5EF4-FFF2-40B4-BE49-F238E27FC236}">
                <a16:creationId xmlns:a16="http://schemas.microsoft.com/office/drawing/2014/main" id="{AA7D8AE5-0C71-4FE9-8876-9638E4C4F0C5}"/>
              </a:ext>
            </a:extLst>
          </p:cNvPr>
          <p:cNvGrpSpPr/>
          <p:nvPr/>
        </p:nvGrpSpPr>
        <p:grpSpPr>
          <a:xfrm>
            <a:off x="3204491" y="1839923"/>
            <a:ext cx="2599745" cy="4478685"/>
            <a:chOff x="3204491" y="1839923"/>
            <a:chExt cx="2599745" cy="4478685"/>
          </a:xfrm>
        </p:grpSpPr>
        <p:sp>
          <p:nvSpPr>
            <p:cNvPr id="34" name="Rectangle 33">
              <a:extLst>
                <a:ext uri="{FF2B5EF4-FFF2-40B4-BE49-F238E27FC236}">
                  <a16:creationId xmlns:a16="http://schemas.microsoft.com/office/drawing/2014/main" id="{C49D2A1D-8903-47DB-BEAB-1013348A5FA3}"/>
                </a:ext>
              </a:extLst>
            </p:cNvPr>
            <p:cNvSpPr/>
            <p:nvPr/>
          </p:nvSpPr>
          <p:spPr>
            <a:xfrm>
              <a:off x="3204491"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C110349-9C60-426F-A898-C233DDF171D2}"/>
                </a:ext>
              </a:extLst>
            </p:cNvPr>
            <p:cNvPicPr>
              <a:picLocks noChangeAspect="1"/>
            </p:cNvPicPr>
            <p:nvPr/>
          </p:nvPicPr>
          <p:blipFill>
            <a:blip r:embed="rId3"/>
            <a:srcRect l="26010" t="4583" r="50330" b="76406"/>
            <a:stretch>
              <a:fillRect/>
            </a:stretch>
          </p:blipFill>
          <p:spPr>
            <a:xfrm>
              <a:off x="3248324" y="2373330"/>
              <a:ext cx="2512078" cy="2166168"/>
            </a:xfrm>
            <a:prstGeom prst="rect">
              <a:avLst/>
            </a:prstGeom>
            <a:ln>
              <a:noFill/>
            </a:ln>
            <a:effectLst>
              <a:softEdge rad="112500"/>
            </a:effectLst>
          </p:spPr>
        </p:pic>
        <p:sp>
          <p:nvSpPr>
            <p:cNvPr id="38" name="TextBox 37">
              <a:extLst>
                <a:ext uri="{FF2B5EF4-FFF2-40B4-BE49-F238E27FC236}">
                  <a16:creationId xmlns:a16="http://schemas.microsoft.com/office/drawing/2014/main" id="{C5D168E7-B81B-4CBC-B4C2-0440004E8018}"/>
                </a:ext>
              </a:extLst>
            </p:cNvPr>
            <p:cNvSpPr txBox="1"/>
            <p:nvPr/>
          </p:nvSpPr>
          <p:spPr>
            <a:xfrm>
              <a:off x="3543218" y="1912246"/>
              <a:ext cx="192229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2</a:t>
              </a:r>
            </a:p>
          </p:txBody>
        </p:sp>
      </p:grpSp>
      <p:grpSp>
        <p:nvGrpSpPr>
          <p:cNvPr id="43" name="Group 42">
            <a:extLst>
              <a:ext uri="{FF2B5EF4-FFF2-40B4-BE49-F238E27FC236}">
                <a16:creationId xmlns:a16="http://schemas.microsoft.com/office/drawing/2014/main" id="{A8C4CF85-E558-438E-A335-CCA1979A1584}"/>
              </a:ext>
            </a:extLst>
          </p:cNvPr>
          <p:cNvGrpSpPr/>
          <p:nvPr/>
        </p:nvGrpSpPr>
        <p:grpSpPr>
          <a:xfrm>
            <a:off x="6159481" y="1839923"/>
            <a:ext cx="2599745" cy="4478685"/>
            <a:chOff x="6159481" y="1839923"/>
            <a:chExt cx="2599745" cy="4478685"/>
          </a:xfrm>
        </p:grpSpPr>
        <p:sp>
          <p:nvSpPr>
            <p:cNvPr id="36" name="Rectangle 35">
              <a:extLst>
                <a:ext uri="{FF2B5EF4-FFF2-40B4-BE49-F238E27FC236}">
                  <a16:creationId xmlns:a16="http://schemas.microsoft.com/office/drawing/2014/main" id="{607FCE43-B33B-4809-8ECF-52E7176C9A09}"/>
                </a:ext>
              </a:extLst>
            </p:cNvPr>
            <p:cNvSpPr/>
            <p:nvPr/>
          </p:nvSpPr>
          <p:spPr>
            <a:xfrm>
              <a:off x="6159481"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A386BE8-975C-45C3-A80B-C7F12572D67E}"/>
                </a:ext>
              </a:extLst>
            </p:cNvPr>
            <p:cNvPicPr>
              <a:picLocks noChangeAspect="1"/>
            </p:cNvPicPr>
            <p:nvPr/>
          </p:nvPicPr>
          <p:blipFill>
            <a:blip r:embed="rId3"/>
            <a:srcRect l="50501" t="4583" r="25839" b="76406"/>
            <a:stretch>
              <a:fillRect/>
            </a:stretch>
          </p:blipFill>
          <p:spPr>
            <a:xfrm>
              <a:off x="6203314" y="2235412"/>
              <a:ext cx="2512078" cy="2304086"/>
            </a:xfrm>
            <a:prstGeom prst="rect">
              <a:avLst/>
            </a:prstGeom>
            <a:ln>
              <a:noFill/>
            </a:ln>
            <a:effectLst>
              <a:softEdge rad="112500"/>
            </a:effectLst>
          </p:spPr>
        </p:pic>
        <p:sp>
          <p:nvSpPr>
            <p:cNvPr id="39" name="TextBox 38">
              <a:extLst>
                <a:ext uri="{FF2B5EF4-FFF2-40B4-BE49-F238E27FC236}">
                  <a16:creationId xmlns:a16="http://schemas.microsoft.com/office/drawing/2014/main" id="{F627ECA1-85A4-4578-BE51-BA21C78B0356}"/>
                </a:ext>
              </a:extLst>
            </p:cNvPr>
            <p:cNvSpPr txBox="1"/>
            <p:nvPr/>
          </p:nvSpPr>
          <p:spPr>
            <a:xfrm>
              <a:off x="6563006" y="1922075"/>
              <a:ext cx="1792694" cy="1200329"/>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3</a:t>
              </a:r>
            </a:p>
            <a:p>
              <a:pPr algn="ct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4" name="Group 43">
            <a:extLst>
              <a:ext uri="{FF2B5EF4-FFF2-40B4-BE49-F238E27FC236}">
                <a16:creationId xmlns:a16="http://schemas.microsoft.com/office/drawing/2014/main" id="{085B5CC8-BEC8-492D-97EB-FF93457CD018}"/>
              </a:ext>
            </a:extLst>
          </p:cNvPr>
          <p:cNvGrpSpPr/>
          <p:nvPr/>
        </p:nvGrpSpPr>
        <p:grpSpPr>
          <a:xfrm>
            <a:off x="9117919" y="1839923"/>
            <a:ext cx="2599745" cy="4478685"/>
            <a:chOff x="9117919" y="1839923"/>
            <a:chExt cx="2599745" cy="4478685"/>
          </a:xfrm>
        </p:grpSpPr>
        <p:sp>
          <p:nvSpPr>
            <p:cNvPr id="35" name="Rectangle 34">
              <a:extLst>
                <a:ext uri="{FF2B5EF4-FFF2-40B4-BE49-F238E27FC236}">
                  <a16:creationId xmlns:a16="http://schemas.microsoft.com/office/drawing/2014/main" id="{50108321-EE99-4629-A101-FAFB9D5D9A98}"/>
                </a:ext>
              </a:extLst>
            </p:cNvPr>
            <p:cNvSpPr/>
            <p:nvPr/>
          </p:nvSpPr>
          <p:spPr>
            <a:xfrm>
              <a:off x="9117919"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369D725-386B-4B46-AB78-5162751B31A7}"/>
                </a:ext>
              </a:extLst>
            </p:cNvPr>
            <p:cNvPicPr>
              <a:picLocks noChangeAspect="1"/>
            </p:cNvPicPr>
            <p:nvPr/>
          </p:nvPicPr>
          <p:blipFill>
            <a:blip r:embed="rId3"/>
            <a:srcRect l="74992" t="4583" r="1348" b="76406"/>
            <a:stretch>
              <a:fillRect/>
            </a:stretch>
          </p:blipFill>
          <p:spPr>
            <a:xfrm>
              <a:off x="9161752" y="2235412"/>
              <a:ext cx="2512078" cy="2304086"/>
            </a:xfrm>
            <a:prstGeom prst="rect">
              <a:avLst/>
            </a:prstGeom>
            <a:ln>
              <a:noFill/>
            </a:ln>
            <a:effectLst>
              <a:softEdge rad="112500"/>
            </a:effectLst>
          </p:spPr>
        </p:pic>
        <p:sp>
          <p:nvSpPr>
            <p:cNvPr id="40" name="TextBox 39">
              <a:extLst>
                <a:ext uri="{FF2B5EF4-FFF2-40B4-BE49-F238E27FC236}">
                  <a16:creationId xmlns:a16="http://schemas.microsoft.com/office/drawing/2014/main" id="{8CAB8419-54F1-4223-A9F4-87C7B70E0ECB}"/>
                </a:ext>
              </a:extLst>
            </p:cNvPr>
            <p:cNvSpPr txBox="1"/>
            <p:nvPr/>
          </p:nvSpPr>
          <p:spPr>
            <a:xfrm>
              <a:off x="9510911" y="1931904"/>
              <a:ext cx="1813761"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4</a:t>
              </a:r>
            </a:p>
          </p:txBody>
        </p:sp>
      </p:grpSp>
      <p:sp>
        <p:nvSpPr>
          <p:cNvPr id="45" name="TextBox 44">
            <a:extLst>
              <a:ext uri="{FF2B5EF4-FFF2-40B4-BE49-F238E27FC236}">
                <a16:creationId xmlns:a16="http://schemas.microsoft.com/office/drawing/2014/main" id="{74160F74-CBD3-461E-92D1-83EB8CE0A267}"/>
              </a:ext>
            </a:extLst>
          </p:cNvPr>
          <p:cNvSpPr txBox="1"/>
          <p:nvPr/>
        </p:nvSpPr>
        <p:spPr>
          <a:xfrm>
            <a:off x="412789" y="4539498"/>
            <a:ext cx="2069354" cy="1754326"/>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mẹ</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6" name="TextBox 45">
            <a:extLst>
              <a:ext uri="{FF2B5EF4-FFF2-40B4-BE49-F238E27FC236}">
                <a16:creationId xmlns:a16="http://schemas.microsoft.com/office/drawing/2014/main" id="{27D276AD-018D-4308-A000-17B09BE4DF88}"/>
              </a:ext>
            </a:extLst>
          </p:cNvPr>
          <p:cNvSpPr txBox="1"/>
          <p:nvPr/>
        </p:nvSpPr>
        <p:spPr>
          <a:xfrm>
            <a:off x="3413819" y="4539498"/>
            <a:ext cx="2069354" cy="1200329"/>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7" name="TextBox 46">
            <a:extLst>
              <a:ext uri="{FF2B5EF4-FFF2-40B4-BE49-F238E27FC236}">
                <a16:creationId xmlns:a16="http://schemas.microsoft.com/office/drawing/2014/main" id="{802A26C6-9529-432D-B348-2BBE24C1004E}"/>
              </a:ext>
            </a:extLst>
          </p:cNvPr>
          <p:cNvSpPr txBox="1"/>
          <p:nvPr/>
        </p:nvSpPr>
        <p:spPr>
          <a:xfrm>
            <a:off x="6424676" y="4539498"/>
            <a:ext cx="2069354" cy="1200329"/>
          </a:xfrm>
          <a:prstGeom prst="rect">
            <a:avLst/>
          </a:prstGeom>
          <a:noFill/>
        </p:spPr>
        <p:txBody>
          <a:bodyPr wrap="square" rtlCol="0">
            <a:spAutoFit/>
          </a:bodyPr>
          <a:lstStyle/>
          <a:p>
            <a:pPr algn="ct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Ong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tìm</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8" name="TextBox 47">
            <a:extLst>
              <a:ext uri="{FF2B5EF4-FFF2-40B4-BE49-F238E27FC236}">
                <a16:creationId xmlns:a16="http://schemas.microsoft.com/office/drawing/2014/main" id="{BC309187-9512-4F50-9095-E1A85603A7F3}"/>
              </a:ext>
            </a:extLst>
          </p:cNvPr>
          <p:cNvSpPr txBox="1"/>
          <p:nvPr/>
        </p:nvSpPr>
        <p:spPr>
          <a:xfrm>
            <a:off x="9383114" y="4539497"/>
            <a:ext cx="2069354" cy="1200329"/>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Chim</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líu</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lo.</a:t>
            </a:r>
          </a:p>
        </p:txBody>
      </p:sp>
    </p:spTree>
    <p:extLst>
      <p:ext uri="{BB962C8B-B14F-4D97-AF65-F5344CB8AC3E}">
        <p14:creationId xmlns:p14="http://schemas.microsoft.com/office/powerpoint/2010/main" val="83366369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750"/>
                                        <p:tgtEl>
                                          <p:spTgt spid="2"/>
                                        </p:tgtEl>
                                      </p:cBhvr>
                                    </p:animEffect>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ppt_x"/>
                                          </p:val>
                                        </p:tav>
                                        <p:tav tm="100000">
                                          <p:val>
                                            <p:strVal val="#ppt_x"/>
                                          </p:val>
                                        </p:tav>
                                      </p:tavLst>
                                    </p:anim>
                                    <p:anim calcmode="lin" valueType="num">
                                      <p:cBhvr additive="base">
                                        <p:cTn id="18" dur="500" fill="hold"/>
                                        <p:tgtEl>
                                          <p:spTgt spid="41"/>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ppt_x"/>
                                          </p:val>
                                        </p:tav>
                                        <p:tav tm="100000">
                                          <p:val>
                                            <p:strVal val="#ppt_x"/>
                                          </p:val>
                                        </p:tav>
                                      </p:tavLst>
                                    </p:anim>
                                    <p:anim calcmode="lin" valueType="num">
                                      <p:cBhvr additive="base">
                                        <p:cTn id="23" dur="500" fill="hold"/>
                                        <p:tgtEl>
                                          <p:spTgt spid="42"/>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4"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1000"/>
                                        <p:tgtEl>
                                          <p:spTgt spid="48"/>
                                        </p:tgtEl>
                                      </p:cBhvr>
                                    </p:animEffect>
                                    <p:anim calcmode="lin" valueType="num">
                                      <p:cBhvr>
                                        <p:cTn id="60" dur="1000" fill="hold"/>
                                        <p:tgtEl>
                                          <p:spTgt spid="48"/>
                                        </p:tgtEl>
                                        <p:attrNameLst>
                                          <p:attrName>ppt_x</p:attrName>
                                        </p:attrNameLst>
                                      </p:cBhvr>
                                      <p:tavLst>
                                        <p:tav tm="0">
                                          <p:val>
                                            <p:strVal val="#ppt_x"/>
                                          </p:val>
                                        </p:tav>
                                        <p:tav tm="100000">
                                          <p:val>
                                            <p:strVal val="#ppt_x"/>
                                          </p:val>
                                        </p:tav>
                                      </p:tavLst>
                                    </p:anim>
                                    <p:anim calcmode="lin" valueType="num">
                                      <p:cBhvr>
                                        <p:cTn id="6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6" grpId="0"/>
      <p:bldP spid="47"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2D6F6DD-6C49-4807-95D3-3EC83E4F01C4}"/>
              </a:ext>
            </a:extLst>
          </p:cNvPr>
          <p:cNvGrpSpPr/>
          <p:nvPr/>
        </p:nvGrpSpPr>
        <p:grpSpPr>
          <a:xfrm>
            <a:off x="246053" y="1839923"/>
            <a:ext cx="2599745" cy="4478685"/>
            <a:chOff x="246053" y="1839923"/>
            <a:chExt cx="2599745" cy="4478685"/>
          </a:xfrm>
        </p:grpSpPr>
        <p:grpSp>
          <p:nvGrpSpPr>
            <p:cNvPr id="41" name="Group 40">
              <a:extLst>
                <a:ext uri="{FF2B5EF4-FFF2-40B4-BE49-F238E27FC236}">
                  <a16:creationId xmlns:a16="http://schemas.microsoft.com/office/drawing/2014/main" id="{C3A16B27-A660-4581-9921-180C1029BAF7}"/>
                </a:ext>
              </a:extLst>
            </p:cNvPr>
            <p:cNvGrpSpPr/>
            <p:nvPr/>
          </p:nvGrpSpPr>
          <p:grpSpPr>
            <a:xfrm>
              <a:off x="246053" y="1839923"/>
              <a:ext cx="2599745" cy="4478685"/>
              <a:chOff x="246053" y="1839923"/>
              <a:chExt cx="2599745" cy="4478685"/>
            </a:xfrm>
          </p:grpSpPr>
          <p:sp>
            <p:nvSpPr>
              <p:cNvPr id="33" name="Rectangle 32">
                <a:extLst>
                  <a:ext uri="{FF2B5EF4-FFF2-40B4-BE49-F238E27FC236}">
                    <a16:creationId xmlns:a16="http://schemas.microsoft.com/office/drawing/2014/main" id="{1D0C9EA6-9B31-465A-BE69-01068FD4A47B}"/>
                  </a:ext>
                </a:extLst>
              </p:cNvPr>
              <p:cNvSpPr/>
              <p:nvPr/>
            </p:nvSpPr>
            <p:spPr>
              <a:xfrm>
                <a:off x="246053"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CB97EA1-033A-4CE8-AA1F-675440F81BC1}"/>
                  </a:ext>
                </a:extLst>
              </p:cNvPr>
              <p:cNvSpPr txBox="1"/>
              <p:nvPr/>
            </p:nvSpPr>
            <p:spPr>
              <a:xfrm>
                <a:off x="653923" y="1922883"/>
                <a:ext cx="1784004"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5</a:t>
                </a:r>
              </a:p>
            </p:txBody>
          </p:sp>
        </p:grpSp>
        <p:pic>
          <p:nvPicPr>
            <p:cNvPr id="26" name="Picture 25">
              <a:extLst>
                <a:ext uri="{FF2B5EF4-FFF2-40B4-BE49-F238E27FC236}">
                  <a16:creationId xmlns:a16="http://schemas.microsoft.com/office/drawing/2014/main" id="{FCE701C2-FE00-4ADC-96E2-B08557C9C8BA}"/>
                </a:ext>
              </a:extLst>
            </p:cNvPr>
            <p:cNvPicPr>
              <a:picLocks noChangeAspect="1"/>
            </p:cNvPicPr>
            <p:nvPr/>
          </p:nvPicPr>
          <p:blipFill>
            <a:blip r:embed="rId2"/>
            <a:srcRect l="1594" t="36494" r="74746" b="44958"/>
            <a:stretch>
              <a:fillRect/>
            </a:stretch>
          </p:blipFill>
          <p:spPr>
            <a:xfrm>
              <a:off x="261628" y="2421451"/>
              <a:ext cx="2565887" cy="2286874"/>
            </a:xfrm>
            <a:prstGeom prst="rect">
              <a:avLst/>
            </a:prstGeom>
            <a:ln>
              <a:noFill/>
            </a:ln>
            <a:effectLst>
              <a:softEdge rad="112500"/>
            </a:effectLst>
          </p:spPr>
        </p:pic>
      </p:grpSp>
      <p:grpSp>
        <p:nvGrpSpPr>
          <p:cNvPr id="7" name="Group 6">
            <a:extLst>
              <a:ext uri="{FF2B5EF4-FFF2-40B4-BE49-F238E27FC236}">
                <a16:creationId xmlns:a16="http://schemas.microsoft.com/office/drawing/2014/main" id="{082DCC9D-2B3C-4C2F-90E4-8EFE2310DE96}"/>
              </a:ext>
            </a:extLst>
          </p:cNvPr>
          <p:cNvGrpSpPr/>
          <p:nvPr/>
        </p:nvGrpSpPr>
        <p:grpSpPr>
          <a:xfrm>
            <a:off x="3204491" y="1839923"/>
            <a:ext cx="2599745" cy="4478685"/>
            <a:chOff x="3204491" y="1839923"/>
            <a:chExt cx="2599745" cy="4478685"/>
          </a:xfrm>
        </p:grpSpPr>
        <p:grpSp>
          <p:nvGrpSpPr>
            <p:cNvPr id="42" name="Group 41">
              <a:extLst>
                <a:ext uri="{FF2B5EF4-FFF2-40B4-BE49-F238E27FC236}">
                  <a16:creationId xmlns:a16="http://schemas.microsoft.com/office/drawing/2014/main" id="{AA7D8AE5-0C71-4FE9-8876-9638E4C4F0C5}"/>
                </a:ext>
              </a:extLst>
            </p:cNvPr>
            <p:cNvGrpSpPr/>
            <p:nvPr/>
          </p:nvGrpSpPr>
          <p:grpSpPr>
            <a:xfrm>
              <a:off x="3204491" y="1839923"/>
              <a:ext cx="2599745" cy="4478685"/>
              <a:chOff x="3204491" y="1839923"/>
              <a:chExt cx="2599745" cy="4478685"/>
            </a:xfrm>
          </p:grpSpPr>
          <p:sp>
            <p:nvSpPr>
              <p:cNvPr id="34" name="Rectangle 33">
                <a:extLst>
                  <a:ext uri="{FF2B5EF4-FFF2-40B4-BE49-F238E27FC236}">
                    <a16:creationId xmlns:a16="http://schemas.microsoft.com/office/drawing/2014/main" id="{C49D2A1D-8903-47DB-BEAB-1013348A5FA3}"/>
                  </a:ext>
                </a:extLst>
              </p:cNvPr>
              <p:cNvSpPr/>
              <p:nvPr/>
            </p:nvSpPr>
            <p:spPr>
              <a:xfrm>
                <a:off x="3204491"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5D168E7-B81B-4CBC-B4C2-0440004E8018}"/>
                  </a:ext>
                </a:extLst>
              </p:cNvPr>
              <p:cNvSpPr txBox="1"/>
              <p:nvPr/>
            </p:nvSpPr>
            <p:spPr>
              <a:xfrm>
                <a:off x="3543218" y="1912246"/>
                <a:ext cx="192229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6</a:t>
                </a:r>
              </a:p>
            </p:txBody>
          </p:sp>
        </p:grpSp>
        <p:pic>
          <p:nvPicPr>
            <p:cNvPr id="27" name="Picture 26">
              <a:extLst>
                <a:ext uri="{FF2B5EF4-FFF2-40B4-BE49-F238E27FC236}">
                  <a16:creationId xmlns:a16="http://schemas.microsoft.com/office/drawing/2014/main" id="{259ECE76-563C-4372-9EE8-83BBE9FF5545}"/>
                </a:ext>
              </a:extLst>
            </p:cNvPr>
            <p:cNvPicPr>
              <a:picLocks noChangeAspect="1"/>
            </p:cNvPicPr>
            <p:nvPr/>
          </p:nvPicPr>
          <p:blipFill>
            <a:blip r:embed="rId2"/>
            <a:srcRect l="26085" t="36494" r="50255" b="44958"/>
            <a:stretch>
              <a:fillRect/>
            </a:stretch>
          </p:blipFill>
          <p:spPr>
            <a:xfrm>
              <a:off x="3231040" y="2421451"/>
              <a:ext cx="2565887" cy="2286874"/>
            </a:xfrm>
            <a:prstGeom prst="rect">
              <a:avLst/>
            </a:prstGeom>
            <a:ln>
              <a:noFill/>
            </a:ln>
            <a:effectLst>
              <a:softEdge rad="112500"/>
            </a:effectLst>
          </p:spPr>
        </p:pic>
      </p:grpSp>
      <p:grpSp>
        <p:nvGrpSpPr>
          <p:cNvPr id="8" name="Group 7">
            <a:extLst>
              <a:ext uri="{FF2B5EF4-FFF2-40B4-BE49-F238E27FC236}">
                <a16:creationId xmlns:a16="http://schemas.microsoft.com/office/drawing/2014/main" id="{EFEED57A-1D96-48AA-B19B-3C5507C210B4}"/>
              </a:ext>
            </a:extLst>
          </p:cNvPr>
          <p:cNvGrpSpPr/>
          <p:nvPr/>
        </p:nvGrpSpPr>
        <p:grpSpPr>
          <a:xfrm>
            <a:off x="6124082" y="1839923"/>
            <a:ext cx="2635144" cy="4478685"/>
            <a:chOff x="6124082" y="1839923"/>
            <a:chExt cx="2635144" cy="4478685"/>
          </a:xfrm>
        </p:grpSpPr>
        <p:grpSp>
          <p:nvGrpSpPr>
            <p:cNvPr id="43" name="Group 42">
              <a:extLst>
                <a:ext uri="{FF2B5EF4-FFF2-40B4-BE49-F238E27FC236}">
                  <a16:creationId xmlns:a16="http://schemas.microsoft.com/office/drawing/2014/main" id="{A8C4CF85-E558-438E-A335-CCA1979A1584}"/>
                </a:ext>
              </a:extLst>
            </p:cNvPr>
            <p:cNvGrpSpPr/>
            <p:nvPr/>
          </p:nvGrpSpPr>
          <p:grpSpPr>
            <a:xfrm>
              <a:off x="6159481" y="1839923"/>
              <a:ext cx="2599745" cy="4478685"/>
              <a:chOff x="6159481" y="1839923"/>
              <a:chExt cx="2599745" cy="4478685"/>
            </a:xfrm>
          </p:grpSpPr>
          <p:sp>
            <p:nvSpPr>
              <p:cNvPr id="36" name="Rectangle 35">
                <a:extLst>
                  <a:ext uri="{FF2B5EF4-FFF2-40B4-BE49-F238E27FC236}">
                    <a16:creationId xmlns:a16="http://schemas.microsoft.com/office/drawing/2014/main" id="{607FCE43-B33B-4809-8ECF-52E7176C9A09}"/>
                  </a:ext>
                </a:extLst>
              </p:cNvPr>
              <p:cNvSpPr/>
              <p:nvPr/>
            </p:nvSpPr>
            <p:spPr>
              <a:xfrm>
                <a:off x="6159481"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627ECA1-85A4-4578-BE51-BA21C78B0356}"/>
                  </a:ext>
                </a:extLst>
              </p:cNvPr>
              <p:cNvSpPr txBox="1"/>
              <p:nvPr/>
            </p:nvSpPr>
            <p:spPr>
              <a:xfrm>
                <a:off x="6563006" y="1922075"/>
                <a:ext cx="1792694" cy="1200329"/>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7</a:t>
                </a:r>
              </a:p>
              <a:p>
                <a:pPr algn="ct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40B80F50-96FB-4BFE-B94B-607F9596A705}"/>
                </a:ext>
              </a:extLst>
            </p:cNvPr>
            <p:cNvPicPr>
              <a:picLocks noChangeAspect="1"/>
            </p:cNvPicPr>
            <p:nvPr/>
          </p:nvPicPr>
          <p:blipFill>
            <a:blip r:embed="rId2"/>
            <a:srcRect l="50576" t="36494" r="25764" b="44958"/>
            <a:stretch>
              <a:fillRect/>
            </a:stretch>
          </p:blipFill>
          <p:spPr>
            <a:xfrm>
              <a:off x="6124082" y="2421451"/>
              <a:ext cx="2565887" cy="2286874"/>
            </a:xfrm>
            <a:prstGeom prst="rect">
              <a:avLst/>
            </a:prstGeom>
            <a:ln>
              <a:noFill/>
            </a:ln>
            <a:effectLst>
              <a:softEdge rad="112500"/>
            </a:effectLst>
          </p:spPr>
        </p:pic>
      </p:grpSp>
      <p:grpSp>
        <p:nvGrpSpPr>
          <p:cNvPr id="9" name="Group 8">
            <a:extLst>
              <a:ext uri="{FF2B5EF4-FFF2-40B4-BE49-F238E27FC236}">
                <a16:creationId xmlns:a16="http://schemas.microsoft.com/office/drawing/2014/main" id="{5A3A84BF-DCE3-4286-99A2-9C0014E6CCF8}"/>
              </a:ext>
            </a:extLst>
          </p:cNvPr>
          <p:cNvGrpSpPr/>
          <p:nvPr/>
        </p:nvGrpSpPr>
        <p:grpSpPr>
          <a:xfrm>
            <a:off x="9117919" y="1839923"/>
            <a:ext cx="2599745" cy="4478685"/>
            <a:chOff x="9117919" y="1839923"/>
            <a:chExt cx="2599745" cy="4478685"/>
          </a:xfrm>
        </p:grpSpPr>
        <p:grpSp>
          <p:nvGrpSpPr>
            <p:cNvPr id="44" name="Group 43">
              <a:extLst>
                <a:ext uri="{FF2B5EF4-FFF2-40B4-BE49-F238E27FC236}">
                  <a16:creationId xmlns:a16="http://schemas.microsoft.com/office/drawing/2014/main" id="{085B5CC8-BEC8-492D-97EB-FF93457CD018}"/>
                </a:ext>
              </a:extLst>
            </p:cNvPr>
            <p:cNvGrpSpPr/>
            <p:nvPr/>
          </p:nvGrpSpPr>
          <p:grpSpPr>
            <a:xfrm>
              <a:off x="9117919" y="1839923"/>
              <a:ext cx="2599745" cy="4478685"/>
              <a:chOff x="9117919" y="1839923"/>
              <a:chExt cx="2599745" cy="4478685"/>
            </a:xfrm>
          </p:grpSpPr>
          <p:sp>
            <p:nvSpPr>
              <p:cNvPr id="35" name="Rectangle 34">
                <a:extLst>
                  <a:ext uri="{FF2B5EF4-FFF2-40B4-BE49-F238E27FC236}">
                    <a16:creationId xmlns:a16="http://schemas.microsoft.com/office/drawing/2014/main" id="{50108321-EE99-4629-A101-FAFB9D5D9A98}"/>
                  </a:ext>
                </a:extLst>
              </p:cNvPr>
              <p:cNvSpPr/>
              <p:nvPr/>
            </p:nvSpPr>
            <p:spPr>
              <a:xfrm>
                <a:off x="9117919" y="1839923"/>
                <a:ext cx="2599745" cy="4478685"/>
              </a:xfrm>
              <a:prstGeom prst="rect">
                <a:avLst/>
              </a:prstGeom>
              <a:solidFill>
                <a:schemeClr val="bg1"/>
              </a:solidFill>
              <a:ln w="38100">
                <a:solidFill>
                  <a:srgbClr val="8BD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CAB8419-54F1-4223-A9F4-87C7B70E0ECB}"/>
                  </a:ext>
                </a:extLst>
              </p:cNvPr>
              <p:cNvSpPr txBox="1"/>
              <p:nvPr/>
            </p:nvSpPr>
            <p:spPr>
              <a:xfrm>
                <a:off x="9510911" y="1931904"/>
                <a:ext cx="1813761"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latin typeface="Arial-Rounded" panose="020B0500000000000000" pitchFamily="34" charset="0"/>
                    <a:ea typeface="Arial-Rounded" panose="020B0500000000000000" pitchFamily="34" charset="0"/>
                    <a:cs typeface="Arial-Rounded" panose="020B0500000000000000" pitchFamily="34" charset="0"/>
                  </a:rPr>
                  <a:t> 8</a:t>
                </a:r>
              </a:p>
            </p:txBody>
          </p:sp>
        </p:grpSp>
        <p:pic>
          <p:nvPicPr>
            <p:cNvPr id="49" name="Picture 48">
              <a:extLst>
                <a:ext uri="{FF2B5EF4-FFF2-40B4-BE49-F238E27FC236}">
                  <a16:creationId xmlns:a16="http://schemas.microsoft.com/office/drawing/2014/main" id="{AB71DDD3-C780-4113-AB91-74BCF8C8231A}"/>
                </a:ext>
              </a:extLst>
            </p:cNvPr>
            <p:cNvPicPr>
              <a:picLocks noChangeAspect="1"/>
            </p:cNvPicPr>
            <p:nvPr/>
          </p:nvPicPr>
          <p:blipFill>
            <a:blip r:embed="rId2"/>
            <a:srcRect l="75067" t="36494" r="1273" b="44958"/>
            <a:stretch>
              <a:fillRect/>
            </a:stretch>
          </p:blipFill>
          <p:spPr>
            <a:xfrm>
              <a:off x="9134847" y="2421451"/>
              <a:ext cx="2565887" cy="2286874"/>
            </a:xfrm>
            <a:prstGeom prst="rect">
              <a:avLst/>
            </a:prstGeom>
            <a:ln>
              <a:noFill/>
            </a:ln>
            <a:effectLst>
              <a:softEdge rad="112500"/>
            </a:effectLst>
          </p:spPr>
        </p:pic>
      </p:grpSp>
      <p:sp>
        <p:nvSpPr>
          <p:cNvPr id="2" name="8">
            <a:extLst>
              <a:ext uri="{FF2B5EF4-FFF2-40B4-BE49-F238E27FC236}">
                <a16:creationId xmlns:a16="http://schemas.microsoft.com/office/drawing/2014/main" id="{6C17EE0D-D5E0-4045-A2D1-DBEEE2BD95E7}"/>
              </a:ext>
            </a:extLst>
          </p:cNvPr>
          <p:cNvSpPr/>
          <p:nvPr/>
        </p:nvSpPr>
        <p:spPr>
          <a:xfrm>
            <a:off x="919214" y="299557"/>
            <a:ext cx="10711131" cy="1323439"/>
          </a:xfrm>
          <a:prstGeom prst="rect">
            <a:avLst/>
          </a:prstGeom>
        </p:spPr>
        <p:txBody>
          <a:bodyPr wrap="square">
            <a:spAutoFit/>
          </a:bodyPr>
          <a:lstStyle/>
          <a:p>
            <a:pPr algn="just"/>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tháng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năm</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Dùng</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phù</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hoàn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thiện</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8000" b="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AD1D40F7-8AE4-491B-B132-F4A58AAA9C55}"/>
              </a:ext>
            </a:extLst>
          </p:cNvPr>
          <p:cNvGrpSpPr/>
          <p:nvPr/>
        </p:nvGrpSpPr>
        <p:grpSpPr>
          <a:xfrm>
            <a:off x="167545" y="253391"/>
            <a:ext cx="751669" cy="871031"/>
            <a:chOff x="280521" y="477537"/>
            <a:chExt cx="898429" cy="1041095"/>
          </a:xfrm>
        </p:grpSpPr>
        <p:pic>
          <p:nvPicPr>
            <p:cNvPr id="4" name="Picture 3">
              <a:extLst>
                <a:ext uri="{FF2B5EF4-FFF2-40B4-BE49-F238E27FC236}">
                  <a16:creationId xmlns:a16="http://schemas.microsoft.com/office/drawing/2014/main" id="{B79FF253-B742-4358-821B-0C4BD7A24BCA}"/>
                </a:ext>
              </a:extLst>
            </p:cNvPr>
            <p:cNvPicPr>
              <a:picLocks noChangeAspect="1"/>
            </p:cNvPicPr>
            <p:nvPr/>
          </p:nvPicPr>
          <p:blipFill>
            <a:blip r:embed="rId3"/>
            <a:stretch>
              <a:fillRect/>
            </a:stretch>
          </p:blipFill>
          <p:spPr>
            <a:xfrm>
              <a:off x="280521" y="595092"/>
              <a:ext cx="898429" cy="923540"/>
            </a:xfrm>
            <a:prstGeom prst="rect">
              <a:avLst/>
            </a:prstGeom>
          </p:spPr>
        </p:pic>
        <p:sp>
          <p:nvSpPr>
            <p:cNvPr id="5" name="TextBox 4">
              <a:extLst>
                <a:ext uri="{FF2B5EF4-FFF2-40B4-BE49-F238E27FC236}">
                  <a16:creationId xmlns:a16="http://schemas.microsoft.com/office/drawing/2014/main" id="{B3B376D9-A358-4C7D-8DAF-C2FD22B150DA}"/>
                </a:ext>
              </a:extLst>
            </p:cNvPr>
            <p:cNvSpPr txBox="1"/>
            <p:nvPr/>
          </p:nvSpPr>
          <p:spPr>
            <a:xfrm>
              <a:off x="392973" y="477537"/>
              <a:ext cx="263111" cy="1030031"/>
            </a:xfrm>
            <a:prstGeom prst="rect">
              <a:avLst/>
            </a:prstGeom>
            <a:noFill/>
          </p:spPr>
          <p:txBody>
            <a:bodyPr wrap="square" rtlCol="0">
              <a:spAutoFit/>
            </a:bodyPr>
            <a:lstStyle/>
            <a:p>
              <a:r>
                <a:rPr lang="en-US" sz="5000" dirty="0">
                  <a:solidFill>
                    <a:schemeClr val="bg1"/>
                  </a:solidFill>
                  <a:latin typeface="Arial Rounded MT Bold" panose="020F0704030504030204" pitchFamily="34" charset="0"/>
                </a:rPr>
                <a:t>3</a:t>
              </a:r>
            </a:p>
          </p:txBody>
        </p:sp>
      </p:grpSp>
      <p:sp>
        <p:nvSpPr>
          <p:cNvPr id="45" name="TextBox 44">
            <a:extLst>
              <a:ext uri="{FF2B5EF4-FFF2-40B4-BE49-F238E27FC236}">
                <a16:creationId xmlns:a16="http://schemas.microsoft.com/office/drawing/2014/main" id="{74160F74-CBD3-461E-92D1-83EB8CE0A267}"/>
              </a:ext>
            </a:extLst>
          </p:cNvPr>
          <p:cNvSpPr txBox="1"/>
          <p:nvPr/>
        </p:nvSpPr>
        <p:spPr>
          <a:xfrm>
            <a:off x="329420" y="4539497"/>
            <a:ext cx="2430301" cy="1754326"/>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Cuối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tháng</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TextBox 45">
            <a:extLst>
              <a:ext uri="{FF2B5EF4-FFF2-40B4-BE49-F238E27FC236}">
                <a16:creationId xmlns:a16="http://schemas.microsoft.com/office/drawing/2014/main" id="{27D276AD-018D-4308-A000-17B09BE4DF88}"/>
              </a:ext>
            </a:extLst>
          </p:cNvPr>
          <p:cNvSpPr txBox="1"/>
          <p:nvPr/>
        </p:nvSpPr>
        <p:spPr>
          <a:xfrm>
            <a:off x="3413819" y="4539498"/>
            <a:ext cx="2069354" cy="1200329"/>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7" name="TextBox 46">
            <a:extLst>
              <a:ext uri="{FF2B5EF4-FFF2-40B4-BE49-F238E27FC236}">
                <a16:creationId xmlns:a16="http://schemas.microsoft.com/office/drawing/2014/main" id="{802A26C6-9529-432D-B348-2BBE24C1004E}"/>
              </a:ext>
            </a:extLst>
          </p:cNvPr>
          <p:cNvSpPr txBox="1"/>
          <p:nvPr/>
        </p:nvSpPr>
        <p:spPr>
          <a:xfrm>
            <a:off x="6222050" y="4539497"/>
            <a:ext cx="2369949" cy="1200329"/>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ô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TextBox 47">
            <a:extLst>
              <a:ext uri="{FF2B5EF4-FFF2-40B4-BE49-F238E27FC236}">
                <a16:creationId xmlns:a16="http://schemas.microsoft.com/office/drawing/2014/main" id="{BC309187-9512-4F50-9095-E1A85603A7F3}"/>
              </a:ext>
            </a:extLst>
          </p:cNvPr>
          <p:cNvSpPr txBox="1"/>
          <p:nvPr/>
        </p:nvSpPr>
        <p:spPr>
          <a:xfrm>
            <a:off x="9383114" y="4539497"/>
            <a:ext cx="2069354" cy="1754326"/>
          </a:xfrm>
          <a:prstGeom prst="rect">
            <a:avLst/>
          </a:prstGeom>
          <a:noFill/>
        </p:spPr>
        <p:txBody>
          <a:bodyPr wrap="square" rtlCol="0">
            <a:spAutoFit/>
          </a:bodyPr>
          <a:lstStyle/>
          <a:p>
            <a:pPr algn="ct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Tôi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chuẩn</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 (…) </a:t>
            </a:r>
            <a:r>
              <a:rPr lang="en-US" sz="3600" dirty="0" err="1">
                <a:solidFill>
                  <a:srgbClr val="009AD0"/>
                </a:solidFill>
                <a:latin typeface="Arial-Rounded" panose="020B0500000000000000" pitchFamily="34" charset="0"/>
                <a:ea typeface="Arial-Rounded" panose="020B0500000000000000" pitchFamily="34" charset="0"/>
                <a:cs typeface="Arial-Rounded" panose="020B0500000000000000" pitchFamily="34" charset="0"/>
              </a:rPr>
              <a:t>mới</a:t>
            </a:r>
            <a:r>
              <a:rPr lang="en-US" sz="3600" dirty="0">
                <a:solidFill>
                  <a:srgbClr val="009AD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9620228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par>
                          <p:cTn id="10" fill="hold">
                            <p:stCondLst>
                              <p:cond delay="125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750"/>
                                        <p:tgtEl>
                                          <p:spTgt spid="2"/>
                                        </p:tgtEl>
                                      </p:cBhvr>
                                    </p:animEffect>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000"/>
                                        <p:tgtEl>
                                          <p:spTgt spid="46"/>
                                        </p:tgtEl>
                                      </p:cBhvr>
                                    </p:animEffect>
                                    <p:anim calcmode="lin" valueType="num">
                                      <p:cBhvr>
                                        <p:cTn id="46" dur="1000" fill="hold"/>
                                        <p:tgtEl>
                                          <p:spTgt spid="46"/>
                                        </p:tgtEl>
                                        <p:attrNameLst>
                                          <p:attrName>ppt_x</p:attrName>
                                        </p:attrNameLst>
                                      </p:cBhvr>
                                      <p:tavLst>
                                        <p:tav tm="0">
                                          <p:val>
                                            <p:strVal val="#ppt_x"/>
                                          </p:val>
                                        </p:tav>
                                        <p:tav tm="100000">
                                          <p:val>
                                            <p:strVal val="#ppt_x"/>
                                          </p:val>
                                        </p:tav>
                                      </p:tavLst>
                                    </p:anim>
                                    <p:anim calcmode="lin" valueType="num">
                                      <p:cBhvr>
                                        <p:cTn id="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000"/>
                                        <p:tgtEl>
                                          <p:spTgt spid="47"/>
                                        </p:tgtEl>
                                      </p:cBhvr>
                                    </p:animEffect>
                                    <p:anim calcmode="lin" valueType="num">
                                      <p:cBhvr>
                                        <p:cTn id="53" dur="1000" fill="hold"/>
                                        <p:tgtEl>
                                          <p:spTgt spid="47"/>
                                        </p:tgtEl>
                                        <p:attrNameLst>
                                          <p:attrName>ppt_x</p:attrName>
                                        </p:attrNameLst>
                                      </p:cBhvr>
                                      <p:tavLst>
                                        <p:tav tm="0">
                                          <p:val>
                                            <p:strVal val="#ppt_x"/>
                                          </p:val>
                                        </p:tav>
                                        <p:tav tm="100000">
                                          <p:val>
                                            <p:strVal val="#ppt_x"/>
                                          </p:val>
                                        </p:tav>
                                      </p:tavLst>
                                    </p:anim>
                                    <p:anim calcmode="lin" valueType="num">
                                      <p:cBhvr>
                                        <p:cTn id="5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1000"/>
                                        <p:tgtEl>
                                          <p:spTgt spid="48"/>
                                        </p:tgtEl>
                                      </p:cBhvr>
                                    </p:animEffect>
                                    <p:anim calcmode="lin" valueType="num">
                                      <p:cBhvr>
                                        <p:cTn id="60" dur="1000" fill="hold"/>
                                        <p:tgtEl>
                                          <p:spTgt spid="48"/>
                                        </p:tgtEl>
                                        <p:attrNameLst>
                                          <p:attrName>ppt_x</p:attrName>
                                        </p:attrNameLst>
                                      </p:cBhvr>
                                      <p:tavLst>
                                        <p:tav tm="0">
                                          <p:val>
                                            <p:strVal val="#ppt_x"/>
                                          </p:val>
                                        </p:tav>
                                        <p:tav tm="100000">
                                          <p:val>
                                            <p:strVal val="#ppt_x"/>
                                          </p:val>
                                        </p:tav>
                                      </p:tavLst>
                                    </p:anim>
                                    <p:anim calcmode="lin" valueType="num">
                                      <p:cBhvr>
                                        <p:cTn id="6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p:bldP spid="46" grpId="0"/>
      <p:bldP spid="47" grpId="0"/>
      <p:bldP spid="4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879</TotalTime>
  <Words>610</Words>
  <Application>Microsoft Office PowerPoint</Application>
  <PresentationFormat>Widescreen</PresentationFormat>
  <Paragraphs>125</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 Rounded MT Bold</vt:lpstr>
      <vt:lpstr>Calibri</vt:lpstr>
      <vt:lpstr>#9Slide01 Noi dung ngan</vt:lpstr>
      <vt:lpstr>Arial</vt:lpstr>
      <vt:lpstr>.VnArial</vt:lpstr>
      <vt:lpstr>Arial-Rounded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556</cp:revision>
  <dcterms:created xsi:type="dcterms:W3CDTF">2021-08-21T07:02:17Z</dcterms:created>
  <dcterms:modified xsi:type="dcterms:W3CDTF">2023-07-21T02:26:06Z</dcterms:modified>
  <cp:category>9Slide.vn</cp:category>
</cp:coreProperties>
</file>