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6" r:id="rId3"/>
    <p:sldId id="257" r:id="rId4"/>
    <p:sldId id="304" r:id="rId5"/>
    <p:sldId id="258" r:id="rId6"/>
    <p:sldId id="305" r:id="rId7"/>
    <p:sldId id="302" r:id="rId8"/>
    <p:sldId id="303" r:id="rId9"/>
    <p:sldId id="306" r:id="rId10"/>
    <p:sldId id="307"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D97"/>
    <a:srgbClr val="B9DEFF"/>
    <a:srgbClr val="70BBFF"/>
    <a:srgbClr val="B9EDFF"/>
    <a:srgbClr val="4FC1E9"/>
    <a:srgbClr val="256EED"/>
    <a:srgbClr val="FCE4A4"/>
    <a:srgbClr val="FEE1AC"/>
    <a:srgbClr val="FFBD45"/>
    <a:srgbClr val="46A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p:cViewPr varScale="1">
        <p:scale>
          <a:sx n="84" d="100"/>
          <a:sy n="84" d="100"/>
        </p:scale>
        <p:origin x="67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0BBFF"/>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1A76F5ED-1790-441C-A68F-E1E179CF39B0}"/>
              </a:ext>
            </a:extLst>
          </p:cNvPr>
          <p:cNvSpPr/>
          <p:nvPr/>
        </p:nvSpPr>
        <p:spPr>
          <a:xfrm>
            <a:off x="3424088" y="254614"/>
            <a:ext cx="1576880" cy="1456192"/>
          </a:xfrm>
          <a:custGeom>
            <a:avLst/>
            <a:gdLst>
              <a:gd name="connsiteX0" fmla="*/ 1574254 w 1576880"/>
              <a:gd name="connsiteY0" fmla="*/ 1072277 h 1456192"/>
              <a:gd name="connsiteX1" fmla="*/ 1570141 w 1576880"/>
              <a:gd name="connsiteY1" fmla="*/ 1047598 h 1456192"/>
              <a:gd name="connsiteX2" fmla="*/ 1467314 w 1576880"/>
              <a:gd name="connsiteY2" fmla="*/ 981789 h 1456192"/>
              <a:gd name="connsiteX3" fmla="*/ 1475540 w 1576880"/>
              <a:gd name="connsiteY3" fmla="*/ 977676 h 1456192"/>
              <a:gd name="connsiteX4" fmla="*/ 1430296 w 1576880"/>
              <a:gd name="connsiteY4" fmla="*/ 422412 h 1456192"/>
              <a:gd name="connsiteX5" fmla="*/ 1430296 w 1576880"/>
              <a:gd name="connsiteY5" fmla="*/ 410073 h 1456192"/>
              <a:gd name="connsiteX6" fmla="*/ 1430296 w 1576880"/>
              <a:gd name="connsiteY6" fmla="*/ 410073 h 1456192"/>
              <a:gd name="connsiteX7" fmla="*/ 1430296 w 1576880"/>
              <a:gd name="connsiteY7" fmla="*/ 401847 h 1456192"/>
              <a:gd name="connsiteX8" fmla="*/ 1426183 w 1576880"/>
              <a:gd name="connsiteY8" fmla="*/ 389507 h 1456192"/>
              <a:gd name="connsiteX9" fmla="*/ 1422070 w 1576880"/>
              <a:gd name="connsiteY9" fmla="*/ 373055 h 1456192"/>
              <a:gd name="connsiteX10" fmla="*/ 1417957 w 1576880"/>
              <a:gd name="connsiteY10" fmla="*/ 364829 h 1456192"/>
              <a:gd name="connsiteX11" fmla="*/ 1409731 w 1576880"/>
              <a:gd name="connsiteY11" fmla="*/ 352490 h 1456192"/>
              <a:gd name="connsiteX12" fmla="*/ 1401505 w 1576880"/>
              <a:gd name="connsiteY12" fmla="*/ 344264 h 1456192"/>
              <a:gd name="connsiteX13" fmla="*/ 1389166 w 1576880"/>
              <a:gd name="connsiteY13" fmla="*/ 331925 h 1456192"/>
              <a:gd name="connsiteX14" fmla="*/ 1385053 w 1576880"/>
              <a:gd name="connsiteY14" fmla="*/ 327811 h 1456192"/>
              <a:gd name="connsiteX15" fmla="*/ 1372713 w 1576880"/>
              <a:gd name="connsiteY15" fmla="*/ 319585 h 1456192"/>
              <a:gd name="connsiteX16" fmla="*/ 1364487 w 1576880"/>
              <a:gd name="connsiteY16" fmla="*/ 315472 h 1456192"/>
              <a:gd name="connsiteX17" fmla="*/ 1348035 w 1576880"/>
              <a:gd name="connsiteY17" fmla="*/ 311359 h 1456192"/>
              <a:gd name="connsiteX18" fmla="*/ 1339809 w 1576880"/>
              <a:gd name="connsiteY18" fmla="*/ 307246 h 1456192"/>
              <a:gd name="connsiteX19" fmla="*/ 1323356 w 1576880"/>
              <a:gd name="connsiteY19" fmla="*/ 303133 h 1456192"/>
              <a:gd name="connsiteX20" fmla="*/ 1315130 w 1576880"/>
              <a:gd name="connsiteY20" fmla="*/ 303133 h 1456192"/>
              <a:gd name="connsiteX21" fmla="*/ 1286339 w 1576880"/>
              <a:gd name="connsiteY21" fmla="*/ 307246 h 1456192"/>
              <a:gd name="connsiteX22" fmla="*/ 1282226 w 1576880"/>
              <a:gd name="connsiteY22" fmla="*/ 307246 h 1456192"/>
              <a:gd name="connsiteX23" fmla="*/ 1282226 w 1576880"/>
              <a:gd name="connsiteY23" fmla="*/ 307246 h 1456192"/>
              <a:gd name="connsiteX24" fmla="*/ 936728 w 1576880"/>
              <a:gd name="connsiteY24" fmla="*/ 381281 h 1456192"/>
              <a:gd name="connsiteX25" fmla="*/ 916163 w 1576880"/>
              <a:gd name="connsiteY25" fmla="*/ 327811 h 1456192"/>
              <a:gd name="connsiteX26" fmla="*/ 858580 w 1576880"/>
              <a:gd name="connsiteY26" fmla="*/ 60462 h 1456192"/>
              <a:gd name="connsiteX27" fmla="*/ 591230 w 1576880"/>
              <a:gd name="connsiteY27" fmla="*/ 11105 h 1456192"/>
              <a:gd name="connsiteX28" fmla="*/ 562439 w 1576880"/>
              <a:gd name="connsiteY28" fmla="*/ 15218 h 1456192"/>
              <a:gd name="connsiteX29" fmla="*/ 340333 w 1576880"/>
              <a:gd name="connsiteY29" fmla="*/ 171515 h 1456192"/>
              <a:gd name="connsiteX30" fmla="*/ 397916 w 1576880"/>
              <a:gd name="connsiteY30" fmla="*/ 438864 h 1456192"/>
              <a:gd name="connsiteX31" fmla="*/ 402029 w 1576880"/>
              <a:gd name="connsiteY31" fmla="*/ 496447 h 1456192"/>
              <a:gd name="connsiteX32" fmla="*/ 97662 w 1576880"/>
              <a:gd name="connsiteY32" fmla="*/ 562256 h 1456192"/>
              <a:gd name="connsiteX33" fmla="*/ 7175 w 1576880"/>
              <a:gd name="connsiteY33" fmla="*/ 722666 h 1456192"/>
              <a:gd name="connsiteX34" fmla="*/ 15401 w 1576880"/>
              <a:gd name="connsiteY34" fmla="*/ 743231 h 1456192"/>
              <a:gd name="connsiteX35" fmla="*/ 208715 w 1576880"/>
              <a:gd name="connsiteY35" fmla="*/ 1261478 h 1456192"/>
              <a:gd name="connsiteX36" fmla="*/ 212828 w 1576880"/>
              <a:gd name="connsiteY36" fmla="*/ 1261478 h 1456192"/>
              <a:gd name="connsiteX37" fmla="*/ 147019 w 1576880"/>
              <a:gd name="connsiteY37" fmla="*/ 1364304 h 1456192"/>
              <a:gd name="connsiteX38" fmla="*/ 151132 w 1576880"/>
              <a:gd name="connsiteY38" fmla="*/ 1388983 h 1456192"/>
              <a:gd name="connsiteX39" fmla="*/ 253959 w 1576880"/>
              <a:gd name="connsiteY39" fmla="*/ 1454792 h 1456192"/>
              <a:gd name="connsiteX40" fmla="*/ 1512558 w 1576880"/>
              <a:gd name="connsiteY40" fmla="*/ 1179217 h 1456192"/>
              <a:gd name="connsiteX41" fmla="*/ 1574254 w 1576880"/>
              <a:gd name="connsiteY41" fmla="*/ 1072277 h 1456192"/>
              <a:gd name="connsiteX42" fmla="*/ 476064 w 1576880"/>
              <a:gd name="connsiteY42" fmla="*/ 426525 h 1456192"/>
              <a:gd name="connsiteX43" fmla="*/ 467838 w 1576880"/>
              <a:gd name="connsiteY43" fmla="*/ 401847 h 1456192"/>
              <a:gd name="connsiteX44" fmla="*/ 414368 w 1576880"/>
              <a:gd name="connsiteY44" fmla="*/ 200306 h 1456192"/>
              <a:gd name="connsiteX45" fmla="*/ 578891 w 1576880"/>
              <a:gd name="connsiteY45" fmla="*/ 97480 h 1456192"/>
              <a:gd name="connsiteX46" fmla="*/ 607683 w 1576880"/>
              <a:gd name="connsiteY46" fmla="*/ 93367 h 1456192"/>
              <a:gd name="connsiteX47" fmla="*/ 800997 w 1576880"/>
              <a:gd name="connsiteY47" fmla="*/ 118045 h 1456192"/>
              <a:gd name="connsiteX48" fmla="*/ 833901 w 1576880"/>
              <a:gd name="connsiteY48" fmla="*/ 323698 h 1456192"/>
              <a:gd name="connsiteX49" fmla="*/ 833901 w 1576880"/>
              <a:gd name="connsiteY49" fmla="*/ 348377 h 1456192"/>
              <a:gd name="connsiteX50" fmla="*/ 854467 w 1576880"/>
              <a:gd name="connsiteY50" fmla="*/ 401847 h 1456192"/>
              <a:gd name="connsiteX51" fmla="*/ 476064 w 1576880"/>
              <a:gd name="connsiteY51" fmla="*/ 484108 h 1456192"/>
              <a:gd name="connsiteX52" fmla="*/ 476064 w 1576880"/>
              <a:gd name="connsiteY52" fmla="*/ 426525 h 145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76880" h="1456192">
                <a:moveTo>
                  <a:pt x="1574254" y="1072277"/>
                </a:moveTo>
                <a:lnTo>
                  <a:pt x="1570141" y="1047598"/>
                </a:lnTo>
                <a:cubicBezTo>
                  <a:pt x="1561914" y="1002355"/>
                  <a:pt x="1516671" y="973563"/>
                  <a:pt x="1467314" y="981789"/>
                </a:cubicBezTo>
                <a:lnTo>
                  <a:pt x="1475540" y="977676"/>
                </a:lnTo>
                <a:lnTo>
                  <a:pt x="1430296" y="422412"/>
                </a:lnTo>
                <a:cubicBezTo>
                  <a:pt x="1430296" y="418299"/>
                  <a:pt x="1430296" y="414186"/>
                  <a:pt x="1430296" y="410073"/>
                </a:cubicBezTo>
                <a:lnTo>
                  <a:pt x="1430296" y="410073"/>
                </a:lnTo>
                <a:cubicBezTo>
                  <a:pt x="1430296" y="405960"/>
                  <a:pt x="1430296" y="405960"/>
                  <a:pt x="1430296" y="401847"/>
                </a:cubicBezTo>
                <a:cubicBezTo>
                  <a:pt x="1430296" y="397734"/>
                  <a:pt x="1430296" y="393621"/>
                  <a:pt x="1426183" y="389507"/>
                </a:cubicBezTo>
                <a:cubicBezTo>
                  <a:pt x="1426183" y="385394"/>
                  <a:pt x="1422070" y="381281"/>
                  <a:pt x="1422070" y="373055"/>
                </a:cubicBezTo>
                <a:cubicBezTo>
                  <a:pt x="1422070" y="368942"/>
                  <a:pt x="1417957" y="364829"/>
                  <a:pt x="1417957" y="364829"/>
                </a:cubicBezTo>
                <a:cubicBezTo>
                  <a:pt x="1413844" y="360716"/>
                  <a:pt x="1413844" y="356603"/>
                  <a:pt x="1409731" y="352490"/>
                </a:cubicBezTo>
                <a:cubicBezTo>
                  <a:pt x="1405618" y="348377"/>
                  <a:pt x="1405618" y="348377"/>
                  <a:pt x="1401505" y="344264"/>
                </a:cubicBezTo>
                <a:cubicBezTo>
                  <a:pt x="1397392" y="340151"/>
                  <a:pt x="1393279" y="336038"/>
                  <a:pt x="1389166" y="331925"/>
                </a:cubicBezTo>
                <a:cubicBezTo>
                  <a:pt x="1389166" y="336038"/>
                  <a:pt x="1389166" y="331925"/>
                  <a:pt x="1385053" y="327811"/>
                </a:cubicBezTo>
                <a:cubicBezTo>
                  <a:pt x="1380939" y="323698"/>
                  <a:pt x="1376826" y="323698"/>
                  <a:pt x="1372713" y="319585"/>
                </a:cubicBezTo>
                <a:cubicBezTo>
                  <a:pt x="1368600" y="319585"/>
                  <a:pt x="1368600" y="315472"/>
                  <a:pt x="1364487" y="315472"/>
                </a:cubicBezTo>
                <a:cubicBezTo>
                  <a:pt x="1360374" y="311359"/>
                  <a:pt x="1356261" y="311359"/>
                  <a:pt x="1348035" y="311359"/>
                </a:cubicBezTo>
                <a:cubicBezTo>
                  <a:pt x="1343922" y="311359"/>
                  <a:pt x="1339809" y="307246"/>
                  <a:pt x="1339809" y="307246"/>
                </a:cubicBezTo>
                <a:cubicBezTo>
                  <a:pt x="1335696" y="307246"/>
                  <a:pt x="1327470" y="307246"/>
                  <a:pt x="1323356" y="303133"/>
                </a:cubicBezTo>
                <a:cubicBezTo>
                  <a:pt x="1319243" y="303133"/>
                  <a:pt x="1319243" y="303133"/>
                  <a:pt x="1315130" y="303133"/>
                </a:cubicBezTo>
                <a:cubicBezTo>
                  <a:pt x="1306904" y="303133"/>
                  <a:pt x="1298678" y="303133"/>
                  <a:pt x="1286339" y="307246"/>
                </a:cubicBezTo>
                <a:lnTo>
                  <a:pt x="1282226" y="307246"/>
                </a:lnTo>
                <a:lnTo>
                  <a:pt x="1282226" y="307246"/>
                </a:lnTo>
                <a:lnTo>
                  <a:pt x="936728" y="381281"/>
                </a:lnTo>
                <a:lnTo>
                  <a:pt x="916163" y="327811"/>
                </a:lnTo>
                <a:cubicBezTo>
                  <a:pt x="924389" y="282568"/>
                  <a:pt x="940841" y="142723"/>
                  <a:pt x="858580" y="60462"/>
                </a:cubicBezTo>
                <a:cubicBezTo>
                  <a:pt x="800997" y="2879"/>
                  <a:pt x="710509" y="-13573"/>
                  <a:pt x="591230" y="11105"/>
                </a:cubicBezTo>
                <a:lnTo>
                  <a:pt x="562439" y="15218"/>
                </a:lnTo>
                <a:cubicBezTo>
                  <a:pt x="443160" y="39897"/>
                  <a:pt x="365012" y="93367"/>
                  <a:pt x="340333" y="171515"/>
                </a:cubicBezTo>
                <a:cubicBezTo>
                  <a:pt x="299202" y="282568"/>
                  <a:pt x="373238" y="401847"/>
                  <a:pt x="397916" y="438864"/>
                </a:cubicBezTo>
                <a:lnTo>
                  <a:pt x="402029" y="496447"/>
                </a:lnTo>
                <a:lnTo>
                  <a:pt x="97662" y="562256"/>
                </a:lnTo>
                <a:cubicBezTo>
                  <a:pt x="23627" y="578709"/>
                  <a:pt x="-17504" y="652744"/>
                  <a:pt x="7175" y="722666"/>
                </a:cubicBezTo>
                <a:cubicBezTo>
                  <a:pt x="11288" y="730892"/>
                  <a:pt x="11288" y="735005"/>
                  <a:pt x="15401" y="743231"/>
                </a:cubicBezTo>
                <a:lnTo>
                  <a:pt x="208715" y="1261478"/>
                </a:lnTo>
                <a:lnTo>
                  <a:pt x="212828" y="1261478"/>
                </a:lnTo>
                <a:cubicBezTo>
                  <a:pt x="167584" y="1273817"/>
                  <a:pt x="138793" y="1319061"/>
                  <a:pt x="147019" y="1364304"/>
                </a:cubicBezTo>
                <a:lnTo>
                  <a:pt x="151132" y="1388983"/>
                </a:lnTo>
                <a:cubicBezTo>
                  <a:pt x="159358" y="1434227"/>
                  <a:pt x="208715" y="1463018"/>
                  <a:pt x="253959" y="1454792"/>
                </a:cubicBezTo>
                <a:lnTo>
                  <a:pt x="1512558" y="1179217"/>
                </a:lnTo>
                <a:cubicBezTo>
                  <a:pt x="1553688" y="1166877"/>
                  <a:pt x="1586593" y="1121634"/>
                  <a:pt x="1574254" y="1072277"/>
                </a:cubicBezTo>
                <a:close/>
                <a:moveTo>
                  <a:pt x="476064" y="426525"/>
                </a:moveTo>
                <a:cubicBezTo>
                  <a:pt x="476064" y="418299"/>
                  <a:pt x="471951" y="410073"/>
                  <a:pt x="467838" y="401847"/>
                </a:cubicBezTo>
                <a:cubicBezTo>
                  <a:pt x="467838" y="401847"/>
                  <a:pt x="381464" y="286681"/>
                  <a:pt x="414368" y="200306"/>
                </a:cubicBezTo>
                <a:cubicBezTo>
                  <a:pt x="430821" y="150950"/>
                  <a:pt x="488404" y="113932"/>
                  <a:pt x="578891" y="97480"/>
                </a:cubicBezTo>
                <a:lnTo>
                  <a:pt x="607683" y="93367"/>
                </a:lnTo>
                <a:cubicBezTo>
                  <a:pt x="698170" y="72801"/>
                  <a:pt x="763979" y="81027"/>
                  <a:pt x="800997" y="118045"/>
                </a:cubicBezTo>
                <a:cubicBezTo>
                  <a:pt x="854467" y="171515"/>
                  <a:pt x="842127" y="282568"/>
                  <a:pt x="833901" y="323698"/>
                </a:cubicBezTo>
                <a:cubicBezTo>
                  <a:pt x="833901" y="331925"/>
                  <a:pt x="833901" y="340151"/>
                  <a:pt x="833901" y="348377"/>
                </a:cubicBezTo>
                <a:lnTo>
                  <a:pt x="854467" y="401847"/>
                </a:lnTo>
                <a:lnTo>
                  <a:pt x="476064" y="484108"/>
                </a:lnTo>
                <a:lnTo>
                  <a:pt x="476064" y="426525"/>
                </a:lnTo>
                <a:close/>
              </a:path>
            </a:pathLst>
          </a:custGeom>
          <a:solidFill>
            <a:srgbClr val="46A3FF"/>
          </a:solidFill>
          <a:ln w="41131" cap="flat">
            <a:noFill/>
            <a:prstDash val="solid"/>
            <a:miter/>
          </a:ln>
        </p:spPr>
        <p:txBody>
          <a:bodyPr rtlCol="0" anchor="ctr"/>
          <a:lstStyle/>
          <a:p>
            <a:endParaRPr lang="en-US"/>
          </a:p>
        </p:txBody>
      </p:sp>
      <p:pic>
        <p:nvPicPr>
          <p:cNvPr id="3" name="Graphic 2">
            <a:extLst>
              <a:ext uri="{FF2B5EF4-FFF2-40B4-BE49-F238E27FC236}">
                <a16:creationId xmlns:a16="http://schemas.microsoft.com/office/drawing/2014/main" id="{1CB4C08B-44A3-4D22-84DD-F31BFFB121B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6081" y="-51707"/>
            <a:ext cx="3081338" cy="2016876"/>
          </a:xfrm>
          <a:prstGeom prst="rect">
            <a:avLst/>
          </a:prstGeom>
        </p:spPr>
      </p:pic>
      <p:pic>
        <p:nvPicPr>
          <p:cNvPr id="5" name="Graphic 4">
            <a:extLst>
              <a:ext uri="{FF2B5EF4-FFF2-40B4-BE49-F238E27FC236}">
                <a16:creationId xmlns:a16="http://schemas.microsoft.com/office/drawing/2014/main" id="{16517A59-871B-4732-8924-9F2063A6A76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057400" y="1027487"/>
            <a:ext cx="8436549" cy="5199443"/>
          </a:xfrm>
          <a:prstGeom prst="rect">
            <a:avLst/>
          </a:prstGeom>
        </p:spPr>
      </p:pic>
      <p:sp>
        <p:nvSpPr>
          <p:cNvPr id="25" name="Freeform: Shape 24">
            <a:extLst>
              <a:ext uri="{FF2B5EF4-FFF2-40B4-BE49-F238E27FC236}">
                <a16:creationId xmlns:a16="http://schemas.microsoft.com/office/drawing/2014/main" id="{4585FDB7-8EB3-4613-AE26-4C52EF1666D2}"/>
              </a:ext>
            </a:extLst>
          </p:cNvPr>
          <p:cNvSpPr/>
          <p:nvPr/>
        </p:nvSpPr>
        <p:spPr>
          <a:xfrm>
            <a:off x="11107361" y="2448462"/>
            <a:ext cx="1143909" cy="1437427"/>
          </a:xfrm>
          <a:custGeom>
            <a:avLst/>
            <a:gdLst>
              <a:gd name="connsiteX0" fmla="*/ 1469051 w 1469393"/>
              <a:gd name="connsiteY0" fmla="*/ 1672113 h 1846427"/>
              <a:gd name="connsiteX1" fmla="*/ 1135803 w 1469393"/>
              <a:gd name="connsiteY1" fmla="*/ 1781460 h 1846427"/>
              <a:gd name="connsiteX2" fmla="*/ 896281 w 1469393"/>
              <a:gd name="connsiteY2" fmla="*/ 1517205 h 1846427"/>
              <a:gd name="connsiteX3" fmla="*/ 677587 w 1469393"/>
              <a:gd name="connsiteY3" fmla="*/ 1462531 h 1846427"/>
              <a:gd name="connsiteX4" fmla="*/ 313097 w 1469393"/>
              <a:gd name="connsiteY4" fmla="*/ 1580991 h 1846427"/>
              <a:gd name="connsiteX5" fmla="*/ 94403 w 1469393"/>
              <a:gd name="connsiteY5" fmla="*/ 1353184 h 1846427"/>
              <a:gd name="connsiteX6" fmla="*/ 302683 w 1469393"/>
              <a:gd name="connsiteY6" fmla="*/ 1070704 h 1846427"/>
              <a:gd name="connsiteX7" fmla="*/ 292269 w 1469393"/>
              <a:gd name="connsiteY7" fmla="*/ 879347 h 1846427"/>
              <a:gd name="connsiteX8" fmla="*/ 42333 w 1469393"/>
              <a:gd name="connsiteY8" fmla="*/ 605979 h 1846427"/>
              <a:gd name="connsiteX9" fmla="*/ 240199 w 1469393"/>
              <a:gd name="connsiteY9" fmla="*/ 341724 h 1846427"/>
              <a:gd name="connsiteX10" fmla="*/ 615103 w 1469393"/>
              <a:gd name="connsiteY10" fmla="*/ 432846 h 1846427"/>
              <a:gd name="connsiteX11" fmla="*/ 823383 w 1469393"/>
              <a:gd name="connsiteY11" fmla="*/ 359948 h 1846427"/>
              <a:gd name="connsiteX12" fmla="*/ 1031663 w 1469393"/>
              <a:gd name="connsiteY12" fmla="*/ 77469 h 1846427"/>
              <a:gd name="connsiteX13" fmla="*/ 1375325 w 1469393"/>
              <a:gd name="connsiteY13" fmla="*/ 159479 h 18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9393" h="1846427">
                <a:moveTo>
                  <a:pt x="1469051" y="1672113"/>
                </a:moveTo>
                <a:cubicBezTo>
                  <a:pt x="1479465" y="1836134"/>
                  <a:pt x="1250357" y="1909032"/>
                  <a:pt x="1135803" y="1781460"/>
                </a:cubicBezTo>
                <a:lnTo>
                  <a:pt x="896281" y="1517205"/>
                </a:lnTo>
                <a:cubicBezTo>
                  <a:pt x="844211" y="1462531"/>
                  <a:pt x="760899" y="1444307"/>
                  <a:pt x="677587" y="1462531"/>
                </a:cubicBezTo>
                <a:lnTo>
                  <a:pt x="313097" y="1580991"/>
                </a:lnTo>
                <a:cubicBezTo>
                  <a:pt x="146473" y="1653889"/>
                  <a:pt x="-9737" y="1480756"/>
                  <a:pt x="94403" y="1353184"/>
                </a:cubicBezTo>
                <a:lnTo>
                  <a:pt x="302683" y="1070704"/>
                </a:lnTo>
                <a:cubicBezTo>
                  <a:pt x="344339" y="1006919"/>
                  <a:pt x="344339" y="934020"/>
                  <a:pt x="292269" y="879347"/>
                </a:cubicBezTo>
                <a:lnTo>
                  <a:pt x="42333" y="605979"/>
                </a:lnTo>
                <a:cubicBezTo>
                  <a:pt x="-72221" y="487520"/>
                  <a:pt x="63161" y="305275"/>
                  <a:pt x="240199" y="341724"/>
                </a:cubicBezTo>
                <a:lnTo>
                  <a:pt x="615103" y="432846"/>
                </a:lnTo>
                <a:cubicBezTo>
                  <a:pt x="698415" y="451071"/>
                  <a:pt x="781727" y="423734"/>
                  <a:pt x="823383" y="359948"/>
                </a:cubicBezTo>
                <a:lnTo>
                  <a:pt x="1031663" y="77469"/>
                </a:lnTo>
                <a:cubicBezTo>
                  <a:pt x="1135803" y="-59215"/>
                  <a:pt x="1364911" y="-4542"/>
                  <a:pt x="1375325" y="159479"/>
                </a:cubicBezTo>
              </a:path>
            </a:pathLst>
          </a:custGeom>
          <a:solidFill>
            <a:srgbClr val="45A3FF"/>
          </a:solidFill>
          <a:ln w="10414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C2B26BA-B816-4B28-9DAF-C2EABDC1E460}"/>
              </a:ext>
            </a:extLst>
          </p:cNvPr>
          <p:cNvSpPr/>
          <p:nvPr/>
        </p:nvSpPr>
        <p:spPr>
          <a:xfrm>
            <a:off x="11015799" y="2306254"/>
            <a:ext cx="1224714" cy="1437427"/>
          </a:xfrm>
          <a:custGeom>
            <a:avLst/>
            <a:gdLst>
              <a:gd name="connsiteX0" fmla="*/ 1573191 w 1573190"/>
              <a:gd name="connsiteY0" fmla="*/ 1170939 h 1846427"/>
              <a:gd name="connsiteX1" fmla="*/ 1448223 w 1573190"/>
              <a:gd name="connsiteY1" fmla="*/ 1334960 h 1846427"/>
              <a:gd name="connsiteX2" fmla="*/ 1469051 w 1573190"/>
              <a:gd name="connsiteY2" fmla="*/ 1672113 h 1846427"/>
              <a:gd name="connsiteX3" fmla="*/ 1135803 w 1573190"/>
              <a:gd name="connsiteY3" fmla="*/ 1781460 h 1846427"/>
              <a:gd name="connsiteX4" fmla="*/ 896281 w 1573190"/>
              <a:gd name="connsiteY4" fmla="*/ 1517205 h 1846427"/>
              <a:gd name="connsiteX5" fmla="*/ 677587 w 1573190"/>
              <a:gd name="connsiteY5" fmla="*/ 1462531 h 1846427"/>
              <a:gd name="connsiteX6" fmla="*/ 313097 w 1573190"/>
              <a:gd name="connsiteY6" fmla="*/ 1599215 h 1846427"/>
              <a:gd name="connsiteX7" fmla="*/ 83989 w 1573190"/>
              <a:gd name="connsiteY7" fmla="*/ 1353184 h 1846427"/>
              <a:gd name="connsiteX8" fmla="*/ 292269 w 1573190"/>
              <a:gd name="connsiteY8" fmla="*/ 1070704 h 1846427"/>
              <a:gd name="connsiteX9" fmla="*/ 281855 w 1573190"/>
              <a:gd name="connsiteY9" fmla="*/ 879347 h 1846427"/>
              <a:gd name="connsiteX10" fmla="*/ 42333 w 1573190"/>
              <a:gd name="connsiteY10" fmla="*/ 605979 h 1846427"/>
              <a:gd name="connsiteX11" fmla="*/ 240199 w 1573190"/>
              <a:gd name="connsiteY11" fmla="*/ 341724 h 1846427"/>
              <a:gd name="connsiteX12" fmla="*/ 615103 w 1573190"/>
              <a:gd name="connsiteY12" fmla="*/ 432846 h 1846427"/>
              <a:gd name="connsiteX13" fmla="*/ 823383 w 1573190"/>
              <a:gd name="connsiteY13" fmla="*/ 359948 h 1846427"/>
              <a:gd name="connsiteX14" fmla="*/ 1031663 w 1573190"/>
              <a:gd name="connsiteY14" fmla="*/ 77469 h 1846427"/>
              <a:gd name="connsiteX15" fmla="*/ 1375325 w 1573190"/>
              <a:gd name="connsiteY15" fmla="*/ 159479 h 1846427"/>
              <a:gd name="connsiteX16" fmla="*/ 1396153 w 1573190"/>
              <a:gd name="connsiteY16" fmla="*/ 496632 h 1846427"/>
              <a:gd name="connsiteX17" fmla="*/ 1531535 w 1573190"/>
              <a:gd name="connsiteY17" fmla="*/ 651541 h 18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3190" h="1846427">
                <a:moveTo>
                  <a:pt x="1573191" y="1170939"/>
                </a:moveTo>
                <a:cubicBezTo>
                  <a:pt x="1500293" y="1198276"/>
                  <a:pt x="1448223" y="1262062"/>
                  <a:pt x="1448223" y="1334960"/>
                </a:cubicBezTo>
                <a:lnTo>
                  <a:pt x="1469051" y="1672113"/>
                </a:lnTo>
                <a:cubicBezTo>
                  <a:pt x="1479465" y="1836134"/>
                  <a:pt x="1250357" y="1909032"/>
                  <a:pt x="1135803" y="1781460"/>
                </a:cubicBezTo>
                <a:lnTo>
                  <a:pt x="896281" y="1517205"/>
                </a:lnTo>
                <a:cubicBezTo>
                  <a:pt x="844211" y="1462531"/>
                  <a:pt x="760899" y="1444307"/>
                  <a:pt x="677587" y="1462531"/>
                </a:cubicBezTo>
                <a:lnTo>
                  <a:pt x="313097" y="1599215"/>
                </a:lnTo>
                <a:cubicBezTo>
                  <a:pt x="146473" y="1653889"/>
                  <a:pt x="-9737" y="1489868"/>
                  <a:pt x="83989" y="1353184"/>
                </a:cubicBezTo>
                <a:lnTo>
                  <a:pt x="292269" y="1070704"/>
                </a:lnTo>
                <a:cubicBezTo>
                  <a:pt x="333925" y="1006919"/>
                  <a:pt x="333925" y="934020"/>
                  <a:pt x="281855" y="879347"/>
                </a:cubicBezTo>
                <a:lnTo>
                  <a:pt x="42333" y="605979"/>
                </a:lnTo>
                <a:cubicBezTo>
                  <a:pt x="-72221" y="478408"/>
                  <a:pt x="63161" y="296163"/>
                  <a:pt x="240199" y="341724"/>
                </a:cubicBezTo>
                <a:lnTo>
                  <a:pt x="615103" y="432846"/>
                </a:lnTo>
                <a:cubicBezTo>
                  <a:pt x="698415" y="451071"/>
                  <a:pt x="781727" y="423734"/>
                  <a:pt x="823383" y="359948"/>
                </a:cubicBezTo>
                <a:lnTo>
                  <a:pt x="1031663" y="77469"/>
                </a:lnTo>
                <a:cubicBezTo>
                  <a:pt x="1135803" y="-59215"/>
                  <a:pt x="1364911" y="-4542"/>
                  <a:pt x="1375325" y="159479"/>
                </a:cubicBezTo>
                <a:lnTo>
                  <a:pt x="1396153" y="496632"/>
                </a:lnTo>
                <a:cubicBezTo>
                  <a:pt x="1396153" y="569530"/>
                  <a:pt x="1458637" y="633316"/>
                  <a:pt x="1531535" y="651541"/>
                </a:cubicBezTo>
              </a:path>
            </a:pathLst>
          </a:custGeom>
          <a:solidFill>
            <a:srgbClr val="FECF0A"/>
          </a:solidFill>
          <a:ln w="10414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17139EA-A71F-4471-A0BF-EBA52C58FFB7}"/>
              </a:ext>
            </a:extLst>
          </p:cNvPr>
          <p:cNvSpPr/>
          <p:nvPr/>
        </p:nvSpPr>
        <p:spPr>
          <a:xfrm>
            <a:off x="3209157" y="175232"/>
            <a:ext cx="41130" cy="41130"/>
          </a:xfrm>
          <a:custGeom>
            <a:avLst/>
            <a:gdLst/>
            <a:ahLst/>
            <a:cxnLst/>
            <a:rect l="l" t="t" r="r" b="b"/>
            <a:pathLst>
              <a:path w="41130" h="41130"/>
            </a:pathLst>
          </a:custGeom>
          <a:noFill/>
          <a:ln w="41131" cap="flat">
            <a:solidFill>
              <a:srgbClr val="CABAA8">
                <a:alpha val="48000"/>
              </a:srgb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90CBC6D-11D8-42A9-AE50-B6A70F66AA1F}"/>
              </a:ext>
            </a:extLst>
          </p:cNvPr>
          <p:cNvSpPr/>
          <p:nvPr/>
        </p:nvSpPr>
        <p:spPr>
          <a:xfrm>
            <a:off x="3209157" y="175232"/>
            <a:ext cx="41130" cy="41130"/>
          </a:xfrm>
          <a:custGeom>
            <a:avLst/>
            <a:gdLst/>
            <a:ahLst/>
            <a:cxnLst/>
            <a:rect l="l" t="t" r="r" b="b"/>
            <a:pathLst>
              <a:path w="41130" h="41130"/>
            </a:pathLst>
          </a:custGeom>
          <a:noFill/>
          <a:ln w="41131" cap="flat">
            <a:solidFill>
              <a:srgbClr val="CABAA8">
                <a:alpha val="48000"/>
              </a:srgbClr>
            </a:solidFill>
            <a:prstDash val="solid"/>
            <a:miter/>
          </a:ln>
        </p:spPr>
        <p:txBody>
          <a:bodyPr rtlCol="0" anchor="ctr"/>
          <a:lstStyle/>
          <a:p>
            <a:endParaRPr lang="en-US"/>
          </a:p>
        </p:txBody>
      </p:sp>
      <p:grpSp>
        <p:nvGrpSpPr>
          <p:cNvPr id="33" name="Graphic 27">
            <a:extLst>
              <a:ext uri="{FF2B5EF4-FFF2-40B4-BE49-F238E27FC236}">
                <a16:creationId xmlns:a16="http://schemas.microsoft.com/office/drawing/2014/main" id="{7CE1DAA2-DE02-439E-9B39-AB641A43FBE6}"/>
              </a:ext>
            </a:extLst>
          </p:cNvPr>
          <p:cNvGrpSpPr/>
          <p:nvPr/>
        </p:nvGrpSpPr>
        <p:grpSpPr>
          <a:xfrm>
            <a:off x="3276017" y="217540"/>
            <a:ext cx="1583880" cy="1411004"/>
            <a:chOff x="5953310" y="3280807"/>
            <a:chExt cx="1583880" cy="1411004"/>
          </a:xfrm>
        </p:grpSpPr>
        <p:sp>
          <p:nvSpPr>
            <p:cNvPr id="34" name="Freeform: Shape 33">
              <a:extLst>
                <a:ext uri="{FF2B5EF4-FFF2-40B4-BE49-F238E27FC236}">
                  <a16:creationId xmlns:a16="http://schemas.microsoft.com/office/drawing/2014/main" id="{6AABAC7C-04ED-4547-A9EA-3DF0F8518A1A}"/>
                </a:ext>
              </a:extLst>
            </p:cNvPr>
            <p:cNvSpPr/>
            <p:nvPr/>
          </p:nvSpPr>
          <p:spPr>
            <a:xfrm>
              <a:off x="6098928" y="4224234"/>
              <a:ext cx="1438261" cy="467577"/>
            </a:xfrm>
            <a:custGeom>
              <a:avLst/>
              <a:gdLst>
                <a:gd name="connsiteX0" fmla="*/ 1371052 w 1438261"/>
                <a:gd name="connsiteY0" fmla="*/ 190602 h 467577"/>
                <a:gd name="connsiteX1" fmla="*/ 108340 w 1438261"/>
                <a:gd name="connsiteY1" fmla="*/ 466177 h 467577"/>
                <a:gd name="connsiteX2" fmla="*/ 5514 w 1438261"/>
                <a:gd name="connsiteY2" fmla="*/ 400368 h 467577"/>
                <a:gd name="connsiteX3" fmla="*/ 1401 w 1438261"/>
                <a:gd name="connsiteY3" fmla="*/ 375690 h 467577"/>
                <a:gd name="connsiteX4" fmla="*/ 67210 w 1438261"/>
                <a:gd name="connsiteY4" fmla="*/ 276976 h 467577"/>
                <a:gd name="connsiteX5" fmla="*/ 1329922 w 1438261"/>
                <a:gd name="connsiteY5" fmla="*/ 1401 h 467577"/>
                <a:gd name="connsiteX6" fmla="*/ 1432748 w 1438261"/>
                <a:gd name="connsiteY6" fmla="*/ 67210 h 467577"/>
                <a:gd name="connsiteX7" fmla="*/ 1436861 w 1438261"/>
                <a:gd name="connsiteY7" fmla="*/ 91888 h 467577"/>
                <a:gd name="connsiteX8" fmla="*/ 1371052 w 1438261"/>
                <a:gd name="connsiteY8" fmla="*/ 190602 h 46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261" h="467577">
                  <a:moveTo>
                    <a:pt x="1371052" y="190602"/>
                  </a:moveTo>
                  <a:lnTo>
                    <a:pt x="108340" y="466177"/>
                  </a:lnTo>
                  <a:cubicBezTo>
                    <a:pt x="63097" y="474403"/>
                    <a:pt x="17853" y="445612"/>
                    <a:pt x="5514" y="400368"/>
                  </a:cubicBezTo>
                  <a:lnTo>
                    <a:pt x="1401" y="375690"/>
                  </a:lnTo>
                  <a:cubicBezTo>
                    <a:pt x="-6826" y="334559"/>
                    <a:pt x="21966" y="289315"/>
                    <a:pt x="67210" y="276976"/>
                  </a:cubicBezTo>
                  <a:lnTo>
                    <a:pt x="1329922" y="1401"/>
                  </a:lnTo>
                  <a:cubicBezTo>
                    <a:pt x="1375165" y="-6826"/>
                    <a:pt x="1420409" y="21966"/>
                    <a:pt x="1432748" y="67210"/>
                  </a:cubicBezTo>
                  <a:lnTo>
                    <a:pt x="1436861" y="91888"/>
                  </a:lnTo>
                  <a:cubicBezTo>
                    <a:pt x="1445088" y="137132"/>
                    <a:pt x="1416296" y="182376"/>
                    <a:pt x="1371052" y="190602"/>
                  </a:cubicBezTo>
                  <a:close/>
                </a:path>
              </a:pathLst>
            </a:custGeom>
            <a:solidFill>
              <a:srgbClr val="CD4948"/>
            </a:solidFill>
            <a:ln w="4113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9202CF8-D36D-409E-9AA9-C3C424F50354}"/>
                </a:ext>
              </a:extLst>
            </p:cNvPr>
            <p:cNvSpPr/>
            <p:nvPr/>
          </p:nvSpPr>
          <p:spPr>
            <a:xfrm>
              <a:off x="5953310" y="3543808"/>
              <a:ext cx="1483766" cy="961514"/>
            </a:xfrm>
            <a:custGeom>
              <a:avLst/>
              <a:gdLst>
                <a:gd name="connsiteX0" fmla="*/ 1438522 w 1483766"/>
                <a:gd name="connsiteY0" fmla="*/ 110110 h 961514"/>
                <a:gd name="connsiteX1" fmla="*/ 1438522 w 1483766"/>
                <a:gd name="connsiteY1" fmla="*/ 110110 h 961514"/>
                <a:gd name="connsiteX2" fmla="*/ 1438522 w 1483766"/>
                <a:gd name="connsiteY2" fmla="*/ 126562 h 961514"/>
                <a:gd name="connsiteX3" fmla="*/ 1483766 w 1483766"/>
                <a:gd name="connsiteY3" fmla="*/ 681826 h 961514"/>
                <a:gd name="connsiteX4" fmla="*/ 208715 w 1483766"/>
                <a:gd name="connsiteY4" fmla="*/ 961515 h 961514"/>
                <a:gd name="connsiteX5" fmla="*/ 15401 w 1483766"/>
                <a:gd name="connsiteY5" fmla="*/ 443269 h 961514"/>
                <a:gd name="connsiteX6" fmla="*/ 7175 w 1483766"/>
                <a:gd name="connsiteY6" fmla="*/ 422703 h 961514"/>
                <a:gd name="connsiteX7" fmla="*/ 97662 w 1483766"/>
                <a:gd name="connsiteY7" fmla="*/ 262294 h 961514"/>
                <a:gd name="connsiteX8" fmla="*/ 1290452 w 1483766"/>
                <a:gd name="connsiteY8" fmla="*/ 3170 h 961514"/>
                <a:gd name="connsiteX9" fmla="*/ 1438522 w 1483766"/>
                <a:gd name="connsiteY9" fmla="*/ 110110 h 96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3766" h="961514">
                  <a:moveTo>
                    <a:pt x="1438522" y="110110"/>
                  </a:moveTo>
                  <a:lnTo>
                    <a:pt x="1438522" y="110110"/>
                  </a:lnTo>
                  <a:cubicBezTo>
                    <a:pt x="1438522" y="114223"/>
                    <a:pt x="1438522" y="122449"/>
                    <a:pt x="1438522" y="126562"/>
                  </a:cubicBezTo>
                  <a:lnTo>
                    <a:pt x="1483766" y="681826"/>
                  </a:lnTo>
                  <a:lnTo>
                    <a:pt x="208715" y="961515"/>
                  </a:lnTo>
                  <a:lnTo>
                    <a:pt x="15401" y="443269"/>
                  </a:lnTo>
                  <a:cubicBezTo>
                    <a:pt x="11288" y="435042"/>
                    <a:pt x="11288" y="430929"/>
                    <a:pt x="7175" y="422703"/>
                  </a:cubicBezTo>
                  <a:cubicBezTo>
                    <a:pt x="-17504" y="352781"/>
                    <a:pt x="23627" y="278746"/>
                    <a:pt x="97662" y="262294"/>
                  </a:cubicBezTo>
                  <a:lnTo>
                    <a:pt x="1290452" y="3170"/>
                  </a:lnTo>
                  <a:cubicBezTo>
                    <a:pt x="1360374" y="-13282"/>
                    <a:pt x="1430296" y="36075"/>
                    <a:pt x="1438522" y="110110"/>
                  </a:cubicBezTo>
                  <a:close/>
                </a:path>
              </a:pathLst>
            </a:custGeom>
            <a:solidFill>
              <a:srgbClr val="F7A9AF"/>
            </a:solidFill>
            <a:ln w="4113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4EAA074-3F9B-44F6-A52D-A99E3F678005}"/>
                </a:ext>
              </a:extLst>
            </p:cNvPr>
            <p:cNvSpPr/>
            <p:nvPr/>
          </p:nvSpPr>
          <p:spPr>
            <a:xfrm>
              <a:off x="5959439" y="3568001"/>
              <a:ext cx="1477637" cy="937321"/>
            </a:xfrm>
            <a:custGeom>
              <a:avLst/>
              <a:gdLst>
                <a:gd name="connsiteX0" fmla="*/ 1432393 w 1477637"/>
                <a:gd name="connsiteY0" fmla="*/ 85917 h 937321"/>
                <a:gd name="connsiteX1" fmla="*/ 1432393 w 1477637"/>
                <a:gd name="connsiteY1" fmla="*/ 85917 h 937321"/>
                <a:gd name="connsiteX2" fmla="*/ 1432393 w 1477637"/>
                <a:gd name="connsiteY2" fmla="*/ 102369 h 937321"/>
                <a:gd name="connsiteX3" fmla="*/ 1477637 w 1477637"/>
                <a:gd name="connsiteY3" fmla="*/ 657633 h 937321"/>
                <a:gd name="connsiteX4" fmla="*/ 202586 w 1477637"/>
                <a:gd name="connsiteY4" fmla="*/ 937322 h 937321"/>
                <a:gd name="connsiteX5" fmla="*/ 9272 w 1477637"/>
                <a:gd name="connsiteY5" fmla="*/ 419076 h 937321"/>
                <a:gd name="connsiteX6" fmla="*/ 1046 w 1477637"/>
                <a:gd name="connsiteY6" fmla="*/ 398510 h 937321"/>
                <a:gd name="connsiteX7" fmla="*/ 95646 w 1477637"/>
                <a:gd name="connsiteY7" fmla="*/ 262779 h 937321"/>
                <a:gd name="connsiteX8" fmla="*/ 1288436 w 1477637"/>
                <a:gd name="connsiteY8" fmla="*/ 3656 h 937321"/>
                <a:gd name="connsiteX9" fmla="*/ 1432393 w 1477637"/>
                <a:gd name="connsiteY9" fmla="*/ 85917 h 93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7637" h="937321">
                  <a:moveTo>
                    <a:pt x="1432393" y="85917"/>
                  </a:moveTo>
                  <a:lnTo>
                    <a:pt x="1432393" y="85917"/>
                  </a:lnTo>
                  <a:cubicBezTo>
                    <a:pt x="1432393" y="90030"/>
                    <a:pt x="1432393" y="98256"/>
                    <a:pt x="1432393" y="102369"/>
                  </a:cubicBezTo>
                  <a:lnTo>
                    <a:pt x="1477637" y="657633"/>
                  </a:lnTo>
                  <a:lnTo>
                    <a:pt x="202586" y="937322"/>
                  </a:lnTo>
                  <a:lnTo>
                    <a:pt x="9272" y="419076"/>
                  </a:lnTo>
                  <a:cubicBezTo>
                    <a:pt x="5159" y="410849"/>
                    <a:pt x="5159" y="406736"/>
                    <a:pt x="1046" y="398510"/>
                  </a:cubicBezTo>
                  <a:cubicBezTo>
                    <a:pt x="-7181" y="336814"/>
                    <a:pt x="33950" y="279231"/>
                    <a:pt x="95646" y="262779"/>
                  </a:cubicBezTo>
                  <a:lnTo>
                    <a:pt x="1288436" y="3656"/>
                  </a:lnTo>
                  <a:cubicBezTo>
                    <a:pt x="1354245" y="-12797"/>
                    <a:pt x="1415941" y="28334"/>
                    <a:pt x="1432393" y="85917"/>
                  </a:cubicBezTo>
                  <a:close/>
                </a:path>
              </a:pathLst>
            </a:custGeom>
            <a:solidFill>
              <a:srgbClr val="F3797C"/>
            </a:solidFill>
            <a:ln w="4113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C3E1E0B-85E5-4CD0-9DE6-F1AA98E6EB93}"/>
                </a:ext>
              </a:extLst>
            </p:cNvPr>
            <p:cNvSpPr/>
            <p:nvPr/>
          </p:nvSpPr>
          <p:spPr>
            <a:xfrm>
              <a:off x="6324227" y="3280807"/>
              <a:ext cx="730333" cy="981845"/>
            </a:xfrm>
            <a:custGeom>
              <a:avLst/>
              <a:gdLst>
                <a:gd name="connsiteX0" fmla="*/ 730334 w 730333"/>
                <a:gd name="connsiteY0" fmla="*/ 842001 h 981845"/>
                <a:gd name="connsiteX1" fmla="*/ 508228 w 730333"/>
                <a:gd name="connsiteY1" fmla="*/ 290850 h 981845"/>
                <a:gd name="connsiteX2" fmla="*/ 232653 w 730333"/>
                <a:gd name="connsiteY2" fmla="*/ 11161 h 981845"/>
                <a:gd name="connsiteX3" fmla="*/ 203861 w 730333"/>
                <a:gd name="connsiteY3" fmla="*/ 15274 h 981845"/>
                <a:gd name="connsiteX4" fmla="*/ 68130 w 730333"/>
                <a:gd name="connsiteY4" fmla="*/ 385450 h 981845"/>
                <a:gd name="connsiteX5" fmla="*/ 96921 w 730333"/>
                <a:gd name="connsiteY5" fmla="*/ 981845 h 98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333" h="981845">
                  <a:moveTo>
                    <a:pt x="730334" y="842001"/>
                  </a:moveTo>
                  <a:lnTo>
                    <a:pt x="508228" y="290850"/>
                  </a:lnTo>
                  <a:cubicBezTo>
                    <a:pt x="508228" y="290850"/>
                    <a:pt x="590490" y="-66987"/>
                    <a:pt x="232653" y="11161"/>
                  </a:cubicBezTo>
                  <a:lnTo>
                    <a:pt x="203861" y="15274"/>
                  </a:lnTo>
                  <a:cubicBezTo>
                    <a:pt x="-153976" y="93423"/>
                    <a:pt x="68130" y="385450"/>
                    <a:pt x="68130" y="385450"/>
                  </a:cubicBezTo>
                  <a:lnTo>
                    <a:pt x="96921" y="981845"/>
                  </a:lnTo>
                </a:path>
              </a:pathLst>
            </a:custGeom>
            <a:noFill/>
            <a:ln w="82261" cap="rnd">
              <a:solidFill>
                <a:srgbClr val="FDFEFC"/>
              </a:solidFill>
              <a:prstDash val="solid"/>
              <a:round/>
            </a:ln>
          </p:spPr>
          <p:txBody>
            <a:bodyPr rtlCol="0" anchor="ctr"/>
            <a:lstStyle/>
            <a:p>
              <a:endParaRPr lang="en-US"/>
            </a:p>
          </p:txBody>
        </p:sp>
        <p:sp>
          <p:nvSpPr>
            <p:cNvPr id="38" name="Freeform: Shape 37">
              <a:extLst>
                <a:ext uri="{FF2B5EF4-FFF2-40B4-BE49-F238E27FC236}">
                  <a16:creationId xmlns:a16="http://schemas.microsoft.com/office/drawing/2014/main" id="{4F0ACB50-19D7-47E8-ACDD-51756F6BD76D}"/>
                </a:ext>
              </a:extLst>
            </p:cNvPr>
            <p:cNvSpPr/>
            <p:nvPr/>
          </p:nvSpPr>
          <p:spPr>
            <a:xfrm>
              <a:off x="6162025" y="3546902"/>
              <a:ext cx="1275051" cy="958421"/>
            </a:xfrm>
            <a:custGeom>
              <a:avLst/>
              <a:gdLst>
                <a:gd name="connsiteX0" fmla="*/ 1229807 w 1275051"/>
                <a:gd name="connsiteY0" fmla="*/ 123469 h 958421"/>
                <a:gd name="connsiteX1" fmla="*/ 1275051 w 1275051"/>
                <a:gd name="connsiteY1" fmla="*/ 678733 h 958421"/>
                <a:gd name="connsiteX2" fmla="*/ 0 w 1275051"/>
                <a:gd name="connsiteY2" fmla="*/ 958421 h 958421"/>
                <a:gd name="connsiteX3" fmla="*/ 1077624 w 1275051"/>
                <a:gd name="connsiteY3" fmla="*/ 4190 h 958421"/>
                <a:gd name="connsiteX4" fmla="*/ 1081737 w 1275051"/>
                <a:gd name="connsiteY4" fmla="*/ 4190 h 958421"/>
                <a:gd name="connsiteX5" fmla="*/ 1229807 w 1275051"/>
                <a:gd name="connsiteY5" fmla="*/ 123469 h 95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5051" h="958421">
                  <a:moveTo>
                    <a:pt x="1229807" y="123469"/>
                  </a:moveTo>
                  <a:lnTo>
                    <a:pt x="1275051" y="678733"/>
                  </a:lnTo>
                  <a:lnTo>
                    <a:pt x="0" y="958421"/>
                  </a:lnTo>
                  <a:cubicBezTo>
                    <a:pt x="0" y="958421"/>
                    <a:pt x="834953" y="337348"/>
                    <a:pt x="1077624" y="4190"/>
                  </a:cubicBezTo>
                  <a:lnTo>
                    <a:pt x="1081737" y="4190"/>
                  </a:lnTo>
                  <a:cubicBezTo>
                    <a:pt x="1159885" y="-16376"/>
                    <a:pt x="1233921" y="41207"/>
                    <a:pt x="1229807" y="123469"/>
                  </a:cubicBezTo>
                  <a:close/>
                </a:path>
              </a:pathLst>
            </a:custGeom>
            <a:solidFill>
              <a:srgbClr val="FF6363"/>
            </a:solidFill>
            <a:ln w="41131" cap="flat">
              <a:noFill/>
              <a:prstDash val="solid"/>
              <a:miter/>
            </a:ln>
          </p:spPr>
          <p:txBody>
            <a:bodyPr rtlCol="0" anchor="ctr"/>
            <a:lstStyle/>
            <a:p>
              <a:endParaRPr lang="en-US"/>
            </a:p>
          </p:txBody>
        </p:sp>
      </p:grpSp>
      <p:sp>
        <p:nvSpPr>
          <p:cNvPr id="42" name="Freeform: Shape 41">
            <a:extLst>
              <a:ext uri="{FF2B5EF4-FFF2-40B4-BE49-F238E27FC236}">
                <a16:creationId xmlns:a16="http://schemas.microsoft.com/office/drawing/2014/main" id="{5F300115-7CDC-4A42-B67E-2049675B6906}"/>
              </a:ext>
            </a:extLst>
          </p:cNvPr>
          <p:cNvSpPr/>
          <p:nvPr/>
        </p:nvSpPr>
        <p:spPr>
          <a:xfrm>
            <a:off x="8617873" y="286975"/>
            <a:ext cx="841894" cy="867015"/>
          </a:xfrm>
          <a:custGeom>
            <a:avLst/>
            <a:gdLst>
              <a:gd name="connsiteX0" fmla="*/ 567323 w 841894"/>
              <a:gd name="connsiteY0" fmla="*/ 73452 h 867015"/>
              <a:gd name="connsiteX1" fmla="*/ 575850 w 841894"/>
              <a:gd name="connsiteY1" fmla="*/ 231201 h 867015"/>
              <a:gd name="connsiteX2" fmla="*/ 631275 w 841894"/>
              <a:gd name="connsiteY2" fmla="*/ 303681 h 867015"/>
              <a:gd name="connsiteX3" fmla="*/ 784761 w 841894"/>
              <a:gd name="connsiteY3" fmla="*/ 346316 h 867015"/>
              <a:gd name="connsiteX4" fmla="*/ 793288 w 841894"/>
              <a:gd name="connsiteY4" fmla="*/ 495538 h 867015"/>
              <a:gd name="connsiteX5" fmla="*/ 644066 w 841894"/>
              <a:gd name="connsiteY5" fmla="*/ 550964 h 867015"/>
              <a:gd name="connsiteX6" fmla="*/ 592904 w 841894"/>
              <a:gd name="connsiteY6" fmla="*/ 627707 h 867015"/>
              <a:gd name="connsiteX7" fmla="*/ 601431 w 841894"/>
              <a:gd name="connsiteY7" fmla="*/ 785456 h 867015"/>
              <a:gd name="connsiteX8" fmla="*/ 464999 w 841894"/>
              <a:gd name="connsiteY8" fmla="*/ 836618 h 867015"/>
              <a:gd name="connsiteX9" fmla="*/ 366938 w 841894"/>
              <a:gd name="connsiteY9" fmla="*/ 712977 h 867015"/>
              <a:gd name="connsiteX10" fmla="*/ 277405 w 841894"/>
              <a:gd name="connsiteY10" fmla="*/ 687396 h 867015"/>
              <a:gd name="connsiteX11" fmla="*/ 128182 w 841894"/>
              <a:gd name="connsiteY11" fmla="*/ 742821 h 867015"/>
              <a:gd name="connsiteX12" fmla="*/ 38649 w 841894"/>
              <a:gd name="connsiteY12" fmla="*/ 631970 h 867015"/>
              <a:gd name="connsiteX13" fmla="*/ 123919 w 841894"/>
              <a:gd name="connsiteY13" fmla="*/ 499802 h 867015"/>
              <a:gd name="connsiteX14" fmla="*/ 119655 w 841894"/>
              <a:gd name="connsiteY14" fmla="*/ 410268 h 867015"/>
              <a:gd name="connsiteX15" fmla="*/ 17331 w 841894"/>
              <a:gd name="connsiteY15" fmla="*/ 282363 h 867015"/>
              <a:gd name="connsiteX16" fmla="*/ 98338 w 841894"/>
              <a:gd name="connsiteY16" fmla="*/ 158722 h 867015"/>
              <a:gd name="connsiteX17" fmla="*/ 251824 w 841894"/>
              <a:gd name="connsiteY17" fmla="*/ 201357 h 867015"/>
              <a:gd name="connsiteX18" fmla="*/ 337094 w 841894"/>
              <a:gd name="connsiteY18" fmla="*/ 167249 h 867015"/>
              <a:gd name="connsiteX19" fmla="*/ 422364 w 841894"/>
              <a:gd name="connsiteY19" fmla="*/ 35080 h 867015"/>
              <a:gd name="connsiteX20" fmla="*/ 567323 w 841894"/>
              <a:gd name="connsiteY20" fmla="*/ 73452 h 86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894" h="867015">
                <a:moveTo>
                  <a:pt x="567323" y="73452"/>
                </a:moveTo>
                <a:lnTo>
                  <a:pt x="575850" y="231201"/>
                </a:lnTo>
                <a:cubicBezTo>
                  <a:pt x="575850" y="265309"/>
                  <a:pt x="601431" y="295154"/>
                  <a:pt x="631275" y="303681"/>
                </a:cubicBezTo>
                <a:lnTo>
                  <a:pt x="784761" y="346316"/>
                </a:lnTo>
                <a:cubicBezTo>
                  <a:pt x="857241" y="367633"/>
                  <a:pt x="861504" y="465694"/>
                  <a:pt x="793288" y="495538"/>
                </a:cubicBezTo>
                <a:lnTo>
                  <a:pt x="644066" y="550964"/>
                </a:lnTo>
                <a:cubicBezTo>
                  <a:pt x="614221" y="563754"/>
                  <a:pt x="592904" y="593599"/>
                  <a:pt x="592904" y="627707"/>
                </a:cubicBezTo>
                <a:lnTo>
                  <a:pt x="601431" y="785456"/>
                </a:lnTo>
                <a:cubicBezTo>
                  <a:pt x="605694" y="862199"/>
                  <a:pt x="511897" y="896307"/>
                  <a:pt x="464999" y="836618"/>
                </a:cubicBezTo>
                <a:lnTo>
                  <a:pt x="366938" y="712977"/>
                </a:lnTo>
                <a:cubicBezTo>
                  <a:pt x="345621" y="687396"/>
                  <a:pt x="311513" y="678869"/>
                  <a:pt x="277405" y="687396"/>
                </a:cubicBezTo>
                <a:lnTo>
                  <a:pt x="128182" y="742821"/>
                </a:lnTo>
                <a:cubicBezTo>
                  <a:pt x="59966" y="772666"/>
                  <a:pt x="-3986" y="691659"/>
                  <a:pt x="38649" y="631970"/>
                </a:cubicBezTo>
                <a:lnTo>
                  <a:pt x="123919" y="499802"/>
                </a:lnTo>
                <a:cubicBezTo>
                  <a:pt x="140973" y="469957"/>
                  <a:pt x="140973" y="435849"/>
                  <a:pt x="119655" y="410268"/>
                </a:cubicBezTo>
                <a:lnTo>
                  <a:pt x="17331" y="282363"/>
                </a:lnTo>
                <a:cubicBezTo>
                  <a:pt x="-29567" y="226938"/>
                  <a:pt x="25858" y="141668"/>
                  <a:pt x="98338" y="158722"/>
                </a:cubicBezTo>
                <a:lnTo>
                  <a:pt x="251824" y="201357"/>
                </a:lnTo>
                <a:cubicBezTo>
                  <a:pt x="285932" y="209884"/>
                  <a:pt x="320040" y="197093"/>
                  <a:pt x="337094" y="167249"/>
                </a:cubicBezTo>
                <a:lnTo>
                  <a:pt x="422364" y="35080"/>
                </a:lnTo>
                <a:cubicBezTo>
                  <a:pt x="464999" y="-28872"/>
                  <a:pt x="563059" y="972"/>
                  <a:pt x="567323" y="73452"/>
                </a:cubicBezTo>
                <a:close/>
              </a:path>
            </a:pathLst>
          </a:custGeom>
          <a:solidFill>
            <a:srgbClr val="46A3FF">
              <a:alpha val="64000"/>
            </a:srgbClr>
          </a:solidFill>
          <a:ln w="4218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552AC80-9576-474B-BF24-C3C0DFD35069}"/>
              </a:ext>
            </a:extLst>
          </p:cNvPr>
          <p:cNvSpPr/>
          <p:nvPr/>
        </p:nvSpPr>
        <p:spPr>
          <a:xfrm>
            <a:off x="8570974" y="216362"/>
            <a:ext cx="837630" cy="865149"/>
          </a:xfrm>
          <a:custGeom>
            <a:avLst/>
            <a:gdLst>
              <a:gd name="connsiteX0" fmla="*/ 563059 w 837630"/>
              <a:gd name="connsiteY0" fmla="*/ 71585 h 865149"/>
              <a:gd name="connsiteX1" fmla="*/ 571586 w 837630"/>
              <a:gd name="connsiteY1" fmla="*/ 229335 h 865149"/>
              <a:gd name="connsiteX2" fmla="*/ 627012 w 837630"/>
              <a:gd name="connsiteY2" fmla="*/ 301814 h 865149"/>
              <a:gd name="connsiteX3" fmla="*/ 780498 w 837630"/>
              <a:gd name="connsiteY3" fmla="*/ 344449 h 865149"/>
              <a:gd name="connsiteX4" fmla="*/ 789025 w 837630"/>
              <a:gd name="connsiteY4" fmla="*/ 493672 h 865149"/>
              <a:gd name="connsiteX5" fmla="*/ 639802 w 837630"/>
              <a:gd name="connsiteY5" fmla="*/ 549097 h 865149"/>
              <a:gd name="connsiteX6" fmla="*/ 588640 w 837630"/>
              <a:gd name="connsiteY6" fmla="*/ 625840 h 865149"/>
              <a:gd name="connsiteX7" fmla="*/ 597167 w 837630"/>
              <a:gd name="connsiteY7" fmla="*/ 783590 h 865149"/>
              <a:gd name="connsiteX8" fmla="*/ 460735 w 837630"/>
              <a:gd name="connsiteY8" fmla="*/ 834752 h 865149"/>
              <a:gd name="connsiteX9" fmla="*/ 362675 w 837630"/>
              <a:gd name="connsiteY9" fmla="*/ 711110 h 865149"/>
              <a:gd name="connsiteX10" fmla="*/ 273141 w 837630"/>
              <a:gd name="connsiteY10" fmla="*/ 685529 h 865149"/>
              <a:gd name="connsiteX11" fmla="*/ 128182 w 837630"/>
              <a:gd name="connsiteY11" fmla="*/ 745218 h 865149"/>
              <a:gd name="connsiteX12" fmla="*/ 34385 w 837630"/>
              <a:gd name="connsiteY12" fmla="*/ 630104 h 865149"/>
              <a:gd name="connsiteX13" fmla="*/ 119655 w 837630"/>
              <a:gd name="connsiteY13" fmla="*/ 497935 h 865149"/>
              <a:gd name="connsiteX14" fmla="*/ 115392 w 837630"/>
              <a:gd name="connsiteY14" fmla="*/ 408402 h 865149"/>
              <a:gd name="connsiteX15" fmla="*/ 17331 w 837630"/>
              <a:gd name="connsiteY15" fmla="*/ 280497 h 865149"/>
              <a:gd name="connsiteX16" fmla="*/ 98338 w 837630"/>
              <a:gd name="connsiteY16" fmla="*/ 156855 h 865149"/>
              <a:gd name="connsiteX17" fmla="*/ 251824 w 837630"/>
              <a:gd name="connsiteY17" fmla="*/ 199490 h 865149"/>
              <a:gd name="connsiteX18" fmla="*/ 337094 w 837630"/>
              <a:gd name="connsiteY18" fmla="*/ 165382 h 865149"/>
              <a:gd name="connsiteX19" fmla="*/ 422364 w 837630"/>
              <a:gd name="connsiteY19" fmla="*/ 33214 h 865149"/>
              <a:gd name="connsiteX20" fmla="*/ 563059 w 837630"/>
              <a:gd name="connsiteY20" fmla="*/ 71585 h 86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7630" h="865149">
                <a:moveTo>
                  <a:pt x="563059" y="71585"/>
                </a:moveTo>
                <a:lnTo>
                  <a:pt x="571586" y="229335"/>
                </a:lnTo>
                <a:cubicBezTo>
                  <a:pt x="571586" y="263443"/>
                  <a:pt x="597167" y="293287"/>
                  <a:pt x="627012" y="301814"/>
                </a:cubicBezTo>
                <a:lnTo>
                  <a:pt x="780498" y="344449"/>
                </a:lnTo>
                <a:cubicBezTo>
                  <a:pt x="852977" y="365767"/>
                  <a:pt x="857241" y="463827"/>
                  <a:pt x="789025" y="493672"/>
                </a:cubicBezTo>
                <a:lnTo>
                  <a:pt x="639802" y="549097"/>
                </a:lnTo>
                <a:cubicBezTo>
                  <a:pt x="609958" y="561888"/>
                  <a:pt x="588640" y="591732"/>
                  <a:pt x="588640" y="625840"/>
                </a:cubicBezTo>
                <a:lnTo>
                  <a:pt x="597167" y="783590"/>
                </a:lnTo>
                <a:cubicBezTo>
                  <a:pt x="601431" y="860333"/>
                  <a:pt x="507634" y="894441"/>
                  <a:pt x="460735" y="834752"/>
                </a:cubicBezTo>
                <a:lnTo>
                  <a:pt x="362675" y="711110"/>
                </a:lnTo>
                <a:cubicBezTo>
                  <a:pt x="341357" y="685529"/>
                  <a:pt x="307249" y="677002"/>
                  <a:pt x="273141" y="685529"/>
                </a:cubicBezTo>
                <a:lnTo>
                  <a:pt x="128182" y="745218"/>
                </a:lnTo>
                <a:cubicBezTo>
                  <a:pt x="59966" y="770799"/>
                  <a:pt x="-3986" y="694056"/>
                  <a:pt x="34385" y="630104"/>
                </a:cubicBezTo>
                <a:lnTo>
                  <a:pt x="119655" y="497935"/>
                </a:lnTo>
                <a:cubicBezTo>
                  <a:pt x="136709" y="468091"/>
                  <a:pt x="136709" y="433983"/>
                  <a:pt x="115392" y="408402"/>
                </a:cubicBezTo>
                <a:lnTo>
                  <a:pt x="17331" y="280497"/>
                </a:lnTo>
                <a:cubicBezTo>
                  <a:pt x="-29567" y="220808"/>
                  <a:pt x="25858" y="135538"/>
                  <a:pt x="98338" y="156855"/>
                </a:cubicBezTo>
                <a:lnTo>
                  <a:pt x="251824" y="199490"/>
                </a:lnTo>
                <a:cubicBezTo>
                  <a:pt x="285932" y="208017"/>
                  <a:pt x="320040" y="195227"/>
                  <a:pt x="337094" y="165382"/>
                </a:cubicBezTo>
                <a:lnTo>
                  <a:pt x="422364" y="33214"/>
                </a:lnTo>
                <a:cubicBezTo>
                  <a:pt x="464999" y="-26475"/>
                  <a:pt x="558796" y="-894"/>
                  <a:pt x="563059" y="71585"/>
                </a:cubicBezTo>
                <a:close/>
              </a:path>
            </a:pathLst>
          </a:custGeom>
          <a:solidFill>
            <a:srgbClr val="F2CD30"/>
          </a:solidFill>
          <a:ln w="4218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68AC9F9-35AA-4109-A72C-044FFED3AEB0}"/>
              </a:ext>
            </a:extLst>
          </p:cNvPr>
          <p:cNvSpPr/>
          <p:nvPr/>
        </p:nvSpPr>
        <p:spPr>
          <a:xfrm>
            <a:off x="10204485" y="2873592"/>
            <a:ext cx="92357" cy="168222"/>
          </a:xfrm>
          <a:custGeom>
            <a:avLst/>
            <a:gdLst>
              <a:gd name="connsiteX0" fmla="*/ 92357 w 92357"/>
              <a:gd name="connsiteY0" fmla="*/ 168222 h 168222"/>
              <a:gd name="connsiteX1" fmla="*/ 0 w 92357"/>
              <a:gd name="connsiteY1" fmla="*/ 0 h 168222"/>
            </a:gdLst>
            <a:ahLst/>
            <a:cxnLst>
              <a:cxn ang="0">
                <a:pos x="connsiteX0" y="connsiteY0"/>
              </a:cxn>
              <a:cxn ang="0">
                <a:pos x="connsiteX1" y="connsiteY1"/>
              </a:cxn>
            </a:cxnLst>
            <a:rect l="l" t="t" r="r" b="b"/>
            <a:pathLst>
              <a:path w="92357" h="168222">
                <a:moveTo>
                  <a:pt x="92357" y="168222"/>
                </a:moveTo>
                <a:lnTo>
                  <a:pt x="0" y="0"/>
                </a:lnTo>
              </a:path>
            </a:pathLst>
          </a:custGeom>
          <a:ln w="3280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9A403F0-5C42-4DBA-AFD4-D11312CA305F}"/>
              </a:ext>
            </a:extLst>
          </p:cNvPr>
          <p:cNvSpPr/>
          <p:nvPr/>
        </p:nvSpPr>
        <p:spPr>
          <a:xfrm>
            <a:off x="9525000" y="1442055"/>
            <a:ext cx="890587" cy="1497507"/>
          </a:xfrm>
          <a:custGeom>
            <a:avLst/>
            <a:gdLst>
              <a:gd name="connsiteX0" fmla="*/ 890588 w 890587"/>
              <a:gd name="connsiteY0" fmla="*/ 996139 h 1497507"/>
              <a:gd name="connsiteX1" fmla="*/ 798231 w 890587"/>
              <a:gd name="connsiteY1" fmla="*/ 1497507 h 1497507"/>
              <a:gd name="connsiteX2" fmla="*/ 705873 w 890587"/>
              <a:gd name="connsiteY2" fmla="*/ 1329285 h 1497507"/>
              <a:gd name="connsiteX3" fmla="*/ 570636 w 890587"/>
              <a:gd name="connsiteY3" fmla="*/ 1081899 h 1497507"/>
              <a:gd name="connsiteX4" fmla="*/ 451891 w 890587"/>
              <a:gd name="connsiteY4" fmla="*/ 864200 h 1497507"/>
              <a:gd name="connsiteX5" fmla="*/ 300161 w 890587"/>
              <a:gd name="connsiteY5" fmla="*/ 593725 h 1497507"/>
              <a:gd name="connsiteX6" fmla="*/ 211102 w 890587"/>
              <a:gd name="connsiteY6" fmla="*/ 428802 h 1497507"/>
              <a:gd name="connsiteX7" fmla="*/ 85760 w 890587"/>
              <a:gd name="connsiteY7" fmla="*/ 201207 h 1497507"/>
              <a:gd name="connsiteX8" fmla="*/ 0 w 890587"/>
              <a:gd name="connsiteY8" fmla="*/ 42880 h 1497507"/>
              <a:gd name="connsiteX9" fmla="*/ 174819 w 890587"/>
              <a:gd name="connsiteY9" fmla="*/ 23089 h 1497507"/>
              <a:gd name="connsiteX10" fmla="*/ 349638 w 890587"/>
              <a:gd name="connsiteY10" fmla="*/ 0 h 1497507"/>
              <a:gd name="connsiteX11" fmla="*/ 418906 w 890587"/>
              <a:gd name="connsiteY11" fmla="*/ 125342 h 1497507"/>
              <a:gd name="connsiteX12" fmla="*/ 494771 w 890587"/>
              <a:gd name="connsiteY12" fmla="*/ 267176 h 1497507"/>
              <a:gd name="connsiteX13" fmla="*/ 626710 w 890587"/>
              <a:gd name="connsiteY13" fmla="*/ 511263 h 1497507"/>
              <a:gd name="connsiteX14" fmla="*/ 712470 w 890587"/>
              <a:gd name="connsiteY14" fmla="*/ 666292 h 1497507"/>
              <a:gd name="connsiteX15" fmla="*/ 837812 w 890587"/>
              <a:gd name="connsiteY15" fmla="*/ 897185 h 149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0587" h="1497507">
                <a:moveTo>
                  <a:pt x="890588" y="996139"/>
                </a:moveTo>
                <a:lnTo>
                  <a:pt x="798231" y="1497507"/>
                </a:lnTo>
                <a:lnTo>
                  <a:pt x="705873" y="1329285"/>
                </a:lnTo>
                <a:lnTo>
                  <a:pt x="570636" y="1081899"/>
                </a:lnTo>
                <a:lnTo>
                  <a:pt x="451891" y="864200"/>
                </a:lnTo>
                <a:lnTo>
                  <a:pt x="300161" y="593725"/>
                </a:lnTo>
                <a:lnTo>
                  <a:pt x="211102" y="428802"/>
                </a:lnTo>
                <a:lnTo>
                  <a:pt x="85760" y="201207"/>
                </a:lnTo>
                <a:lnTo>
                  <a:pt x="0" y="42880"/>
                </a:lnTo>
                <a:lnTo>
                  <a:pt x="174819" y="23089"/>
                </a:lnTo>
                <a:lnTo>
                  <a:pt x="349638" y="0"/>
                </a:lnTo>
                <a:lnTo>
                  <a:pt x="418906" y="125342"/>
                </a:lnTo>
                <a:lnTo>
                  <a:pt x="494771" y="267176"/>
                </a:lnTo>
                <a:lnTo>
                  <a:pt x="626710" y="511263"/>
                </a:lnTo>
                <a:lnTo>
                  <a:pt x="712470" y="666292"/>
                </a:lnTo>
                <a:lnTo>
                  <a:pt x="837812" y="897185"/>
                </a:lnTo>
                <a:close/>
              </a:path>
            </a:pathLst>
          </a:custGeom>
          <a:solidFill>
            <a:srgbClr val="F49047"/>
          </a:solidFill>
          <a:ln w="3280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AF26227-453B-437A-B624-E1EF23322DBF}"/>
              </a:ext>
            </a:extLst>
          </p:cNvPr>
          <p:cNvSpPr/>
          <p:nvPr/>
        </p:nvSpPr>
        <p:spPr>
          <a:xfrm>
            <a:off x="9825161" y="2022473"/>
            <a:ext cx="220997" cy="283781"/>
          </a:xfrm>
          <a:custGeom>
            <a:avLst/>
            <a:gdLst>
              <a:gd name="connsiteX0" fmla="*/ 220998 w 220997"/>
              <a:gd name="connsiteY0" fmla="*/ 151843 h 283781"/>
              <a:gd name="connsiteX1" fmla="*/ 148431 w 220997"/>
              <a:gd name="connsiteY1" fmla="*/ 283782 h 283781"/>
              <a:gd name="connsiteX2" fmla="*/ 0 w 220997"/>
              <a:gd name="connsiteY2" fmla="*/ 13307 h 283781"/>
              <a:gd name="connsiteX3" fmla="*/ 65969 w 220997"/>
              <a:gd name="connsiteY3" fmla="*/ 113 h 283781"/>
              <a:gd name="connsiteX4" fmla="*/ 220998 w 220997"/>
              <a:gd name="connsiteY4" fmla="*/ 151843 h 283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97" h="283781">
                <a:moveTo>
                  <a:pt x="220998" y="151843"/>
                </a:moveTo>
                <a:cubicBezTo>
                  <a:pt x="220998" y="207917"/>
                  <a:pt x="191311" y="254096"/>
                  <a:pt x="148431" y="283782"/>
                </a:cubicBezTo>
                <a:lnTo>
                  <a:pt x="0" y="13307"/>
                </a:lnTo>
                <a:cubicBezTo>
                  <a:pt x="19791" y="3412"/>
                  <a:pt x="42880" y="113"/>
                  <a:pt x="65969" y="113"/>
                </a:cubicBezTo>
                <a:cubicBezTo>
                  <a:pt x="151730" y="-3185"/>
                  <a:pt x="220998" y="66083"/>
                  <a:pt x="220998" y="151843"/>
                </a:cubicBezTo>
                <a:close/>
              </a:path>
            </a:pathLst>
          </a:custGeom>
          <a:solidFill>
            <a:srgbClr val="F2F2EE"/>
          </a:solidFill>
          <a:ln w="3280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108E9A1-C280-4AF8-95E7-8AEB126A23DA}"/>
              </a:ext>
            </a:extLst>
          </p:cNvPr>
          <p:cNvSpPr/>
          <p:nvPr/>
        </p:nvSpPr>
        <p:spPr>
          <a:xfrm>
            <a:off x="9703117" y="1442055"/>
            <a:ext cx="240788" cy="155028"/>
          </a:xfrm>
          <a:custGeom>
            <a:avLst/>
            <a:gdLst>
              <a:gd name="connsiteX0" fmla="*/ 240789 w 240788"/>
              <a:gd name="connsiteY0" fmla="*/ 125342 h 155028"/>
              <a:gd name="connsiteX1" fmla="*/ 151730 w 240788"/>
              <a:gd name="connsiteY1" fmla="*/ 155028 h 155028"/>
              <a:gd name="connsiteX2" fmla="*/ 0 w 240788"/>
              <a:gd name="connsiteY2" fmla="*/ 23089 h 155028"/>
              <a:gd name="connsiteX3" fmla="*/ 171521 w 240788"/>
              <a:gd name="connsiteY3" fmla="*/ 0 h 155028"/>
              <a:gd name="connsiteX4" fmla="*/ 240789 w 240788"/>
              <a:gd name="connsiteY4" fmla="*/ 125342 h 15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8" h="155028">
                <a:moveTo>
                  <a:pt x="240789" y="125342"/>
                </a:moveTo>
                <a:cubicBezTo>
                  <a:pt x="214401" y="145133"/>
                  <a:pt x="184715" y="155028"/>
                  <a:pt x="151730" y="155028"/>
                </a:cubicBezTo>
                <a:cubicBezTo>
                  <a:pt x="72566" y="155028"/>
                  <a:pt x="9895" y="95656"/>
                  <a:pt x="0" y="23089"/>
                </a:cubicBezTo>
                <a:lnTo>
                  <a:pt x="171521" y="0"/>
                </a:lnTo>
                <a:lnTo>
                  <a:pt x="240789" y="125342"/>
                </a:lnTo>
                <a:close/>
              </a:path>
            </a:pathLst>
          </a:custGeom>
          <a:solidFill>
            <a:srgbClr val="F2F2EE"/>
          </a:solidFill>
          <a:ln w="3280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E60DB88-3688-4243-B96E-96F2322C0781}"/>
              </a:ext>
            </a:extLst>
          </p:cNvPr>
          <p:cNvSpPr/>
          <p:nvPr/>
        </p:nvSpPr>
        <p:spPr>
          <a:xfrm>
            <a:off x="9990084" y="1705932"/>
            <a:ext cx="161625" cy="247385"/>
          </a:xfrm>
          <a:custGeom>
            <a:avLst/>
            <a:gdLst>
              <a:gd name="connsiteX0" fmla="*/ 161625 w 161625"/>
              <a:gd name="connsiteY0" fmla="*/ 247386 h 247385"/>
              <a:gd name="connsiteX1" fmla="*/ 155028 w 161625"/>
              <a:gd name="connsiteY1" fmla="*/ 247386 h 247385"/>
              <a:gd name="connsiteX2" fmla="*/ 0 w 161625"/>
              <a:gd name="connsiteY2" fmla="*/ 92357 h 247385"/>
              <a:gd name="connsiteX3" fmla="*/ 29686 w 161625"/>
              <a:gd name="connsiteY3" fmla="*/ 0 h 247385"/>
              <a:gd name="connsiteX4" fmla="*/ 161625 w 161625"/>
              <a:gd name="connsiteY4" fmla="*/ 247386 h 247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25" h="247385">
                <a:moveTo>
                  <a:pt x="161625" y="247386"/>
                </a:moveTo>
                <a:cubicBezTo>
                  <a:pt x="158327" y="247386"/>
                  <a:pt x="155028" y="247386"/>
                  <a:pt x="155028" y="247386"/>
                </a:cubicBezTo>
                <a:cubicBezTo>
                  <a:pt x="69268" y="247386"/>
                  <a:pt x="0" y="178118"/>
                  <a:pt x="0" y="92357"/>
                </a:cubicBezTo>
                <a:cubicBezTo>
                  <a:pt x="0" y="59373"/>
                  <a:pt x="9895" y="26388"/>
                  <a:pt x="29686" y="0"/>
                </a:cubicBezTo>
                <a:lnTo>
                  <a:pt x="161625" y="247386"/>
                </a:lnTo>
                <a:close/>
              </a:path>
            </a:pathLst>
          </a:custGeom>
          <a:solidFill>
            <a:srgbClr val="F2F2EE"/>
          </a:solidFill>
          <a:ln w="3280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7C2CC59-340F-49F1-82C0-74DAB761EC94}"/>
              </a:ext>
            </a:extLst>
          </p:cNvPr>
          <p:cNvSpPr/>
          <p:nvPr/>
        </p:nvSpPr>
        <p:spPr>
          <a:xfrm>
            <a:off x="10217679" y="2108346"/>
            <a:ext cx="145132" cy="230893"/>
          </a:xfrm>
          <a:custGeom>
            <a:avLst/>
            <a:gdLst>
              <a:gd name="connsiteX0" fmla="*/ 145133 w 145132"/>
              <a:gd name="connsiteY0" fmla="*/ 230893 h 230893"/>
              <a:gd name="connsiteX1" fmla="*/ 0 w 145132"/>
              <a:gd name="connsiteY1" fmla="*/ 75865 h 230893"/>
              <a:gd name="connsiteX2" fmla="*/ 19791 w 145132"/>
              <a:gd name="connsiteY2" fmla="*/ 0 h 230893"/>
              <a:gd name="connsiteX3" fmla="*/ 145133 w 145132"/>
              <a:gd name="connsiteY3" fmla="*/ 230893 h 230893"/>
            </a:gdLst>
            <a:ahLst/>
            <a:cxnLst>
              <a:cxn ang="0">
                <a:pos x="connsiteX0" y="connsiteY0"/>
              </a:cxn>
              <a:cxn ang="0">
                <a:pos x="connsiteX1" y="connsiteY1"/>
              </a:cxn>
              <a:cxn ang="0">
                <a:pos x="connsiteX2" y="connsiteY2"/>
              </a:cxn>
              <a:cxn ang="0">
                <a:pos x="connsiteX3" y="connsiteY3"/>
              </a:cxn>
            </a:cxnLst>
            <a:rect l="l" t="t" r="r" b="b"/>
            <a:pathLst>
              <a:path w="145132" h="230893">
                <a:moveTo>
                  <a:pt x="145133" y="230893"/>
                </a:moveTo>
                <a:cubicBezTo>
                  <a:pt x="62671" y="224296"/>
                  <a:pt x="0" y="158327"/>
                  <a:pt x="0" y="75865"/>
                </a:cubicBezTo>
                <a:cubicBezTo>
                  <a:pt x="0" y="49477"/>
                  <a:pt x="6597" y="23089"/>
                  <a:pt x="19791" y="0"/>
                </a:cubicBezTo>
                <a:lnTo>
                  <a:pt x="145133" y="230893"/>
                </a:lnTo>
                <a:close/>
              </a:path>
            </a:pathLst>
          </a:custGeom>
          <a:solidFill>
            <a:srgbClr val="F2F2EE"/>
          </a:solidFill>
          <a:ln w="3280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3F905C3-D341-4100-8AD5-21F341ECC217}"/>
              </a:ext>
            </a:extLst>
          </p:cNvPr>
          <p:cNvSpPr/>
          <p:nvPr/>
        </p:nvSpPr>
        <p:spPr>
          <a:xfrm>
            <a:off x="10095635" y="2471612"/>
            <a:ext cx="277071" cy="306871"/>
          </a:xfrm>
          <a:custGeom>
            <a:avLst/>
            <a:gdLst>
              <a:gd name="connsiteX0" fmla="*/ 277072 w 277071"/>
              <a:gd name="connsiteY0" fmla="*/ 151843 h 306871"/>
              <a:gd name="connsiteX1" fmla="*/ 135237 w 277071"/>
              <a:gd name="connsiteY1" fmla="*/ 306871 h 306871"/>
              <a:gd name="connsiteX2" fmla="*/ 0 w 277071"/>
              <a:gd name="connsiteY2" fmla="*/ 59486 h 306871"/>
              <a:gd name="connsiteX3" fmla="*/ 122044 w 277071"/>
              <a:gd name="connsiteY3" fmla="*/ 113 h 306871"/>
              <a:gd name="connsiteX4" fmla="*/ 277072 w 277071"/>
              <a:gd name="connsiteY4" fmla="*/ 151843 h 30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71" h="306871">
                <a:moveTo>
                  <a:pt x="277072" y="151843"/>
                </a:moveTo>
                <a:cubicBezTo>
                  <a:pt x="277072" y="234305"/>
                  <a:pt x="214401" y="300274"/>
                  <a:pt x="135237" y="306871"/>
                </a:cubicBezTo>
                <a:lnTo>
                  <a:pt x="0" y="59486"/>
                </a:lnTo>
                <a:cubicBezTo>
                  <a:pt x="29686" y="23202"/>
                  <a:pt x="72566" y="113"/>
                  <a:pt x="122044" y="113"/>
                </a:cubicBezTo>
                <a:cubicBezTo>
                  <a:pt x="207804" y="-3185"/>
                  <a:pt x="277072" y="66083"/>
                  <a:pt x="277072" y="151843"/>
                </a:cubicBezTo>
                <a:close/>
              </a:path>
            </a:pathLst>
          </a:custGeom>
          <a:solidFill>
            <a:srgbClr val="F2F2EE"/>
          </a:solidFill>
          <a:ln w="3280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532AA0A-3524-4127-9435-B62A01B784E5}"/>
              </a:ext>
            </a:extLst>
          </p:cNvPr>
          <p:cNvSpPr/>
          <p:nvPr/>
        </p:nvSpPr>
        <p:spPr>
          <a:xfrm rot="759984">
            <a:off x="9577422" y="1638500"/>
            <a:ext cx="141834" cy="155028"/>
          </a:xfrm>
          <a:custGeom>
            <a:avLst/>
            <a:gdLst>
              <a:gd name="connsiteX0" fmla="*/ 0 w 141834"/>
              <a:gd name="connsiteY0" fmla="*/ 0 h 155028"/>
              <a:gd name="connsiteX1" fmla="*/ 141834 w 141834"/>
              <a:gd name="connsiteY1" fmla="*/ 155028 h 155028"/>
            </a:gdLst>
            <a:ahLst/>
            <a:cxnLst>
              <a:cxn ang="0">
                <a:pos x="connsiteX0" y="connsiteY0"/>
              </a:cxn>
              <a:cxn ang="0">
                <a:pos x="connsiteX1" y="connsiteY1"/>
              </a:cxn>
            </a:cxnLst>
            <a:rect l="l" t="t" r="r" b="b"/>
            <a:pathLst>
              <a:path w="141834" h="155028">
                <a:moveTo>
                  <a:pt x="0" y="0"/>
                </a:moveTo>
                <a:cubicBezTo>
                  <a:pt x="79163" y="6597"/>
                  <a:pt x="141834" y="75865"/>
                  <a:pt x="141834" y="155028"/>
                </a:cubicBezTo>
              </a:path>
            </a:pathLst>
          </a:custGeom>
          <a:solidFill>
            <a:srgbClr val="F2F2EE"/>
          </a:solidFill>
          <a:ln w="32808" cap="flat">
            <a:noFill/>
            <a:prstDash val="solid"/>
            <a:miter/>
          </a:ln>
        </p:spPr>
        <p:txBody>
          <a:bodyPr rtlCol="0" anchor="ctr"/>
          <a:lstStyle/>
          <a:p>
            <a:endParaRPr lang="en-US"/>
          </a:p>
        </p:txBody>
      </p:sp>
      <p:pic>
        <p:nvPicPr>
          <p:cNvPr id="57" name="Graphic 56">
            <a:extLst>
              <a:ext uri="{FF2B5EF4-FFF2-40B4-BE49-F238E27FC236}">
                <a16:creationId xmlns:a16="http://schemas.microsoft.com/office/drawing/2014/main" id="{13146F5B-FB92-4937-AC5D-D8D978E467F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21135191">
            <a:off x="4827635" y="1231302"/>
            <a:ext cx="3473226" cy="1497507"/>
          </a:xfrm>
          <a:prstGeom prst="rect">
            <a:avLst/>
          </a:prstGeom>
        </p:spPr>
      </p:pic>
      <p:pic>
        <p:nvPicPr>
          <p:cNvPr id="59" name="Picture 58">
            <a:extLst>
              <a:ext uri="{FF2B5EF4-FFF2-40B4-BE49-F238E27FC236}">
                <a16:creationId xmlns:a16="http://schemas.microsoft.com/office/drawing/2014/main" id="{7B2DDD29-6A6E-449D-A077-E2493A499F8B}"/>
              </a:ext>
            </a:extLst>
          </p:cNvPr>
          <p:cNvPicPr>
            <a:picLocks noChangeAspect="1"/>
          </p:cNvPicPr>
          <p:nvPr userDrawn="1"/>
        </p:nvPicPr>
        <p:blipFill>
          <a:blip r:embed="rId8"/>
          <a:stretch>
            <a:fillRect/>
          </a:stretch>
        </p:blipFill>
        <p:spPr>
          <a:xfrm rot="21220325" flipH="1">
            <a:off x="-40595" y="4191000"/>
            <a:ext cx="1585097" cy="1987468"/>
          </a:xfrm>
          <a:prstGeom prst="rect">
            <a:avLst/>
          </a:prstGeom>
        </p:spPr>
      </p:pic>
      <p:sp>
        <p:nvSpPr>
          <p:cNvPr id="60" name="Oval 59">
            <a:extLst>
              <a:ext uri="{FF2B5EF4-FFF2-40B4-BE49-F238E27FC236}">
                <a16:creationId xmlns:a16="http://schemas.microsoft.com/office/drawing/2014/main" id="{17944CFB-8D87-44EB-8314-36A527D8D0D8}"/>
              </a:ext>
            </a:extLst>
          </p:cNvPr>
          <p:cNvSpPr/>
          <p:nvPr userDrawn="1"/>
        </p:nvSpPr>
        <p:spPr>
          <a:xfrm>
            <a:off x="5752547" y="523792"/>
            <a:ext cx="316168" cy="316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A7A5684-5C1C-4D0E-9D12-4C0CF9F9DEAD}"/>
              </a:ext>
            </a:extLst>
          </p:cNvPr>
          <p:cNvSpPr/>
          <p:nvPr userDrawn="1"/>
        </p:nvSpPr>
        <p:spPr>
          <a:xfrm>
            <a:off x="10642174" y="735126"/>
            <a:ext cx="584724" cy="584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11166F4-A712-4275-B601-F777AFCE82D6}"/>
              </a:ext>
            </a:extLst>
          </p:cNvPr>
          <p:cNvSpPr/>
          <p:nvPr userDrawn="1"/>
        </p:nvSpPr>
        <p:spPr>
          <a:xfrm>
            <a:off x="1254169" y="2681827"/>
            <a:ext cx="281381" cy="281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38">
            <a:extLst>
              <a:ext uri="{FF2B5EF4-FFF2-40B4-BE49-F238E27FC236}">
                <a16:creationId xmlns:a16="http://schemas.microsoft.com/office/drawing/2014/main" id="{31FDA845-0358-4F36-AB88-BFA10EA849D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62151" y="5422357"/>
            <a:ext cx="2521827" cy="1409055"/>
          </a:xfrm>
          <a:prstGeom prst="rect">
            <a:avLst/>
          </a:prstGeom>
        </p:spPr>
      </p:pic>
      <p:pic>
        <p:nvPicPr>
          <p:cNvPr id="65" name="288">
            <a:extLst>
              <a:ext uri="{FF2B5EF4-FFF2-40B4-BE49-F238E27FC236}">
                <a16:creationId xmlns:a16="http://schemas.microsoft.com/office/drawing/2014/main" id="{4233FD69-7F4F-4282-8111-49B94CCC66E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502345" y="6005163"/>
            <a:ext cx="4549547" cy="626762"/>
          </a:xfrm>
          <a:prstGeom prst="rect">
            <a:avLst/>
          </a:prstGeom>
        </p:spPr>
      </p:pic>
      <p:pic>
        <p:nvPicPr>
          <p:cNvPr id="66" name="Picture 65" descr="A picture containing circle&#10;&#10;Description automatically generated">
            <a:extLst>
              <a:ext uri="{FF2B5EF4-FFF2-40B4-BE49-F238E27FC236}">
                <a16:creationId xmlns:a16="http://schemas.microsoft.com/office/drawing/2014/main" id="{FB162FF3-55D9-422C-8AA0-DA091545737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rot="945105">
            <a:off x="1258689" y="2691298"/>
            <a:ext cx="878723" cy="1045282"/>
          </a:xfrm>
          <a:prstGeom prst="rect">
            <a:avLst/>
          </a:prstGeom>
        </p:spPr>
      </p:pic>
    </p:spTree>
    <p:extLst>
      <p:ext uri="{BB962C8B-B14F-4D97-AF65-F5344CB8AC3E}">
        <p14:creationId xmlns:p14="http://schemas.microsoft.com/office/powerpoint/2010/main" val="2487438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500" fill="hold"/>
                                        <p:tgtEl>
                                          <p:spTgt spid="65"/>
                                        </p:tgtEl>
                                        <p:attrNameLst>
                                          <p:attrName>ppt_x</p:attrName>
                                        </p:attrNameLst>
                                      </p:cBhvr>
                                      <p:tavLst>
                                        <p:tav tm="0">
                                          <p:val>
                                            <p:strVal val="#ppt_x"/>
                                          </p:val>
                                        </p:tav>
                                        <p:tav tm="100000">
                                          <p:val>
                                            <p:strVal val="#ppt_x"/>
                                          </p:val>
                                        </p:tav>
                                      </p:tavLst>
                                    </p:anim>
                                    <p:anim calcmode="lin" valueType="num">
                                      <p:cBhvr additive="base">
                                        <p:cTn id="13"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835F-32C3-4E34-A15C-A5E5BD8665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2D323C-8EF8-4A6E-89C2-4BDF67906F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988C2-359C-489A-B0BE-048A4B943F12}"/>
              </a:ext>
            </a:extLst>
          </p:cNvPr>
          <p:cNvSpPr>
            <a:spLocks noGrp="1"/>
          </p:cNvSpPr>
          <p:nvPr>
            <p:ph type="dt" sz="half" idx="10"/>
          </p:nvPr>
        </p:nvSpPr>
        <p:spPr/>
        <p:txBody>
          <a:bodyPr/>
          <a:lstStyle/>
          <a:p>
            <a:fld id="{CDF52A03-AF4E-4248-9C27-D04B9525746A}" type="datetimeFigureOut">
              <a:rPr lang="en-US" smtClean="0"/>
              <a:t>5/4/2023</a:t>
            </a:fld>
            <a:endParaRPr lang="en-US"/>
          </a:p>
        </p:txBody>
      </p:sp>
      <p:sp>
        <p:nvSpPr>
          <p:cNvPr id="5" name="Footer Placeholder 4">
            <a:extLst>
              <a:ext uri="{FF2B5EF4-FFF2-40B4-BE49-F238E27FC236}">
                <a16:creationId xmlns:a16="http://schemas.microsoft.com/office/drawing/2014/main" id="{4B7AEC39-D39C-4BF6-B3C5-EF6C62AEF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017EB-A17B-4023-9EF3-A63350B149F5}"/>
              </a:ext>
            </a:extLst>
          </p:cNvPr>
          <p:cNvSpPr>
            <a:spLocks noGrp="1"/>
          </p:cNvSpPr>
          <p:nvPr>
            <p:ph type="sldNum" sz="quarter" idx="12"/>
          </p:nvPr>
        </p:nvSpPr>
        <p:spPr/>
        <p:txBody>
          <a:bodyPr/>
          <a:lstStyle/>
          <a:p>
            <a:fld id="{3FFE1742-649D-4277-8A42-7340C30292A8}" type="slidenum">
              <a:rPr lang="en-US" smtClean="0"/>
              <a:t>‹#›</a:t>
            </a:fld>
            <a:endParaRPr lang="en-US"/>
          </a:p>
        </p:txBody>
      </p:sp>
    </p:spTree>
    <p:extLst>
      <p:ext uri="{BB962C8B-B14F-4D97-AF65-F5344CB8AC3E}">
        <p14:creationId xmlns:p14="http://schemas.microsoft.com/office/powerpoint/2010/main" val="8147957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7FFB14-791B-4B1E-B10F-718CBAEB2DFA}"/>
              </a:ext>
            </a:extLst>
          </p:cNvPr>
          <p:cNvSpPr txBox="1"/>
          <p:nvPr userDrawn="1"/>
        </p:nvSpPr>
        <p:spPr>
          <a:xfrm>
            <a:off x="2971800" y="763005"/>
            <a:ext cx="6781800" cy="2640595"/>
          </a:xfrm>
          <a:prstGeom prst="rect">
            <a:avLst/>
          </a:prstGeom>
          <a:noFill/>
        </p:spPr>
        <p:txBody>
          <a:bodyPr wrap="square" rtlCol="0">
            <a:spAutoFit/>
          </a:bodyPr>
          <a:lstStyle/>
          <a:p>
            <a:pPr algn="ctr">
              <a:lnSpc>
                <a:spcPct val="107000"/>
              </a:lnSpc>
            </a:pPr>
            <a:r>
              <a:rPr lang="en-US" sz="8000">
                <a:solidFill>
                  <a:srgbClr val="A45F3E"/>
                </a:solidFill>
                <a:latin typeface="#9Slide07 SVNPosterizer KG Inli" panose="02000503000000020003" pitchFamily="2" charset="0"/>
              </a:rPr>
              <a:t>TIẾT HỌC KẾT THÚC</a:t>
            </a:r>
            <a:endParaRPr lang="en-US" sz="8000" dirty="0">
              <a:solidFill>
                <a:srgbClr val="A45F3E"/>
              </a:solidFill>
              <a:latin typeface="#9Slide07 SVNPosterizer KG Inli" panose="02000503000000020003" pitchFamily="2" charset="0"/>
            </a:endParaRPr>
          </a:p>
        </p:txBody>
      </p:sp>
      <p:sp>
        <p:nvSpPr>
          <p:cNvPr id="5" name="Freeform 98">
            <a:extLst>
              <a:ext uri="{FF2B5EF4-FFF2-40B4-BE49-F238E27FC236}">
                <a16:creationId xmlns:a16="http://schemas.microsoft.com/office/drawing/2014/main" id="{1E42FF71-D98E-41A3-99A3-87625032937C}"/>
              </a:ext>
            </a:extLst>
          </p:cNvPr>
          <p:cNvSpPr/>
          <p:nvPr userDrawn="1"/>
        </p:nvSpPr>
        <p:spPr bwMode="auto">
          <a:xfrm>
            <a:off x="820935" y="3810000"/>
            <a:ext cx="5351265" cy="60796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860" rIns="22860" spcCol="1270"/>
          <a:lstStyle/>
          <a:p>
            <a:pPr algn="ctr" defTabSz="710565">
              <a:lnSpc>
                <a:spcPct val="115000"/>
              </a:lnSpc>
              <a:spcAft>
                <a:spcPct val="35000"/>
              </a:spcAft>
              <a:defRPr/>
            </a:pPr>
            <a:r>
              <a:rPr lang="en-US" sz="4800" b="1" spc="100">
                <a:ln>
                  <a:solidFill>
                    <a:schemeClr val="bg1"/>
                  </a:solidFill>
                </a:ln>
                <a:solidFill>
                  <a:srgbClr val="FF6363"/>
                </a:solidFill>
                <a:effectLst>
                  <a:outerShdw blurRad="38100" dist="38100" dir="2700000" algn="tl">
                    <a:srgbClr val="000000">
                      <a:alpha val="43137"/>
                    </a:srgbClr>
                  </a:outerShdw>
                </a:effectLst>
                <a:latin typeface="#9Slide07 Cadena" panose="02000503000000020004" pitchFamily="2" charset="0"/>
                <a:ea typeface="阿里巴巴普惠体 2.0 55 Regular" panose="00020600040101010101" pitchFamily="18" charset="-122"/>
                <a:cs typeface="Arial" panose="020B0604020202020204" pitchFamily="34" charset="0"/>
                <a:sym typeface="阿里巴巴普惠体 2.0 55 Regular" panose="00020600040101010101" pitchFamily="18" charset="-122"/>
              </a:rPr>
              <a:t>LẤY</a:t>
            </a:r>
            <a:r>
              <a:rPr lang="en-US" sz="4800" b="1" spc="100" baseline="0">
                <a:ln>
                  <a:solidFill>
                    <a:schemeClr val="bg1"/>
                  </a:solidFill>
                </a:ln>
                <a:solidFill>
                  <a:srgbClr val="FF6363"/>
                </a:solidFill>
                <a:effectLst>
                  <a:outerShdw blurRad="38100" dist="38100" dir="2700000" algn="tl">
                    <a:srgbClr val="000000">
                      <a:alpha val="43137"/>
                    </a:srgbClr>
                  </a:outerShdw>
                </a:effectLst>
                <a:latin typeface="#9Slide07 Cadena" panose="02000503000000020004" pitchFamily="2" charset="0"/>
                <a:ea typeface="阿里巴巴普惠体 2.0 55 Regular" panose="00020600040101010101" pitchFamily="18" charset="-122"/>
                <a:cs typeface="Arial" panose="020B0604020202020204" pitchFamily="34" charset="0"/>
                <a:sym typeface="阿里巴巴普惠体 2.0 55 Regular" panose="00020600040101010101" pitchFamily="18" charset="-122"/>
              </a:rPr>
              <a:t> ĐỒ CHƠI NÀO ?</a:t>
            </a:r>
            <a:endParaRPr lang="en-US" sz="4800" b="1" spc="100" dirty="0">
              <a:ln>
                <a:solidFill>
                  <a:schemeClr val="bg1"/>
                </a:solidFill>
              </a:ln>
              <a:solidFill>
                <a:srgbClr val="FF6363"/>
              </a:solidFill>
              <a:effectLst>
                <a:outerShdw blurRad="38100" dist="38100" dir="2700000" algn="tl">
                  <a:srgbClr val="000000">
                    <a:alpha val="43137"/>
                  </a:srgbClr>
                </a:outerShdw>
              </a:effectLst>
              <a:latin typeface="#9Slide07 Cadena" panose="02000503000000020004" pitchFamily="2" charset="0"/>
              <a:ea typeface="阿里巴巴普惠体 2.0 55 Regular" panose="00020600040101010101" pitchFamily="18" charset="-122"/>
              <a:cs typeface="Arial" panose="020B0604020202020204" pitchFamily="34" charset="0"/>
              <a:sym typeface="阿里巴巴普惠体 2.0 55 Regular" panose="00020600040101010101" pitchFamily="18" charset="-122"/>
            </a:endParaRPr>
          </a:p>
        </p:txBody>
      </p:sp>
      <p:sp>
        <p:nvSpPr>
          <p:cNvPr id="6" name="TextBox 5">
            <a:extLst>
              <a:ext uri="{FF2B5EF4-FFF2-40B4-BE49-F238E27FC236}">
                <a16:creationId xmlns:a16="http://schemas.microsoft.com/office/drawing/2014/main" id="{F7A46DD6-F167-42A0-B35C-011C0B9596A5}"/>
              </a:ext>
            </a:extLst>
          </p:cNvPr>
          <p:cNvSpPr txBox="1"/>
          <p:nvPr userDrawn="1"/>
        </p:nvSpPr>
        <p:spPr>
          <a:xfrm>
            <a:off x="533400" y="914400"/>
            <a:ext cx="3276600" cy="1015599"/>
          </a:xfrm>
          <a:prstGeom prst="rect">
            <a:avLst/>
          </a:prstGeom>
          <a:noFill/>
        </p:spPr>
        <p:txBody>
          <a:bodyPr wrap="square" rtlCol="0">
            <a:spAutoFit/>
          </a:bodyPr>
          <a:lstStyle/>
          <a:p>
            <a:pPr algn="ctr">
              <a:lnSpc>
                <a:spcPct val="107000"/>
              </a:lnSpc>
            </a:pPr>
            <a:r>
              <a:rPr lang="en-US" sz="6000">
                <a:solidFill>
                  <a:srgbClr val="E1650E"/>
                </a:solidFill>
                <a:latin typeface="#9Slide07 SVNPosterizer KG Inli" panose="02000503000000020003" pitchFamily="2" charset="0"/>
              </a:rPr>
              <a:t>BÀI 31</a:t>
            </a:r>
            <a:endParaRPr lang="en-US" sz="6000" dirty="0">
              <a:solidFill>
                <a:srgbClr val="E1650E"/>
              </a:solidFill>
              <a:latin typeface="#9Slide07 SVNPosterizer KG Inli" panose="02000503000000020003" pitchFamily="2" charset="0"/>
            </a:endParaRPr>
          </a:p>
        </p:txBody>
      </p:sp>
    </p:spTree>
    <p:extLst>
      <p:ext uri="{BB962C8B-B14F-4D97-AF65-F5344CB8AC3E}">
        <p14:creationId xmlns:p14="http://schemas.microsoft.com/office/powerpoint/2010/main" val="31101235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3" descr="E:\丫头\png\小人\卡通类素材\l;'.png">
            <a:extLst>
              <a:ext uri="{FF2B5EF4-FFF2-40B4-BE49-F238E27FC236}">
                <a16:creationId xmlns:a16="http://schemas.microsoft.com/office/drawing/2014/main" id="{D5037E0C-DAC3-4794-8A51-B3C765844BF2}"/>
              </a:ext>
            </a:extLst>
          </p:cNvPr>
          <p:cNvPicPr>
            <a:picLocks noChangeAspect="1" noChangeArrowheads="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372459">
            <a:off x="1706784" y="-107748"/>
            <a:ext cx="8772476" cy="69481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A9A8409-CA93-40D6-806C-B80D79361B20}"/>
              </a:ext>
            </a:extLst>
          </p:cNvPr>
          <p:cNvSpPr/>
          <p:nvPr userDrawn="1"/>
        </p:nvSpPr>
        <p:spPr>
          <a:xfrm>
            <a:off x="0" y="6284686"/>
            <a:ext cx="12192000" cy="573314"/>
          </a:xfrm>
          <a:custGeom>
            <a:avLst/>
            <a:gdLst>
              <a:gd name="connsiteX0" fmla="*/ 0 w 12192000"/>
              <a:gd name="connsiteY0" fmla="*/ 0 h 609600"/>
              <a:gd name="connsiteX1" fmla="*/ 12192000 w 12192000"/>
              <a:gd name="connsiteY1" fmla="*/ 0 h 609600"/>
              <a:gd name="connsiteX2" fmla="*/ 12192000 w 12192000"/>
              <a:gd name="connsiteY2" fmla="*/ 609600 h 609600"/>
              <a:gd name="connsiteX3" fmla="*/ 0 w 12192000"/>
              <a:gd name="connsiteY3" fmla="*/ 609600 h 609600"/>
              <a:gd name="connsiteX4" fmla="*/ 0 w 12192000"/>
              <a:gd name="connsiteY4" fmla="*/ 0 h 609600"/>
              <a:gd name="connsiteX0" fmla="*/ 0 w 12192000"/>
              <a:gd name="connsiteY0" fmla="*/ 609600 h 609600"/>
              <a:gd name="connsiteX1" fmla="*/ 12192000 w 12192000"/>
              <a:gd name="connsiteY1" fmla="*/ 0 h 609600"/>
              <a:gd name="connsiteX2" fmla="*/ 12192000 w 12192000"/>
              <a:gd name="connsiteY2" fmla="*/ 609600 h 609600"/>
              <a:gd name="connsiteX3" fmla="*/ 0 w 12192000"/>
              <a:gd name="connsiteY3" fmla="*/ 609600 h 609600"/>
              <a:gd name="connsiteX0" fmla="*/ 0 w 12192000"/>
              <a:gd name="connsiteY0" fmla="*/ 609600 h 609600"/>
              <a:gd name="connsiteX1" fmla="*/ 6154057 w 12192000"/>
              <a:gd name="connsiteY1" fmla="*/ 36286 h 609600"/>
              <a:gd name="connsiteX2" fmla="*/ 12192000 w 12192000"/>
              <a:gd name="connsiteY2" fmla="*/ 0 h 609600"/>
              <a:gd name="connsiteX3" fmla="*/ 12192000 w 12192000"/>
              <a:gd name="connsiteY3" fmla="*/ 609600 h 609600"/>
              <a:gd name="connsiteX4" fmla="*/ 0 w 12192000"/>
              <a:gd name="connsiteY4" fmla="*/ 609600 h 609600"/>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Lst>
            <a:ahLst/>
            <a:cxnLst>
              <a:cxn ang="0">
                <a:pos x="connsiteX0" y="connsiteY0"/>
              </a:cxn>
              <a:cxn ang="0">
                <a:pos x="connsiteX1" y="connsiteY1"/>
              </a:cxn>
              <a:cxn ang="0">
                <a:pos x="connsiteX2" y="connsiteY2"/>
              </a:cxn>
              <a:cxn ang="0">
                <a:pos x="connsiteX3" y="connsiteY3"/>
              </a:cxn>
            </a:cxnLst>
            <a:rect l="l" t="t" r="r" b="b"/>
            <a:pathLst>
              <a:path w="12192000" h="573314">
                <a:moveTo>
                  <a:pt x="0" y="573314"/>
                </a:moveTo>
                <a:cubicBezTo>
                  <a:pt x="1964267" y="275772"/>
                  <a:pt x="1852991" y="94343"/>
                  <a:pt x="6154057" y="0"/>
                </a:cubicBezTo>
                <a:cubicBezTo>
                  <a:pt x="9168190" y="45962"/>
                  <a:pt x="10150323" y="338666"/>
                  <a:pt x="12192000" y="573314"/>
                </a:cubicBezTo>
                <a:lnTo>
                  <a:pt x="0" y="573314"/>
                </a:lnTo>
                <a:close/>
              </a:path>
            </a:pathLst>
          </a:custGeom>
          <a:solidFill>
            <a:srgbClr val="70B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9B79C58-71D5-4231-B8EC-66DC8ED6972B}"/>
              </a:ext>
            </a:extLst>
          </p:cNvPr>
          <p:cNvPicPr>
            <a:picLocks noChangeAspect="1"/>
          </p:cNvPicPr>
          <p:nvPr userDrawn="1"/>
        </p:nvPicPr>
        <p:blipFill>
          <a:blip r:embed="rId4"/>
          <a:stretch>
            <a:fillRect/>
          </a:stretch>
        </p:blipFill>
        <p:spPr>
          <a:xfrm rot="21220325" flipH="1">
            <a:off x="-40595" y="4191000"/>
            <a:ext cx="1585097" cy="1987468"/>
          </a:xfrm>
          <a:prstGeom prst="rect">
            <a:avLst/>
          </a:prstGeom>
        </p:spPr>
      </p:pic>
      <p:pic>
        <p:nvPicPr>
          <p:cNvPr id="14" name="38">
            <a:extLst>
              <a:ext uri="{FF2B5EF4-FFF2-40B4-BE49-F238E27FC236}">
                <a16:creationId xmlns:a16="http://schemas.microsoft.com/office/drawing/2014/main" id="{D729BF49-39F3-47A9-A9D2-14F9C47C8AD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62151" y="5422357"/>
            <a:ext cx="2521827" cy="1409055"/>
          </a:xfrm>
          <a:prstGeom prst="rect">
            <a:avLst/>
          </a:prstGeom>
        </p:spPr>
      </p:pic>
      <p:sp>
        <p:nvSpPr>
          <p:cNvPr id="15" name="Freeform: Shape 14">
            <a:extLst>
              <a:ext uri="{FF2B5EF4-FFF2-40B4-BE49-F238E27FC236}">
                <a16:creationId xmlns:a16="http://schemas.microsoft.com/office/drawing/2014/main" id="{C51B8701-8858-47AB-A875-B9ADD0F2495D}"/>
              </a:ext>
            </a:extLst>
          </p:cNvPr>
          <p:cNvSpPr/>
          <p:nvPr userDrawn="1"/>
        </p:nvSpPr>
        <p:spPr>
          <a:xfrm>
            <a:off x="11107361" y="2071091"/>
            <a:ext cx="1143909" cy="1437427"/>
          </a:xfrm>
          <a:custGeom>
            <a:avLst/>
            <a:gdLst>
              <a:gd name="connsiteX0" fmla="*/ 1469051 w 1469393"/>
              <a:gd name="connsiteY0" fmla="*/ 1672113 h 1846427"/>
              <a:gd name="connsiteX1" fmla="*/ 1135803 w 1469393"/>
              <a:gd name="connsiteY1" fmla="*/ 1781460 h 1846427"/>
              <a:gd name="connsiteX2" fmla="*/ 896281 w 1469393"/>
              <a:gd name="connsiteY2" fmla="*/ 1517205 h 1846427"/>
              <a:gd name="connsiteX3" fmla="*/ 677587 w 1469393"/>
              <a:gd name="connsiteY3" fmla="*/ 1462531 h 1846427"/>
              <a:gd name="connsiteX4" fmla="*/ 313097 w 1469393"/>
              <a:gd name="connsiteY4" fmla="*/ 1580991 h 1846427"/>
              <a:gd name="connsiteX5" fmla="*/ 94403 w 1469393"/>
              <a:gd name="connsiteY5" fmla="*/ 1353184 h 1846427"/>
              <a:gd name="connsiteX6" fmla="*/ 302683 w 1469393"/>
              <a:gd name="connsiteY6" fmla="*/ 1070704 h 1846427"/>
              <a:gd name="connsiteX7" fmla="*/ 292269 w 1469393"/>
              <a:gd name="connsiteY7" fmla="*/ 879347 h 1846427"/>
              <a:gd name="connsiteX8" fmla="*/ 42333 w 1469393"/>
              <a:gd name="connsiteY8" fmla="*/ 605979 h 1846427"/>
              <a:gd name="connsiteX9" fmla="*/ 240199 w 1469393"/>
              <a:gd name="connsiteY9" fmla="*/ 341724 h 1846427"/>
              <a:gd name="connsiteX10" fmla="*/ 615103 w 1469393"/>
              <a:gd name="connsiteY10" fmla="*/ 432846 h 1846427"/>
              <a:gd name="connsiteX11" fmla="*/ 823383 w 1469393"/>
              <a:gd name="connsiteY11" fmla="*/ 359948 h 1846427"/>
              <a:gd name="connsiteX12" fmla="*/ 1031663 w 1469393"/>
              <a:gd name="connsiteY12" fmla="*/ 77469 h 1846427"/>
              <a:gd name="connsiteX13" fmla="*/ 1375325 w 1469393"/>
              <a:gd name="connsiteY13" fmla="*/ 159479 h 18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9393" h="1846427">
                <a:moveTo>
                  <a:pt x="1469051" y="1672113"/>
                </a:moveTo>
                <a:cubicBezTo>
                  <a:pt x="1479465" y="1836134"/>
                  <a:pt x="1250357" y="1909032"/>
                  <a:pt x="1135803" y="1781460"/>
                </a:cubicBezTo>
                <a:lnTo>
                  <a:pt x="896281" y="1517205"/>
                </a:lnTo>
                <a:cubicBezTo>
                  <a:pt x="844211" y="1462531"/>
                  <a:pt x="760899" y="1444307"/>
                  <a:pt x="677587" y="1462531"/>
                </a:cubicBezTo>
                <a:lnTo>
                  <a:pt x="313097" y="1580991"/>
                </a:lnTo>
                <a:cubicBezTo>
                  <a:pt x="146473" y="1653889"/>
                  <a:pt x="-9737" y="1480756"/>
                  <a:pt x="94403" y="1353184"/>
                </a:cubicBezTo>
                <a:lnTo>
                  <a:pt x="302683" y="1070704"/>
                </a:lnTo>
                <a:cubicBezTo>
                  <a:pt x="344339" y="1006919"/>
                  <a:pt x="344339" y="934020"/>
                  <a:pt x="292269" y="879347"/>
                </a:cubicBezTo>
                <a:lnTo>
                  <a:pt x="42333" y="605979"/>
                </a:lnTo>
                <a:cubicBezTo>
                  <a:pt x="-72221" y="487520"/>
                  <a:pt x="63161" y="305275"/>
                  <a:pt x="240199" y="341724"/>
                </a:cubicBezTo>
                <a:lnTo>
                  <a:pt x="615103" y="432846"/>
                </a:lnTo>
                <a:cubicBezTo>
                  <a:pt x="698415" y="451071"/>
                  <a:pt x="781727" y="423734"/>
                  <a:pt x="823383" y="359948"/>
                </a:cubicBezTo>
                <a:lnTo>
                  <a:pt x="1031663" y="77469"/>
                </a:lnTo>
                <a:cubicBezTo>
                  <a:pt x="1135803" y="-59215"/>
                  <a:pt x="1364911" y="-4542"/>
                  <a:pt x="1375325" y="159479"/>
                </a:cubicBezTo>
              </a:path>
            </a:pathLst>
          </a:custGeom>
          <a:solidFill>
            <a:srgbClr val="45A3FF"/>
          </a:solidFill>
          <a:ln w="10414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56DD4EE-D100-43BC-B67A-A7E6621FCBEA}"/>
              </a:ext>
            </a:extLst>
          </p:cNvPr>
          <p:cNvSpPr/>
          <p:nvPr userDrawn="1"/>
        </p:nvSpPr>
        <p:spPr>
          <a:xfrm>
            <a:off x="11015799" y="1928883"/>
            <a:ext cx="1224714" cy="1437427"/>
          </a:xfrm>
          <a:custGeom>
            <a:avLst/>
            <a:gdLst>
              <a:gd name="connsiteX0" fmla="*/ 1573191 w 1573190"/>
              <a:gd name="connsiteY0" fmla="*/ 1170939 h 1846427"/>
              <a:gd name="connsiteX1" fmla="*/ 1448223 w 1573190"/>
              <a:gd name="connsiteY1" fmla="*/ 1334960 h 1846427"/>
              <a:gd name="connsiteX2" fmla="*/ 1469051 w 1573190"/>
              <a:gd name="connsiteY2" fmla="*/ 1672113 h 1846427"/>
              <a:gd name="connsiteX3" fmla="*/ 1135803 w 1573190"/>
              <a:gd name="connsiteY3" fmla="*/ 1781460 h 1846427"/>
              <a:gd name="connsiteX4" fmla="*/ 896281 w 1573190"/>
              <a:gd name="connsiteY4" fmla="*/ 1517205 h 1846427"/>
              <a:gd name="connsiteX5" fmla="*/ 677587 w 1573190"/>
              <a:gd name="connsiteY5" fmla="*/ 1462531 h 1846427"/>
              <a:gd name="connsiteX6" fmla="*/ 313097 w 1573190"/>
              <a:gd name="connsiteY6" fmla="*/ 1599215 h 1846427"/>
              <a:gd name="connsiteX7" fmla="*/ 83989 w 1573190"/>
              <a:gd name="connsiteY7" fmla="*/ 1353184 h 1846427"/>
              <a:gd name="connsiteX8" fmla="*/ 292269 w 1573190"/>
              <a:gd name="connsiteY8" fmla="*/ 1070704 h 1846427"/>
              <a:gd name="connsiteX9" fmla="*/ 281855 w 1573190"/>
              <a:gd name="connsiteY9" fmla="*/ 879347 h 1846427"/>
              <a:gd name="connsiteX10" fmla="*/ 42333 w 1573190"/>
              <a:gd name="connsiteY10" fmla="*/ 605979 h 1846427"/>
              <a:gd name="connsiteX11" fmla="*/ 240199 w 1573190"/>
              <a:gd name="connsiteY11" fmla="*/ 341724 h 1846427"/>
              <a:gd name="connsiteX12" fmla="*/ 615103 w 1573190"/>
              <a:gd name="connsiteY12" fmla="*/ 432846 h 1846427"/>
              <a:gd name="connsiteX13" fmla="*/ 823383 w 1573190"/>
              <a:gd name="connsiteY13" fmla="*/ 359948 h 1846427"/>
              <a:gd name="connsiteX14" fmla="*/ 1031663 w 1573190"/>
              <a:gd name="connsiteY14" fmla="*/ 77469 h 1846427"/>
              <a:gd name="connsiteX15" fmla="*/ 1375325 w 1573190"/>
              <a:gd name="connsiteY15" fmla="*/ 159479 h 1846427"/>
              <a:gd name="connsiteX16" fmla="*/ 1396153 w 1573190"/>
              <a:gd name="connsiteY16" fmla="*/ 496632 h 1846427"/>
              <a:gd name="connsiteX17" fmla="*/ 1531535 w 1573190"/>
              <a:gd name="connsiteY17" fmla="*/ 651541 h 18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3190" h="1846427">
                <a:moveTo>
                  <a:pt x="1573191" y="1170939"/>
                </a:moveTo>
                <a:cubicBezTo>
                  <a:pt x="1500293" y="1198276"/>
                  <a:pt x="1448223" y="1262062"/>
                  <a:pt x="1448223" y="1334960"/>
                </a:cubicBezTo>
                <a:lnTo>
                  <a:pt x="1469051" y="1672113"/>
                </a:lnTo>
                <a:cubicBezTo>
                  <a:pt x="1479465" y="1836134"/>
                  <a:pt x="1250357" y="1909032"/>
                  <a:pt x="1135803" y="1781460"/>
                </a:cubicBezTo>
                <a:lnTo>
                  <a:pt x="896281" y="1517205"/>
                </a:lnTo>
                <a:cubicBezTo>
                  <a:pt x="844211" y="1462531"/>
                  <a:pt x="760899" y="1444307"/>
                  <a:pt x="677587" y="1462531"/>
                </a:cubicBezTo>
                <a:lnTo>
                  <a:pt x="313097" y="1599215"/>
                </a:lnTo>
                <a:cubicBezTo>
                  <a:pt x="146473" y="1653889"/>
                  <a:pt x="-9737" y="1489868"/>
                  <a:pt x="83989" y="1353184"/>
                </a:cubicBezTo>
                <a:lnTo>
                  <a:pt x="292269" y="1070704"/>
                </a:lnTo>
                <a:cubicBezTo>
                  <a:pt x="333925" y="1006919"/>
                  <a:pt x="333925" y="934020"/>
                  <a:pt x="281855" y="879347"/>
                </a:cubicBezTo>
                <a:lnTo>
                  <a:pt x="42333" y="605979"/>
                </a:lnTo>
                <a:cubicBezTo>
                  <a:pt x="-72221" y="478408"/>
                  <a:pt x="63161" y="296163"/>
                  <a:pt x="240199" y="341724"/>
                </a:cubicBezTo>
                <a:lnTo>
                  <a:pt x="615103" y="432846"/>
                </a:lnTo>
                <a:cubicBezTo>
                  <a:pt x="698415" y="451071"/>
                  <a:pt x="781727" y="423734"/>
                  <a:pt x="823383" y="359948"/>
                </a:cubicBezTo>
                <a:lnTo>
                  <a:pt x="1031663" y="77469"/>
                </a:lnTo>
                <a:cubicBezTo>
                  <a:pt x="1135803" y="-59215"/>
                  <a:pt x="1364911" y="-4542"/>
                  <a:pt x="1375325" y="159479"/>
                </a:cubicBezTo>
                <a:lnTo>
                  <a:pt x="1396153" y="496632"/>
                </a:lnTo>
                <a:cubicBezTo>
                  <a:pt x="1396153" y="569530"/>
                  <a:pt x="1458637" y="633316"/>
                  <a:pt x="1531535" y="651541"/>
                </a:cubicBezTo>
              </a:path>
            </a:pathLst>
          </a:custGeom>
          <a:solidFill>
            <a:srgbClr val="FECF0A"/>
          </a:solidFill>
          <a:ln w="104140" cap="flat">
            <a:noFill/>
            <a:prstDash val="solid"/>
            <a:miter/>
          </a:ln>
        </p:spPr>
        <p:txBody>
          <a:bodyPr rtlCol="0" anchor="ctr"/>
          <a:lstStyle/>
          <a:p>
            <a:endParaRPr lang="en-US"/>
          </a:p>
        </p:txBody>
      </p:sp>
      <p:sp>
        <p:nvSpPr>
          <p:cNvPr id="25" name="Oval 24">
            <a:extLst>
              <a:ext uri="{FF2B5EF4-FFF2-40B4-BE49-F238E27FC236}">
                <a16:creationId xmlns:a16="http://schemas.microsoft.com/office/drawing/2014/main" id="{FC884485-DC5F-49E7-8220-47B1603F3B3C}"/>
              </a:ext>
            </a:extLst>
          </p:cNvPr>
          <p:cNvSpPr/>
          <p:nvPr userDrawn="1"/>
        </p:nvSpPr>
        <p:spPr>
          <a:xfrm>
            <a:off x="10642174" y="735126"/>
            <a:ext cx="584724" cy="584724"/>
          </a:xfrm>
          <a:prstGeom prst="ellipse">
            <a:avLst/>
          </a:prstGeom>
          <a:solidFill>
            <a:srgbClr val="70B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F36D97C-5B44-4D85-B871-5777C46DDE9A}"/>
              </a:ext>
            </a:extLst>
          </p:cNvPr>
          <p:cNvSpPr/>
          <p:nvPr userDrawn="1"/>
        </p:nvSpPr>
        <p:spPr>
          <a:xfrm>
            <a:off x="2819400" y="400815"/>
            <a:ext cx="316168" cy="316168"/>
          </a:xfrm>
          <a:prstGeom prst="ellipse">
            <a:avLst/>
          </a:prstGeom>
          <a:solidFill>
            <a:srgbClr val="70B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84E6038-5B0C-40F7-AAAE-5C74985CB34E}"/>
              </a:ext>
            </a:extLst>
          </p:cNvPr>
          <p:cNvSpPr/>
          <p:nvPr userDrawn="1"/>
        </p:nvSpPr>
        <p:spPr>
          <a:xfrm>
            <a:off x="1066800" y="2366215"/>
            <a:ext cx="281381" cy="281381"/>
          </a:xfrm>
          <a:prstGeom prst="ellipse">
            <a:avLst/>
          </a:prstGeom>
          <a:solidFill>
            <a:srgbClr val="70B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circle&#10;&#10;Description automatically generated">
            <a:extLst>
              <a:ext uri="{FF2B5EF4-FFF2-40B4-BE49-F238E27FC236}">
                <a16:creationId xmlns:a16="http://schemas.microsoft.com/office/drawing/2014/main" id="{1CC69E69-BD0C-47CD-9F9C-B10D50DB3BCB}"/>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rot="945105">
            <a:off x="192997" y="99647"/>
            <a:ext cx="878723" cy="1045282"/>
          </a:xfrm>
          <a:prstGeom prst="rect">
            <a:avLst/>
          </a:prstGeom>
        </p:spPr>
      </p:pic>
    </p:spTree>
    <p:extLst>
      <p:ext uri="{BB962C8B-B14F-4D97-AF65-F5344CB8AC3E}">
        <p14:creationId xmlns:p14="http://schemas.microsoft.com/office/powerpoint/2010/main" val="35829374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1287912-E6C7-4245-86A6-14DB0AD6F454}"/>
              </a:ext>
            </a:extLst>
          </p:cNvPr>
          <p:cNvSpPr/>
          <p:nvPr userDrawn="1"/>
        </p:nvSpPr>
        <p:spPr>
          <a:xfrm>
            <a:off x="0" y="6284686"/>
            <a:ext cx="12192000" cy="573314"/>
          </a:xfrm>
          <a:custGeom>
            <a:avLst/>
            <a:gdLst>
              <a:gd name="connsiteX0" fmla="*/ 0 w 12192000"/>
              <a:gd name="connsiteY0" fmla="*/ 0 h 609600"/>
              <a:gd name="connsiteX1" fmla="*/ 12192000 w 12192000"/>
              <a:gd name="connsiteY1" fmla="*/ 0 h 609600"/>
              <a:gd name="connsiteX2" fmla="*/ 12192000 w 12192000"/>
              <a:gd name="connsiteY2" fmla="*/ 609600 h 609600"/>
              <a:gd name="connsiteX3" fmla="*/ 0 w 12192000"/>
              <a:gd name="connsiteY3" fmla="*/ 609600 h 609600"/>
              <a:gd name="connsiteX4" fmla="*/ 0 w 12192000"/>
              <a:gd name="connsiteY4" fmla="*/ 0 h 609600"/>
              <a:gd name="connsiteX0" fmla="*/ 0 w 12192000"/>
              <a:gd name="connsiteY0" fmla="*/ 609600 h 609600"/>
              <a:gd name="connsiteX1" fmla="*/ 12192000 w 12192000"/>
              <a:gd name="connsiteY1" fmla="*/ 0 h 609600"/>
              <a:gd name="connsiteX2" fmla="*/ 12192000 w 12192000"/>
              <a:gd name="connsiteY2" fmla="*/ 609600 h 609600"/>
              <a:gd name="connsiteX3" fmla="*/ 0 w 12192000"/>
              <a:gd name="connsiteY3" fmla="*/ 609600 h 609600"/>
              <a:gd name="connsiteX0" fmla="*/ 0 w 12192000"/>
              <a:gd name="connsiteY0" fmla="*/ 609600 h 609600"/>
              <a:gd name="connsiteX1" fmla="*/ 6154057 w 12192000"/>
              <a:gd name="connsiteY1" fmla="*/ 36286 h 609600"/>
              <a:gd name="connsiteX2" fmla="*/ 12192000 w 12192000"/>
              <a:gd name="connsiteY2" fmla="*/ 0 h 609600"/>
              <a:gd name="connsiteX3" fmla="*/ 12192000 w 12192000"/>
              <a:gd name="connsiteY3" fmla="*/ 609600 h 609600"/>
              <a:gd name="connsiteX4" fmla="*/ 0 w 12192000"/>
              <a:gd name="connsiteY4" fmla="*/ 609600 h 609600"/>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Lst>
            <a:ahLst/>
            <a:cxnLst>
              <a:cxn ang="0">
                <a:pos x="connsiteX0" y="connsiteY0"/>
              </a:cxn>
              <a:cxn ang="0">
                <a:pos x="connsiteX1" y="connsiteY1"/>
              </a:cxn>
              <a:cxn ang="0">
                <a:pos x="connsiteX2" y="connsiteY2"/>
              </a:cxn>
              <a:cxn ang="0">
                <a:pos x="connsiteX3" y="connsiteY3"/>
              </a:cxn>
            </a:cxnLst>
            <a:rect l="l" t="t" r="r" b="b"/>
            <a:pathLst>
              <a:path w="12192000" h="573314">
                <a:moveTo>
                  <a:pt x="0" y="573314"/>
                </a:moveTo>
                <a:cubicBezTo>
                  <a:pt x="1964267" y="275772"/>
                  <a:pt x="1852991" y="94343"/>
                  <a:pt x="6154057" y="0"/>
                </a:cubicBezTo>
                <a:cubicBezTo>
                  <a:pt x="9168190" y="45962"/>
                  <a:pt x="10150323" y="338666"/>
                  <a:pt x="12192000" y="573314"/>
                </a:cubicBezTo>
                <a:lnTo>
                  <a:pt x="0" y="573314"/>
                </a:lnTo>
                <a:close/>
              </a:path>
            </a:pathLst>
          </a:custGeom>
          <a:solidFill>
            <a:srgbClr val="70B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ircle&#10;&#10;Description automatically generated">
            <a:extLst>
              <a:ext uri="{FF2B5EF4-FFF2-40B4-BE49-F238E27FC236}">
                <a16:creationId xmlns:a16="http://schemas.microsoft.com/office/drawing/2014/main" id="{5641E4E6-F5CE-41AD-B759-5FFC253A8D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20654895" flipH="1">
            <a:off x="11006464" y="5875043"/>
            <a:ext cx="878723" cy="1045282"/>
          </a:xfrm>
          <a:prstGeom prst="rect">
            <a:avLst/>
          </a:prstGeom>
        </p:spPr>
      </p:pic>
    </p:spTree>
    <p:extLst>
      <p:ext uri="{BB962C8B-B14F-4D97-AF65-F5344CB8AC3E}">
        <p14:creationId xmlns:p14="http://schemas.microsoft.com/office/powerpoint/2010/main" val="4133929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70BBFF"/>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7755E10-BF92-4533-8B25-5A7A39DB83E2}"/>
              </a:ext>
            </a:extLst>
          </p:cNvPr>
          <p:cNvSpPr/>
          <p:nvPr userDrawn="1"/>
        </p:nvSpPr>
        <p:spPr>
          <a:xfrm>
            <a:off x="3424088" y="254614"/>
            <a:ext cx="1576880" cy="1456192"/>
          </a:xfrm>
          <a:custGeom>
            <a:avLst/>
            <a:gdLst>
              <a:gd name="connsiteX0" fmla="*/ 1574254 w 1576880"/>
              <a:gd name="connsiteY0" fmla="*/ 1072277 h 1456192"/>
              <a:gd name="connsiteX1" fmla="*/ 1570141 w 1576880"/>
              <a:gd name="connsiteY1" fmla="*/ 1047598 h 1456192"/>
              <a:gd name="connsiteX2" fmla="*/ 1467314 w 1576880"/>
              <a:gd name="connsiteY2" fmla="*/ 981789 h 1456192"/>
              <a:gd name="connsiteX3" fmla="*/ 1475540 w 1576880"/>
              <a:gd name="connsiteY3" fmla="*/ 977676 h 1456192"/>
              <a:gd name="connsiteX4" fmla="*/ 1430296 w 1576880"/>
              <a:gd name="connsiteY4" fmla="*/ 422412 h 1456192"/>
              <a:gd name="connsiteX5" fmla="*/ 1430296 w 1576880"/>
              <a:gd name="connsiteY5" fmla="*/ 410073 h 1456192"/>
              <a:gd name="connsiteX6" fmla="*/ 1430296 w 1576880"/>
              <a:gd name="connsiteY6" fmla="*/ 410073 h 1456192"/>
              <a:gd name="connsiteX7" fmla="*/ 1430296 w 1576880"/>
              <a:gd name="connsiteY7" fmla="*/ 401847 h 1456192"/>
              <a:gd name="connsiteX8" fmla="*/ 1426183 w 1576880"/>
              <a:gd name="connsiteY8" fmla="*/ 389507 h 1456192"/>
              <a:gd name="connsiteX9" fmla="*/ 1422070 w 1576880"/>
              <a:gd name="connsiteY9" fmla="*/ 373055 h 1456192"/>
              <a:gd name="connsiteX10" fmla="*/ 1417957 w 1576880"/>
              <a:gd name="connsiteY10" fmla="*/ 364829 h 1456192"/>
              <a:gd name="connsiteX11" fmla="*/ 1409731 w 1576880"/>
              <a:gd name="connsiteY11" fmla="*/ 352490 h 1456192"/>
              <a:gd name="connsiteX12" fmla="*/ 1401505 w 1576880"/>
              <a:gd name="connsiteY12" fmla="*/ 344264 h 1456192"/>
              <a:gd name="connsiteX13" fmla="*/ 1389166 w 1576880"/>
              <a:gd name="connsiteY13" fmla="*/ 331925 h 1456192"/>
              <a:gd name="connsiteX14" fmla="*/ 1385053 w 1576880"/>
              <a:gd name="connsiteY14" fmla="*/ 327811 h 1456192"/>
              <a:gd name="connsiteX15" fmla="*/ 1372713 w 1576880"/>
              <a:gd name="connsiteY15" fmla="*/ 319585 h 1456192"/>
              <a:gd name="connsiteX16" fmla="*/ 1364487 w 1576880"/>
              <a:gd name="connsiteY16" fmla="*/ 315472 h 1456192"/>
              <a:gd name="connsiteX17" fmla="*/ 1348035 w 1576880"/>
              <a:gd name="connsiteY17" fmla="*/ 311359 h 1456192"/>
              <a:gd name="connsiteX18" fmla="*/ 1339809 w 1576880"/>
              <a:gd name="connsiteY18" fmla="*/ 307246 h 1456192"/>
              <a:gd name="connsiteX19" fmla="*/ 1323356 w 1576880"/>
              <a:gd name="connsiteY19" fmla="*/ 303133 h 1456192"/>
              <a:gd name="connsiteX20" fmla="*/ 1315130 w 1576880"/>
              <a:gd name="connsiteY20" fmla="*/ 303133 h 1456192"/>
              <a:gd name="connsiteX21" fmla="*/ 1286339 w 1576880"/>
              <a:gd name="connsiteY21" fmla="*/ 307246 h 1456192"/>
              <a:gd name="connsiteX22" fmla="*/ 1282226 w 1576880"/>
              <a:gd name="connsiteY22" fmla="*/ 307246 h 1456192"/>
              <a:gd name="connsiteX23" fmla="*/ 1282226 w 1576880"/>
              <a:gd name="connsiteY23" fmla="*/ 307246 h 1456192"/>
              <a:gd name="connsiteX24" fmla="*/ 936728 w 1576880"/>
              <a:gd name="connsiteY24" fmla="*/ 381281 h 1456192"/>
              <a:gd name="connsiteX25" fmla="*/ 916163 w 1576880"/>
              <a:gd name="connsiteY25" fmla="*/ 327811 h 1456192"/>
              <a:gd name="connsiteX26" fmla="*/ 858580 w 1576880"/>
              <a:gd name="connsiteY26" fmla="*/ 60462 h 1456192"/>
              <a:gd name="connsiteX27" fmla="*/ 591230 w 1576880"/>
              <a:gd name="connsiteY27" fmla="*/ 11105 h 1456192"/>
              <a:gd name="connsiteX28" fmla="*/ 562439 w 1576880"/>
              <a:gd name="connsiteY28" fmla="*/ 15218 h 1456192"/>
              <a:gd name="connsiteX29" fmla="*/ 340333 w 1576880"/>
              <a:gd name="connsiteY29" fmla="*/ 171515 h 1456192"/>
              <a:gd name="connsiteX30" fmla="*/ 397916 w 1576880"/>
              <a:gd name="connsiteY30" fmla="*/ 438864 h 1456192"/>
              <a:gd name="connsiteX31" fmla="*/ 402029 w 1576880"/>
              <a:gd name="connsiteY31" fmla="*/ 496447 h 1456192"/>
              <a:gd name="connsiteX32" fmla="*/ 97662 w 1576880"/>
              <a:gd name="connsiteY32" fmla="*/ 562256 h 1456192"/>
              <a:gd name="connsiteX33" fmla="*/ 7175 w 1576880"/>
              <a:gd name="connsiteY33" fmla="*/ 722666 h 1456192"/>
              <a:gd name="connsiteX34" fmla="*/ 15401 w 1576880"/>
              <a:gd name="connsiteY34" fmla="*/ 743231 h 1456192"/>
              <a:gd name="connsiteX35" fmla="*/ 208715 w 1576880"/>
              <a:gd name="connsiteY35" fmla="*/ 1261478 h 1456192"/>
              <a:gd name="connsiteX36" fmla="*/ 212828 w 1576880"/>
              <a:gd name="connsiteY36" fmla="*/ 1261478 h 1456192"/>
              <a:gd name="connsiteX37" fmla="*/ 147019 w 1576880"/>
              <a:gd name="connsiteY37" fmla="*/ 1364304 h 1456192"/>
              <a:gd name="connsiteX38" fmla="*/ 151132 w 1576880"/>
              <a:gd name="connsiteY38" fmla="*/ 1388983 h 1456192"/>
              <a:gd name="connsiteX39" fmla="*/ 253959 w 1576880"/>
              <a:gd name="connsiteY39" fmla="*/ 1454792 h 1456192"/>
              <a:gd name="connsiteX40" fmla="*/ 1512558 w 1576880"/>
              <a:gd name="connsiteY40" fmla="*/ 1179217 h 1456192"/>
              <a:gd name="connsiteX41" fmla="*/ 1574254 w 1576880"/>
              <a:gd name="connsiteY41" fmla="*/ 1072277 h 1456192"/>
              <a:gd name="connsiteX42" fmla="*/ 476064 w 1576880"/>
              <a:gd name="connsiteY42" fmla="*/ 426525 h 1456192"/>
              <a:gd name="connsiteX43" fmla="*/ 467838 w 1576880"/>
              <a:gd name="connsiteY43" fmla="*/ 401847 h 1456192"/>
              <a:gd name="connsiteX44" fmla="*/ 414368 w 1576880"/>
              <a:gd name="connsiteY44" fmla="*/ 200306 h 1456192"/>
              <a:gd name="connsiteX45" fmla="*/ 578891 w 1576880"/>
              <a:gd name="connsiteY45" fmla="*/ 97480 h 1456192"/>
              <a:gd name="connsiteX46" fmla="*/ 607683 w 1576880"/>
              <a:gd name="connsiteY46" fmla="*/ 93367 h 1456192"/>
              <a:gd name="connsiteX47" fmla="*/ 800997 w 1576880"/>
              <a:gd name="connsiteY47" fmla="*/ 118045 h 1456192"/>
              <a:gd name="connsiteX48" fmla="*/ 833901 w 1576880"/>
              <a:gd name="connsiteY48" fmla="*/ 323698 h 1456192"/>
              <a:gd name="connsiteX49" fmla="*/ 833901 w 1576880"/>
              <a:gd name="connsiteY49" fmla="*/ 348377 h 1456192"/>
              <a:gd name="connsiteX50" fmla="*/ 854467 w 1576880"/>
              <a:gd name="connsiteY50" fmla="*/ 401847 h 1456192"/>
              <a:gd name="connsiteX51" fmla="*/ 476064 w 1576880"/>
              <a:gd name="connsiteY51" fmla="*/ 484108 h 1456192"/>
              <a:gd name="connsiteX52" fmla="*/ 476064 w 1576880"/>
              <a:gd name="connsiteY52" fmla="*/ 426525 h 145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76880" h="1456192">
                <a:moveTo>
                  <a:pt x="1574254" y="1072277"/>
                </a:moveTo>
                <a:lnTo>
                  <a:pt x="1570141" y="1047598"/>
                </a:lnTo>
                <a:cubicBezTo>
                  <a:pt x="1561914" y="1002355"/>
                  <a:pt x="1516671" y="973563"/>
                  <a:pt x="1467314" y="981789"/>
                </a:cubicBezTo>
                <a:lnTo>
                  <a:pt x="1475540" y="977676"/>
                </a:lnTo>
                <a:lnTo>
                  <a:pt x="1430296" y="422412"/>
                </a:lnTo>
                <a:cubicBezTo>
                  <a:pt x="1430296" y="418299"/>
                  <a:pt x="1430296" y="414186"/>
                  <a:pt x="1430296" y="410073"/>
                </a:cubicBezTo>
                <a:lnTo>
                  <a:pt x="1430296" y="410073"/>
                </a:lnTo>
                <a:cubicBezTo>
                  <a:pt x="1430296" y="405960"/>
                  <a:pt x="1430296" y="405960"/>
                  <a:pt x="1430296" y="401847"/>
                </a:cubicBezTo>
                <a:cubicBezTo>
                  <a:pt x="1430296" y="397734"/>
                  <a:pt x="1430296" y="393621"/>
                  <a:pt x="1426183" y="389507"/>
                </a:cubicBezTo>
                <a:cubicBezTo>
                  <a:pt x="1426183" y="385394"/>
                  <a:pt x="1422070" y="381281"/>
                  <a:pt x="1422070" y="373055"/>
                </a:cubicBezTo>
                <a:cubicBezTo>
                  <a:pt x="1422070" y="368942"/>
                  <a:pt x="1417957" y="364829"/>
                  <a:pt x="1417957" y="364829"/>
                </a:cubicBezTo>
                <a:cubicBezTo>
                  <a:pt x="1413844" y="360716"/>
                  <a:pt x="1413844" y="356603"/>
                  <a:pt x="1409731" y="352490"/>
                </a:cubicBezTo>
                <a:cubicBezTo>
                  <a:pt x="1405618" y="348377"/>
                  <a:pt x="1405618" y="348377"/>
                  <a:pt x="1401505" y="344264"/>
                </a:cubicBezTo>
                <a:cubicBezTo>
                  <a:pt x="1397392" y="340151"/>
                  <a:pt x="1393279" y="336038"/>
                  <a:pt x="1389166" y="331925"/>
                </a:cubicBezTo>
                <a:cubicBezTo>
                  <a:pt x="1389166" y="336038"/>
                  <a:pt x="1389166" y="331925"/>
                  <a:pt x="1385053" y="327811"/>
                </a:cubicBezTo>
                <a:cubicBezTo>
                  <a:pt x="1380939" y="323698"/>
                  <a:pt x="1376826" y="323698"/>
                  <a:pt x="1372713" y="319585"/>
                </a:cubicBezTo>
                <a:cubicBezTo>
                  <a:pt x="1368600" y="319585"/>
                  <a:pt x="1368600" y="315472"/>
                  <a:pt x="1364487" y="315472"/>
                </a:cubicBezTo>
                <a:cubicBezTo>
                  <a:pt x="1360374" y="311359"/>
                  <a:pt x="1356261" y="311359"/>
                  <a:pt x="1348035" y="311359"/>
                </a:cubicBezTo>
                <a:cubicBezTo>
                  <a:pt x="1343922" y="311359"/>
                  <a:pt x="1339809" y="307246"/>
                  <a:pt x="1339809" y="307246"/>
                </a:cubicBezTo>
                <a:cubicBezTo>
                  <a:pt x="1335696" y="307246"/>
                  <a:pt x="1327470" y="307246"/>
                  <a:pt x="1323356" y="303133"/>
                </a:cubicBezTo>
                <a:cubicBezTo>
                  <a:pt x="1319243" y="303133"/>
                  <a:pt x="1319243" y="303133"/>
                  <a:pt x="1315130" y="303133"/>
                </a:cubicBezTo>
                <a:cubicBezTo>
                  <a:pt x="1306904" y="303133"/>
                  <a:pt x="1298678" y="303133"/>
                  <a:pt x="1286339" y="307246"/>
                </a:cubicBezTo>
                <a:lnTo>
                  <a:pt x="1282226" y="307246"/>
                </a:lnTo>
                <a:lnTo>
                  <a:pt x="1282226" y="307246"/>
                </a:lnTo>
                <a:lnTo>
                  <a:pt x="936728" y="381281"/>
                </a:lnTo>
                <a:lnTo>
                  <a:pt x="916163" y="327811"/>
                </a:lnTo>
                <a:cubicBezTo>
                  <a:pt x="924389" y="282568"/>
                  <a:pt x="940841" y="142723"/>
                  <a:pt x="858580" y="60462"/>
                </a:cubicBezTo>
                <a:cubicBezTo>
                  <a:pt x="800997" y="2879"/>
                  <a:pt x="710509" y="-13573"/>
                  <a:pt x="591230" y="11105"/>
                </a:cubicBezTo>
                <a:lnTo>
                  <a:pt x="562439" y="15218"/>
                </a:lnTo>
                <a:cubicBezTo>
                  <a:pt x="443160" y="39897"/>
                  <a:pt x="365012" y="93367"/>
                  <a:pt x="340333" y="171515"/>
                </a:cubicBezTo>
                <a:cubicBezTo>
                  <a:pt x="299202" y="282568"/>
                  <a:pt x="373238" y="401847"/>
                  <a:pt x="397916" y="438864"/>
                </a:cubicBezTo>
                <a:lnTo>
                  <a:pt x="402029" y="496447"/>
                </a:lnTo>
                <a:lnTo>
                  <a:pt x="97662" y="562256"/>
                </a:lnTo>
                <a:cubicBezTo>
                  <a:pt x="23627" y="578709"/>
                  <a:pt x="-17504" y="652744"/>
                  <a:pt x="7175" y="722666"/>
                </a:cubicBezTo>
                <a:cubicBezTo>
                  <a:pt x="11288" y="730892"/>
                  <a:pt x="11288" y="735005"/>
                  <a:pt x="15401" y="743231"/>
                </a:cubicBezTo>
                <a:lnTo>
                  <a:pt x="208715" y="1261478"/>
                </a:lnTo>
                <a:lnTo>
                  <a:pt x="212828" y="1261478"/>
                </a:lnTo>
                <a:cubicBezTo>
                  <a:pt x="167584" y="1273817"/>
                  <a:pt x="138793" y="1319061"/>
                  <a:pt x="147019" y="1364304"/>
                </a:cubicBezTo>
                <a:lnTo>
                  <a:pt x="151132" y="1388983"/>
                </a:lnTo>
                <a:cubicBezTo>
                  <a:pt x="159358" y="1434227"/>
                  <a:pt x="208715" y="1463018"/>
                  <a:pt x="253959" y="1454792"/>
                </a:cubicBezTo>
                <a:lnTo>
                  <a:pt x="1512558" y="1179217"/>
                </a:lnTo>
                <a:cubicBezTo>
                  <a:pt x="1553688" y="1166877"/>
                  <a:pt x="1586593" y="1121634"/>
                  <a:pt x="1574254" y="1072277"/>
                </a:cubicBezTo>
                <a:close/>
                <a:moveTo>
                  <a:pt x="476064" y="426525"/>
                </a:moveTo>
                <a:cubicBezTo>
                  <a:pt x="476064" y="418299"/>
                  <a:pt x="471951" y="410073"/>
                  <a:pt x="467838" y="401847"/>
                </a:cubicBezTo>
                <a:cubicBezTo>
                  <a:pt x="467838" y="401847"/>
                  <a:pt x="381464" y="286681"/>
                  <a:pt x="414368" y="200306"/>
                </a:cubicBezTo>
                <a:cubicBezTo>
                  <a:pt x="430821" y="150950"/>
                  <a:pt x="488404" y="113932"/>
                  <a:pt x="578891" y="97480"/>
                </a:cubicBezTo>
                <a:lnTo>
                  <a:pt x="607683" y="93367"/>
                </a:lnTo>
                <a:cubicBezTo>
                  <a:pt x="698170" y="72801"/>
                  <a:pt x="763979" y="81027"/>
                  <a:pt x="800997" y="118045"/>
                </a:cubicBezTo>
                <a:cubicBezTo>
                  <a:pt x="854467" y="171515"/>
                  <a:pt x="842127" y="282568"/>
                  <a:pt x="833901" y="323698"/>
                </a:cubicBezTo>
                <a:cubicBezTo>
                  <a:pt x="833901" y="331925"/>
                  <a:pt x="833901" y="340151"/>
                  <a:pt x="833901" y="348377"/>
                </a:cubicBezTo>
                <a:lnTo>
                  <a:pt x="854467" y="401847"/>
                </a:lnTo>
                <a:lnTo>
                  <a:pt x="476064" y="484108"/>
                </a:lnTo>
                <a:lnTo>
                  <a:pt x="476064" y="426525"/>
                </a:lnTo>
                <a:close/>
              </a:path>
            </a:pathLst>
          </a:custGeom>
          <a:solidFill>
            <a:srgbClr val="46A3FF"/>
          </a:solidFill>
          <a:ln w="41131" cap="flat">
            <a:noFill/>
            <a:prstDash val="solid"/>
            <a:miter/>
          </a:ln>
        </p:spPr>
        <p:txBody>
          <a:bodyPr rtlCol="0" anchor="ctr"/>
          <a:lstStyle/>
          <a:p>
            <a:endParaRPr lang="en-US"/>
          </a:p>
        </p:txBody>
      </p:sp>
      <p:pic>
        <p:nvPicPr>
          <p:cNvPr id="16" name="Graphic 15">
            <a:extLst>
              <a:ext uri="{FF2B5EF4-FFF2-40B4-BE49-F238E27FC236}">
                <a16:creationId xmlns:a16="http://schemas.microsoft.com/office/drawing/2014/main" id="{E513B9D5-52B6-4862-A4D0-A50739DF51A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6081" y="-51707"/>
            <a:ext cx="3081338" cy="2016876"/>
          </a:xfrm>
          <a:prstGeom prst="rect">
            <a:avLst/>
          </a:prstGeom>
        </p:spPr>
      </p:pic>
      <p:pic>
        <p:nvPicPr>
          <p:cNvPr id="17" name="Graphic 16">
            <a:extLst>
              <a:ext uri="{FF2B5EF4-FFF2-40B4-BE49-F238E27FC236}">
                <a16:creationId xmlns:a16="http://schemas.microsoft.com/office/drawing/2014/main" id="{B3FCCD07-FD9E-44B7-B705-2145E72C267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057400" y="1027487"/>
            <a:ext cx="8436549" cy="5199443"/>
          </a:xfrm>
          <a:prstGeom prst="rect">
            <a:avLst/>
          </a:prstGeom>
        </p:spPr>
      </p:pic>
      <p:sp>
        <p:nvSpPr>
          <p:cNvPr id="18" name="Freeform: Shape 17">
            <a:extLst>
              <a:ext uri="{FF2B5EF4-FFF2-40B4-BE49-F238E27FC236}">
                <a16:creationId xmlns:a16="http://schemas.microsoft.com/office/drawing/2014/main" id="{529A69E6-DA09-44D2-BCA7-ABFCD576810B}"/>
              </a:ext>
            </a:extLst>
          </p:cNvPr>
          <p:cNvSpPr/>
          <p:nvPr userDrawn="1"/>
        </p:nvSpPr>
        <p:spPr>
          <a:xfrm>
            <a:off x="11107361" y="2448462"/>
            <a:ext cx="1143909" cy="1437427"/>
          </a:xfrm>
          <a:custGeom>
            <a:avLst/>
            <a:gdLst>
              <a:gd name="connsiteX0" fmla="*/ 1469051 w 1469393"/>
              <a:gd name="connsiteY0" fmla="*/ 1672113 h 1846427"/>
              <a:gd name="connsiteX1" fmla="*/ 1135803 w 1469393"/>
              <a:gd name="connsiteY1" fmla="*/ 1781460 h 1846427"/>
              <a:gd name="connsiteX2" fmla="*/ 896281 w 1469393"/>
              <a:gd name="connsiteY2" fmla="*/ 1517205 h 1846427"/>
              <a:gd name="connsiteX3" fmla="*/ 677587 w 1469393"/>
              <a:gd name="connsiteY3" fmla="*/ 1462531 h 1846427"/>
              <a:gd name="connsiteX4" fmla="*/ 313097 w 1469393"/>
              <a:gd name="connsiteY4" fmla="*/ 1580991 h 1846427"/>
              <a:gd name="connsiteX5" fmla="*/ 94403 w 1469393"/>
              <a:gd name="connsiteY5" fmla="*/ 1353184 h 1846427"/>
              <a:gd name="connsiteX6" fmla="*/ 302683 w 1469393"/>
              <a:gd name="connsiteY6" fmla="*/ 1070704 h 1846427"/>
              <a:gd name="connsiteX7" fmla="*/ 292269 w 1469393"/>
              <a:gd name="connsiteY7" fmla="*/ 879347 h 1846427"/>
              <a:gd name="connsiteX8" fmla="*/ 42333 w 1469393"/>
              <a:gd name="connsiteY8" fmla="*/ 605979 h 1846427"/>
              <a:gd name="connsiteX9" fmla="*/ 240199 w 1469393"/>
              <a:gd name="connsiteY9" fmla="*/ 341724 h 1846427"/>
              <a:gd name="connsiteX10" fmla="*/ 615103 w 1469393"/>
              <a:gd name="connsiteY10" fmla="*/ 432846 h 1846427"/>
              <a:gd name="connsiteX11" fmla="*/ 823383 w 1469393"/>
              <a:gd name="connsiteY11" fmla="*/ 359948 h 1846427"/>
              <a:gd name="connsiteX12" fmla="*/ 1031663 w 1469393"/>
              <a:gd name="connsiteY12" fmla="*/ 77469 h 1846427"/>
              <a:gd name="connsiteX13" fmla="*/ 1375325 w 1469393"/>
              <a:gd name="connsiteY13" fmla="*/ 159479 h 18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9393" h="1846427">
                <a:moveTo>
                  <a:pt x="1469051" y="1672113"/>
                </a:moveTo>
                <a:cubicBezTo>
                  <a:pt x="1479465" y="1836134"/>
                  <a:pt x="1250357" y="1909032"/>
                  <a:pt x="1135803" y="1781460"/>
                </a:cubicBezTo>
                <a:lnTo>
                  <a:pt x="896281" y="1517205"/>
                </a:lnTo>
                <a:cubicBezTo>
                  <a:pt x="844211" y="1462531"/>
                  <a:pt x="760899" y="1444307"/>
                  <a:pt x="677587" y="1462531"/>
                </a:cubicBezTo>
                <a:lnTo>
                  <a:pt x="313097" y="1580991"/>
                </a:lnTo>
                <a:cubicBezTo>
                  <a:pt x="146473" y="1653889"/>
                  <a:pt x="-9737" y="1480756"/>
                  <a:pt x="94403" y="1353184"/>
                </a:cubicBezTo>
                <a:lnTo>
                  <a:pt x="302683" y="1070704"/>
                </a:lnTo>
                <a:cubicBezTo>
                  <a:pt x="344339" y="1006919"/>
                  <a:pt x="344339" y="934020"/>
                  <a:pt x="292269" y="879347"/>
                </a:cubicBezTo>
                <a:lnTo>
                  <a:pt x="42333" y="605979"/>
                </a:lnTo>
                <a:cubicBezTo>
                  <a:pt x="-72221" y="487520"/>
                  <a:pt x="63161" y="305275"/>
                  <a:pt x="240199" y="341724"/>
                </a:cubicBezTo>
                <a:lnTo>
                  <a:pt x="615103" y="432846"/>
                </a:lnTo>
                <a:cubicBezTo>
                  <a:pt x="698415" y="451071"/>
                  <a:pt x="781727" y="423734"/>
                  <a:pt x="823383" y="359948"/>
                </a:cubicBezTo>
                <a:lnTo>
                  <a:pt x="1031663" y="77469"/>
                </a:lnTo>
                <a:cubicBezTo>
                  <a:pt x="1135803" y="-59215"/>
                  <a:pt x="1364911" y="-4542"/>
                  <a:pt x="1375325" y="159479"/>
                </a:cubicBezTo>
              </a:path>
            </a:pathLst>
          </a:custGeom>
          <a:solidFill>
            <a:srgbClr val="45A3FF"/>
          </a:solidFill>
          <a:ln w="10414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DDE3890-F682-41E9-A784-1425B6C60076}"/>
              </a:ext>
            </a:extLst>
          </p:cNvPr>
          <p:cNvSpPr/>
          <p:nvPr userDrawn="1"/>
        </p:nvSpPr>
        <p:spPr>
          <a:xfrm>
            <a:off x="11015799" y="2306254"/>
            <a:ext cx="1224714" cy="1437427"/>
          </a:xfrm>
          <a:custGeom>
            <a:avLst/>
            <a:gdLst>
              <a:gd name="connsiteX0" fmla="*/ 1573191 w 1573190"/>
              <a:gd name="connsiteY0" fmla="*/ 1170939 h 1846427"/>
              <a:gd name="connsiteX1" fmla="*/ 1448223 w 1573190"/>
              <a:gd name="connsiteY1" fmla="*/ 1334960 h 1846427"/>
              <a:gd name="connsiteX2" fmla="*/ 1469051 w 1573190"/>
              <a:gd name="connsiteY2" fmla="*/ 1672113 h 1846427"/>
              <a:gd name="connsiteX3" fmla="*/ 1135803 w 1573190"/>
              <a:gd name="connsiteY3" fmla="*/ 1781460 h 1846427"/>
              <a:gd name="connsiteX4" fmla="*/ 896281 w 1573190"/>
              <a:gd name="connsiteY4" fmla="*/ 1517205 h 1846427"/>
              <a:gd name="connsiteX5" fmla="*/ 677587 w 1573190"/>
              <a:gd name="connsiteY5" fmla="*/ 1462531 h 1846427"/>
              <a:gd name="connsiteX6" fmla="*/ 313097 w 1573190"/>
              <a:gd name="connsiteY6" fmla="*/ 1599215 h 1846427"/>
              <a:gd name="connsiteX7" fmla="*/ 83989 w 1573190"/>
              <a:gd name="connsiteY7" fmla="*/ 1353184 h 1846427"/>
              <a:gd name="connsiteX8" fmla="*/ 292269 w 1573190"/>
              <a:gd name="connsiteY8" fmla="*/ 1070704 h 1846427"/>
              <a:gd name="connsiteX9" fmla="*/ 281855 w 1573190"/>
              <a:gd name="connsiteY9" fmla="*/ 879347 h 1846427"/>
              <a:gd name="connsiteX10" fmla="*/ 42333 w 1573190"/>
              <a:gd name="connsiteY10" fmla="*/ 605979 h 1846427"/>
              <a:gd name="connsiteX11" fmla="*/ 240199 w 1573190"/>
              <a:gd name="connsiteY11" fmla="*/ 341724 h 1846427"/>
              <a:gd name="connsiteX12" fmla="*/ 615103 w 1573190"/>
              <a:gd name="connsiteY12" fmla="*/ 432846 h 1846427"/>
              <a:gd name="connsiteX13" fmla="*/ 823383 w 1573190"/>
              <a:gd name="connsiteY13" fmla="*/ 359948 h 1846427"/>
              <a:gd name="connsiteX14" fmla="*/ 1031663 w 1573190"/>
              <a:gd name="connsiteY14" fmla="*/ 77469 h 1846427"/>
              <a:gd name="connsiteX15" fmla="*/ 1375325 w 1573190"/>
              <a:gd name="connsiteY15" fmla="*/ 159479 h 1846427"/>
              <a:gd name="connsiteX16" fmla="*/ 1396153 w 1573190"/>
              <a:gd name="connsiteY16" fmla="*/ 496632 h 1846427"/>
              <a:gd name="connsiteX17" fmla="*/ 1531535 w 1573190"/>
              <a:gd name="connsiteY17" fmla="*/ 651541 h 18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3190" h="1846427">
                <a:moveTo>
                  <a:pt x="1573191" y="1170939"/>
                </a:moveTo>
                <a:cubicBezTo>
                  <a:pt x="1500293" y="1198276"/>
                  <a:pt x="1448223" y="1262062"/>
                  <a:pt x="1448223" y="1334960"/>
                </a:cubicBezTo>
                <a:lnTo>
                  <a:pt x="1469051" y="1672113"/>
                </a:lnTo>
                <a:cubicBezTo>
                  <a:pt x="1479465" y="1836134"/>
                  <a:pt x="1250357" y="1909032"/>
                  <a:pt x="1135803" y="1781460"/>
                </a:cubicBezTo>
                <a:lnTo>
                  <a:pt x="896281" y="1517205"/>
                </a:lnTo>
                <a:cubicBezTo>
                  <a:pt x="844211" y="1462531"/>
                  <a:pt x="760899" y="1444307"/>
                  <a:pt x="677587" y="1462531"/>
                </a:cubicBezTo>
                <a:lnTo>
                  <a:pt x="313097" y="1599215"/>
                </a:lnTo>
                <a:cubicBezTo>
                  <a:pt x="146473" y="1653889"/>
                  <a:pt x="-9737" y="1489868"/>
                  <a:pt x="83989" y="1353184"/>
                </a:cubicBezTo>
                <a:lnTo>
                  <a:pt x="292269" y="1070704"/>
                </a:lnTo>
                <a:cubicBezTo>
                  <a:pt x="333925" y="1006919"/>
                  <a:pt x="333925" y="934020"/>
                  <a:pt x="281855" y="879347"/>
                </a:cubicBezTo>
                <a:lnTo>
                  <a:pt x="42333" y="605979"/>
                </a:lnTo>
                <a:cubicBezTo>
                  <a:pt x="-72221" y="478408"/>
                  <a:pt x="63161" y="296163"/>
                  <a:pt x="240199" y="341724"/>
                </a:cubicBezTo>
                <a:lnTo>
                  <a:pt x="615103" y="432846"/>
                </a:lnTo>
                <a:cubicBezTo>
                  <a:pt x="698415" y="451071"/>
                  <a:pt x="781727" y="423734"/>
                  <a:pt x="823383" y="359948"/>
                </a:cubicBezTo>
                <a:lnTo>
                  <a:pt x="1031663" y="77469"/>
                </a:lnTo>
                <a:cubicBezTo>
                  <a:pt x="1135803" y="-59215"/>
                  <a:pt x="1364911" y="-4542"/>
                  <a:pt x="1375325" y="159479"/>
                </a:cubicBezTo>
                <a:lnTo>
                  <a:pt x="1396153" y="496632"/>
                </a:lnTo>
                <a:cubicBezTo>
                  <a:pt x="1396153" y="569530"/>
                  <a:pt x="1458637" y="633316"/>
                  <a:pt x="1531535" y="651541"/>
                </a:cubicBezTo>
              </a:path>
            </a:pathLst>
          </a:custGeom>
          <a:solidFill>
            <a:srgbClr val="FECF0A"/>
          </a:solidFill>
          <a:ln w="10414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57AB057-5A57-410C-B56B-3D3F5ABF70E5}"/>
              </a:ext>
            </a:extLst>
          </p:cNvPr>
          <p:cNvSpPr/>
          <p:nvPr userDrawn="1"/>
        </p:nvSpPr>
        <p:spPr>
          <a:xfrm>
            <a:off x="3209157" y="175232"/>
            <a:ext cx="41130" cy="41130"/>
          </a:xfrm>
          <a:custGeom>
            <a:avLst/>
            <a:gdLst/>
            <a:ahLst/>
            <a:cxnLst/>
            <a:rect l="l" t="t" r="r" b="b"/>
            <a:pathLst>
              <a:path w="41130" h="41130"/>
            </a:pathLst>
          </a:custGeom>
          <a:noFill/>
          <a:ln w="41131" cap="flat">
            <a:solidFill>
              <a:srgbClr val="CABAA8">
                <a:alpha val="48000"/>
              </a:srgbClr>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278534B-5243-4DAD-9401-F00AA44B3406}"/>
              </a:ext>
            </a:extLst>
          </p:cNvPr>
          <p:cNvSpPr/>
          <p:nvPr userDrawn="1"/>
        </p:nvSpPr>
        <p:spPr>
          <a:xfrm>
            <a:off x="3209157" y="175232"/>
            <a:ext cx="41130" cy="41130"/>
          </a:xfrm>
          <a:custGeom>
            <a:avLst/>
            <a:gdLst/>
            <a:ahLst/>
            <a:cxnLst/>
            <a:rect l="l" t="t" r="r" b="b"/>
            <a:pathLst>
              <a:path w="41130" h="41130"/>
            </a:pathLst>
          </a:custGeom>
          <a:noFill/>
          <a:ln w="41131" cap="flat">
            <a:solidFill>
              <a:srgbClr val="CABAA8">
                <a:alpha val="48000"/>
              </a:srgbClr>
            </a:solidFill>
            <a:prstDash val="solid"/>
            <a:miter/>
          </a:ln>
        </p:spPr>
        <p:txBody>
          <a:bodyPr rtlCol="0" anchor="ctr"/>
          <a:lstStyle/>
          <a:p>
            <a:endParaRPr lang="en-US"/>
          </a:p>
        </p:txBody>
      </p:sp>
      <p:grpSp>
        <p:nvGrpSpPr>
          <p:cNvPr id="22" name="Graphic 27">
            <a:extLst>
              <a:ext uri="{FF2B5EF4-FFF2-40B4-BE49-F238E27FC236}">
                <a16:creationId xmlns:a16="http://schemas.microsoft.com/office/drawing/2014/main" id="{3C165FBA-A5E4-4690-91CC-3217131DD07F}"/>
              </a:ext>
            </a:extLst>
          </p:cNvPr>
          <p:cNvGrpSpPr/>
          <p:nvPr userDrawn="1"/>
        </p:nvGrpSpPr>
        <p:grpSpPr>
          <a:xfrm>
            <a:off x="3276017" y="217540"/>
            <a:ext cx="1583880" cy="1411004"/>
            <a:chOff x="5953310" y="3280807"/>
            <a:chExt cx="1583880" cy="1411004"/>
          </a:xfrm>
        </p:grpSpPr>
        <p:sp>
          <p:nvSpPr>
            <p:cNvPr id="23" name="Freeform: Shape 22">
              <a:extLst>
                <a:ext uri="{FF2B5EF4-FFF2-40B4-BE49-F238E27FC236}">
                  <a16:creationId xmlns:a16="http://schemas.microsoft.com/office/drawing/2014/main" id="{A8FDA8B9-D098-405F-8E81-180BBBEB33FA}"/>
                </a:ext>
              </a:extLst>
            </p:cNvPr>
            <p:cNvSpPr/>
            <p:nvPr/>
          </p:nvSpPr>
          <p:spPr>
            <a:xfrm>
              <a:off x="6098928" y="4224234"/>
              <a:ext cx="1438261" cy="467577"/>
            </a:xfrm>
            <a:custGeom>
              <a:avLst/>
              <a:gdLst>
                <a:gd name="connsiteX0" fmla="*/ 1371052 w 1438261"/>
                <a:gd name="connsiteY0" fmla="*/ 190602 h 467577"/>
                <a:gd name="connsiteX1" fmla="*/ 108340 w 1438261"/>
                <a:gd name="connsiteY1" fmla="*/ 466177 h 467577"/>
                <a:gd name="connsiteX2" fmla="*/ 5514 w 1438261"/>
                <a:gd name="connsiteY2" fmla="*/ 400368 h 467577"/>
                <a:gd name="connsiteX3" fmla="*/ 1401 w 1438261"/>
                <a:gd name="connsiteY3" fmla="*/ 375690 h 467577"/>
                <a:gd name="connsiteX4" fmla="*/ 67210 w 1438261"/>
                <a:gd name="connsiteY4" fmla="*/ 276976 h 467577"/>
                <a:gd name="connsiteX5" fmla="*/ 1329922 w 1438261"/>
                <a:gd name="connsiteY5" fmla="*/ 1401 h 467577"/>
                <a:gd name="connsiteX6" fmla="*/ 1432748 w 1438261"/>
                <a:gd name="connsiteY6" fmla="*/ 67210 h 467577"/>
                <a:gd name="connsiteX7" fmla="*/ 1436861 w 1438261"/>
                <a:gd name="connsiteY7" fmla="*/ 91888 h 467577"/>
                <a:gd name="connsiteX8" fmla="*/ 1371052 w 1438261"/>
                <a:gd name="connsiteY8" fmla="*/ 190602 h 46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261" h="467577">
                  <a:moveTo>
                    <a:pt x="1371052" y="190602"/>
                  </a:moveTo>
                  <a:lnTo>
                    <a:pt x="108340" y="466177"/>
                  </a:lnTo>
                  <a:cubicBezTo>
                    <a:pt x="63097" y="474403"/>
                    <a:pt x="17853" y="445612"/>
                    <a:pt x="5514" y="400368"/>
                  </a:cubicBezTo>
                  <a:lnTo>
                    <a:pt x="1401" y="375690"/>
                  </a:lnTo>
                  <a:cubicBezTo>
                    <a:pt x="-6826" y="334559"/>
                    <a:pt x="21966" y="289315"/>
                    <a:pt x="67210" y="276976"/>
                  </a:cubicBezTo>
                  <a:lnTo>
                    <a:pt x="1329922" y="1401"/>
                  </a:lnTo>
                  <a:cubicBezTo>
                    <a:pt x="1375165" y="-6826"/>
                    <a:pt x="1420409" y="21966"/>
                    <a:pt x="1432748" y="67210"/>
                  </a:cubicBezTo>
                  <a:lnTo>
                    <a:pt x="1436861" y="91888"/>
                  </a:lnTo>
                  <a:cubicBezTo>
                    <a:pt x="1445088" y="137132"/>
                    <a:pt x="1416296" y="182376"/>
                    <a:pt x="1371052" y="190602"/>
                  </a:cubicBezTo>
                  <a:close/>
                </a:path>
              </a:pathLst>
            </a:custGeom>
            <a:solidFill>
              <a:srgbClr val="CD4948"/>
            </a:solidFill>
            <a:ln w="411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E89259-BF6B-44AE-BCA4-B69C0A4509EB}"/>
                </a:ext>
              </a:extLst>
            </p:cNvPr>
            <p:cNvSpPr/>
            <p:nvPr/>
          </p:nvSpPr>
          <p:spPr>
            <a:xfrm>
              <a:off x="5953310" y="3543808"/>
              <a:ext cx="1483766" cy="961514"/>
            </a:xfrm>
            <a:custGeom>
              <a:avLst/>
              <a:gdLst>
                <a:gd name="connsiteX0" fmla="*/ 1438522 w 1483766"/>
                <a:gd name="connsiteY0" fmla="*/ 110110 h 961514"/>
                <a:gd name="connsiteX1" fmla="*/ 1438522 w 1483766"/>
                <a:gd name="connsiteY1" fmla="*/ 110110 h 961514"/>
                <a:gd name="connsiteX2" fmla="*/ 1438522 w 1483766"/>
                <a:gd name="connsiteY2" fmla="*/ 126562 h 961514"/>
                <a:gd name="connsiteX3" fmla="*/ 1483766 w 1483766"/>
                <a:gd name="connsiteY3" fmla="*/ 681826 h 961514"/>
                <a:gd name="connsiteX4" fmla="*/ 208715 w 1483766"/>
                <a:gd name="connsiteY4" fmla="*/ 961515 h 961514"/>
                <a:gd name="connsiteX5" fmla="*/ 15401 w 1483766"/>
                <a:gd name="connsiteY5" fmla="*/ 443269 h 961514"/>
                <a:gd name="connsiteX6" fmla="*/ 7175 w 1483766"/>
                <a:gd name="connsiteY6" fmla="*/ 422703 h 961514"/>
                <a:gd name="connsiteX7" fmla="*/ 97662 w 1483766"/>
                <a:gd name="connsiteY7" fmla="*/ 262294 h 961514"/>
                <a:gd name="connsiteX8" fmla="*/ 1290452 w 1483766"/>
                <a:gd name="connsiteY8" fmla="*/ 3170 h 961514"/>
                <a:gd name="connsiteX9" fmla="*/ 1438522 w 1483766"/>
                <a:gd name="connsiteY9" fmla="*/ 110110 h 96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3766" h="961514">
                  <a:moveTo>
                    <a:pt x="1438522" y="110110"/>
                  </a:moveTo>
                  <a:lnTo>
                    <a:pt x="1438522" y="110110"/>
                  </a:lnTo>
                  <a:cubicBezTo>
                    <a:pt x="1438522" y="114223"/>
                    <a:pt x="1438522" y="122449"/>
                    <a:pt x="1438522" y="126562"/>
                  </a:cubicBezTo>
                  <a:lnTo>
                    <a:pt x="1483766" y="681826"/>
                  </a:lnTo>
                  <a:lnTo>
                    <a:pt x="208715" y="961515"/>
                  </a:lnTo>
                  <a:lnTo>
                    <a:pt x="15401" y="443269"/>
                  </a:lnTo>
                  <a:cubicBezTo>
                    <a:pt x="11288" y="435042"/>
                    <a:pt x="11288" y="430929"/>
                    <a:pt x="7175" y="422703"/>
                  </a:cubicBezTo>
                  <a:cubicBezTo>
                    <a:pt x="-17504" y="352781"/>
                    <a:pt x="23627" y="278746"/>
                    <a:pt x="97662" y="262294"/>
                  </a:cubicBezTo>
                  <a:lnTo>
                    <a:pt x="1290452" y="3170"/>
                  </a:lnTo>
                  <a:cubicBezTo>
                    <a:pt x="1360374" y="-13282"/>
                    <a:pt x="1430296" y="36075"/>
                    <a:pt x="1438522" y="110110"/>
                  </a:cubicBezTo>
                  <a:close/>
                </a:path>
              </a:pathLst>
            </a:custGeom>
            <a:solidFill>
              <a:srgbClr val="F7A9AF"/>
            </a:solidFill>
            <a:ln w="4113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367770E-B287-42FC-B1E8-0C54573355F3}"/>
                </a:ext>
              </a:extLst>
            </p:cNvPr>
            <p:cNvSpPr/>
            <p:nvPr/>
          </p:nvSpPr>
          <p:spPr>
            <a:xfrm>
              <a:off x="5959439" y="3568001"/>
              <a:ext cx="1477637" cy="937321"/>
            </a:xfrm>
            <a:custGeom>
              <a:avLst/>
              <a:gdLst>
                <a:gd name="connsiteX0" fmla="*/ 1432393 w 1477637"/>
                <a:gd name="connsiteY0" fmla="*/ 85917 h 937321"/>
                <a:gd name="connsiteX1" fmla="*/ 1432393 w 1477637"/>
                <a:gd name="connsiteY1" fmla="*/ 85917 h 937321"/>
                <a:gd name="connsiteX2" fmla="*/ 1432393 w 1477637"/>
                <a:gd name="connsiteY2" fmla="*/ 102369 h 937321"/>
                <a:gd name="connsiteX3" fmla="*/ 1477637 w 1477637"/>
                <a:gd name="connsiteY3" fmla="*/ 657633 h 937321"/>
                <a:gd name="connsiteX4" fmla="*/ 202586 w 1477637"/>
                <a:gd name="connsiteY4" fmla="*/ 937322 h 937321"/>
                <a:gd name="connsiteX5" fmla="*/ 9272 w 1477637"/>
                <a:gd name="connsiteY5" fmla="*/ 419076 h 937321"/>
                <a:gd name="connsiteX6" fmla="*/ 1046 w 1477637"/>
                <a:gd name="connsiteY6" fmla="*/ 398510 h 937321"/>
                <a:gd name="connsiteX7" fmla="*/ 95646 w 1477637"/>
                <a:gd name="connsiteY7" fmla="*/ 262779 h 937321"/>
                <a:gd name="connsiteX8" fmla="*/ 1288436 w 1477637"/>
                <a:gd name="connsiteY8" fmla="*/ 3656 h 937321"/>
                <a:gd name="connsiteX9" fmla="*/ 1432393 w 1477637"/>
                <a:gd name="connsiteY9" fmla="*/ 85917 h 93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7637" h="937321">
                  <a:moveTo>
                    <a:pt x="1432393" y="85917"/>
                  </a:moveTo>
                  <a:lnTo>
                    <a:pt x="1432393" y="85917"/>
                  </a:lnTo>
                  <a:cubicBezTo>
                    <a:pt x="1432393" y="90030"/>
                    <a:pt x="1432393" y="98256"/>
                    <a:pt x="1432393" y="102369"/>
                  </a:cubicBezTo>
                  <a:lnTo>
                    <a:pt x="1477637" y="657633"/>
                  </a:lnTo>
                  <a:lnTo>
                    <a:pt x="202586" y="937322"/>
                  </a:lnTo>
                  <a:lnTo>
                    <a:pt x="9272" y="419076"/>
                  </a:lnTo>
                  <a:cubicBezTo>
                    <a:pt x="5159" y="410849"/>
                    <a:pt x="5159" y="406736"/>
                    <a:pt x="1046" y="398510"/>
                  </a:cubicBezTo>
                  <a:cubicBezTo>
                    <a:pt x="-7181" y="336814"/>
                    <a:pt x="33950" y="279231"/>
                    <a:pt x="95646" y="262779"/>
                  </a:cubicBezTo>
                  <a:lnTo>
                    <a:pt x="1288436" y="3656"/>
                  </a:lnTo>
                  <a:cubicBezTo>
                    <a:pt x="1354245" y="-12797"/>
                    <a:pt x="1415941" y="28334"/>
                    <a:pt x="1432393" y="85917"/>
                  </a:cubicBezTo>
                  <a:close/>
                </a:path>
              </a:pathLst>
            </a:custGeom>
            <a:solidFill>
              <a:srgbClr val="F3797C"/>
            </a:solidFill>
            <a:ln w="4113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417EF97-11DD-4B5C-9E04-C7D50E4274B2}"/>
                </a:ext>
              </a:extLst>
            </p:cNvPr>
            <p:cNvSpPr/>
            <p:nvPr/>
          </p:nvSpPr>
          <p:spPr>
            <a:xfrm>
              <a:off x="6324227" y="3280807"/>
              <a:ext cx="730333" cy="981845"/>
            </a:xfrm>
            <a:custGeom>
              <a:avLst/>
              <a:gdLst>
                <a:gd name="connsiteX0" fmla="*/ 730334 w 730333"/>
                <a:gd name="connsiteY0" fmla="*/ 842001 h 981845"/>
                <a:gd name="connsiteX1" fmla="*/ 508228 w 730333"/>
                <a:gd name="connsiteY1" fmla="*/ 290850 h 981845"/>
                <a:gd name="connsiteX2" fmla="*/ 232653 w 730333"/>
                <a:gd name="connsiteY2" fmla="*/ 11161 h 981845"/>
                <a:gd name="connsiteX3" fmla="*/ 203861 w 730333"/>
                <a:gd name="connsiteY3" fmla="*/ 15274 h 981845"/>
                <a:gd name="connsiteX4" fmla="*/ 68130 w 730333"/>
                <a:gd name="connsiteY4" fmla="*/ 385450 h 981845"/>
                <a:gd name="connsiteX5" fmla="*/ 96921 w 730333"/>
                <a:gd name="connsiteY5" fmla="*/ 981845 h 98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333" h="981845">
                  <a:moveTo>
                    <a:pt x="730334" y="842001"/>
                  </a:moveTo>
                  <a:lnTo>
                    <a:pt x="508228" y="290850"/>
                  </a:lnTo>
                  <a:cubicBezTo>
                    <a:pt x="508228" y="290850"/>
                    <a:pt x="590490" y="-66987"/>
                    <a:pt x="232653" y="11161"/>
                  </a:cubicBezTo>
                  <a:lnTo>
                    <a:pt x="203861" y="15274"/>
                  </a:lnTo>
                  <a:cubicBezTo>
                    <a:pt x="-153976" y="93423"/>
                    <a:pt x="68130" y="385450"/>
                    <a:pt x="68130" y="385450"/>
                  </a:cubicBezTo>
                  <a:lnTo>
                    <a:pt x="96921" y="981845"/>
                  </a:lnTo>
                </a:path>
              </a:pathLst>
            </a:custGeom>
            <a:noFill/>
            <a:ln w="82261" cap="rnd">
              <a:solidFill>
                <a:srgbClr val="FDFEFC"/>
              </a:solidFill>
              <a:prstDash val="solid"/>
              <a:round/>
            </a:ln>
          </p:spPr>
          <p:txBody>
            <a:bodyPr rtlCol="0" anchor="ctr"/>
            <a:lstStyle/>
            <a:p>
              <a:endParaRPr lang="en-US"/>
            </a:p>
          </p:txBody>
        </p:sp>
        <p:sp>
          <p:nvSpPr>
            <p:cNvPr id="27" name="Freeform: Shape 26">
              <a:extLst>
                <a:ext uri="{FF2B5EF4-FFF2-40B4-BE49-F238E27FC236}">
                  <a16:creationId xmlns:a16="http://schemas.microsoft.com/office/drawing/2014/main" id="{121AC783-54C9-427B-97E4-83BAF5E9504F}"/>
                </a:ext>
              </a:extLst>
            </p:cNvPr>
            <p:cNvSpPr/>
            <p:nvPr/>
          </p:nvSpPr>
          <p:spPr>
            <a:xfrm>
              <a:off x="6162025" y="3546902"/>
              <a:ext cx="1275051" cy="958421"/>
            </a:xfrm>
            <a:custGeom>
              <a:avLst/>
              <a:gdLst>
                <a:gd name="connsiteX0" fmla="*/ 1229807 w 1275051"/>
                <a:gd name="connsiteY0" fmla="*/ 123469 h 958421"/>
                <a:gd name="connsiteX1" fmla="*/ 1275051 w 1275051"/>
                <a:gd name="connsiteY1" fmla="*/ 678733 h 958421"/>
                <a:gd name="connsiteX2" fmla="*/ 0 w 1275051"/>
                <a:gd name="connsiteY2" fmla="*/ 958421 h 958421"/>
                <a:gd name="connsiteX3" fmla="*/ 1077624 w 1275051"/>
                <a:gd name="connsiteY3" fmla="*/ 4190 h 958421"/>
                <a:gd name="connsiteX4" fmla="*/ 1081737 w 1275051"/>
                <a:gd name="connsiteY4" fmla="*/ 4190 h 958421"/>
                <a:gd name="connsiteX5" fmla="*/ 1229807 w 1275051"/>
                <a:gd name="connsiteY5" fmla="*/ 123469 h 95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5051" h="958421">
                  <a:moveTo>
                    <a:pt x="1229807" y="123469"/>
                  </a:moveTo>
                  <a:lnTo>
                    <a:pt x="1275051" y="678733"/>
                  </a:lnTo>
                  <a:lnTo>
                    <a:pt x="0" y="958421"/>
                  </a:lnTo>
                  <a:cubicBezTo>
                    <a:pt x="0" y="958421"/>
                    <a:pt x="834953" y="337348"/>
                    <a:pt x="1077624" y="4190"/>
                  </a:cubicBezTo>
                  <a:lnTo>
                    <a:pt x="1081737" y="4190"/>
                  </a:lnTo>
                  <a:cubicBezTo>
                    <a:pt x="1159885" y="-16376"/>
                    <a:pt x="1233921" y="41207"/>
                    <a:pt x="1229807" y="123469"/>
                  </a:cubicBezTo>
                  <a:close/>
                </a:path>
              </a:pathLst>
            </a:custGeom>
            <a:solidFill>
              <a:srgbClr val="FF6363"/>
            </a:solidFill>
            <a:ln w="41131" cap="flat">
              <a:noFill/>
              <a:prstDash val="solid"/>
              <a:miter/>
            </a:ln>
          </p:spPr>
          <p:txBody>
            <a:bodyPr rtlCol="0" anchor="ctr"/>
            <a:lstStyle/>
            <a:p>
              <a:endParaRPr lang="en-US"/>
            </a:p>
          </p:txBody>
        </p:sp>
      </p:grpSp>
      <p:sp>
        <p:nvSpPr>
          <p:cNvPr id="28" name="Freeform: Shape 27">
            <a:extLst>
              <a:ext uri="{FF2B5EF4-FFF2-40B4-BE49-F238E27FC236}">
                <a16:creationId xmlns:a16="http://schemas.microsoft.com/office/drawing/2014/main" id="{A86F6A5A-273D-4BE2-B6D8-B4543403F7A0}"/>
              </a:ext>
            </a:extLst>
          </p:cNvPr>
          <p:cNvSpPr/>
          <p:nvPr userDrawn="1"/>
        </p:nvSpPr>
        <p:spPr>
          <a:xfrm>
            <a:off x="8617873" y="286975"/>
            <a:ext cx="841894" cy="867015"/>
          </a:xfrm>
          <a:custGeom>
            <a:avLst/>
            <a:gdLst>
              <a:gd name="connsiteX0" fmla="*/ 567323 w 841894"/>
              <a:gd name="connsiteY0" fmla="*/ 73452 h 867015"/>
              <a:gd name="connsiteX1" fmla="*/ 575850 w 841894"/>
              <a:gd name="connsiteY1" fmla="*/ 231201 h 867015"/>
              <a:gd name="connsiteX2" fmla="*/ 631275 w 841894"/>
              <a:gd name="connsiteY2" fmla="*/ 303681 h 867015"/>
              <a:gd name="connsiteX3" fmla="*/ 784761 w 841894"/>
              <a:gd name="connsiteY3" fmla="*/ 346316 h 867015"/>
              <a:gd name="connsiteX4" fmla="*/ 793288 w 841894"/>
              <a:gd name="connsiteY4" fmla="*/ 495538 h 867015"/>
              <a:gd name="connsiteX5" fmla="*/ 644066 w 841894"/>
              <a:gd name="connsiteY5" fmla="*/ 550964 h 867015"/>
              <a:gd name="connsiteX6" fmla="*/ 592904 w 841894"/>
              <a:gd name="connsiteY6" fmla="*/ 627707 h 867015"/>
              <a:gd name="connsiteX7" fmla="*/ 601431 w 841894"/>
              <a:gd name="connsiteY7" fmla="*/ 785456 h 867015"/>
              <a:gd name="connsiteX8" fmla="*/ 464999 w 841894"/>
              <a:gd name="connsiteY8" fmla="*/ 836618 h 867015"/>
              <a:gd name="connsiteX9" fmla="*/ 366938 w 841894"/>
              <a:gd name="connsiteY9" fmla="*/ 712977 h 867015"/>
              <a:gd name="connsiteX10" fmla="*/ 277405 w 841894"/>
              <a:gd name="connsiteY10" fmla="*/ 687396 h 867015"/>
              <a:gd name="connsiteX11" fmla="*/ 128182 w 841894"/>
              <a:gd name="connsiteY11" fmla="*/ 742821 h 867015"/>
              <a:gd name="connsiteX12" fmla="*/ 38649 w 841894"/>
              <a:gd name="connsiteY12" fmla="*/ 631970 h 867015"/>
              <a:gd name="connsiteX13" fmla="*/ 123919 w 841894"/>
              <a:gd name="connsiteY13" fmla="*/ 499802 h 867015"/>
              <a:gd name="connsiteX14" fmla="*/ 119655 w 841894"/>
              <a:gd name="connsiteY14" fmla="*/ 410268 h 867015"/>
              <a:gd name="connsiteX15" fmla="*/ 17331 w 841894"/>
              <a:gd name="connsiteY15" fmla="*/ 282363 h 867015"/>
              <a:gd name="connsiteX16" fmla="*/ 98338 w 841894"/>
              <a:gd name="connsiteY16" fmla="*/ 158722 h 867015"/>
              <a:gd name="connsiteX17" fmla="*/ 251824 w 841894"/>
              <a:gd name="connsiteY17" fmla="*/ 201357 h 867015"/>
              <a:gd name="connsiteX18" fmla="*/ 337094 w 841894"/>
              <a:gd name="connsiteY18" fmla="*/ 167249 h 867015"/>
              <a:gd name="connsiteX19" fmla="*/ 422364 w 841894"/>
              <a:gd name="connsiteY19" fmla="*/ 35080 h 867015"/>
              <a:gd name="connsiteX20" fmla="*/ 567323 w 841894"/>
              <a:gd name="connsiteY20" fmla="*/ 73452 h 86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894" h="867015">
                <a:moveTo>
                  <a:pt x="567323" y="73452"/>
                </a:moveTo>
                <a:lnTo>
                  <a:pt x="575850" y="231201"/>
                </a:lnTo>
                <a:cubicBezTo>
                  <a:pt x="575850" y="265309"/>
                  <a:pt x="601431" y="295154"/>
                  <a:pt x="631275" y="303681"/>
                </a:cubicBezTo>
                <a:lnTo>
                  <a:pt x="784761" y="346316"/>
                </a:lnTo>
                <a:cubicBezTo>
                  <a:pt x="857241" y="367633"/>
                  <a:pt x="861504" y="465694"/>
                  <a:pt x="793288" y="495538"/>
                </a:cubicBezTo>
                <a:lnTo>
                  <a:pt x="644066" y="550964"/>
                </a:lnTo>
                <a:cubicBezTo>
                  <a:pt x="614221" y="563754"/>
                  <a:pt x="592904" y="593599"/>
                  <a:pt x="592904" y="627707"/>
                </a:cubicBezTo>
                <a:lnTo>
                  <a:pt x="601431" y="785456"/>
                </a:lnTo>
                <a:cubicBezTo>
                  <a:pt x="605694" y="862199"/>
                  <a:pt x="511897" y="896307"/>
                  <a:pt x="464999" y="836618"/>
                </a:cubicBezTo>
                <a:lnTo>
                  <a:pt x="366938" y="712977"/>
                </a:lnTo>
                <a:cubicBezTo>
                  <a:pt x="345621" y="687396"/>
                  <a:pt x="311513" y="678869"/>
                  <a:pt x="277405" y="687396"/>
                </a:cubicBezTo>
                <a:lnTo>
                  <a:pt x="128182" y="742821"/>
                </a:lnTo>
                <a:cubicBezTo>
                  <a:pt x="59966" y="772666"/>
                  <a:pt x="-3986" y="691659"/>
                  <a:pt x="38649" y="631970"/>
                </a:cubicBezTo>
                <a:lnTo>
                  <a:pt x="123919" y="499802"/>
                </a:lnTo>
                <a:cubicBezTo>
                  <a:pt x="140973" y="469957"/>
                  <a:pt x="140973" y="435849"/>
                  <a:pt x="119655" y="410268"/>
                </a:cubicBezTo>
                <a:lnTo>
                  <a:pt x="17331" y="282363"/>
                </a:lnTo>
                <a:cubicBezTo>
                  <a:pt x="-29567" y="226938"/>
                  <a:pt x="25858" y="141668"/>
                  <a:pt x="98338" y="158722"/>
                </a:cubicBezTo>
                <a:lnTo>
                  <a:pt x="251824" y="201357"/>
                </a:lnTo>
                <a:cubicBezTo>
                  <a:pt x="285932" y="209884"/>
                  <a:pt x="320040" y="197093"/>
                  <a:pt x="337094" y="167249"/>
                </a:cubicBezTo>
                <a:lnTo>
                  <a:pt x="422364" y="35080"/>
                </a:lnTo>
                <a:cubicBezTo>
                  <a:pt x="464999" y="-28872"/>
                  <a:pt x="563059" y="972"/>
                  <a:pt x="567323" y="73452"/>
                </a:cubicBezTo>
                <a:close/>
              </a:path>
            </a:pathLst>
          </a:custGeom>
          <a:solidFill>
            <a:srgbClr val="46A3FF">
              <a:alpha val="64000"/>
            </a:srgbClr>
          </a:solidFill>
          <a:ln w="4218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4356CD7-4694-458C-A600-7F23408DD924}"/>
              </a:ext>
            </a:extLst>
          </p:cNvPr>
          <p:cNvSpPr/>
          <p:nvPr userDrawn="1"/>
        </p:nvSpPr>
        <p:spPr>
          <a:xfrm>
            <a:off x="8570974" y="216362"/>
            <a:ext cx="837630" cy="865149"/>
          </a:xfrm>
          <a:custGeom>
            <a:avLst/>
            <a:gdLst>
              <a:gd name="connsiteX0" fmla="*/ 563059 w 837630"/>
              <a:gd name="connsiteY0" fmla="*/ 71585 h 865149"/>
              <a:gd name="connsiteX1" fmla="*/ 571586 w 837630"/>
              <a:gd name="connsiteY1" fmla="*/ 229335 h 865149"/>
              <a:gd name="connsiteX2" fmla="*/ 627012 w 837630"/>
              <a:gd name="connsiteY2" fmla="*/ 301814 h 865149"/>
              <a:gd name="connsiteX3" fmla="*/ 780498 w 837630"/>
              <a:gd name="connsiteY3" fmla="*/ 344449 h 865149"/>
              <a:gd name="connsiteX4" fmla="*/ 789025 w 837630"/>
              <a:gd name="connsiteY4" fmla="*/ 493672 h 865149"/>
              <a:gd name="connsiteX5" fmla="*/ 639802 w 837630"/>
              <a:gd name="connsiteY5" fmla="*/ 549097 h 865149"/>
              <a:gd name="connsiteX6" fmla="*/ 588640 w 837630"/>
              <a:gd name="connsiteY6" fmla="*/ 625840 h 865149"/>
              <a:gd name="connsiteX7" fmla="*/ 597167 w 837630"/>
              <a:gd name="connsiteY7" fmla="*/ 783590 h 865149"/>
              <a:gd name="connsiteX8" fmla="*/ 460735 w 837630"/>
              <a:gd name="connsiteY8" fmla="*/ 834752 h 865149"/>
              <a:gd name="connsiteX9" fmla="*/ 362675 w 837630"/>
              <a:gd name="connsiteY9" fmla="*/ 711110 h 865149"/>
              <a:gd name="connsiteX10" fmla="*/ 273141 w 837630"/>
              <a:gd name="connsiteY10" fmla="*/ 685529 h 865149"/>
              <a:gd name="connsiteX11" fmla="*/ 128182 w 837630"/>
              <a:gd name="connsiteY11" fmla="*/ 745218 h 865149"/>
              <a:gd name="connsiteX12" fmla="*/ 34385 w 837630"/>
              <a:gd name="connsiteY12" fmla="*/ 630104 h 865149"/>
              <a:gd name="connsiteX13" fmla="*/ 119655 w 837630"/>
              <a:gd name="connsiteY13" fmla="*/ 497935 h 865149"/>
              <a:gd name="connsiteX14" fmla="*/ 115392 w 837630"/>
              <a:gd name="connsiteY14" fmla="*/ 408402 h 865149"/>
              <a:gd name="connsiteX15" fmla="*/ 17331 w 837630"/>
              <a:gd name="connsiteY15" fmla="*/ 280497 h 865149"/>
              <a:gd name="connsiteX16" fmla="*/ 98338 w 837630"/>
              <a:gd name="connsiteY16" fmla="*/ 156855 h 865149"/>
              <a:gd name="connsiteX17" fmla="*/ 251824 w 837630"/>
              <a:gd name="connsiteY17" fmla="*/ 199490 h 865149"/>
              <a:gd name="connsiteX18" fmla="*/ 337094 w 837630"/>
              <a:gd name="connsiteY18" fmla="*/ 165382 h 865149"/>
              <a:gd name="connsiteX19" fmla="*/ 422364 w 837630"/>
              <a:gd name="connsiteY19" fmla="*/ 33214 h 865149"/>
              <a:gd name="connsiteX20" fmla="*/ 563059 w 837630"/>
              <a:gd name="connsiteY20" fmla="*/ 71585 h 86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7630" h="865149">
                <a:moveTo>
                  <a:pt x="563059" y="71585"/>
                </a:moveTo>
                <a:lnTo>
                  <a:pt x="571586" y="229335"/>
                </a:lnTo>
                <a:cubicBezTo>
                  <a:pt x="571586" y="263443"/>
                  <a:pt x="597167" y="293287"/>
                  <a:pt x="627012" y="301814"/>
                </a:cubicBezTo>
                <a:lnTo>
                  <a:pt x="780498" y="344449"/>
                </a:lnTo>
                <a:cubicBezTo>
                  <a:pt x="852977" y="365767"/>
                  <a:pt x="857241" y="463827"/>
                  <a:pt x="789025" y="493672"/>
                </a:cubicBezTo>
                <a:lnTo>
                  <a:pt x="639802" y="549097"/>
                </a:lnTo>
                <a:cubicBezTo>
                  <a:pt x="609958" y="561888"/>
                  <a:pt x="588640" y="591732"/>
                  <a:pt x="588640" y="625840"/>
                </a:cubicBezTo>
                <a:lnTo>
                  <a:pt x="597167" y="783590"/>
                </a:lnTo>
                <a:cubicBezTo>
                  <a:pt x="601431" y="860333"/>
                  <a:pt x="507634" y="894441"/>
                  <a:pt x="460735" y="834752"/>
                </a:cubicBezTo>
                <a:lnTo>
                  <a:pt x="362675" y="711110"/>
                </a:lnTo>
                <a:cubicBezTo>
                  <a:pt x="341357" y="685529"/>
                  <a:pt x="307249" y="677002"/>
                  <a:pt x="273141" y="685529"/>
                </a:cubicBezTo>
                <a:lnTo>
                  <a:pt x="128182" y="745218"/>
                </a:lnTo>
                <a:cubicBezTo>
                  <a:pt x="59966" y="770799"/>
                  <a:pt x="-3986" y="694056"/>
                  <a:pt x="34385" y="630104"/>
                </a:cubicBezTo>
                <a:lnTo>
                  <a:pt x="119655" y="497935"/>
                </a:lnTo>
                <a:cubicBezTo>
                  <a:pt x="136709" y="468091"/>
                  <a:pt x="136709" y="433983"/>
                  <a:pt x="115392" y="408402"/>
                </a:cubicBezTo>
                <a:lnTo>
                  <a:pt x="17331" y="280497"/>
                </a:lnTo>
                <a:cubicBezTo>
                  <a:pt x="-29567" y="220808"/>
                  <a:pt x="25858" y="135538"/>
                  <a:pt x="98338" y="156855"/>
                </a:cubicBezTo>
                <a:lnTo>
                  <a:pt x="251824" y="199490"/>
                </a:lnTo>
                <a:cubicBezTo>
                  <a:pt x="285932" y="208017"/>
                  <a:pt x="320040" y="195227"/>
                  <a:pt x="337094" y="165382"/>
                </a:cubicBezTo>
                <a:lnTo>
                  <a:pt x="422364" y="33214"/>
                </a:lnTo>
                <a:cubicBezTo>
                  <a:pt x="464999" y="-26475"/>
                  <a:pt x="558796" y="-894"/>
                  <a:pt x="563059" y="71585"/>
                </a:cubicBezTo>
                <a:close/>
              </a:path>
            </a:pathLst>
          </a:custGeom>
          <a:solidFill>
            <a:srgbClr val="F2CD30"/>
          </a:solidFill>
          <a:ln w="4218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ECF1B0F-FD81-4A2F-BDF4-CBD48530861F}"/>
              </a:ext>
            </a:extLst>
          </p:cNvPr>
          <p:cNvSpPr/>
          <p:nvPr userDrawn="1"/>
        </p:nvSpPr>
        <p:spPr>
          <a:xfrm>
            <a:off x="10204485" y="2873592"/>
            <a:ext cx="92357" cy="168222"/>
          </a:xfrm>
          <a:custGeom>
            <a:avLst/>
            <a:gdLst>
              <a:gd name="connsiteX0" fmla="*/ 92357 w 92357"/>
              <a:gd name="connsiteY0" fmla="*/ 168222 h 168222"/>
              <a:gd name="connsiteX1" fmla="*/ 0 w 92357"/>
              <a:gd name="connsiteY1" fmla="*/ 0 h 168222"/>
            </a:gdLst>
            <a:ahLst/>
            <a:cxnLst>
              <a:cxn ang="0">
                <a:pos x="connsiteX0" y="connsiteY0"/>
              </a:cxn>
              <a:cxn ang="0">
                <a:pos x="connsiteX1" y="connsiteY1"/>
              </a:cxn>
            </a:cxnLst>
            <a:rect l="l" t="t" r="r" b="b"/>
            <a:pathLst>
              <a:path w="92357" h="168222">
                <a:moveTo>
                  <a:pt x="92357" y="168222"/>
                </a:moveTo>
                <a:lnTo>
                  <a:pt x="0" y="0"/>
                </a:lnTo>
              </a:path>
            </a:pathLst>
          </a:custGeom>
          <a:ln w="3280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9AF699-0FAE-4040-9571-0E15C1CEBF27}"/>
              </a:ext>
            </a:extLst>
          </p:cNvPr>
          <p:cNvSpPr/>
          <p:nvPr userDrawn="1"/>
        </p:nvSpPr>
        <p:spPr>
          <a:xfrm>
            <a:off x="9525000" y="1442055"/>
            <a:ext cx="890587" cy="1497507"/>
          </a:xfrm>
          <a:custGeom>
            <a:avLst/>
            <a:gdLst>
              <a:gd name="connsiteX0" fmla="*/ 890588 w 890587"/>
              <a:gd name="connsiteY0" fmla="*/ 996139 h 1497507"/>
              <a:gd name="connsiteX1" fmla="*/ 798231 w 890587"/>
              <a:gd name="connsiteY1" fmla="*/ 1497507 h 1497507"/>
              <a:gd name="connsiteX2" fmla="*/ 705873 w 890587"/>
              <a:gd name="connsiteY2" fmla="*/ 1329285 h 1497507"/>
              <a:gd name="connsiteX3" fmla="*/ 570636 w 890587"/>
              <a:gd name="connsiteY3" fmla="*/ 1081899 h 1497507"/>
              <a:gd name="connsiteX4" fmla="*/ 451891 w 890587"/>
              <a:gd name="connsiteY4" fmla="*/ 864200 h 1497507"/>
              <a:gd name="connsiteX5" fmla="*/ 300161 w 890587"/>
              <a:gd name="connsiteY5" fmla="*/ 593725 h 1497507"/>
              <a:gd name="connsiteX6" fmla="*/ 211102 w 890587"/>
              <a:gd name="connsiteY6" fmla="*/ 428802 h 1497507"/>
              <a:gd name="connsiteX7" fmla="*/ 85760 w 890587"/>
              <a:gd name="connsiteY7" fmla="*/ 201207 h 1497507"/>
              <a:gd name="connsiteX8" fmla="*/ 0 w 890587"/>
              <a:gd name="connsiteY8" fmla="*/ 42880 h 1497507"/>
              <a:gd name="connsiteX9" fmla="*/ 174819 w 890587"/>
              <a:gd name="connsiteY9" fmla="*/ 23089 h 1497507"/>
              <a:gd name="connsiteX10" fmla="*/ 349638 w 890587"/>
              <a:gd name="connsiteY10" fmla="*/ 0 h 1497507"/>
              <a:gd name="connsiteX11" fmla="*/ 418906 w 890587"/>
              <a:gd name="connsiteY11" fmla="*/ 125342 h 1497507"/>
              <a:gd name="connsiteX12" fmla="*/ 494771 w 890587"/>
              <a:gd name="connsiteY12" fmla="*/ 267176 h 1497507"/>
              <a:gd name="connsiteX13" fmla="*/ 626710 w 890587"/>
              <a:gd name="connsiteY13" fmla="*/ 511263 h 1497507"/>
              <a:gd name="connsiteX14" fmla="*/ 712470 w 890587"/>
              <a:gd name="connsiteY14" fmla="*/ 666292 h 1497507"/>
              <a:gd name="connsiteX15" fmla="*/ 837812 w 890587"/>
              <a:gd name="connsiteY15" fmla="*/ 897185 h 149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0587" h="1497507">
                <a:moveTo>
                  <a:pt x="890588" y="996139"/>
                </a:moveTo>
                <a:lnTo>
                  <a:pt x="798231" y="1497507"/>
                </a:lnTo>
                <a:lnTo>
                  <a:pt x="705873" y="1329285"/>
                </a:lnTo>
                <a:lnTo>
                  <a:pt x="570636" y="1081899"/>
                </a:lnTo>
                <a:lnTo>
                  <a:pt x="451891" y="864200"/>
                </a:lnTo>
                <a:lnTo>
                  <a:pt x="300161" y="593725"/>
                </a:lnTo>
                <a:lnTo>
                  <a:pt x="211102" y="428802"/>
                </a:lnTo>
                <a:lnTo>
                  <a:pt x="85760" y="201207"/>
                </a:lnTo>
                <a:lnTo>
                  <a:pt x="0" y="42880"/>
                </a:lnTo>
                <a:lnTo>
                  <a:pt x="174819" y="23089"/>
                </a:lnTo>
                <a:lnTo>
                  <a:pt x="349638" y="0"/>
                </a:lnTo>
                <a:lnTo>
                  <a:pt x="418906" y="125342"/>
                </a:lnTo>
                <a:lnTo>
                  <a:pt x="494771" y="267176"/>
                </a:lnTo>
                <a:lnTo>
                  <a:pt x="626710" y="511263"/>
                </a:lnTo>
                <a:lnTo>
                  <a:pt x="712470" y="666292"/>
                </a:lnTo>
                <a:lnTo>
                  <a:pt x="837812" y="897185"/>
                </a:lnTo>
                <a:close/>
              </a:path>
            </a:pathLst>
          </a:custGeom>
          <a:solidFill>
            <a:srgbClr val="F49047"/>
          </a:solidFill>
          <a:ln w="3280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6405A62-59E0-4EEF-8E93-55C8B83C997A}"/>
              </a:ext>
            </a:extLst>
          </p:cNvPr>
          <p:cNvSpPr/>
          <p:nvPr userDrawn="1"/>
        </p:nvSpPr>
        <p:spPr>
          <a:xfrm>
            <a:off x="9825161" y="2022473"/>
            <a:ext cx="220997" cy="283781"/>
          </a:xfrm>
          <a:custGeom>
            <a:avLst/>
            <a:gdLst>
              <a:gd name="connsiteX0" fmla="*/ 220998 w 220997"/>
              <a:gd name="connsiteY0" fmla="*/ 151843 h 283781"/>
              <a:gd name="connsiteX1" fmla="*/ 148431 w 220997"/>
              <a:gd name="connsiteY1" fmla="*/ 283782 h 283781"/>
              <a:gd name="connsiteX2" fmla="*/ 0 w 220997"/>
              <a:gd name="connsiteY2" fmla="*/ 13307 h 283781"/>
              <a:gd name="connsiteX3" fmla="*/ 65969 w 220997"/>
              <a:gd name="connsiteY3" fmla="*/ 113 h 283781"/>
              <a:gd name="connsiteX4" fmla="*/ 220998 w 220997"/>
              <a:gd name="connsiteY4" fmla="*/ 151843 h 283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97" h="283781">
                <a:moveTo>
                  <a:pt x="220998" y="151843"/>
                </a:moveTo>
                <a:cubicBezTo>
                  <a:pt x="220998" y="207917"/>
                  <a:pt x="191311" y="254096"/>
                  <a:pt x="148431" y="283782"/>
                </a:cubicBezTo>
                <a:lnTo>
                  <a:pt x="0" y="13307"/>
                </a:lnTo>
                <a:cubicBezTo>
                  <a:pt x="19791" y="3412"/>
                  <a:pt x="42880" y="113"/>
                  <a:pt x="65969" y="113"/>
                </a:cubicBezTo>
                <a:cubicBezTo>
                  <a:pt x="151730" y="-3185"/>
                  <a:pt x="220998" y="66083"/>
                  <a:pt x="220998" y="151843"/>
                </a:cubicBezTo>
                <a:close/>
              </a:path>
            </a:pathLst>
          </a:custGeom>
          <a:solidFill>
            <a:srgbClr val="F2F2EE"/>
          </a:solidFill>
          <a:ln w="3280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A87D7E9-2B73-4650-ABA8-7077E2F8E602}"/>
              </a:ext>
            </a:extLst>
          </p:cNvPr>
          <p:cNvSpPr/>
          <p:nvPr userDrawn="1"/>
        </p:nvSpPr>
        <p:spPr>
          <a:xfrm>
            <a:off x="9703117" y="1442055"/>
            <a:ext cx="240788" cy="155028"/>
          </a:xfrm>
          <a:custGeom>
            <a:avLst/>
            <a:gdLst>
              <a:gd name="connsiteX0" fmla="*/ 240789 w 240788"/>
              <a:gd name="connsiteY0" fmla="*/ 125342 h 155028"/>
              <a:gd name="connsiteX1" fmla="*/ 151730 w 240788"/>
              <a:gd name="connsiteY1" fmla="*/ 155028 h 155028"/>
              <a:gd name="connsiteX2" fmla="*/ 0 w 240788"/>
              <a:gd name="connsiteY2" fmla="*/ 23089 h 155028"/>
              <a:gd name="connsiteX3" fmla="*/ 171521 w 240788"/>
              <a:gd name="connsiteY3" fmla="*/ 0 h 155028"/>
              <a:gd name="connsiteX4" fmla="*/ 240789 w 240788"/>
              <a:gd name="connsiteY4" fmla="*/ 125342 h 15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8" h="155028">
                <a:moveTo>
                  <a:pt x="240789" y="125342"/>
                </a:moveTo>
                <a:cubicBezTo>
                  <a:pt x="214401" y="145133"/>
                  <a:pt x="184715" y="155028"/>
                  <a:pt x="151730" y="155028"/>
                </a:cubicBezTo>
                <a:cubicBezTo>
                  <a:pt x="72566" y="155028"/>
                  <a:pt x="9895" y="95656"/>
                  <a:pt x="0" y="23089"/>
                </a:cubicBezTo>
                <a:lnTo>
                  <a:pt x="171521" y="0"/>
                </a:lnTo>
                <a:lnTo>
                  <a:pt x="240789" y="125342"/>
                </a:lnTo>
                <a:close/>
              </a:path>
            </a:pathLst>
          </a:custGeom>
          <a:solidFill>
            <a:srgbClr val="F2F2EE"/>
          </a:solidFill>
          <a:ln w="3280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BB8F06D-30BF-4883-9D3D-E017D7934584}"/>
              </a:ext>
            </a:extLst>
          </p:cNvPr>
          <p:cNvSpPr/>
          <p:nvPr userDrawn="1"/>
        </p:nvSpPr>
        <p:spPr>
          <a:xfrm>
            <a:off x="9990084" y="1705932"/>
            <a:ext cx="161625" cy="247385"/>
          </a:xfrm>
          <a:custGeom>
            <a:avLst/>
            <a:gdLst>
              <a:gd name="connsiteX0" fmla="*/ 161625 w 161625"/>
              <a:gd name="connsiteY0" fmla="*/ 247386 h 247385"/>
              <a:gd name="connsiteX1" fmla="*/ 155028 w 161625"/>
              <a:gd name="connsiteY1" fmla="*/ 247386 h 247385"/>
              <a:gd name="connsiteX2" fmla="*/ 0 w 161625"/>
              <a:gd name="connsiteY2" fmla="*/ 92357 h 247385"/>
              <a:gd name="connsiteX3" fmla="*/ 29686 w 161625"/>
              <a:gd name="connsiteY3" fmla="*/ 0 h 247385"/>
              <a:gd name="connsiteX4" fmla="*/ 161625 w 161625"/>
              <a:gd name="connsiteY4" fmla="*/ 247386 h 247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625" h="247385">
                <a:moveTo>
                  <a:pt x="161625" y="247386"/>
                </a:moveTo>
                <a:cubicBezTo>
                  <a:pt x="158327" y="247386"/>
                  <a:pt x="155028" y="247386"/>
                  <a:pt x="155028" y="247386"/>
                </a:cubicBezTo>
                <a:cubicBezTo>
                  <a:pt x="69268" y="247386"/>
                  <a:pt x="0" y="178118"/>
                  <a:pt x="0" y="92357"/>
                </a:cubicBezTo>
                <a:cubicBezTo>
                  <a:pt x="0" y="59373"/>
                  <a:pt x="9895" y="26388"/>
                  <a:pt x="29686" y="0"/>
                </a:cubicBezTo>
                <a:lnTo>
                  <a:pt x="161625" y="247386"/>
                </a:lnTo>
                <a:close/>
              </a:path>
            </a:pathLst>
          </a:custGeom>
          <a:solidFill>
            <a:srgbClr val="F2F2EE"/>
          </a:solidFill>
          <a:ln w="3280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C8B9D4A-E1DC-4017-9744-9FEC93442FA8}"/>
              </a:ext>
            </a:extLst>
          </p:cNvPr>
          <p:cNvSpPr/>
          <p:nvPr userDrawn="1"/>
        </p:nvSpPr>
        <p:spPr>
          <a:xfrm>
            <a:off x="10217679" y="2108346"/>
            <a:ext cx="145132" cy="230893"/>
          </a:xfrm>
          <a:custGeom>
            <a:avLst/>
            <a:gdLst>
              <a:gd name="connsiteX0" fmla="*/ 145133 w 145132"/>
              <a:gd name="connsiteY0" fmla="*/ 230893 h 230893"/>
              <a:gd name="connsiteX1" fmla="*/ 0 w 145132"/>
              <a:gd name="connsiteY1" fmla="*/ 75865 h 230893"/>
              <a:gd name="connsiteX2" fmla="*/ 19791 w 145132"/>
              <a:gd name="connsiteY2" fmla="*/ 0 h 230893"/>
              <a:gd name="connsiteX3" fmla="*/ 145133 w 145132"/>
              <a:gd name="connsiteY3" fmla="*/ 230893 h 230893"/>
            </a:gdLst>
            <a:ahLst/>
            <a:cxnLst>
              <a:cxn ang="0">
                <a:pos x="connsiteX0" y="connsiteY0"/>
              </a:cxn>
              <a:cxn ang="0">
                <a:pos x="connsiteX1" y="connsiteY1"/>
              </a:cxn>
              <a:cxn ang="0">
                <a:pos x="connsiteX2" y="connsiteY2"/>
              </a:cxn>
              <a:cxn ang="0">
                <a:pos x="connsiteX3" y="connsiteY3"/>
              </a:cxn>
            </a:cxnLst>
            <a:rect l="l" t="t" r="r" b="b"/>
            <a:pathLst>
              <a:path w="145132" h="230893">
                <a:moveTo>
                  <a:pt x="145133" y="230893"/>
                </a:moveTo>
                <a:cubicBezTo>
                  <a:pt x="62671" y="224296"/>
                  <a:pt x="0" y="158327"/>
                  <a:pt x="0" y="75865"/>
                </a:cubicBezTo>
                <a:cubicBezTo>
                  <a:pt x="0" y="49477"/>
                  <a:pt x="6597" y="23089"/>
                  <a:pt x="19791" y="0"/>
                </a:cubicBezTo>
                <a:lnTo>
                  <a:pt x="145133" y="230893"/>
                </a:lnTo>
                <a:close/>
              </a:path>
            </a:pathLst>
          </a:custGeom>
          <a:solidFill>
            <a:srgbClr val="F2F2EE"/>
          </a:solidFill>
          <a:ln w="3280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DC477F0-4E20-42B1-9B14-88924716921E}"/>
              </a:ext>
            </a:extLst>
          </p:cNvPr>
          <p:cNvSpPr/>
          <p:nvPr userDrawn="1"/>
        </p:nvSpPr>
        <p:spPr>
          <a:xfrm>
            <a:off x="10095635" y="2471612"/>
            <a:ext cx="277071" cy="306871"/>
          </a:xfrm>
          <a:custGeom>
            <a:avLst/>
            <a:gdLst>
              <a:gd name="connsiteX0" fmla="*/ 277072 w 277071"/>
              <a:gd name="connsiteY0" fmla="*/ 151843 h 306871"/>
              <a:gd name="connsiteX1" fmla="*/ 135237 w 277071"/>
              <a:gd name="connsiteY1" fmla="*/ 306871 h 306871"/>
              <a:gd name="connsiteX2" fmla="*/ 0 w 277071"/>
              <a:gd name="connsiteY2" fmla="*/ 59486 h 306871"/>
              <a:gd name="connsiteX3" fmla="*/ 122044 w 277071"/>
              <a:gd name="connsiteY3" fmla="*/ 113 h 306871"/>
              <a:gd name="connsiteX4" fmla="*/ 277072 w 277071"/>
              <a:gd name="connsiteY4" fmla="*/ 151843 h 30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71" h="306871">
                <a:moveTo>
                  <a:pt x="277072" y="151843"/>
                </a:moveTo>
                <a:cubicBezTo>
                  <a:pt x="277072" y="234305"/>
                  <a:pt x="214401" y="300274"/>
                  <a:pt x="135237" y="306871"/>
                </a:cubicBezTo>
                <a:lnTo>
                  <a:pt x="0" y="59486"/>
                </a:lnTo>
                <a:cubicBezTo>
                  <a:pt x="29686" y="23202"/>
                  <a:pt x="72566" y="113"/>
                  <a:pt x="122044" y="113"/>
                </a:cubicBezTo>
                <a:cubicBezTo>
                  <a:pt x="207804" y="-3185"/>
                  <a:pt x="277072" y="66083"/>
                  <a:pt x="277072" y="151843"/>
                </a:cubicBezTo>
                <a:close/>
              </a:path>
            </a:pathLst>
          </a:custGeom>
          <a:solidFill>
            <a:srgbClr val="F2F2EE"/>
          </a:solidFill>
          <a:ln w="3280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2976892-1EA2-4C3B-803D-1A09E36FD98C}"/>
              </a:ext>
            </a:extLst>
          </p:cNvPr>
          <p:cNvSpPr/>
          <p:nvPr userDrawn="1"/>
        </p:nvSpPr>
        <p:spPr>
          <a:xfrm rot="759984">
            <a:off x="9577422" y="1638500"/>
            <a:ext cx="141834" cy="155028"/>
          </a:xfrm>
          <a:custGeom>
            <a:avLst/>
            <a:gdLst>
              <a:gd name="connsiteX0" fmla="*/ 0 w 141834"/>
              <a:gd name="connsiteY0" fmla="*/ 0 h 155028"/>
              <a:gd name="connsiteX1" fmla="*/ 141834 w 141834"/>
              <a:gd name="connsiteY1" fmla="*/ 155028 h 155028"/>
            </a:gdLst>
            <a:ahLst/>
            <a:cxnLst>
              <a:cxn ang="0">
                <a:pos x="connsiteX0" y="connsiteY0"/>
              </a:cxn>
              <a:cxn ang="0">
                <a:pos x="connsiteX1" y="connsiteY1"/>
              </a:cxn>
            </a:cxnLst>
            <a:rect l="l" t="t" r="r" b="b"/>
            <a:pathLst>
              <a:path w="141834" h="155028">
                <a:moveTo>
                  <a:pt x="0" y="0"/>
                </a:moveTo>
                <a:cubicBezTo>
                  <a:pt x="79163" y="6597"/>
                  <a:pt x="141834" y="75865"/>
                  <a:pt x="141834" y="155028"/>
                </a:cubicBezTo>
              </a:path>
            </a:pathLst>
          </a:custGeom>
          <a:solidFill>
            <a:srgbClr val="F2F2EE"/>
          </a:solidFill>
          <a:ln w="32808" cap="flat">
            <a:noFill/>
            <a:prstDash val="solid"/>
            <a:miter/>
          </a:ln>
        </p:spPr>
        <p:txBody>
          <a:bodyPr rtlCol="0" anchor="ctr"/>
          <a:lstStyle/>
          <a:p>
            <a:endParaRPr lang="en-US"/>
          </a:p>
        </p:txBody>
      </p:sp>
      <p:pic>
        <p:nvPicPr>
          <p:cNvPr id="39" name="Picture 38">
            <a:extLst>
              <a:ext uri="{FF2B5EF4-FFF2-40B4-BE49-F238E27FC236}">
                <a16:creationId xmlns:a16="http://schemas.microsoft.com/office/drawing/2014/main" id="{FE677713-4A68-40C6-860F-76128033F65C}"/>
              </a:ext>
            </a:extLst>
          </p:cNvPr>
          <p:cNvPicPr>
            <a:picLocks noChangeAspect="1"/>
          </p:cNvPicPr>
          <p:nvPr userDrawn="1"/>
        </p:nvPicPr>
        <p:blipFill>
          <a:blip r:embed="rId6"/>
          <a:stretch>
            <a:fillRect/>
          </a:stretch>
        </p:blipFill>
        <p:spPr>
          <a:xfrm rot="21220325" flipH="1">
            <a:off x="-40595" y="4191000"/>
            <a:ext cx="1585097" cy="1987468"/>
          </a:xfrm>
          <a:prstGeom prst="rect">
            <a:avLst/>
          </a:prstGeom>
        </p:spPr>
      </p:pic>
      <p:sp>
        <p:nvSpPr>
          <p:cNvPr id="40" name="Oval 39">
            <a:extLst>
              <a:ext uri="{FF2B5EF4-FFF2-40B4-BE49-F238E27FC236}">
                <a16:creationId xmlns:a16="http://schemas.microsoft.com/office/drawing/2014/main" id="{446F0D75-1FEA-4773-B667-59941BFB9B05}"/>
              </a:ext>
            </a:extLst>
          </p:cNvPr>
          <p:cNvSpPr/>
          <p:nvPr userDrawn="1"/>
        </p:nvSpPr>
        <p:spPr>
          <a:xfrm>
            <a:off x="5752547" y="523792"/>
            <a:ext cx="316168" cy="316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5392440-FFBB-4F4E-BBFB-7487E80DAA5A}"/>
              </a:ext>
            </a:extLst>
          </p:cNvPr>
          <p:cNvSpPr/>
          <p:nvPr userDrawn="1"/>
        </p:nvSpPr>
        <p:spPr>
          <a:xfrm>
            <a:off x="10642174" y="735126"/>
            <a:ext cx="584724" cy="584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E0783C9-6E85-4193-B7D0-C74B3A304FE5}"/>
              </a:ext>
            </a:extLst>
          </p:cNvPr>
          <p:cNvSpPr/>
          <p:nvPr userDrawn="1"/>
        </p:nvSpPr>
        <p:spPr>
          <a:xfrm>
            <a:off x="1254169" y="2681827"/>
            <a:ext cx="281381" cy="281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38">
            <a:extLst>
              <a:ext uri="{FF2B5EF4-FFF2-40B4-BE49-F238E27FC236}">
                <a16:creationId xmlns:a16="http://schemas.microsoft.com/office/drawing/2014/main" id="{BE6FAC66-7153-42E3-97DA-7B485BE3236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562151" y="5422357"/>
            <a:ext cx="2521827" cy="1409055"/>
          </a:xfrm>
          <a:prstGeom prst="rect">
            <a:avLst/>
          </a:prstGeom>
        </p:spPr>
      </p:pic>
      <p:pic>
        <p:nvPicPr>
          <p:cNvPr id="44" name="288">
            <a:extLst>
              <a:ext uri="{FF2B5EF4-FFF2-40B4-BE49-F238E27FC236}">
                <a16:creationId xmlns:a16="http://schemas.microsoft.com/office/drawing/2014/main" id="{94DF6CF2-3992-4C06-92A5-5523CE025E1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502345" y="6005163"/>
            <a:ext cx="4549547" cy="626762"/>
          </a:xfrm>
          <a:prstGeom prst="rect">
            <a:avLst/>
          </a:prstGeom>
        </p:spPr>
      </p:pic>
      <p:pic>
        <p:nvPicPr>
          <p:cNvPr id="45" name="Picture 44" descr="A picture containing circle&#10;&#10;Description automatically generated">
            <a:extLst>
              <a:ext uri="{FF2B5EF4-FFF2-40B4-BE49-F238E27FC236}">
                <a16:creationId xmlns:a16="http://schemas.microsoft.com/office/drawing/2014/main" id="{471E852A-2749-4C53-8E70-7BF923078919}"/>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rot="945105">
            <a:off x="1258689" y="2691298"/>
            <a:ext cx="878723" cy="1045282"/>
          </a:xfrm>
          <a:prstGeom prst="rect">
            <a:avLst/>
          </a:prstGeom>
        </p:spPr>
      </p:pic>
    </p:spTree>
    <p:extLst>
      <p:ext uri="{BB962C8B-B14F-4D97-AF65-F5344CB8AC3E}">
        <p14:creationId xmlns:p14="http://schemas.microsoft.com/office/powerpoint/2010/main" val="39457614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8F577B-AB48-4947-A4EF-67A375E236C6}"/>
              </a:ext>
            </a:extLst>
          </p:cNvPr>
          <p:cNvSpPr/>
          <p:nvPr userDrawn="1"/>
        </p:nvSpPr>
        <p:spPr>
          <a:xfrm>
            <a:off x="0" y="6284686"/>
            <a:ext cx="12192000" cy="573314"/>
          </a:xfrm>
          <a:custGeom>
            <a:avLst/>
            <a:gdLst>
              <a:gd name="connsiteX0" fmla="*/ 0 w 12192000"/>
              <a:gd name="connsiteY0" fmla="*/ 0 h 609600"/>
              <a:gd name="connsiteX1" fmla="*/ 12192000 w 12192000"/>
              <a:gd name="connsiteY1" fmla="*/ 0 h 609600"/>
              <a:gd name="connsiteX2" fmla="*/ 12192000 w 12192000"/>
              <a:gd name="connsiteY2" fmla="*/ 609600 h 609600"/>
              <a:gd name="connsiteX3" fmla="*/ 0 w 12192000"/>
              <a:gd name="connsiteY3" fmla="*/ 609600 h 609600"/>
              <a:gd name="connsiteX4" fmla="*/ 0 w 12192000"/>
              <a:gd name="connsiteY4" fmla="*/ 0 h 609600"/>
              <a:gd name="connsiteX0" fmla="*/ 0 w 12192000"/>
              <a:gd name="connsiteY0" fmla="*/ 609600 h 609600"/>
              <a:gd name="connsiteX1" fmla="*/ 12192000 w 12192000"/>
              <a:gd name="connsiteY1" fmla="*/ 0 h 609600"/>
              <a:gd name="connsiteX2" fmla="*/ 12192000 w 12192000"/>
              <a:gd name="connsiteY2" fmla="*/ 609600 h 609600"/>
              <a:gd name="connsiteX3" fmla="*/ 0 w 12192000"/>
              <a:gd name="connsiteY3" fmla="*/ 609600 h 609600"/>
              <a:gd name="connsiteX0" fmla="*/ 0 w 12192000"/>
              <a:gd name="connsiteY0" fmla="*/ 609600 h 609600"/>
              <a:gd name="connsiteX1" fmla="*/ 6154057 w 12192000"/>
              <a:gd name="connsiteY1" fmla="*/ 36286 h 609600"/>
              <a:gd name="connsiteX2" fmla="*/ 12192000 w 12192000"/>
              <a:gd name="connsiteY2" fmla="*/ 0 h 609600"/>
              <a:gd name="connsiteX3" fmla="*/ 12192000 w 12192000"/>
              <a:gd name="connsiteY3" fmla="*/ 609600 h 609600"/>
              <a:gd name="connsiteX4" fmla="*/ 0 w 12192000"/>
              <a:gd name="connsiteY4" fmla="*/ 609600 h 609600"/>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 name="connsiteX0" fmla="*/ 0 w 12192000"/>
              <a:gd name="connsiteY0" fmla="*/ 573314 h 573314"/>
              <a:gd name="connsiteX1" fmla="*/ 6154057 w 12192000"/>
              <a:gd name="connsiteY1" fmla="*/ 0 h 573314"/>
              <a:gd name="connsiteX2" fmla="*/ 12192000 w 12192000"/>
              <a:gd name="connsiteY2" fmla="*/ 573314 h 573314"/>
              <a:gd name="connsiteX3" fmla="*/ 0 w 12192000"/>
              <a:gd name="connsiteY3" fmla="*/ 573314 h 573314"/>
            </a:gdLst>
            <a:ahLst/>
            <a:cxnLst>
              <a:cxn ang="0">
                <a:pos x="connsiteX0" y="connsiteY0"/>
              </a:cxn>
              <a:cxn ang="0">
                <a:pos x="connsiteX1" y="connsiteY1"/>
              </a:cxn>
              <a:cxn ang="0">
                <a:pos x="connsiteX2" y="connsiteY2"/>
              </a:cxn>
              <a:cxn ang="0">
                <a:pos x="connsiteX3" y="connsiteY3"/>
              </a:cxn>
            </a:cxnLst>
            <a:rect l="l" t="t" r="r" b="b"/>
            <a:pathLst>
              <a:path w="12192000" h="573314">
                <a:moveTo>
                  <a:pt x="0" y="573314"/>
                </a:moveTo>
                <a:cubicBezTo>
                  <a:pt x="1964267" y="275772"/>
                  <a:pt x="1852991" y="94343"/>
                  <a:pt x="6154057" y="0"/>
                </a:cubicBezTo>
                <a:cubicBezTo>
                  <a:pt x="9168190" y="45962"/>
                  <a:pt x="10150323" y="338666"/>
                  <a:pt x="12192000" y="573314"/>
                </a:cubicBezTo>
                <a:lnTo>
                  <a:pt x="0" y="573314"/>
                </a:lnTo>
                <a:close/>
              </a:path>
            </a:pathLst>
          </a:custGeom>
          <a:solidFill>
            <a:srgbClr val="70B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9634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C0013-563A-4406-98E2-B87B3C7834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30C37-8FB3-444B-9AE6-825C2F4090AB}"/>
              </a:ext>
            </a:extLst>
          </p:cNvPr>
          <p:cNvSpPr>
            <a:spLocks noGrp="1"/>
          </p:cNvSpPr>
          <p:nvPr>
            <p:ph type="dt" sz="half" idx="10"/>
          </p:nvPr>
        </p:nvSpPr>
        <p:spPr/>
        <p:txBody>
          <a:bodyPr/>
          <a:lstStyle/>
          <a:p>
            <a:fld id="{CDF52A03-AF4E-4248-9C27-D04B9525746A}" type="datetimeFigureOut">
              <a:rPr lang="en-US" smtClean="0"/>
              <a:t>5/4/2023</a:t>
            </a:fld>
            <a:endParaRPr lang="en-US"/>
          </a:p>
        </p:txBody>
      </p:sp>
      <p:sp>
        <p:nvSpPr>
          <p:cNvPr id="4" name="Footer Placeholder 3">
            <a:extLst>
              <a:ext uri="{FF2B5EF4-FFF2-40B4-BE49-F238E27FC236}">
                <a16:creationId xmlns:a16="http://schemas.microsoft.com/office/drawing/2014/main" id="{F7755448-C47B-4BA5-905A-39A3AB6454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039446-5786-49E7-9D0B-645698A75741}"/>
              </a:ext>
            </a:extLst>
          </p:cNvPr>
          <p:cNvSpPr>
            <a:spLocks noGrp="1"/>
          </p:cNvSpPr>
          <p:nvPr>
            <p:ph type="sldNum" sz="quarter" idx="12"/>
          </p:nvPr>
        </p:nvSpPr>
        <p:spPr/>
        <p:txBody>
          <a:bodyPr/>
          <a:lstStyle/>
          <a:p>
            <a:fld id="{3FFE1742-649D-4277-8A42-7340C30292A8}" type="slidenum">
              <a:rPr lang="en-US" smtClean="0"/>
              <a:t>‹#›</a:t>
            </a:fld>
            <a:endParaRPr lang="en-US"/>
          </a:p>
        </p:txBody>
      </p:sp>
    </p:spTree>
    <p:extLst>
      <p:ext uri="{BB962C8B-B14F-4D97-AF65-F5344CB8AC3E}">
        <p14:creationId xmlns:p14="http://schemas.microsoft.com/office/powerpoint/2010/main" val="42028750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ED9407-EA38-493A-8646-A2F2A42A4C6F}"/>
              </a:ext>
            </a:extLst>
          </p:cNvPr>
          <p:cNvSpPr>
            <a:spLocks noGrp="1"/>
          </p:cNvSpPr>
          <p:nvPr>
            <p:ph type="dt" sz="half" idx="10"/>
          </p:nvPr>
        </p:nvSpPr>
        <p:spPr/>
        <p:txBody>
          <a:bodyPr/>
          <a:lstStyle/>
          <a:p>
            <a:fld id="{CDF52A03-AF4E-4248-9C27-D04B9525746A}" type="datetimeFigureOut">
              <a:rPr lang="en-US" smtClean="0"/>
              <a:t>5/4/2023</a:t>
            </a:fld>
            <a:endParaRPr lang="en-US"/>
          </a:p>
        </p:txBody>
      </p:sp>
      <p:sp>
        <p:nvSpPr>
          <p:cNvPr id="3" name="Footer Placeholder 2">
            <a:extLst>
              <a:ext uri="{FF2B5EF4-FFF2-40B4-BE49-F238E27FC236}">
                <a16:creationId xmlns:a16="http://schemas.microsoft.com/office/drawing/2014/main" id="{95F5E1AA-43B9-4893-96D2-E2B6D5045C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D5CBCF-9DF1-4907-9415-B0F0DDB9C076}"/>
              </a:ext>
            </a:extLst>
          </p:cNvPr>
          <p:cNvSpPr>
            <a:spLocks noGrp="1"/>
          </p:cNvSpPr>
          <p:nvPr>
            <p:ph type="sldNum" sz="quarter" idx="12"/>
          </p:nvPr>
        </p:nvSpPr>
        <p:spPr/>
        <p:txBody>
          <a:bodyPr/>
          <a:lstStyle/>
          <a:p>
            <a:fld id="{3FFE1742-649D-4277-8A42-7340C30292A8}" type="slidenum">
              <a:rPr lang="en-US" smtClean="0"/>
              <a:t>‹#›</a:t>
            </a:fld>
            <a:endParaRPr lang="en-US"/>
          </a:p>
        </p:txBody>
      </p:sp>
    </p:spTree>
    <p:extLst>
      <p:ext uri="{BB962C8B-B14F-4D97-AF65-F5344CB8AC3E}">
        <p14:creationId xmlns:p14="http://schemas.microsoft.com/office/powerpoint/2010/main" val="16826268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01F1E-69D3-47AF-9C0B-CFFF4CB5D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2F62CD-6860-44C5-B8C9-CF51825EF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85FC5-C1F7-47F8-84A4-577190AAC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EA68B-CE63-4BB9-BA40-2A73D03F777F}"/>
              </a:ext>
            </a:extLst>
          </p:cNvPr>
          <p:cNvSpPr>
            <a:spLocks noGrp="1"/>
          </p:cNvSpPr>
          <p:nvPr>
            <p:ph type="dt" sz="half" idx="10"/>
          </p:nvPr>
        </p:nvSpPr>
        <p:spPr/>
        <p:txBody>
          <a:bodyPr/>
          <a:lstStyle/>
          <a:p>
            <a:fld id="{CDF52A03-AF4E-4248-9C27-D04B9525746A}" type="datetimeFigureOut">
              <a:rPr lang="en-US" smtClean="0"/>
              <a:t>5/4/2023</a:t>
            </a:fld>
            <a:endParaRPr lang="en-US"/>
          </a:p>
        </p:txBody>
      </p:sp>
      <p:sp>
        <p:nvSpPr>
          <p:cNvPr id="6" name="Footer Placeholder 5">
            <a:extLst>
              <a:ext uri="{FF2B5EF4-FFF2-40B4-BE49-F238E27FC236}">
                <a16:creationId xmlns:a16="http://schemas.microsoft.com/office/drawing/2014/main" id="{6639A1C9-3AC0-43B2-A2E9-F252D14D3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1D6B6-3528-4509-9EAF-B7992261BC41}"/>
              </a:ext>
            </a:extLst>
          </p:cNvPr>
          <p:cNvSpPr>
            <a:spLocks noGrp="1"/>
          </p:cNvSpPr>
          <p:nvPr>
            <p:ph type="sldNum" sz="quarter" idx="12"/>
          </p:nvPr>
        </p:nvSpPr>
        <p:spPr/>
        <p:txBody>
          <a:bodyPr/>
          <a:lstStyle/>
          <a:p>
            <a:fld id="{3FFE1742-649D-4277-8A42-7340C30292A8}" type="slidenum">
              <a:rPr lang="en-US" smtClean="0"/>
              <a:t>‹#›</a:t>
            </a:fld>
            <a:endParaRPr lang="en-US"/>
          </a:p>
        </p:txBody>
      </p:sp>
    </p:spTree>
    <p:extLst>
      <p:ext uri="{BB962C8B-B14F-4D97-AF65-F5344CB8AC3E}">
        <p14:creationId xmlns:p14="http://schemas.microsoft.com/office/powerpoint/2010/main" val="3048314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B2F8-AD20-4A41-AC50-FA2ACA2E2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63FB90-99CC-430A-84CB-CA92F5237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D89C50-9A0C-4C85-A9DA-8B19B1C64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D4399-332A-47F5-83BA-57C01862177F}"/>
              </a:ext>
            </a:extLst>
          </p:cNvPr>
          <p:cNvSpPr>
            <a:spLocks noGrp="1"/>
          </p:cNvSpPr>
          <p:nvPr>
            <p:ph type="dt" sz="half" idx="10"/>
          </p:nvPr>
        </p:nvSpPr>
        <p:spPr/>
        <p:txBody>
          <a:bodyPr/>
          <a:lstStyle/>
          <a:p>
            <a:fld id="{CDF52A03-AF4E-4248-9C27-D04B9525746A}" type="datetimeFigureOut">
              <a:rPr lang="en-US" smtClean="0"/>
              <a:t>5/4/2023</a:t>
            </a:fld>
            <a:endParaRPr lang="en-US"/>
          </a:p>
        </p:txBody>
      </p:sp>
      <p:sp>
        <p:nvSpPr>
          <p:cNvPr id="6" name="Footer Placeholder 5">
            <a:extLst>
              <a:ext uri="{FF2B5EF4-FFF2-40B4-BE49-F238E27FC236}">
                <a16:creationId xmlns:a16="http://schemas.microsoft.com/office/drawing/2014/main" id="{6D8E0F6B-D086-4BB8-A4BD-D4A9F2F6AD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06A46-6988-49E7-AB37-001F2F999D03}"/>
              </a:ext>
            </a:extLst>
          </p:cNvPr>
          <p:cNvSpPr>
            <a:spLocks noGrp="1"/>
          </p:cNvSpPr>
          <p:nvPr>
            <p:ph type="sldNum" sz="quarter" idx="12"/>
          </p:nvPr>
        </p:nvSpPr>
        <p:spPr/>
        <p:txBody>
          <a:bodyPr/>
          <a:lstStyle/>
          <a:p>
            <a:fld id="{3FFE1742-649D-4277-8A42-7340C30292A8}" type="slidenum">
              <a:rPr lang="en-US" smtClean="0"/>
              <a:t>‹#›</a:t>
            </a:fld>
            <a:endParaRPr lang="en-US"/>
          </a:p>
        </p:txBody>
      </p:sp>
    </p:spTree>
    <p:extLst>
      <p:ext uri="{BB962C8B-B14F-4D97-AF65-F5344CB8AC3E}">
        <p14:creationId xmlns:p14="http://schemas.microsoft.com/office/powerpoint/2010/main" val="42484991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B4A3963-B00B-4713-A572-4AB64FB7452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67C4BEB-224B-4295-B183-470FFD58C0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920E9F-D5FB-4501-AD07-7D8AADF39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F0153-EA4C-42D8-8B94-62C6B4762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52A03-AF4E-4248-9C27-D04B9525746A}" type="datetimeFigureOut">
              <a:rPr lang="en-US" smtClean="0"/>
              <a:t>5/4/2023</a:t>
            </a:fld>
            <a:endParaRPr lang="en-US"/>
          </a:p>
        </p:txBody>
      </p:sp>
      <p:sp>
        <p:nvSpPr>
          <p:cNvPr id="5" name="Footer Placeholder 4">
            <a:extLst>
              <a:ext uri="{FF2B5EF4-FFF2-40B4-BE49-F238E27FC236}">
                <a16:creationId xmlns:a16="http://schemas.microsoft.com/office/drawing/2014/main" id="{05834D26-B66F-4340-B67F-08B580267F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48548F-3694-4CFA-9059-41ACC83A9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1742-649D-4277-8A42-7340C30292A8}" type="slidenum">
              <a:rPr lang="en-US" smtClean="0"/>
              <a:t>‹#›</a:t>
            </a:fld>
            <a:endParaRPr lang="en-US"/>
          </a:p>
        </p:txBody>
      </p:sp>
      <p:pic>
        <p:nvPicPr>
          <p:cNvPr id="8" name="PHẠM DUYÊN">
            <a:extLst>
              <a:ext uri="{FF2B5EF4-FFF2-40B4-BE49-F238E27FC236}">
                <a16:creationId xmlns:a16="http://schemas.microsoft.com/office/drawing/2014/main" id="{218FE340-9DC8-4A42-85A8-79A32EA3DA04}"/>
              </a:ext>
            </a:extLst>
          </p:cNvPr>
          <p:cNvPicPr>
            <a:picLocks noChangeAspect="1"/>
          </p:cNvPicPr>
          <p:nvPr userDrawn="1"/>
        </p:nvPicPr>
        <p:blipFill>
          <a:blip r:embed="rId13"/>
          <a:stretch>
            <a:fillRect/>
          </a:stretch>
        </p:blipFill>
        <p:spPr>
          <a:xfrm>
            <a:off x="-11683019" y="2999195"/>
            <a:ext cx="810838" cy="859611"/>
          </a:xfrm>
          <a:prstGeom prst="rect">
            <a:avLst/>
          </a:prstGeom>
        </p:spPr>
      </p:pic>
      <p:pic>
        <p:nvPicPr>
          <p:cNvPr id="9" name="Picture 8">
            <a:extLst>
              <a:ext uri="{FF2B5EF4-FFF2-40B4-BE49-F238E27FC236}">
                <a16:creationId xmlns:a16="http://schemas.microsoft.com/office/drawing/2014/main" id="{6108562F-2834-4343-AB8A-8DEF03AD24E1}"/>
              </a:ext>
            </a:extLst>
          </p:cNvPr>
          <p:cNvPicPr>
            <a:picLocks noChangeAspect="1"/>
          </p:cNvPicPr>
          <p:nvPr userDrawn="1"/>
        </p:nvPicPr>
        <p:blipFill>
          <a:blip r:embed="rId13"/>
          <a:stretch>
            <a:fillRect/>
          </a:stretch>
        </p:blipFill>
        <p:spPr>
          <a:xfrm>
            <a:off x="5690581" y="13534721"/>
            <a:ext cx="810838" cy="859611"/>
          </a:xfrm>
          <a:prstGeom prst="rect">
            <a:avLst/>
          </a:prstGeom>
        </p:spPr>
      </p:pic>
      <p:pic>
        <p:nvPicPr>
          <p:cNvPr id="10" name="Picture 9">
            <a:extLst>
              <a:ext uri="{FF2B5EF4-FFF2-40B4-BE49-F238E27FC236}">
                <a16:creationId xmlns:a16="http://schemas.microsoft.com/office/drawing/2014/main" id="{E04B1107-122B-4FF9-97FB-235B26FE8A4D}"/>
              </a:ext>
            </a:extLst>
          </p:cNvPr>
          <p:cNvPicPr>
            <a:picLocks noChangeAspect="1"/>
          </p:cNvPicPr>
          <p:nvPr userDrawn="1"/>
        </p:nvPicPr>
        <p:blipFill>
          <a:blip r:embed="rId13"/>
          <a:stretch>
            <a:fillRect/>
          </a:stretch>
        </p:blipFill>
        <p:spPr>
          <a:xfrm>
            <a:off x="23064181" y="2999195"/>
            <a:ext cx="810838" cy="859611"/>
          </a:xfrm>
          <a:prstGeom prst="rect">
            <a:avLst/>
          </a:prstGeom>
        </p:spPr>
      </p:pic>
      <p:pic>
        <p:nvPicPr>
          <p:cNvPr id="11" name="Picture 10">
            <a:extLst>
              <a:ext uri="{FF2B5EF4-FFF2-40B4-BE49-F238E27FC236}">
                <a16:creationId xmlns:a16="http://schemas.microsoft.com/office/drawing/2014/main" id="{5012B485-23B2-4E07-B3F2-75EE9BAD938B}"/>
              </a:ext>
            </a:extLst>
          </p:cNvPr>
          <p:cNvPicPr>
            <a:picLocks noChangeAspect="1"/>
          </p:cNvPicPr>
          <p:nvPr userDrawn="1"/>
        </p:nvPicPr>
        <p:blipFill>
          <a:blip r:embed="rId13"/>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2898410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2A219E8A-2A8F-4E21-5A37-CDF5BE2891F9}"/>
              </a:ext>
            </a:extLst>
          </p:cNvPr>
          <p:cNvSpPr/>
          <p:nvPr/>
        </p:nvSpPr>
        <p:spPr>
          <a:xfrm>
            <a:off x="1905000" y="2717471"/>
            <a:ext cx="8655297" cy="769441"/>
          </a:xfrm>
          <a:prstGeom prst="rect">
            <a:avLst/>
          </a:prstGeom>
        </p:spPr>
        <p:txBody>
          <a:bodyPr wrap="square">
            <a:spAutoFit/>
            <a:scene3d>
              <a:camera prst="orthographicFront"/>
              <a:lightRig rig="threePt" dir="t"/>
            </a:scene3d>
            <a:sp3d contourW="12700"/>
          </a:bodyPr>
          <a:lstStyle/>
          <a:p>
            <a:pPr algn="ctr"/>
            <a:r>
              <a:rPr lang="en-US" altLang="zh-CN" sz="4400" b="1" dirty="0">
                <a:ln w="15875">
                  <a:noFill/>
                </a:ln>
                <a:solidFill>
                  <a:srgbClr val="0000FF"/>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3" name="矩形 7">
            <a:extLst>
              <a:ext uri="{FF2B5EF4-FFF2-40B4-BE49-F238E27FC236}">
                <a16:creationId xmlns:a16="http://schemas.microsoft.com/office/drawing/2014/main" id="{2509B979-2263-6642-22EB-01F08BD074F1}"/>
              </a:ext>
            </a:extLst>
          </p:cNvPr>
          <p:cNvSpPr/>
          <p:nvPr/>
        </p:nvSpPr>
        <p:spPr>
          <a:xfrm>
            <a:off x="1676400" y="3505200"/>
            <a:ext cx="8655297" cy="2646878"/>
          </a:xfrm>
          <a:prstGeom prst="rect">
            <a:avLst/>
          </a:prstGeom>
        </p:spPr>
        <p:txBody>
          <a:bodyPr wrap="square">
            <a:spAutoFit/>
            <a:scene3d>
              <a:camera prst="orthographicFront"/>
              <a:lightRig rig="threePt" dir="t"/>
            </a:scene3d>
            <a:sp3d contourW="12700"/>
          </a:bodyPr>
          <a:lstStyle/>
          <a:p>
            <a:pPr algn="ctr"/>
            <a:r>
              <a:rPr lang="en-US" altLang="zh-CN" sz="16600" b="1" dirty="0" smtClean="0">
                <a:ln w="15875">
                  <a:noFill/>
                </a:ln>
                <a:solidFill>
                  <a:srgbClr val="FF000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TOÁN 1</a:t>
            </a:r>
            <a:endParaRPr lang="en-US" altLang="zh-CN" sz="16600" b="1" dirty="0">
              <a:ln w="15875">
                <a:noFill/>
              </a:ln>
              <a:solidFill>
                <a:srgbClr val="FF000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844498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990CF1-9025-467B-80D4-64734046CAB2}"/>
              </a:ext>
            </a:extLst>
          </p:cNvPr>
          <p:cNvPicPr>
            <a:picLocks noChangeAspect="1"/>
          </p:cNvPicPr>
          <p:nvPr/>
        </p:nvPicPr>
        <p:blipFill rotWithShape="1">
          <a:blip r:embed="rId2">
            <a:extLst>
              <a:ext uri="{28A0092B-C50C-407E-A947-70E740481C1C}">
                <a14:useLocalDpi xmlns:a14="http://schemas.microsoft.com/office/drawing/2010/main" val="0"/>
              </a:ext>
            </a:extLst>
          </a:blip>
          <a:srcRect t="3796"/>
          <a:stretch/>
        </p:blipFill>
        <p:spPr>
          <a:xfrm>
            <a:off x="2362200" y="1066800"/>
            <a:ext cx="7078915" cy="2812671"/>
          </a:xfrm>
          <a:prstGeom prst="roundRect">
            <a:avLst>
              <a:gd name="adj" fmla="val 20049"/>
            </a:avLst>
          </a:prstGeom>
          <a:effectLst>
            <a:softEdge rad="63500"/>
          </a:effectLst>
        </p:spPr>
      </p:pic>
      <p:grpSp>
        <p:nvGrpSpPr>
          <p:cNvPr id="42" name="Group 41">
            <a:extLst>
              <a:ext uri="{FF2B5EF4-FFF2-40B4-BE49-F238E27FC236}">
                <a16:creationId xmlns:a16="http://schemas.microsoft.com/office/drawing/2014/main" id="{353B5189-28E5-43EE-B875-1014C981935B}"/>
              </a:ext>
            </a:extLst>
          </p:cNvPr>
          <p:cNvGrpSpPr/>
          <p:nvPr/>
        </p:nvGrpSpPr>
        <p:grpSpPr>
          <a:xfrm>
            <a:off x="260950" y="248816"/>
            <a:ext cx="668922" cy="707886"/>
            <a:chOff x="1559434" y="1176116"/>
            <a:chExt cx="668922" cy="707886"/>
          </a:xfrm>
        </p:grpSpPr>
        <p:grpSp>
          <p:nvGrpSpPr>
            <p:cNvPr id="47" name="Group 46">
              <a:extLst>
                <a:ext uri="{FF2B5EF4-FFF2-40B4-BE49-F238E27FC236}">
                  <a16:creationId xmlns:a16="http://schemas.microsoft.com/office/drawing/2014/main" id="{139D6F76-7BEA-4F31-ACE0-3CF12E2E6536}"/>
                </a:ext>
              </a:extLst>
            </p:cNvPr>
            <p:cNvGrpSpPr/>
            <p:nvPr/>
          </p:nvGrpSpPr>
          <p:grpSpPr>
            <a:xfrm>
              <a:off x="1559434" y="1195598"/>
              <a:ext cx="668922" cy="668922"/>
              <a:chOff x="1959266" y="1756990"/>
              <a:chExt cx="668922" cy="668922"/>
            </a:xfrm>
          </p:grpSpPr>
          <p:sp>
            <p:nvSpPr>
              <p:cNvPr id="51" name="Oval 50">
                <a:extLst>
                  <a:ext uri="{FF2B5EF4-FFF2-40B4-BE49-F238E27FC236}">
                    <a16:creationId xmlns:a16="http://schemas.microsoft.com/office/drawing/2014/main" id="{E07F55F3-4FB9-4D47-B696-7D3FEE3FE61A}"/>
                  </a:ext>
                </a:extLst>
              </p:cNvPr>
              <p:cNvSpPr/>
              <p:nvPr/>
            </p:nvSpPr>
            <p:spPr>
              <a:xfrm>
                <a:off x="2001384" y="1796092"/>
                <a:ext cx="590719" cy="590719"/>
              </a:xfrm>
              <a:prstGeom prst="ellipse">
                <a:avLst/>
              </a:prstGeom>
              <a:solidFill>
                <a:srgbClr val="4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971D2CC-2830-423F-ABDE-D26719A7FF55}"/>
                  </a:ext>
                </a:extLst>
              </p:cNvPr>
              <p:cNvSpPr/>
              <p:nvPr/>
            </p:nvSpPr>
            <p:spPr>
              <a:xfrm>
                <a:off x="1959266" y="1756990"/>
                <a:ext cx="668922" cy="668922"/>
              </a:xfrm>
              <a:prstGeom prst="ellipse">
                <a:avLst/>
              </a:prstGeom>
              <a:noFill/>
              <a:ln w="28575">
                <a:solidFill>
                  <a:srgbClr val="70B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3E24596D-00A8-4623-A20B-764EA3B8D612}"/>
                </a:ext>
              </a:extLst>
            </p:cNvPr>
            <p:cNvSpPr txBox="1"/>
            <p:nvPr/>
          </p:nvSpPr>
          <p:spPr>
            <a:xfrm>
              <a:off x="170962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4</a:t>
              </a:r>
            </a:p>
          </p:txBody>
        </p:sp>
      </p:grpSp>
      <p:sp>
        <p:nvSpPr>
          <p:cNvPr id="53" name="TextBox 52">
            <a:extLst>
              <a:ext uri="{FF2B5EF4-FFF2-40B4-BE49-F238E27FC236}">
                <a16:creationId xmlns:a16="http://schemas.microsoft.com/office/drawing/2014/main" id="{54DBAD5D-357F-414F-8133-BABDA3AC507C}"/>
              </a:ext>
            </a:extLst>
          </p:cNvPr>
          <p:cNvSpPr txBox="1"/>
          <p:nvPr/>
        </p:nvSpPr>
        <p:spPr>
          <a:xfrm>
            <a:off x="971990" y="248818"/>
            <a:ext cx="10959060" cy="1477328"/>
          </a:xfrm>
          <a:prstGeom prst="rect">
            <a:avLst/>
          </a:prstGeom>
          <a:noFill/>
        </p:spPr>
        <p:txBody>
          <a:bodyPr wrap="square" rtlCol="0">
            <a:spAutoFit/>
          </a:bodyPr>
          <a:lstStyle/>
          <a:p>
            <a:pPr algn="just"/>
            <a:r>
              <a:rPr lang="en-US" sz="3000">
                <a:solidFill>
                  <a:schemeClr val="tx1">
                    <a:lumMod val="75000"/>
                    <a:lumOff val="25000"/>
                  </a:schemeClr>
                </a:solidFill>
                <a:latin typeface="Quicksand Medium" panose="00000600000000000000" pitchFamily="2" charset="0"/>
                <a:cs typeface="Arial" panose="020B0604020202020204" pitchFamily="34" charset="0"/>
              </a:rPr>
              <a:t>Trong một buổi cắm trại, lớp 1A có 32 bạn, lớp 1B có 35 bạn cùng tham gia. Hỏi cả hai lớp có bao nhiêu bạn cùng tham gia buổi cắm trại?</a:t>
            </a:r>
            <a:endParaRPr lang="en-US" sz="3000" dirty="0">
              <a:solidFill>
                <a:schemeClr val="tx1">
                  <a:lumMod val="75000"/>
                  <a:lumOff val="25000"/>
                </a:schemeClr>
              </a:solidFill>
              <a:latin typeface="Quicksand Medium" panose="00000600000000000000" pitchFamily="2" charset="0"/>
              <a:cs typeface="Arial" panose="020B0604020202020204" pitchFamily="34" charset="0"/>
            </a:endParaRPr>
          </a:p>
        </p:txBody>
      </p:sp>
      <p:cxnSp>
        <p:nvCxnSpPr>
          <p:cNvPr id="9" name="Straight Connector 8">
            <a:extLst>
              <a:ext uri="{FF2B5EF4-FFF2-40B4-BE49-F238E27FC236}">
                <a16:creationId xmlns:a16="http://schemas.microsoft.com/office/drawing/2014/main" id="{5284A668-C845-432E-A363-BE4D8648F121}"/>
              </a:ext>
            </a:extLst>
          </p:cNvPr>
          <p:cNvCxnSpPr>
            <a:cxnSpLocks/>
          </p:cNvCxnSpPr>
          <p:nvPr/>
        </p:nvCxnSpPr>
        <p:spPr>
          <a:xfrm>
            <a:off x="5728063" y="728164"/>
            <a:ext cx="2882537" cy="0"/>
          </a:xfrm>
          <a:prstGeom prst="line">
            <a:avLst/>
          </a:prstGeom>
          <a:ln w="28575">
            <a:solidFill>
              <a:srgbClr val="FF931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4A02EA-053D-4BC8-82D2-954641ED9BD5}"/>
              </a:ext>
            </a:extLst>
          </p:cNvPr>
          <p:cNvCxnSpPr>
            <a:cxnSpLocks/>
          </p:cNvCxnSpPr>
          <p:nvPr/>
        </p:nvCxnSpPr>
        <p:spPr>
          <a:xfrm>
            <a:off x="4638675" y="1181100"/>
            <a:ext cx="51149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2C317C-E5BF-4DE0-AF18-D19E6067A35E}"/>
              </a:ext>
            </a:extLst>
          </p:cNvPr>
          <p:cNvCxnSpPr>
            <a:cxnSpLocks/>
          </p:cNvCxnSpPr>
          <p:nvPr/>
        </p:nvCxnSpPr>
        <p:spPr>
          <a:xfrm>
            <a:off x="8892682" y="722903"/>
            <a:ext cx="291831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EFB7B1E-8254-42EE-AD66-D738A1421FC0}"/>
              </a:ext>
            </a:extLst>
          </p:cNvPr>
          <p:cNvSpPr/>
          <p:nvPr/>
        </p:nvSpPr>
        <p:spPr>
          <a:xfrm>
            <a:off x="3883055" y="3985418"/>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7" name="Rectangle: Rounded Corners 16">
            <a:extLst>
              <a:ext uri="{FF2B5EF4-FFF2-40B4-BE49-F238E27FC236}">
                <a16:creationId xmlns:a16="http://schemas.microsoft.com/office/drawing/2014/main" id="{776CE76B-C09A-43F1-AB12-F55D9C3B7B11}"/>
              </a:ext>
            </a:extLst>
          </p:cNvPr>
          <p:cNvSpPr/>
          <p:nvPr/>
        </p:nvSpPr>
        <p:spPr>
          <a:xfrm>
            <a:off x="4785732" y="3985418"/>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8" name="Rectangle: Rounded Corners 17">
            <a:extLst>
              <a:ext uri="{FF2B5EF4-FFF2-40B4-BE49-F238E27FC236}">
                <a16:creationId xmlns:a16="http://schemas.microsoft.com/office/drawing/2014/main" id="{04ACA220-4296-480E-8EDE-55B4B29448F9}"/>
              </a:ext>
            </a:extLst>
          </p:cNvPr>
          <p:cNvSpPr/>
          <p:nvPr/>
        </p:nvSpPr>
        <p:spPr>
          <a:xfrm>
            <a:off x="5688409" y="3985418"/>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id="{42EC8D3B-F197-4790-8F24-9FB68A7D3BD6}"/>
              </a:ext>
            </a:extLst>
          </p:cNvPr>
          <p:cNvSpPr/>
          <p:nvPr/>
        </p:nvSpPr>
        <p:spPr>
          <a:xfrm>
            <a:off x="6591086" y="3985418"/>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15D97"/>
                </a:solidFill>
                <a:latin typeface="Arial" panose="020B0604020202020204" pitchFamily="34" charset="0"/>
                <a:cs typeface="Arial" panose="020B0604020202020204" pitchFamily="34" charset="0"/>
              </a:rPr>
              <a:t>=</a:t>
            </a:r>
          </a:p>
        </p:txBody>
      </p:sp>
      <p:sp>
        <p:nvSpPr>
          <p:cNvPr id="20" name="Rectangle: Rounded Corners 19">
            <a:extLst>
              <a:ext uri="{FF2B5EF4-FFF2-40B4-BE49-F238E27FC236}">
                <a16:creationId xmlns:a16="http://schemas.microsoft.com/office/drawing/2014/main" id="{5E1BBBF3-9A76-46AB-BF0D-74344F2B8EC1}"/>
              </a:ext>
            </a:extLst>
          </p:cNvPr>
          <p:cNvSpPr/>
          <p:nvPr/>
        </p:nvSpPr>
        <p:spPr>
          <a:xfrm>
            <a:off x="7493763" y="3985418"/>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21" name="Rectangle: Rounded Corners 20">
            <a:extLst>
              <a:ext uri="{FF2B5EF4-FFF2-40B4-BE49-F238E27FC236}">
                <a16:creationId xmlns:a16="http://schemas.microsoft.com/office/drawing/2014/main" id="{1CA920F9-BB8A-4EA0-B5C4-B186F40B6AA9}"/>
              </a:ext>
            </a:extLst>
          </p:cNvPr>
          <p:cNvSpPr/>
          <p:nvPr/>
        </p:nvSpPr>
        <p:spPr>
          <a:xfrm>
            <a:off x="3883055" y="3985418"/>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Arial" panose="020B0604020202020204" pitchFamily="34" charset="0"/>
                <a:cs typeface="Arial" panose="020B0604020202020204" pitchFamily="34" charset="0"/>
              </a:rPr>
              <a:t>32</a:t>
            </a:r>
            <a:endParaRPr lang="en-US" sz="3600" b="1" dirty="0">
              <a:solidFill>
                <a:srgbClr val="FF0000"/>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E69ED575-8045-4ED9-A2DB-5996DE8EFA0D}"/>
              </a:ext>
            </a:extLst>
          </p:cNvPr>
          <p:cNvSpPr/>
          <p:nvPr/>
        </p:nvSpPr>
        <p:spPr>
          <a:xfrm>
            <a:off x="5688409" y="3985418"/>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Arial" panose="020B0604020202020204" pitchFamily="34" charset="0"/>
                <a:cs typeface="Arial" panose="020B0604020202020204" pitchFamily="34" charset="0"/>
              </a:rPr>
              <a:t>35</a:t>
            </a:r>
            <a:endParaRPr lang="en-US" sz="3600" b="1" dirty="0">
              <a:solidFill>
                <a:srgbClr val="FF0000"/>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D1C3C96E-B2D4-4192-BC48-BC3496E1C3B7}"/>
              </a:ext>
            </a:extLst>
          </p:cNvPr>
          <p:cNvSpPr/>
          <p:nvPr/>
        </p:nvSpPr>
        <p:spPr>
          <a:xfrm>
            <a:off x="7493763" y="3985418"/>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Arial" panose="020B0604020202020204" pitchFamily="34" charset="0"/>
                <a:cs typeface="Arial" panose="020B0604020202020204" pitchFamily="34" charset="0"/>
              </a:rPr>
              <a:t>67</a:t>
            </a:r>
            <a:endParaRPr lang="en-US" sz="3600" b="1" dirty="0">
              <a:solidFill>
                <a:srgbClr val="FF0000"/>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64CBA184-A2AB-4F4C-8C23-51D9D5F837AA}"/>
              </a:ext>
            </a:extLst>
          </p:cNvPr>
          <p:cNvSpPr/>
          <p:nvPr/>
        </p:nvSpPr>
        <p:spPr>
          <a:xfrm>
            <a:off x="4785732" y="3985418"/>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Arial" panose="020B0604020202020204" pitchFamily="34" charset="0"/>
                <a:cs typeface="Arial" panose="020B0604020202020204" pitchFamily="34" charset="0"/>
              </a:rPr>
              <a:t>+</a:t>
            </a:r>
            <a:endParaRPr lang="en-US" sz="4400" b="1" dirty="0">
              <a:solidFill>
                <a:schemeClr val="tx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E0BA6D8C-8D57-41E4-991A-E413094B7E48}"/>
              </a:ext>
            </a:extLst>
          </p:cNvPr>
          <p:cNvGrpSpPr/>
          <p:nvPr/>
        </p:nvGrpSpPr>
        <p:grpSpPr>
          <a:xfrm>
            <a:off x="495300" y="5105400"/>
            <a:ext cx="11201400" cy="1324928"/>
            <a:chOff x="-311350" y="2308086"/>
            <a:chExt cx="990600" cy="1755989"/>
          </a:xfrm>
        </p:grpSpPr>
        <p:sp>
          <p:nvSpPr>
            <p:cNvPr id="26" name="Rectangle: Rounded Corners 25">
              <a:extLst>
                <a:ext uri="{FF2B5EF4-FFF2-40B4-BE49-F238E27FC236}">
                  <a16:creationId xmlns:a16="http://schemas.microsoft.com/office/drawing/2014/main" id="{3B061769-0453-460E-B754-F4198D5E7E0F}"/>
                </a:ext>
              </a:extLst>
            </p:cNvPr>
            <p:cNvSpPr/>
            <p:nvPr/>
          </p:nvSpPr>
          <p:spPr>
            <a:xfrm>
              <a:off x="-311350" y="2308086"/>
              <a:ext cx="990600" cy="1186886"/>
            </a:xfrm>
            <a:prstGeom prst="roundRect">
              <a:avLst/>
            </a:prstGeom>
            <a:solidFill>
              <a:srgbClr val="FEE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CB9E"/>
                </a:solidFill>
              </a:endParaRPr>
            </a:p>
          </p:txBody>
        </p:sp>
        <p:sp>
          <p:nvSpPr>
            <p:cNvPr id="27" name="TextBox 26">
              <a:extLst>
                <a:ext uri="{FF2B5EF4-FFF2-40B4-BE49-F238E27FC236}">
                  <a16:creationId xmlns:a16="http://schemas.microsoft.com/office/drawing/2014/main" id="{35985DFC-EBF8-4099-A1A4-E4ADEB8D945B}"/>
                </a:ext>
              </a:extLst>
            </p:cNvPr>
            <p:cNvSpPr txBox="1"/>
            <p:nvPr/>
          </p:nvSpPr>
          <p:spPr>
            <a:xfrm>
              <a:off x="-304168" y="2473223"/>
              <a:ext cx="983367" cy="1590852"/>
            </a:xfrm>
            <a:prstGeom prst="rect">
              <a:avLst/>
            </a:prstGeom>
            <a:noFill/>
          </p:spPr>
          <p:txBody>
            <a:bodyPr wrap="square" rtlCol="0">
              <a:spAutoFit/>
            </a:bodyPr>
            <a:lstStyle/>
            <a:p>
              <a:pPr algn="ctr"/>
              <a:r>
                <a:rPr lang="en-US" sz="3600">
                  <a:solidFill>
                    <a:srgbClr val="FF0000"/>
                  </a:solidFill>
                  <a:latin typeface="Quicksand" panose="00000500000000000000" pitchFamily="2" charset="0"/>
                  <a:ea typeface="Arial-Rounded" panose="020B0500000000000000" pitchFamily="34" charset="0"/>
                  <a:cs typeface="Arial" panose="020B0604020202020204" pitchFamily="34" charset="0"/>
                </a:rPr>
                <a:t>Cả hai lớp có </a:t>
              </a:r>
              <a:r>
                <a:rPr lang="en-US" sz="3600" b="1">
                  <a:solidFill>
                    <a:srgbClr val="FF0000"/>
                  </a:solidFill>
                  <a:latin typeface="Arial" panose="020B0604020202020204" pitchFamily="34" charset="0"/>
                  <a:ea typeface="Arial-Rounded" panose="020B0500000000000000" pitchFamily="34" charset="0"/>
                  <a:cs typeface="Arial" panose="020B0604020202020204" pitchFamily="34" charset="0"/>
                </a:rPr>
                <a:t>67</a:t>
              </a:r>
              <a:r>
                <a:rPr lang="en-US" sz="3600">
                  <a:solidFill>
                    <a:srgbClr val="FF0000"/>
                  </a:solidFill>
                  <a:latin typeface="Quicksand" panose="00000500000000000000" pitchFamily="2" charset="0"/>
                  <a:ea typeface="Arial-Rounded" panose="020B0500000000000000" pitchFamily="34" charset="0"/>
                  <a:cs typeface="Arial" panose="020B0604020202020204" pitchFamily="34" charset="0"/>
                </a:rPr>
                <a:t> bạn cùng tham gia buổi cắm trại.</a:t>
              </a:r>
              <a:endParaRPr lang="en-US" sz="3600" dirty="0">
                <a:solidFill>
                  <a:srgbClr val="FF0000"/>
                </a:solidFill>
                <a:latin typeface="Quicksand" panose="00000500000000000000" pitchFamily="2" charset="0"/>
                <a:ea typeface="Arial-Rounded" panose="020B0500000000000000" pitchFamily="34" charset="0"/>
                <a:cs typeface="Arial" panose="020B0604020202020204" pitchFamily="34" charset="0"/>
              </a:endParaRPr>
            </a:p>
          </p:txBody>
        </p:sp>
      </p:grpSp>
    </p:spTree>
    <p:extLst>
      <p:ext uri="{BB962C8B-B14F-4D97-AF65-F5344CB8AC3E}">
        <p14:creationId xmlns:p14="http://schemas.microsoft.com/office/powerpoint/2010/main" val="17195747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1" nodeType="clickEffect">
                                  <p:stCondLst>
                                    <p:cond delay="0"/>
                                  </p:stCondLst>
                                  <p:childTnLst>
                                    <p:animEffect transition="out" filter="barn(inVertical)">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grpId="1" nodeType="clickEffect">
                                  <p:stCondLst>
                                    <p:cond delay="0"/>
                                  </p:stCondLst>
                                  <p:childTnLst>
                                    <p:animEffect transition="out" filter="barn(inVertic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1" nodeType="clickEffect">
                                  <p:stCondLst>
                                    <p:cond delay="0"/>
                                  </p:stCondLst>
                                  <p:childTnLst>
                                    <p:animEffect transition="out" filter="barn(inVertical)">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animBg="1"/>
      <p:bldP spid="18" grpId="1" animBg="1"/>
      <p:bldP spid="19" grpId="0" animBg="1"/>
      <p:bldP spid="20" grpId="0" animBg="1"/>
      <p:bldP spid="20" grpId="1"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FD0E47-9019-4A45-A697-7E922EAAD4AA}"/>
              </a:ext>
            </a:extLst>
          </p:cNvPr>
          <p:cNvPicPr>
            <a:picLocks noChangeAspect="1"/>
          </p:cNvPicPr>
          <p:nvPr/>
        </p:nvPicPr>
        <p:blipFill>
          <a:blip r:embed="rId2"/>
          <a:stretch>
            <a:fillRect/>
          </a:stretch>
        </p:blipFill>
        <p:spPr>
          <a:xfrm>
            <a:off x="3276600" y="2057400"/>
            <a:ext cx="6087957" cy="2523936"/>
          </a:xfrm>
          <a:prstGeom prst="rect">
            <a:avLst/>
          </a:prstGeom>
        </p:spPr>
      </p:pic>
    </p:spTree>
    <p:extLst>
      <p:ext uri="{BB962C8B-B14F-4D97-AF65-F5344CB8AC3E}">
        <p14:creationId xmlns:p14="http://schemas.microsoft.com/office/powerpoint/2010/main" val="1125667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4*#ppt_w"/>
                                          </p:val>
                                        </p:tav>
                                        <p:tav tm="100000">
                                          <p:val>
                                            <p:strVal val="#ppt_w"/>
                                          </p:val>
                                        </p:tav>
                                      </p:tavLst>
                                    </p:anim>
                                    <p:anim calcmode="lin" valueType="num">
                                      <p:cBhvr>
                                        <p:cTn id="8" dur="750" fill="hold"/>
                                        <p:tgtEl>
                                          <p:spTgt spid="2"/>
                                        </p:tgtEl>
                                        <p:attrNameLst>
                                          <p:attrName>ppt_h</p:attrName>
                                        </p:attrNameLst>
                                      </p:cBhvr>
                                      <p:tavLst>
                                        <p:tav tm="0">
                                          <p:val>
                                            <p:strVal val="4*#ppt_h"/>
                                          </p:val>
                                        </p:tav>
                                        <p:tav tm="100000">
                                          <p:val>
                                            <p:strVal val="#ppt_h"/>
                                          </p:val>
                                        </p:tav>
                                      </p:tavLst>
                                    </p:anim>
                                  </p:childTnLst>
                                </p:cTn>
                              </p:par>
                              <p:par>
                                <p:cTn id="9" presetID="6" presetClass="emph" presetSubtype="0" fill="hold" nodeType="withEffect">
                                  <p:stCondLst>
                                    <p:cond delay="160"/>
                                  </p:stCondLst>
                                  <p:childTnLst>
                                    <p:animScale>
                                      <p:cBhvr>
                                        <p:cTn id="10" dur="750" fill="hold"/>
                                        <p:tgtEl>
                                          <p:spTgt spid="2"/>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74EA63-C9EA-46E4-9F4C-4C7B2F65F86A}"/>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58602" y="90455"/>
            <a:ext cx="2328874" cy="969348"/>
          </a:xfrm>
          <a:prstGeom prst="rect">
            <a:avLst/>
          </a:prstGeom>
        </p:spPr>
      </p:pic>
      <p:sp>
        <p:nvSpPr>
          <p:cNvPr id="10" name="TextBox 9">
            <a:extLst>
              <a:ext uri="{FF2B5EF4-FFF2-40B4-BE49-F238E27FC236}">
                <a16:creationId xmlns:a16="http://schemas.microsoft.com/office/drawing/2014/main" id="{CAF55FFD-DD31-421F-A0C9-B835DD991592}"/>
              </a:ext>
            </a:extLst>
          </p:cNvPr>
          <p:cNvSpPr txBox="1"/>
          <p:nvPr/>
        </p:nvSpPr>
        <p:spPr>
          <a:xfrm>
            <a:off x="10939220" y="90455"/>
            <a:ext cx="1008000" cy="115039"/>
          </a:xfrm>
          <a:prstGeom prst="rect">
            <a:avLst/>
          </a:prstGeom>
          <a:noFill/>
          <a:ln w="6350">
            <a:noFill/>
          </a:ln>
        </p:spPr>
        <p:txBody>
          <a:bodyPr wrap="none" lIns="0" rIns="0" rtlCol="0">
            <a:noAutofit/>
          </a:bodyPr>
          <a:lstStyle/>
          <a:p>
            <a:pPr algn="ctr"/>
            <a:r>
              <a:rPr lang="en-US" altLang="zh-CN" sz="1700" spc="-4">
                <a:solidFill>
                  <a:schemeClr val="tx1">
                    <a:lumMod val="65000"/>
                    <a:lumOff val="35000"/>
                  </a:schemeClr>
                </a:solidFill>
                <a:latin typeface="Quicksand" panose="00000500000000000000" pitchFamily="2" charset="0"/>
              </a:rPr>
              <a:t>SGK- 98,99</a:t>
            </a:r>
            <a:endParaRPr lang="zh-CN" altLang="en-US" sz="1700" spc="-4" dirty="0">
              <a:solidFill>
                <a:schemeClr val="tx1">
                  <a:lumMod val="65000"/>
                  <a:lumOff val="35000"/>
                </a:schemeClr>
              </a:solidFill>
              <a:latin typeface="Quicksand" panose="00000500000000000000" pitchFamily="2" charset="0"/>
            </a:endParaRPr>
          </a:p>
        </p:txBody>
      </p:sp>
      <p:sp>
        <p:nvSpPr>
          <p:cNvPr id="11" name="TextBox 10">
            <a:extLst>
              <a:ext uri="{FF2B5EF4-FFF2-40B4-BE49-F238E27FC236}">
                <a16:creationId xmlns:a16="http://schemas.microsoft.com/office/drawing/2014/main" id="{9193CF91-8B4C-4F3F-9CEF-4CA274E188CE}"/>
              </a:ext>
            </a:extLst>
          </p:cNvPr>
          <p:cNvSpPr txBox="1"/>
          <p:nvPr/>
        </p:nvSpPr>
        <p:spPr>
          <a:xfrm>
            <a:off x="6019800" y="4800600"/>
            <a:ext cx="1077539" cy="461665"/>
          </a:xfrm>
          <a:prstGeom prst="rect">
            <a:avLst/>
          </a:prstGeom>
          <a:noFill/>
        </p:spPr>
        <p:txBody>
          <a:bodyPr wrap="none" rtlCol="0">
            <a:spAutoFit/>
          </a:bodyPr>
          <a:lstStyle/>
          <a:p>
            <a:r>
              <a:rPr lang="en-US" sz="2400" b="1">
                <a:solidFill>
                  <a:srgbClr val="495960"/>
                </a:solidFill>
                <a:latin typeface="Quicksand" panose="00000500000000000000" pitchFamily="2" charset="0"/>
              </a:rPr>
              <a:t>TIẾT 3</a:t>
            </a:r>
          </a:p>
        </p:txBody>
      </p:sp>
      <p:pic>
        <p:nvPicPr>
          <p:cNvPr id="2" name="Picture 1">
            <a:extLst>
              <a:ext uri="{FF2B5EF4-FFF2-40B4-BE49-F238E27FC236}">
                <a16:creationId xmlns:a16="http://schemas.microsoft.com/office/drawing/2014/main" id="{FA85C477-E7AD-4ED7-AFC2-7A1846AD2C36}"/>
              </a:ext>
            </a:extLst>
          </p:cNvPr>
          <p:cNvPicPr>
            <a:picLocks noChangeAspect="1"/>
          </p:cNvPicPr>
          <p:nvPr/>
        </p:nvPicPr>
        <p:blipFill>
          <a:blip r:embed="rId4"/>
          <a:stretch>
            <a:fillRect/>
          </a:stretch>
        </p:blipFill>
        <p:spPr>
          <a:xfrm>
            <a:off x="5207411" y="1486276"/>
            <a:ext cx="2739161" cy="1266079"/>
          </a:xfrm>
          <a:prstGeom prst="rect">
            <a:avLst/>
          </a:prstGeom>
        </p:spPr>
      </p:pic>
      <p:pic>
        <p:nvPicPr>
          <p:cNvPr id="3" name="Picture 2">
            <a:extLst>
              <a:ext uri="{FF2B5EF4-FFF2-40B4-BE49-F238E27FC236}">
                <a16:creationId xmlns:a16="http://schemas.microsoft.com/office/drawing/2014/main" id="{2F4DED6C-C712-4843-B287-F37267B83581}"/>
              </a:ext>
            </a:extLst>
          </p:cNvPr>
          <p:cNvPicPr>
            <a:picLocks noChangeAspect="1"/>
          </p:cNvPicPr>
          <p:nvPr/>
        </p:nvPicPr>
        <p:blipFill>
          <a:blip r:embed="rId5"/>
          <a:stretch>
            <a:fillRect/>
          </a:stretch>
        </p:blipFill>
        <p:spPr>
          <a:xfrm>
            <a:off x="2819401" y="2837048"/>
            <a:ext cx="7239000" cy="1540706"/>
          </a:xfrm>
          <a:prstGeom prst="rect">
            <a:avLst/>
          </a:prstGeom>
        </p:spPr>
      </p:pic>
    </p:spTree>
    <p:extLst>
      <p:ext uri="{BB962C8B-B14F-4D97-AF65-F5344CB8AC3E}">
        <p14:creationId xmlns:p14="http://schemas.microsoft.com/office/powerpoint/2010/main" val="2904932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strVal val="4*#ppt_w"/>
                                          </p:val>
                                        </p:tav>
                                        <p:tav tm="100000">
                                          <p:val>
                                            <p:strVal val="#ppt_w"/>
                                          </p:val>
                                        </p:tav>
                                      </p:tavLst>
                                    </p:anim>
                                    <p:anim calcmode="lin" valueType="num">
                                      <p:cBhvr>
                                        <p:cTn id="14" dur="750" fill="hold"/>
                                        <p:tgtEl>
                                          <p:spTgt spid="3"/>
                                        </p:tgtEl>
                                        <p:attrNameLst>
                                          <p:attrName>ppt_h</p:attrName>
                                        </p:attrNameLst>
                                      </p:cBhvr>
                                      <p:tavLst>
                                        <p:tav tm="0">
                                          <p:val>
                                            <p:strVal val="4*#ppt_h"/>
                                          </p:val>
                                        </p:tav>
                                        <p:tav tm="100000">
                                          <p:val>
                                            <p:strVal val="#ppt_h"/>
                                          </p:val>
                                        </p:tav>
                                      </p:tavLst>
                                    </p:anim>
                                  </p:childTnLst>
                                </p:cTn>
                              </p:par>
                            </p:childTnLst>
                          </p:cTn>
                        </p:par>
                        <p:par>
                          <p:cTn id="15" fill="hold">
                            <p:stCondLst>
                              <p:cond delay="1750"/>
                            </p:stCondLst>
                            <p:childTnLst>
                              <p:par>
                                <p:cTn id="16" presetID="18" presetClass="entr" presetSubtype="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Righ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99FABCE0-967A-48A6-88FA-856E87E57C21}"/>
              </a:ext>
            </a:extLst>
          </p:cNvPr>
          <p:cNvPicPr>
            <a:picLocks noChangeAspect="1" noChangeArrowheads="1"/>
          </p:cNvPicPr>
          <p:nvPr/>
        </p:nvPicPr>
        <p:blipFill>
          <a:blip r:embed="rId2" cstate="print"/>
          <a:srcRect/>
          <a:stretch>
            <a:fillRect/>
          </a:stretch>
        </p:blipFill>
        <p:spPr bwMode="auto">
          <a:xfrm>
            <a:off x="2817681" y="1676400"/>
            <a:ext cx="6556637" cy="2914428"/>
          </a:xfrm>
          <a:prstGeom prst="rect">
            <a:avLst/>
          </a:prstGeom>
          <a:noFill/>
        </p:spPr>
      </p:pic>
    </p:spTree>
    <p:extLst>
      <p:ext uri="{BB962C8B-B14F-4D97-AF65-F5344CB8AC3E}">
        <p14:creationId xmlns:p14="http://schemas.microsoft.com/office/powerpoint/2010/main" val="34999255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33E436F-0761-4178-BE75-1C551A951814}"/>
              </a:ext>
            </a:extLst>
          </p:cNvPr>
          <p:cNvGrpSpPr/>
          <p:nvPr/>
        </p:nvGrpSpPr>
        <p:grpSpPr>
          <a:xfrm>
            <a:off x="260951" y="1714500"/>
            <a:ext cx="11648022" cy="3429000"/>
            <a:chOff x="260951" y="1524000"/>
            <a:chExt cx="11648022" cy="3657600"/>
          </a:xfrm>
        </p:grpSpPr>
        <p:sp>
          <p:nvSpPr>
            <p:cNvPr id="14" name="Rectangle: Rounded Corners 13">
              <a:extLst>
                <a:ext uri="{FF2B5EF4-FFF2-40B4-BE49-F238E27FC236}">
                  <a16:creationId xmlns:a16="http://schemas.microsoft.com/office/drawing/2014/main" id="{D435C80E-E18A-4D35-B300-A504C8B497FF}"/>
                </a:ext>
              </a:extLst>
            </p:cNvPr>
            <p:cNvSpPr/>
            <p:nvPr/>
          </p:nvSpPr>
          <p:spPr>
            <a:xfrm>
              <a:off x="260951" y="1524000"/>
              <a:ext cx="11648022" cy="3657600"/>
            </a:xfrm>
            <a:prstGeom prst="roundRect">
              <a:avLst/>
            </a:pr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575FA14-A1AC-410F-AF63-72EEBD9CBBD9}"/>
                </a:ext>
              </a:extLst>
            </p:cNvPr>
            <p:cNvCxnSpPr/>
            <p:nvPr/>
          </p:nvCxnSpPr>
          <p:spPr>
            <a:xfrm>
              <a:off x="3184619" y="1524000"/>
              <a:ext cx="0" cy="36576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BE4481-DE28-4DDF-BFB5-26CE2DE30DEB}"/>
                </a:ext>
              </a:extLst>
            </p:cNvPr>
            <p:cNvCxnSpPr/>
            <p:nvPr/>
          </p:nvCxnSpPr>
          <p:spPr>
            <a:xfrm>
              <a:off x="6094292" y="1524000"/>
              <a:ext cx="0" cy="36576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BD5EF3-B17C-45E9-950E-D3483D779D6F}"/>
                </a:ext>
              </a:extLst>
            </p:cNvPr>
            <p:cNvCxnSpPr/>
            <p:nvPr/>
          </p:nvCxnSpPr>
          <p:spPr>
            <a:xfrm>
              <a:off x="9003965" y="1524000"/>
              <a:ext cx="0" cy="36576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B16E51EC-A7FD-42BB-B3EE-3581715821C8}"/>
              </a:ext>
            </a:extLst>
          </p:cNvPr>
          <p:cNvGrpSpPr/>
          <p:nvPr/>
        </p:nvGrpSpPr>
        <p:grpSpPr>
          <a:xfrm>
            <a:off x="260950" y="248816"/>
            <a:ext cx="668922" cy="707886"/>
            <a:chOff x="1559434" y="1176116"/>
            <a:chExt cx="668922" cy="707886"/>
          </a:xfrm>
        </p:grpSpPr>
        <p:grpSp>
          <p:nvGrpSpPr>
            <p:cNvPr id="3" name="Group 2">
              <a:extLst>
                <a:ext uri="{FF2B5EF4-FFF2-40B4-BE49-F238E27FC236}">
                  <a16:creationId xmlns:a16="http://schemas.microsoft.com/office/drawing/2014/main" id="{87093129-DD9D-456D-94DD-D2D0394DEECE}"/>
                </a:ext>
              </a:extLst>
            </p:cNvPr>
            <p:cNvGrpSpPr/>
            <p:nvPr/>
          </p:nvGrpSpPr>
          <p:grpSpPr>
            <a:xfrm>
              <a:off x="1559434" y="1195598"/>
              <a:ext cx="668922" cy="668922"/>
              <a:chOff x="1959266" y="1756990"/>
              <a:chExt cx="668922" cy="668922"/>
            </a:xfrm>
          </p:grpSpPr>
          <p:sp>
            <p:nvSpPr>
              <p:cNvPr id="5" name="Oval 4">
                <a:extLst>
                  <a:ext uri="{FF2B5EF4-FFF2-40B4-BE49-F238E27FC236}">
                    <a16:creationId xmlns:a16="http://schemas.microsoft.com/office/drawing/2014/main" id="{8BC91B91-778F-4658-8909-0DD90F6515D9}"/>
                  </a:ext>
                </a:extLst>
              </p:cNvPr>
              <p:cNvSpPr/>
              <p:nvPr/>
            </p:nvSpPr>
            <p:spPr>
              <a:xfrm>
                <a:off x="2001384" y="1796092"/>
                <a:ext cx="590719" cy="590719"/>
              </a:xfrm>
              <a:prstGeom prst="ellipse">
                <a:avLst/>
              </a:prstGeom>
              <a:solidFill>
                <a:srgbClr val="4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46F946B-9362-4939-AF03-514BC9D6CA2A}"/>
                  </a:ext>
                </a:extLst>
              </p:cNvPr>
              <p:cNvSpPr/>
              <p:nvPr/>
            </p:nvSpPr>
            <p:spPr>
              <a:xfrm>
                <a:off x="1959266" y="1756990"/>
                <a:ext cx="668922" cy="668922"/>
              </a:xfrm>
              <a:prstGeom prst="ellipse">
                <a:avLst/>
              </a:prstGeom>
              <a:noFill/>
              <a:ln w="28575">
                <a:solidFill>
                  <a:srgbClr val="70B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54DD81F-37D7-4B12-8231-AA759FA3EF2B}"/>
                </a:ext>
              </a:extLst>
            </p:cNvPr>
            <p:cNvSpPr txBox="1"/>
            <p:nvPr/>
          </p:nvSpPr>
          <p:spPr>
            <a:xfrm>
              <a:off x="170962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grpSp>
        <p:nvGrpSpPr>
          <p:cNvPr id="7" name="Group 6">
            <a:extLst>
              <a:ext uri="{FF2B5EF4-FFF2-40B4-BE49-F238E27FC236}">
                <a16:creationId xmlns:a16="http://schemas.microsoft.com/office/drawing/2014/main" id="{64A4A1ED-98A7-431E-B5E7-8CBDE8AA6C8F}"/>
              </a:ext>
            </a:extLst>
          </p:cNvPr>
          <p:cNvGrpSpPr/>
          <p:nvPr/>
        </p:nvGrpSpPr>
        <p:grpSpPr>
          <a:xfrm>
            <a:off x="971990" y="248816"/>
            <a:ext cx="1442047" cy="707886"/>
            <a:chOff x="1758698" y="1185039"/>
            <a:chExt cx="1442047" cy="836069"/>
          </a:xfrm>
        </p:grpSpPr>
        <p:sp>
          <p:nvSpPr>
            <p:cNvPr id="8" name="Rectangle: Rounded Corners 7">
              <a:extLst>
                <a:ext uri="{FF2B5EF4-FFF2-40B4-BE49-F238E27FC236}">
                  <a16:creationId xmlns:a16="http://schemas.microsoft.com/office/drawing/2014/main" id="{40DF0AED-9633-450F-84FD-0E501F3E80D2}"/>
                </a:ext>
              </a:extLst>
            </p:cNvPr>
            <p:cNvSpPr/>
            <p:nvPr/>
          </p:nvSpPr>
          <p:spPr>
            <a:xfrm>
              <a:off x="1865870" y="1196095"/>
              <a:ext cx="808257" cy="813956"/>
            </a:xfrm>
            <a:prstGeom prst="roundRect">
              <a:avLst/>
            </a:prstGeom>
            <a:solidFill>
              <a:srgbClr val="8FC7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icksand Medium" panose="00000600000000000000" pitchFamily="2" charset="0"/>
              </a:endParaRPr>
            </a:p>
          </p:txBody>
        </p:sp>
        <p:sp>
          <p:nvSpPr>
            <p:cNvPr id="9" name="TextBox 8">
              <a:extLst>
                <a:ext uri="{FF2B5EF4-FFF2-40B4-BE49-F238E27FC236}">
                  <a16:creationId xmlns:a16="http://schemas.microsoft.com/office/drawing/2014/main" id="{84CE3176-3B18-4A33-A137-F71EC9EB0428}"/>
                </a:ext>
              </a:extLst>
            </p:cNvPr>
            <p:cNvSpPr txBox="1"/>
            <p:nvPr/>
          </p:nvSpPr>
          <p:spPr>
            <a:xfrm>
              <a:off x="1758698" y="1185042"/>
              <a:ext cx="950793" cy="836066"/>
            </a:xfrm>
            <a:prstGeom prst="rect">
              <a:avLst/>
            </a:prstGeom>
            <a:noFill/>
          </p:spPr>
          <p:txBody>
            <a:bodyPr wrap="square" rtlCol="0">
              <a:spAutoFit/>
            </a:bodyPr>
            <a:lstStyle/>
            <a:p>
              <a:pPr algn="ctr"/>
              <a:r>
                <a:rPr lang="en-US" sz="4000" dirty="0" err="1">
                  <a:solidFill>
                    <a:schemeClr val="tx1">
                      <a:lumMod val="75000"/>
                      <a:lumOff val="25000"/>
                    </a:schemeClr>
                  </a:solidFill>
                  <a:latin typeface="Quicksand Medium" panose="00000600000000000000" pitchFamily="2" charset="0"/>
                  <a:cs typeface="Arial" panose="020B0604020202020204" pitchFamily="34" charset="0"/>
                </a:rPr>
                <a:t>Số</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B8EACE66-D2DF-4972-8D71-B94217CF1DBB}"/>
                </a:ext>
              </a:extLst>
            </p:cNvPr>
            <p:cNvSpPr txBox="1"/>
            <p:nvPr/>
          </p:nvSpPr>
          <p:spPr>
            <a:xfrm>
              <a:off x="2509407" y="1185039"/>
              <a:ext cx="691338" cy="836068"/>
            </a:xfrm>
            <a:prstGeom prst="rect">
              <a:avLst/>
            </a:prstGeom>
            <a:noFill/>
          </p:spPr>
          <p:txBody>
            <a:bodyPr wrap="square" rtlCol="0">
              <a:spAutoFit/>
            </a:bodyPr>
            <a:lstStyle/>
            <a:p>
              <a:pPr algn="ctr"/>
              <a:r>
                <a:rPr lang="en-US" sz="4000" dirty="0">
                  <a:solidFill>
                    <a:schemeClr val="tx1">
                      <a:lumMod val="75000"/>
                      <a:lumOff val="25000"/>
                    </a:schemeClr>
                  </a:solidFill>
                  <a:latin typeface="Quicksand Medium" panose="00000600000000000000" pitchFamily="2" charset="0"/>
                  <a:cs typeface="Arial" panose="020B0604020202020204" pitchFamily="34" charset="0"/>
                </a:rPr>
                <a:t>?</a:t>
              </a:r>
            </a:p>
          </p:txBody>
        </p:sp>
      </p:grpSp>
      <p:sp>
        <p:nvSpPr>
          <p:cNvPr id="15" name="TextBox 14">
            <a:extLst>
              <a:ext uri="{FF2B5EF4-FFF2-40B4-BE49-F238E27FC236}">
                <a16:creationId xmlns:a16="http://schemas.microsoft.com/office/drawing/2014/main" id="{EB1A7868-6EF1-4512-9375-3615BCA17F02}"/>
              </a:ext>
            </a:extLst>
          </p:cNvPr>
          <p:cNvSpPr txBox="1"/>
          <p:nvPr/>
        </p:nvSpPr>
        <p:spPr>
          <a:xfrm>
            <a:off x="1207137" y="2174428"/>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4</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7553C71C-9EBA-4AB5-B020-6A33E3C9D596}"/>
              </a:ext>
            </a:extLst>
          </p:cNvPr>
          <p:cNvGrpSpPr/>
          <p:nvPr/>
        </p:nvGrpSpPr>
        <p:grpSpPr>
          <a:xfrm>
            <a:off x="1708788" y="2179193"/>
            <a:ext cx="582318" cy="680282"/>
            <a:chOff x="1551280" y="2179193"/>
            <a:chExt cx="582318" cy="680282"/>
          </a:xfrm>
        </p:grpSpPr>
        <p:sp>
          <p:nvSpPr>
            <p:cNvPr id="24" name="Rectangle: Rounded Corners 23">
              <a:extLst>
                <a:ext uri="{FF2B5EF4-FFF2-40B4-BE49-F238E27FC236}">
                  <a16:creationId xmlns:a16="http://schemas.microsoft.com/office/drawing/2014/main" id="{2305C9DF-1957-4F97-8EC9-1BC53C2B2D64}"/>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6C845BD8-165B-43D7-A8B0-14D44C10F76A}"/>
                </a:ext>
              </a:extLst>
            </p:cNvPr>
            <p:cNvSpPr txBox="1"/>
            <p:nvPr/>
          </p:nvSpPr>
          <p:spPr>
            <a:xfrm>
              <a:off x="1637349" y="2179193"/>
              <a:ext cx="424317" cy="627390"/>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a:t>
              </a:r>
            </a:p>
          </p:txBody>
        </p:sp>
      </p:grpSp>
      <p:sp>
        <p:nvSpPr>
          <p:cNvPr id="30" name="TextBox 29">
            <a:extLst>
              <a:ext uri="{FF2B5EF4-FFF2-40B4-BE49-F238E27FC236}">
                <a16:creationId xmlns:a16="http://schemas.microsoft.com/office/drawing/2014/main" id="{E6C0064D-ECDC-4F82-AFB0-84FD9B385D77}"/>
              </a:ext>
            </a:extLst>
          </p:cNvPr>
          <p:cNvSpPr txBox="1"/>
          <p:nvPr/>
        </p:nvSpPr>
        <p:spPr>
          <a:xfrm>
            <a:off x="1752480" y="2943870"/>
            <a:ext cx="498856" cy="769441"/>
          </a:xfrm>
          <a:prstGeom prst="rect">
            <a:avLst/>
          </a:prstGeom>
          <a:noFill/>
        </p:spPr>
        <p:txBody>
          <a:bodyPr wrap="none" rtlCol="0">
            <a:spAutoFit/>
          </a:bodyPr>
          <a:lstStyle/>
          <a:p>
            <a:pPr algn="ctr"/>
            <a:r>
              <a:rPr lang="en-US" sz="4400" b="1">
                <a:solidFill>
                  <a:schemeClr val="tx1">
                    <a:lumMod val="85000"/>
                    <a:lumOff val="15000"/>
                  </a:schemeClr>
                </a:solidFill>
                <a:latin typeface="Arial" panose="020B0604020202020204" pitchFamily="34" charset="0"/>
                <a:cs typeface="Arial" panose="020B0604020202020204" pitchFamily="34" charset="0"/>
              </a:rPr>
              <a:t>5</a:t>
            </a:r>
          </a:p>
        </p:txBody>
      </p:sp>
      <p:sp>
        <p:nvSpPr>
          <p:cNvPr id="28" name="TextBox 27">
            <a:extLst>
              <a:ext uri="{FF2B5EF4-FFF2-40B4-BE49-F238E27FC236}">
                <a16:creationId xmlns:a16="http://schemas.microsoft.com/office/drawing/2014/main" id="{9203A286-2180-4480-A83A-2FBAA546DECF}"/>
              </a:ext>
            </a:extLst>
          </p:cNvPr>
          <p:cNvSpPr txBox="1"/>
          <p:nvPr/>
        </p:nvSpPr>
        <p:spPr>
          <a:xfrm>
            <a:off x="762000" y="2663065"/>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29" name="TextBox 28">
            <a:extLst>
              <a:ext uri="{FF2B5EF4-FFF2-40B4-BE49-F238E27FC236}">
                <a16:creationId xmlns:a16="http://schemas.microsoft.com/office/drawing/2014/main" id="{B134379D-9667-440F-9BD8-F4149DF392E3}"/>
              </a:ext>
            </a:extLst>
          </p:cNvPr>
          <p:cNvSpPr txBox="1"/>
          <p:nvPr/>
        </p:nvSpPr>
        <p:spPr>
          <a:xfrm>
            <a:off x="1207137" y="2943870"/>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3</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F575E9A9-3AF9-4F5B-A596-0C0584471EF0}"/>
              </a:ext>
            </a:extLst>
          </p:cNvPr>
          <p:cNvCxnSpPr>
            <a:cxnSpLocks/>
          </p:cNvCxnSpPr>
          <p:nvPr/>
        </p:nvCxnSpPr>
        <p:spPr>
          <a:xfrm>
            <a:off x="831625" y="3767084"/>
            <a:ext cx="1682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39F5EC1-6010-49DF-969F-30637E419B20}"/>
              </a:ext>
            </a:extLst>
          </p:cNvPr>
          <p:cNvGrpSpPr/>
          <p:nvPr/>
        </p:nvGrpSpPr>
        <p:grpSpPr>
          <a:xfrm>
            <a:off x="1124795" y="3841490"/>
            <a:ext cx="582318" cy="680282"/>
            <a:chOff x="1551280" y="2179193"/>
            <a:chExt cx="582318" cy="680282"/>
          </a:xfrm>
        </p:grpSpPr>
        <p:sp>
          <p:nvSpPr>
            <p:cNvPr id="35" name="Rectangle: Rounded Corners 34">
              <a:extLst>
                <a:ext uri="{FF2B5EF4-FFF2-40B4-BE49-F238E27FC236}">
                  <a16:creationId xmlns:a16="http://schemas.microsoft.com/office/drawing/2014/main" id="{FC77C25A-87D5-419F-B3D7-503F58A602F0}"/>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036569D-6C29-4E35-A6CA-66414A6162EF}"/>
                </a:ext>
              </a:extLst>
            </p:cNvPr>
            <p:cNvSpPr txBox="1"/>
            <p:nvPr/>
          </p:nvSpPr>
          <p:spPr>
            <a:xfrm>
              <a:off x="1637349" y="2179193"/>
              <a:ext cx="424317" cy="627390"/>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a:t>
              </a:r>
            </a:p>
          </p:txBody>
        </p:sp>
      </p:grpSp>
      <p:sp>
        <p:nvSpPr>
          <p:cNvPr id="37" name="TextBox 36">
            <a:extLst>
              <a:ext uri="{FF2B5EF4-FFF2-40B4-BE49-F238E27FC236}">
                <a16:creationId xmlns:a16="http://schemas.microsoft.com/office/drawing/2014/main" id="{F284D3C7-DA75-4DF8-BE7E-3C4F19C1B297}"/>
              </a:ext>
            </a:extLst>
          </p:cNvPr>
          <p:cNvSpPr txBox="1"/>
          <p:nvPr/>
        </p:nvSpPr>
        <p:spPr>
          <a:xfrm>
            <a:off x="1752480" y="3837765"/>
            <a:ext cx="498856" cy="769441"/>
          </a:xfrm>
          <a:prstGeom prst="rect">
            <a:avLst/>
          </a:prstGeom>
          <a:noFill/>
        </p:spPr>
        <p:txBody>
          <a:bodyPr wrap="none" rtlCol="0">
            <a:spAutoFit/>
          </a:bodyPr>
          <a:lstStyle/>
          <a:p>
            <a:pPr algn="ctr"/>
            <a:r>
              <a:rPr lang="en-US" sz="4400" b="1">
                <a:solidFill>
                  <a:schemeClr val="tx1">
                    <a:lumMod val="85000"/>
                    <a:lumOff val="15000"/>
                  </a:schemeClr>
                </a:solidFill>
                <a:latin typeface="Arial" panose="020B0604020202020204" pitchFamily="34" charset="0"/>
                <a:cs typeface="Arial" panose="020B0604020202020204" pitchFamily="34" charset="0"/>
              </a:rPr>
              <a:t>6</a:t>
            </a:r>
          </a:p>
        </p:txBody>
      </p:sp>
      <p:grpSp>
        <p:nvGrpSpPr>
          <p:cNvPr id="38" name="Group 37">
            <a:extLst>
              <a:ext uri="{FF2B5EF4-FFF2-40B4-BE49-F238E27FC236}">
                <a16:creationId xmlns:a16="http://schemas.microsoft.com/office/drawing/2014/main" id="{CA646FDB-A3E8-4EDB-816E-5CBA5EE40DF6}"/>
              </a:ext>
            </a:extLst>
          </p:cNvPr>
          <p:cNvGrpSpPr/>
          <p:nvPr/>
        </p:nvGrpSpPr>
        <p:grpSpPr>
          <a:xfrm>
            <a:off x="1708788" y="2181466"/>
            <a:ext cx="582318" cy="769441"/>
            <a:chOff x="1551280" y="2179193"/>
            <a:chExt cx="582318" cy="769441"/>
          </a:xfrm>
        </p:grpSpPr>
        <p:sp>
          <p:nvSpPr>
            <p:cNvPr id="39" name="Rectangle: Rounded Corners 38">
              <a:extLst>
                <a:ext uri="{FF2B5EF4-FFF2-40B4-BE49-F238E27FC236}">
                  <a16:creationId xmlns:a16="http://schemas.microsoft.com/office/drawing/2014/main" id="{2F62018C-493A-4120-BB09-2991EAFC231A}"/>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E41BA016-D08D-4B4C-A6A9-32A2A6860872}"/>
                </a:ext>
              </a:extLst>
            </p:cNvPr>
            <p:cNvSpPr txBox="1"/>
            <p:nvPr/>
          </p:nvSpPr>
          <p:spPr>
            <a:xfrm>
              <a:off x="1600080" y="2179193"/>
              <a:ext cx="498856" cy="769441"/>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1</a:t>
              </a:r>
            </a:p>
          </p:txBody>
        </p:sp>
      </p:grpSp>
      <p:grpSp>
        <p:nvGrpSpPr>
          <p:cNvPr id="41" name="Group 40">
            <a:extLst>
              <a:ext uri="{FF2B5EF4-FFF2-40B4-BE49-F238E27FC236}">
                <a16:creationId xmlns:a16="http://schemas.microsoft.com/office/drawing/2014/main" id="{54AF7287-8A8D-409E-8F1F-4EB55C423094}"/>
              </a:ext>
            </a:extLst>
          </p:cNvPr>
          <p:cNvGrpSpPr/>
          <p:nvPr/>
        </p:nvGrpSpPr>
        <p:grpSpPr>
          <a:xfrm>
            <a:off x="1124795" y="3841490"/>
            <a:ext cx="582318" cy="769441"/>
            <a:chOff x="1551280" y="2179193"/>
            <a:chExt cx="582318" cy="769441"/>
          </a:xfrm>
        </p:grpSpPr>
        <p:sp>
          <p:nvSpPr>
            <p:cNvPr id="42" name="Rectangle: Rounded Corners 41">
              <a:extLst>
                <a:ext uri="{FF2B5EF4-FFF2-40B4-BE49-F238E27FC236}">
                  <a16:creationId xmlns:a16="http://schemas.microsoft.com/office/drawing/2014/main" id="{B9B3DDA2-4C88-410C-BD99-CF3D0C32F9F3}"/>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AF368CB7-DC08-478E-AAE9-F750D6A04B22}"/>
                </a:ext>
              </a:extLst>
            </p:cNvPr>
            <p:cNvSpPr txBox="1"/>
            <p:nvPr/>
          </p:nvSpPr>
          <p:spPr>
            <a:xfrm>
              <a:off x="1600080" y="2179193"/>
              <a:ext cx="498856" cy="769441"/>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7</a:t>
              </a:r>
            </a:p>
          </p:txBody>
        </p:sp>
      </p:grpSp>
      <p:sp>
        <p:nvSpPr>
          <p:cNvPr id="44" name="TextBox 43">
            <a:extLst>
              <a:ext uri="{FF2B5EF4-FFF2-40B4-BE49-F238E27FC236}">
                <a16:creationId xmlns:a16="http://schemas.microsoft.com/office/drawing/2014/main" id="{E00BB080-CD23-420E-9A14-34376FF70BAF}"/>
              </a:ext>
            </a:extLst>
          </p:cNvPr>
          <p:cNvSpPr txBox="1"/>
          <p:nvPr/>
        </p:nvSpPr>
        <p:spPr>
          <a:xfrm>
            <a:off x="4094187" y="3837765"/>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7</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BE576208-7426-42BF-B516-96E5C54AA415}"/>
              </a:ext>
            </a:extLst>
          </p:cNvPr>
          <p:cNvGrpSpPr/>
          <p:nvPr/>
        </p:nvGrpSpPr>
        <p:grpSpPr>
          <a:xfrm>
            <a:off x="4659864" y="2179193"/>
            <a:ext cx="582318" cy="680282"/>
            <a:chOff x="1551280" y="2179193"/>
            <a:chExt cx="582318" cy="680282"/>
          </a:xfrm>
        </p:grpSpPr>
        <p:sp>
          <p:nvSpPr>
            <p:cNvPr id="46" name="Rectangle: Rounded Corners 45">
              <a:extLst>
                <a:ext uri="{FF2B5EF4-FFF2-40B4-BE49-F238E27FC236}">
                  <a16:creationId xmlns:a16="http://schemas.microsoft.com/office/drawing/2014/main" id="{8CB7BBA9-7CEF-43D8-A4CF-A44CF87A817E}"/>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5CE2A9D-F7B4-40BF-B072-D985BAA11984}"/>
                </a:ext>
              </a:extLst>
            </p:cNvPr>
            <p:cNvSpPr txBox="1"/>
            <p:nvPr/>
          </p:nvSpPr>
          <p:spPr>
            <a:xfrm>
              <a:off x="1637349" y="2179193"/>
              <a:ext cx="424317" cy="627390"/>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a:t>
              </a:r>
            </a:p>
          </p:txBody>
        </p:sp>
      </p:grpSp>
      <p:sp>
        <p:nvSpPr>
          <p:cNvPr id="48" name="TextBox 47">
            <a:extLst>
              <a:ext uri="{FF2B5EF4-FFF2-40B4-BE49-F238E27FC236}">
                <a16:creationId xmlns:a16="http://schemas.microsoft.com/office/drawing/2014/main" id="{23010685-5EEE-44C9-BDE6-AB064784DB53}"/>
              </a:ext>
            </a:extLst>
          </p:cNvPr>
          <p:cNvSpPr txBox="1"/>
          <p:nvPr/>
        </p:nvSpPr>
        <p:spPr>
          <a:xfrm>
            <a:off x="4703556" y="2943870"/>
            <a:ext cx="498856" cy="769441"/>
          </a:xfrm>
          <a:prstGeom prst="rect">
            <a:avLst/>
          </a:prstGeom>
          <a:noFill/>
        </p:spPr>
        <p:txBody>
          <a:bodyPr wrap="none" rtlCol="0">
            <a:spAutoFit/>
          </a:bodyPr>
          <a:lstStyle/>
          <a:p>
            <a:pPr algn="ctr"/>
            <a:r>
              <a:rPr lang="en-US" sz="4400" b="1">
                <a:solidFill>
                  <a:schemeClr val="tx1">
                    <a:lumMod val="85000"/>
                    <a:lumOff val="15000"/>
                  </a:schemeClr>
                </a:solidFill>
                <a:latin typeface="Arial" panose="020B0604020202020204" pitchFamily="34" charset="0"/>
                <a:cs typeface="Arial" panose="020B0604020202020204" pitchFamily="34" charset="0"/>
              </a:rPr>
              <a:t>4</a:t>
            </a:r>
          </a:p>
        </p:txBody>
      </p:sp>
      <p:sp>
        <p:nvSpPr>
          <p:cNvPr id="49" name="TextBox 48">
            <a:extLst>
              <a:ext uri="{FF2B5EF4-FFF2-40B4-BE49-F238E27FC236}">
                <a16:creationId xmlns:a16="http://schemas.microsoft.com/office/drawing/2014/main" id="{3F193743-18D5-4ECD-88E7-1D584EBE1496}"/>
              </a:ext>
            </a:extLst>
          </p:cNvPr>
          <p:cNvSpPr txBox="1"/>
          <p:nvPr/>
        </p:nvSpPr>
        <p:spPr>
          <a:xfrm>
            <a:off x="3649050" y="2663065"/>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50" name="TextBox 49">
            <a:extLst>
              <a:ext uri="{FF2B5EF4-FFF2-40B4-BE49-F238E27FC236}">
                <a16:creationId xmlns:a16="http://schemas.microsoft.com/office/drawing/2014/main" id="{A70A4CD5-3CDF-4242-8C24-6D14CDD1FB62}"/>
              </a:ext>
            </a:extLst>
          </p:cNvPr>
          <p:cNvSpPr txBox="1"/>
          <p:nvPr/>
        </p:nvSpPr>
        <p:spPr>
          <a:xfrm>
            <a:off x="4094187" y="2943870"/>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2</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DDC3B3BE-E4C7-4A55-9F00-809FC2AE2634}"/>
              </a:ext>
            </a:extLst>
          </p:cNvPr>
          <p:cNvCxnSpPr>
            <a:cxnSpLocks/>
          </p:cNvCxnSpPr>
          <p:nvPr/>
        </p:nvCxnSpPr>
        <p:spPr>
          <a:xfrm>
            <a:off x="3782701" y="3767084"/>
            <a:ext cx="1682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CFF00F2C-8065-4583-B7CE-3E23BD5B7E1E}"/>
              </a:ext>
            </a:extLst>
          </p:cNvPr>
          <p:cNvGrpSpPr/>
          <p:nvPr/>
        </p:nvGrpSpPr>
        <p:grpSpPr>
          <a:xfrm>
            <a:off x="4033621" y="2190750"/>
            <a:ext cx="582318" cy="680282"/>
            <a:chOff x="1551280" y="2179193"/>
            <a:chExt cx="582318" cy="680282"/>
          </a:xfrm>
        </p:grpSpPr>
        <p:sp>
          <p:nvSpPr>
            <p:cNvPr id="53" name="Rectangle: Rounded Corners 52">
              <a:extLst>
                <a:ext uri="{FF2B5EF4-FFF2-40B4-BE49-F238E27FC236}">
                  <a16:creationId xmlns:a16="http://schemas.microsoft.com/office/drawing/2014/main" id="{521FED11-6322-4F06-BF83-392F5F0DA35A}"/>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67667DEA-F2BE-4941-87B0-7E2635DEEC51}"/>
                </a:ext>
              </a:extLst>
            </p:cNvPr>
            <p:cNvSpPr txBox="1"/>
            <p:nvPr/>
          </p:nvSpPr>
          <p:spPr>
            <a:xfrm>
              <a:off x="1637349" y="2179193"/>
              <a:ext cx="424317" cy="627390"/>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a:t>
              </a:r>
            </a:p>
          </p:txBody>
        </p:sp>
      </p:grpSp>
      <p:sp>
        <p:nvSpPr>
          <p:cNvPr id="55" name="TextBox 54">
            <a:extLst>
              <a:ext uri="{FF2B5EF4-FFF2-40B4-BE49-F238E27FC236}">
                <a16:creationId xmlns:a16="http://schemas.microsoft.com/office/drawing/2014/main" id="{5EA905C4-5598-41F7-874F-901AFC02544B}"/>
              </a:ext>
            </a:extLst>
          </p:cNvPr>
          <p:cNvSpPr txBox="1"/>
          <p:nvPr/>
        </p:nvSpPr>
        <p:spPr>
          <a:xfrm>
            <a:off x="4703556" y="3837765"/>
            <a:ext cx="498856" cy="769441"/>
          </a:xfrm>
          <a:prstGeom prst="rect">
            <a:avLst/>
          </a:prstGeom>
          <a:noFill/>
        </p:spPr>
        <p:txBody>
          <a:bodyPr wrap="none" rtlCol="0">
            <a:spAutoFit/>
          </a:bodyPr>
          <a:lstStyle/>
          <a:p>
            <a:pPr algn="ctr"/>
            <a:r>
              <a:rPr lang="en-US" sz="4400" b="1">
                <a:solidFill>
                  <a:schemeClr val="tx1">
                    <a:lumMod val="85000"/>
                    <a:lumOff val="15000"/>
                  </a:schemeClr>
                </a:solidFill>
                <a:latin typeface="Arial" panose="020B0604020202020204" pitchFamily="34" charset="0"/>
                <a:cs typeface="Arial" panose="020B0604020202020204" pitchFamily="34" charset="0"/>
              </a:rPr>
              <a:t>6</a:t>
            </a:r>
          </a:p>
        </p:txBody>
      </p:sp>
      <p:grpSp>
        <p:nvGrpSpPr>
          <p:cNvPr id="56" name="Group 55">
            <a:extLst>
              <a:ext uri="{FF2B5EF4-FFF2-40B4-BE49-F238E27FC236}">
                <a16:creationId xmlns:a16="http://schemas.microsoft.com/office/drawing/2014/main" id="{857FEE8A-39FA-4DAB-8574-4ED6DF410C90}"/>
              </a:ext>
            </a:extLst>
          </p:cNvPr>
          <p:cNvGrpSpPr/>
          <p:nvPr/>
        </p:nvGrpSpPr>
        <p:grpSpPr>
          <a:xfrm>
            <a:off x="4659864" y="2181466"/>
            <a:ext cx="582318" cy="769441"/>
            <a:chOff x="1551280" y="2179193"/>
            <a:chExt cx="582318" cy="769441"/>
          </a:xfrm>
        </p:grpSpPr>
        <p:sp>
          <p:nvSpPr>
            <p:cNvPr id="57" name="Rectangle: Rounded Corners 56">
              <a:extLst>
                <a:ext uri="{FF2B5EF4-FFF2-40B4-BE49-F238E27FC236}">
                  <a16:creationId xmlns:a16="http://schemas.microsoft.com/office/drawing/2014/main" id="{C6419174-8849-479C-809E-1B75D88E94CD}"/>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801E9460-AA48-4E11-B88D-B1F9CCAE5E3A}"/>
                </a:ext>
              </a:extLst>
            </p:cNvPr>
            <p:cNvSpPr txBox="1"/>
            <p:nvPr/>
          </p:nvSpPr>
          <p:spPr>
            <a:xfrm>
              <a:off x="1600080" y="2179193"/>
              <a:ext cx="498856" cy="769441"/>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2</a:t>
              </a:r>
            </a:p>
          </p:txBody>
        </p:sp>
      </p:grpSp>
      <p:grpSp>
        <p:nvGrpSpPr>
          <p:cNvPr id="59" name="Group 58">
            <a:extLst>
              <a:ext uri="{FF2B5EF4-FFF2-40B4-BE49-F238E27FC236}">
                <a16:creationId xmlns:a16="http://schemas.microsoft.com/office/drawing/2014/main" id="{1AF837D8-0E71-4531-9BA9-E32245621BAE}"/>
              </a:ext>
            </a:extLst>
          </p:cNvPr>
          <p:cNvGrpSpPr/>
          <p:nvPr/>
        </p:nvGrpSpPr>
        <p:grpSpPr>
          <a:xfrm>
            <a:off x="4033621" y="2190750"/>
            <a:ext cx="582318" cy="769441"/>
            <a:chOff x="1551280" y="2179193"/>
            <a:chExt cx="582318" cy="769441"/>
          </a:xfrm>
        </p:grpSpPr>
        <p:sp>
          <p:nvSpPr>
            <p:cNvPr id="60" name="Rectangle: Rounded Corners 59">
              <a:extLst>
                <a:ext uri="{FF2B5EF4-FFF2-40B4-BE49-F238E27FC236}">
                  <a16:creationId xmlns:a16="http://schemas.microsoft.com/office/drawing/2014/main" id="{463B9916-522D-4095-8661-1F11FA307EA0}"/>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25FD8793-728D-4106-B125-ED7C69F5E953}"/>
                </a:ext>
              </a:extLst>
            </p:cNvPr>
            <p:cNvSpPr txBox="1"/>
            <p:nvPr/>
          </p:nvSpPr>
          <p:spPr>
            <a:xfrm>
              <a:off x="1600080" y="2179193"/>
              <a:ext cx="498856" cy="769441"/>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5</a:t>
              </a:r>
            </a:p>
          </p:txBody>
        </p:sp>
      </p:grpSp>
      <p:sp>
        <p:nvSpPr>
          <p:cNvPr id="62" name="TextBox 61">
            <a:extLst>
              <a:ext uri="{FF2B5EF4-FFF2-40B4-BE49-F238E27FC236}">
                <a16:creationId xmlns:a16="http://schemas.microsoft.com/office/drawing/2014/main" id="{2B15619A-6A88-449C-A2FF-6100E936D078}"/>
              </a:ext>
            </a:extLst>
          </p:cNvPr>
          <p:cNvSpPr txBox="1"/>
          <p:nvPr/>
        </p:nvSpPr>
        <p:spPr>
          <a:xfrm>
            <a:off x="7114934" y="2174428"/>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7</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FD3B856F-0C25-4BF5-A4A3-126538812AAD}"/>
              </a:ext>
            </a:extLst>
          </p:cNvPr>
          <p:cNvGrpSpPr/>
          <p:nvPr/>
        </p:nvGrpSpPr>
        <p:grpSpPr>
          <a:xfrm>
            <a:off x="7616585" y="2179193"/>
            <a:ext cx="582318" cy="680282"/>
            <a:chOff x="1551280" y="2179193"/>
            <a:chExt cx="582318" cy="680282"/>
          </a:xfrm>
        </p:grpSpPr>
        <p:sp>
          <p:nvSpPr>
            <p:cNvPr id="64" name="Rectangle: Rounded Corners 63">
              <a:extLst>
                <a:ext uri="{FF2B5EF4-FFF2-40B4-BE49-F238E27FC236}">
                  <a16:creationId xmlns:a16="http://schemas.microsoft.com/office/drawing/2014/main" id="{7937C2C3-733F-46CA-B388-3BC2B551A11F}"/>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CB667F81-87E1-4C99-BC61-4C6BE1C21E7D}"/>
                </a:ext>
              </a:extLst>
            </p:cNvPr>
            <p:cNvSpPr txBox="1"/>
            <p:nvPr/>
          </p:nvSpPr>
          <p:spPr>
            <a:xfrm>
              <a:off x="1637349" y="2179193"/>
              <a:ext cx="424317" cy="627390"/>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a:t>
              </a:r>
            </a:p>
          </p:txBody>
        </p:sp>
      </p:grpSp>
      <p:sp>
        <p:nvSpPr>
          <p:cNvPr id="66" name="TextBox 65">
            <a:extLst>
              <a:ext uri="{FF2B5EF4-FFF2-40B4-BE49-F238E27FC236}">
                <a16:creationId xmlns:a16="http://schemas.microsoft.com/office/drawing/2014/main" id="{625CDD01-6375-4047-97E6-C7E1DBCF0952}"/>
              </a:ext>
            </a:extLst>
          </p:cNvPr>
          <p:cNvSpPr txBox="1"/>
          <p:nvPr/>
        </p:nvSpPr>
        <p:spPr>
          <a:xfrm>
            <a:off x="7660277" y="2943870"/>
            <a:ext cx="498856" cy="769441"/>
          </a:xfrm>
          <a:prstGeom prst="rect">
            <a:avLst/>
          </a:prstGeom>
          <a:noFill/>
        </p:spPr>
        <p:txBody>
          <a:bodyPr wrap="none" rtlCol="0">
            <a:spAutoFit/>
          </a:bodyPr>
          <a:lstStyle/>
          <a:p>
            <a:pPr algn="ctr"/>
            <a:r>
              <a:rPr lang="en-US" sz="4400" b="1">
                <a:solidFill>
                  <a:schemeClr val="tx1">
                    <a:lumMod val="85000"/>
                    <a:lumOff val="15000"/>
                  </a:schemeClr>
                </a:solidFill>
                <a:latin typeface="Arial" panose="020B0604020202020204" pitchFamily="34" charset="0"/>
                <a:cs typeface="Arial" panose="020B0604020202020204" pitchFamily="34" charset="0"/>
              </a:rPr>
              <a:t>3</a:t>
            </a:r>
          </a:p>
        </p:txBody>
      </p:sp>
      <p:sp>
        <p:nvSpPr>
          <p:cNvPr id="67" name="TextBox 66">
            <a:extLst>
              <a:ext uri="{FF2B5EF4-FFF2-40B4-BE49-F238E27FC236}">
                <a16:creationId xmlns:a16="http://schemas.microsoft.com/office/drawing/2014/main" id="{90DC8CFF-CC43-4EA0-8D28-14F34C2ADF17}"/>
              </a:ext>
            </a:extLst>
          </p:cNvPr>
          <p:cNvSpPr txBox="1"/>
          <p:nvPr/>
        </p:nvSpPr>
        <p:spPr>
          <a:xfrm>
            <a:off x="6553200" y="2583359"/>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68" name="TextBox 67">
            <a:extLst>
              <a:ext uri="{FF2B5EF4-FFF2-40B4-BE49-F238E27FC236}">
                <a16:creationId xmlns:a16="http://schemas.microsoft.com/office/drawing/2014/main" id="{CE5BA8F3-03F8-4096-86D1-81E55E641F74}"/>
              </a:ext>
            </a:extLst>
          </p:cNvPr>
          <p:cNvSpPr txBox="1"/>
          <p:nvPr/>
        </p:nvSpPr>
        <p:spPr>
          <a:xfrm>
            <a:off x="7114934" y="2943870"/>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2</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id="{3497A9D2-6FB1-4289-8F8C-60399149BD9F}"/>
              </a:ext>
            </a:extLst>
          </p:cNvPr>
          <p:cNvCxnSpPr>
            <a:cxnSpLocks/>
          </p:cNvCxnSpPr>
          <p:nvPr/>
        </p:nvCxnSpPr>
        <p:spPr>
          <a:xfrm>
            <a:off x="6739422" y="3767084"/>
            <a:ext cx="1682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2D6C98B1-AF3F-4F7A-A10B-96C957C2376F}"/>
              </a:ext>
            </a:extLst>
          </p:cNvPr>
          <p:cNvGrpSpPr/>
          <p:nvPr/>
        </p:nvGrpSpPr>
        <p:grpSpPr>
          <a:xfrm>
            <a:off x="7032592" y="3841490"/>
            <a:ext cx="582318" cy="680282"/>
            <a:chOff x="1551280" y="2179193"/>
            <a:chExt cx="582318" cy="680282"/>
          </a:xfrm>
        </p:grpSpPr>
        <p:sp>
          <p:nvSpPr>
            <p:cNvPr id="71" name="Rectangle: Rounded Corners 70">
              <a:extLst>
                <a:ext uri="{FF2B5EF4-FFF2-40B4-BE49-F238E27FC236}">
                  <a16:creationId xmlns:a16="http://schemas.microsoft.com/office/drawing/2014/main" id="{B39D0800-B706-474B-AA53-DCE5D73040DE}"/>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869E5A6E-B3CC-49B0-B298-7A948C18ACF5}"/>
                </a:ext>
              </a:extLst>
            </p:cNvPr>
            <p:cNvSpPr txBox="1"/>
            <p:nvPr/>
          </p:nvSpPr>
          <p:spPr>
            <a:xfrm>
              <a:off x="1637349" y="2179193"/>
              <a:ext cx="424317" cy="627390"/>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a:t>
              </a:r>
            </a:p>
          </p:txBody>
        </p:sp>
      </p:grpSp>
      <p:sp>
        <p:nvSpPr>
          <p:cNvPr id="73" name="TextBox 72">
            <a:extLst>
              <a:ext uri="{FF2B5EF4-FFF2-40B4-BE49-F238E27FC236}">
                <a16:creationId xmlns:a16="http://schemas.microsoft.com/office/drawing/2014/main" id="{96D2EA48-025D-4A57-BBB1-7A3A8DAED6D6}"/>
              </a:ext>
            </a:extLst>
          </p:cNvPr>
          <p:cNvSpPr txBox="1"/>
          <p:nvPr/>
        </p:nvSpPr>
        <p:spPr>
          <a:xfrm>
            <a:off x="7660277" y="3837765"/>
            <a:ext cx="498856" cy="769441"/>
          </a:xfrm>
          <a:prstGeom prst="rect">
            <a:avLst/>
          </a:prstGeom>
          <a:noFill/>
        </p:spPr>
        <p:txBody>
          <a:bodyPr wrap="none" rtlCol="0">
            <a:spAutoFit/>
          </a:bodyPr>
          <a:lstStyle/>
          <a:p>
            <a:pPr algn="ctr"/>
            <a:r>
              <a:rPr lang="en-US" sz="4400" b="1">
                <a:solidFill>
                  <a:schemeClr val="tx1">
                    <a:lumMod val="85000"/>
                    <a:lumOff val="15000"/>
                  </a:schemeClr>
                </a:solidFill>
                <a:latin typeface="Arial" panose="020B0604020202020204" pitchFamily="34" charset="0"/>
                <a:cs typeface="Arial" panose="020B0604020202020204" pitchFamily="34" charset="0"/>
              </a:rPr>
              <a:t>4</a:t>
            </a:r>
          </a:p>
        </p:txBody>
      </p:sp>
      <p:grpSp>
        <p:nvGrpSpPr>
          <p:cNvPr id="74" name="Group 73">
            <a:extLst>
              <a:ext uri="{FF2B5EF4-FFF2-40B4-BE49-F238E27FC236}">
                <a16:creationId xmlns:a16="http://schemas.microsoft.com/office/drawing/2014/main" id="{C95CCD85-E16D-43F8-8F02-ADEA38D98A3A}"/>
              </a:ext>
            </a:extLst>
          </p:cNvPr>
          <p:cNvGrpSpPr/>
          <p:nvPr/>
        </p:nvGrpSpPr>
        <p:grpSpPr>
          <a:xfrm>
            <a:off x="7616585" y="2181466"/>
            <a:ext cx="582318" cy="769441"/>
            <a:chOff x="1551280" y="2179193"/>
            <a:chExt cx="582318" cy="769441"/>
          </a:xfrm>
        </p:grpSpPr>
        <p:sp>
          <p:nvSpPr>
            <p:cNvPr id="75" name="Rectangle: Rounded Corners 74">
              <a:extLst>
                <a:ext uri="{FF2B5EF4-FFF2-40B4-BE49-F238E27FC236}">
                  <a16:creationId xmlns:a16="http://schemas.microsoft.com/office/drawing/2014/main" id="{C7F0B322-BE28-42D8-882C-2B5A56CB7FEE}"/>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7D10E61-4BBC-4948-BED2-F1942EC87064}"/>
                </a:ext>
              </a:extLst>
            </p:cNvPr>
            <p:cNvSpPr txBox="1"/>
            <p:nvPr/>
          </p:nvSpPr>
          <p:spPr>
            <a:xfrm>
              <a:off x="1600080" y="2179193"/>
              <a:ext cx="498856" cy="769441"/>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7</a:t>
              </a:r>
            </a:p>
          </p:txBody>
        </p:sp>
      </p:grpSp>
      <p:grpSp>
        <p:nvGrpSpPr>
          <p:cNvPr id="77" name="Group 76">
            <a:extLst>
              <a:ext uri="{FF2B5EF4-FFF2-40B4-BE49-F238E27FC236}">
                <a16:creationId xmlns:a16="http://schemas.microsoft.com/office/drawing/2014/main" id="{F723A0F7-605E-45DD-8B19-E6A285BCA7A1}"/>
              </a:ext>
            </a:extLst>
          </p:cNvPr>
          <p:cNvGrpSpPr/>
          <p:nvPr/>
        </p:nvGrpSpPr>
        <p:grpSpPr>
          <a:xfrm>
            <a:off x="7032592" y="3841490"/>
            <a:ext cx="582318" cy="769441"/>
            <a:chOff x="1551280" y="2179193"/>
            <a:chExt cx="582318" cy="769441"/>
          </a:xfrm>
        </p:grpSpPr>
        <p:sp>
          <p:nvSpPr>
            <p:cNvPr id="78" name="Rectangle: Rounded Corners 77">
              <a:extLst>
                <a:ext uri="{FF2B5EF4-FFF2-40B4-BE49-F238E27FC236}">
                  <a16:creationId xmlns:a16="http://schemas.microsoft.com/office/drawing/2014/main" id="{A88E57A5-6DC5-4079-862F-0392E1F79A1B}"/>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6D2447BE-43E3-48FF-A401-7BDE1D5C742C}"/>
                </a:ext>
              </a:extLst>
            </p:cNvPr>
            <p:cNvSpPr txBox="1"/>
            <p:nvPr/>
          </p:nvSpPr>
          <p:spPr>
            <a:xfrm>
              <a:off x="1600080" y="2179193"/>
              <a:ext cx="498856" cy="769441"/>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5</a:t>
              </a:r>
            </a:p>
          </p:txBody>
        </p:sp>
      </p:grpSp>
      <p:sp>
        <p:nvSpPr>
          <p:cNvPr id="98" name="TextBox 97">
            <a:extLst>
              <a:ext uri="{FF2B5EF4-FFF2-40B4-BE49-F238E27FC236}">
                <a16:creationId xmlns:a16="http://schemas.microsoft.com/office/drawing/2014/main" id="{1475F1D1-6E6B-48A4-938F-125B22EFA212}"/>
              </a:ext>
            </a:extLst>
          </p:cNvPr>
          <p:cNvSpPr txBox="1"/>
          <p:nvPr/>
        </p:nvSpPr>
        <p:spPr>
          <a:xfrm>
            <a:off x="9899276" y="3837765"/>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3</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99" name="Group 98">
            <a:extLst>
              <a:ext uri="{FF2B5EF4-FFF2-40B4-BE49-F238E27FC236}">
                <a16:creationId xmlns:a16="http://schemas.microsoft.com/office/drawing/2014/main" id="{B78227E1-1427-49BC-9808-EA2659C7178F}"/>
              </a:ext>
            </a:extLst>
          </p:cNvPr>
          <p:cNvGrpSpPr/>
          <p:nvPr/>
        </p:nvGrpSpPr>
        <p:grpSpPr>
          <a:xfrm>
            <a:off x="10464953" y="2895600"/>
            <a:ext cx="582318" cy="680282"/>
            <a:chOff x="1551280" y="2179193"/>
            <a:chExt cx="582318" cy="680282"/>
          </a:xfrm>
        </p:grpSpPr>
        <p:sp>
          <p:nvSpPr>
            <p:cNvPr id="100" name="Rectangle: Rounded Corners 99">
              <a:extLst>
                <a:ext uri="{FF2B5EF4-FFF2-40B4-BE49-F238E27FC236}">
                  <a16:creationId xmlns:a16="http://schemas.microsoft.com/office/drawing/2014/main" id="{2C5486E5-4636-429B-BCD5-2AF3B44754EB}"/>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7C38082A-8C27-47FE-A068-0936617656E2}"/>
                </a:ext>
              </a:extLst>
            </p:cNvPr>
            <p:cNvSpPr txBox="1"/>
            <p:nvPr/>
          </p:nvSpPr>
          <p:spPr>
            <a:xfrm>
              <a:off x="1637349" y="2179193"/>
              <a:ext cx="424317" cy="627390"/>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a:t>
              </a:r>
            </a:p>
          </p:txBody>
        </p:sp>
      </p:grpSp>
      <p:sp>
        <p:nvSpPr>
          <p:cNvPr id="102" name="TextBox 101">
            <a:extLst>
              <a:ext uri="{FF2B5EF4-FFF2-40B4-BE49-F238E27FC236}">
                <a16:creationId xmlns:a16="http://schemas.microsoft.com/office/drawing/2014/main" id="{E551696B-677B-455F-AD7F-F0C0306AE5BA}"/>
              </a:ext>
            </a:extLst>
          </p:cNvPr>
          <p:cNvSpPr txBox="1"/>
          <p:nvPr/>
        </p:nvSpPr>
        <p:spPr>
          <a:xfrm>
            <a:off x="10508645" y="2174428"/>
            <a:ext cx="498856" cy="769441"/>
          </a:xfrm>
          <a:prstGeom prst="rect">
            <a:avLst/>
          </a:prstGeom>
          <a:noFill/>
        </p:spPr>
        <p:txBody>
          <a:bodyPr wrap="none" rtlCol="0">
            <a:spAutoFit/>
          </a:bodyPr>
          <a:lstStyle/>
          <a:p>
            <a:pPr algn="ctr"/>
            <a:r>
              <a:rPr lang="en-US" sz="4400" b="1">
                <a:solidFill>
                  <a:schemeClr val="tx1">
                    <a:lumMod val="85000"/>
                    <a:lumOff val="15000"/>
                  </a:schemeClr>
                </a:solidFill>
                <a:latin typeface="Arial" panose="020B0604020202020204" pitchFamily="34" charset="0"/>
                <a:cs typeface="Arial" panose="020B0604020202020204" pitchFamily="34" charset="0"/>
              </a:rPr>
              <a:t>5</a:t>
            </a:r>
          </a:p>
        </p:txBody>
      </p:sp>
      <p:sp>
        <p:nvSpPr>
          <p:cNvPr id="103" name="TextBox 102">
            <a:extLst>
              <a:ext uri="{FF2B5EF4-FFF2-40B4-BE49-F238E27FC236}">
                <a16:creationId xmlns:a16="http://schemas.microsoft.com/office/drawing/2014/main" id="{03AAD48F-5924-4408-A211-C005ACFF2224}"/>
              </a:ext>
            </a:extLst>
          </p:cNvPr>
          <p:cNvSpPr txBox="1"/>
          <p:nvPr/>
        </p:nvSpPr>
        <p:spPr>
          <a:xfrm>
            <a:off x="9337542" y="2583359"/>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104" name="TextBox 103">
            <a:extLst>
              <a:ext uri="{FF2B5EF4-FFF2-40B4-BE49-F238E27FC236}">
                <a16:creationId xmlns:a16="http://schemas.microsoft.com/office/drawing/2014/main" id="{5C3A2CC2-5216-453B-B00B-E1DEAA1AAE13}"/>
              </a:ext>
            </a:extLst>
          </p:cNvPr>
          <p:cNvSpPr txBox="1"/>
          <p:nvPr/>
        </p:nvSpPr>
        <p:spPr>
          <a:xfrm>
            <a:off x="9899276" y="2174428"/>
            <a:ext cx="477813" cy="769441"/>
          </a:xfrm>
          <a:prstGeom prst="rect">
            <a:avLst/>
          </a:prstGeom>
          <a:noFill/>
        </p:spPr>
        <p:txBody>
          <a:bodyPr wrap="square" rtlCol="0">
            <a:spAutoFit/>
          </a:bodyPr>
          <a:lstStyle/>
          <a:p>
            <a:pPr algn="ctr"/>
            <a:r>
              <a:rPr lang="en-US" sz="4400" b="1">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rPr>
              <a:t>8</a:t>
            </a:r>
            <a:endParaRPr lang="en-US" sz="4400" b="1" dirty="0">
              <a:solidFill>
                <a:schemeClr val="tx1">
                  <a:lumMod val="85000"/>
                  <a:lumOff val="15000"/>
                </a:schemeClr>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105" name="Straight Connector 104">
            <a:extLst>
              <a:ext uri="{FF2B5EF4-FFF2-40B4-BE49-F238E27FC236}">
                <a16:creationId xmlns:a16="http://schemas.microsoft.com/office/drawing/2014/main" id="{B39FFF49-44FD-4B02-A084-DA007B5F44F0}"/>
              </a:ext>
            </a:extLst>
          </p:cNvPr>
          <p:cNvCxnSpPr>
            <a:cxnSpLocks/>
          </p:cNvCxnSpPr>
          <p:nvPr/>
        </p:nvCxnSpPr>
        <p:spPr>
          <a:xfrm>
            <a:off x="9587790" y="3767084"/>
            <a:ext cx="1682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76B6B7CA-CC28-4868-AD48-DAD7BAD6BCC8}"/>
              </a:ext>
            </a:extLst>
          </p:cNvPr>
          <p:cNvGrpSpPr/>
          <p:nvPr/>
        </p:nvGrpSpPr>
        <p:grpSpPr>
          <a:xfrm>
            <a:off x="9838710" y="2907157"/>
            <a:ext cx="582318" cy="680282"/>
            <a:chOff x="1551280" y="2179193"/>
            <a:chExt cx="582318" cy="680282"/>
          </a:xfrm>
        </p:grpSpPr>
        <p:sp>
          <p:nvSpPr>
            <p:cNvPr id="107" name="Rectangle: Rounded Corners 106">
              <a:extLst>
                <a:ext uri="{FF2B5EF4-FFF2-40B4-BE49-F238E27FC236}">
                  <a16:creationId xmlns:a16="http://schemas.microsoft.com/office/drawing/2014/main" id="{3A421B8B-D59D-43EB-B4DF-8548B81207D6}"/>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3844FFBA-E3D0-417F-82F9-E5BA30F637C3}"/>
                </a:ext>
              </a:extLst>
            </p:cNvPr>
            <p:cNvSpPr txBox="1"/>
            <p:nvPr/>
          </p:nvSpPr>
          <p:spPr>
            <a:xfrm>
              <a:off x="1637349" y="2179193"/>
              <a:ext cx="424317" cy="627390"/>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a:t>
              </a:r>
            </a:p>
          </p:txBody>
        </p:sp>
      </p:grpSp>
      <p:sp>
        <p:nvSpPr>
          <p:cNvPr id="109" name="TextBox 108">
            <a:extLst>
              <a:ext uri="{FF2B5EF4-FFF2-40B4-BE49-F238E27FC236}">
                <a16:creationId xmlns:a16="http://schemas.microsoft.com/office/drawing/2014/main" id="{358C3BD8-9192-46B5-8EBC-DC44C76B7B76}"/>
              </a:ext>
            </a:extLst>
          </p:cNvPr>
          <p:cNvSpPr txBox="1"/>
          <p:nvPr/>
        </p:nvSpPr>
        <p:spPr>
          <a:xfrm>
            <a:off x="10508645" y="3837765"/>
            <a:ext cx="498856" cy="769441"/>
          </a:xfrm>
          <a:prstGeom prst="rect">
            <a:avLst/>
          </a:prstGeom>
          <a:noFill/>
        </p:spPr>
        <p:txBody>
          <a:bodyPr wrap="none" rtlCol="0">
            <a:spAutoFit/>
          </a:bodyPr>
          <a:lstStyle/>
          <a:p>
            <a:pPr algn="ctr"/>
            <a:r>
              <a:rPr lang="en-US" sz="4400" b="1">
                <a:solidFill>
                  <a:schemeClr val="tx1">
                    <a:lumMod val="85000"/>
                    <a:lumOff val="15000"/>
                  </a:schemeClr>
                </a:solidFill>
                <a:latin typeface="Arial" panose="020B0604020202020204" pitchFamily="34" charset="0"/>
                <a:cs typeface="Arial" panose="020B0604020202020204" pitchFamily="34" charset="0"/>
              </a:rPr>
              <a:t>1</a:t>
            </a:r>
          </a:p>
        </p:txBody>
      </p:sp>
      <p:grpSp>
        <p:nvGrpSpPr>
          <p:cNvPr id="110" name="Group 109">
            <a:extLst>
              <a:ext uri="{FF2B5EF4-FFF2-40B4-BE49-F238E27FC236}">
                <a16:creationId xmlns:a16="http://schemas.microsoft.com/office/drawing/2014/main" id="{3306428A-7430-422A-9B09-31EF58746CE4}"/>
              </a:ext>
            </a:extLst>
          </p:cNvPr>
          <p:cNvGrpSpPr/>
          <p:nvPr/>
        </p:nvGrpSpPr>
        <p:grpSpPr>
          <a:xfrm>
            <a:off x="10464953" y="2897873"/>
            <a:ext cx="582318" cy="769441"/>
            <a:chOff x="1551280" y="2179193"/>
            <a:chExt cx="582318" cy="769441"/>
          </a:xfrm>
        </p:grpSpPr>
        <p:sp>
          <p:nvSpPr>
            <p:cNvPr id="111" name="Rectangle: Rounded Corners 110">
              <a:extLst>
                <a:ext uri="{FF2B5EF4-FFF2-40B4-BE49-F238E27FC236}">
                  <a16:creationId xmlns:a16="http://schemas.microsoft.com/office/drawing/2014/main" id="{273A5A4A-0338-4D86-949E-9DE9EAB4027F}"/>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4C7F3B92-C204-4399-8097-C79DCB61B15B}"/>
                </a:ext>
              </a:extLst>
            </p:cNvPr>
            <p:cNvSpPr txBox="1"/>
            <p:nvPr/>
          </p:nvSpPr>
          <p:spPr>
            <a:xfrm>
              <a:off x="1600080" y="2179193"/>
              <a:ext cx="498856" cy="769441"/>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4</a:t>
              </a:r>
            </a:p>
          </p:txBody>
        </p:sp>
      </p:grpSp>
      <p:grpSp>
        <p:nvGrpSpPr>
          <p:cNvPr id="113" name="Group 112">
            <a:extLst>
              <a:ext uri="{FF2B5EF4-FFF2-40B4-BE49-F238E27FC236}">
                <a16:creationId xmlns:a16="http://schemas.microsoft.com/office/drawing/2014/main" id="{451E2F07-7F96-4578-BC86-23225F14241E}"/>
              </a:ext>
            </a:extLst>
          </p:cNvPr>
          <p:cNvGrpSpPr/>
          <p:nvPr/>
        </p:nvGrpSpPr>
        <p:grpSpPr>
          <a:xfrm>
            <a:off x="9838710" y="2907157"/>
            <a:ext cx="582318" cy="769441"/>
            <a:chOff x="1551280" y="2179193"/>
            <a:chExt cx="582318" cy="769441"/>
          </a:xfrm>
        </p:grpSpPr>
        <p:sp>
          <p:nvSpPr>
            <p:cNvPr id="114" name="Rectangle: Rounded Corners 113">
              <a:extLst>
                <a:ext uri="{FF2B5EF4-FFF2-40B4-BE49-F238E27FC236}">
                  <a16:creationId xmlns:a16="http://schemas.microsoft.com/office/drawing/2014/main" id="{B5A01F9C-BF6F-4FDB-B1C5-55283BA46444}"/>
                </a:ext>
              </a:extLst>
            </p:cNvPr>
            <p:cNvSpPr/>
            <p:nvPr/>
          </p:nvSpPr>
          <p:spPr>
            <a:xfrm>
              <a:off x="1551280" y="2265921"/>
              <a:ext cx="582318" cy="593554"/>
            </a:xfrm>
            <a:prstGeom prst="roundRect">
              <a:avLst/>
            </a:prstGeom>
            <a:solidFill>
              <a:schemeClr val="bg1"/>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AA169357-449A-4E49-8882-B9EEECBC0554}"/>
                </a:ext>
              </a:extLst>
            </p:cNvPr>
            <p:cNvSpPr txBox="1"/>
            <p:nvPr/>
          </p:nvSpPr>
          <p:spPr>
            <a:xfrm>
              <a:off x="1600080" y="2179193"/>
              <a:ext cx="498856" cy="769441"/>
            </a:xfrm>
            <a:prstGeom prst="rect">
              <a:avLst/>
            </a:prstGeom>
            <a:noFill/>
          </p:spPr>
          <p:txBody>
            <a:bodyPr wrap="none" rtlCol="0">
              <a:spAutoFit/>
            </a:bodyPr>
            <a:lstStyle/>
            <a:p>
              <a:pPr algn="ctr"/>
              <a:r>
                <a:rPr lang="en-US" sz="4400" b="1">
                  <a:solidFill>
                    <a:schemeClr val="accent5">
                      <a:lumMod val="75000"/>
                    </a:schemeClr>
                  </a:solidFill>
                  <a:latin typeface="Arial" panose="020B0604020202020204" pitchFamily="34" charset="0"/>
                  <a:cs typeface="Arial" panose="020B0604020202020204" pitchFamily="34" charset="0"/>
                </a:rPr>
                <a:t>5</a:t>
              </a:r>
            </a:p>
          </p:txBody>
        </p:sp>
      </p:grpSp>
    </p:spTree>
    <p:extLst>
      <p:ext uri="{BB962C8B-B14F-4D97-AF65-F5344CB8AC3E}">
        <p14:creationId xmlns:p14="http://schemas.microsoft.com/office/powerpoint/2010/main" val="25846595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Horizont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arn(inHorizontal)">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ppt_x</p:attrName>
                                        </p:attrNameLst>
                                      </p:cBhvr>
                                      <p:tavLst>
                                        <p:tav tm="0">
                                          <p:val>
                                            <p:strVal val="#ppt_x"/>
                                          </p:val>
                                        </p:tav>
                                        <p:tav tm="100000">
                                          <p:val>
                                            <p:strVal val="#ppt_x"/>
                                          </p:val>
                                        </p:tav>
                                      </p:tavLst>
                                    </p:anim>
                                    <p:anim calcmode="lin" valueType="num">
                                      <p:cBhvr>
                                        <p:cTn id="79" dur="1000" fill="hold"/>
                                        <p:tgtEl>
                                          <p:spTgt spid="4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1000"/>
                                        <p:tgtEl>
                                          <p:spTgt spid="50"/>
                                        </p:tgtEl>
                                      </p:cBhvr>
                                    </p:animEffect>
                                    <p:anim calcmode="lin" valueType="num">
                                      <p:cBhvr>
                                        <p:cTn id="83" dur="1000" fill="hold"/>
                                        <p:tgtEl>
                                          <p:spTgt spid="50"/>
                                        </p:tgtEl>
                                        <p:attrNameLst>
                                          <p:attrName>ppt_x</p:attrName>
                                        </p:attrNameLst>
                                      </p:cBhvr>
                                      <p:tavLst>
                                        <p:tav tm="0">
                                          <p:val>
                                            <p:strVal val="#ppt_x"/>
                                          </p:val>
                                        </p:tav>
                                        <p:tav tm="100000">
                                          <p:val>
                                            <p:strVal val="#ppt_x"/>
                                          </p:val>
                                        </p:tav>
                                      </p:tavLst>
                                    </p:anim>
                                    <p:anim calcmode="lin" valueType="num">
                                      <p:cBhvr>
                                        <p:cTn id="84" dur="1000" fill="hold"/>
                                        <p:tgtEl>
                                          <p:spTgt spid="5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1000"/>
                                        <p:tgtEl>
                                          <p:spTgt spid="51"/>
                                        </p:tgtEl>
                                      </p:cBhvr>
                                    </p:animEffect>
                                    <p:anim calcmode="lin" valueType="num">
                                      <p:cBhvr>
                                        <p:cTn id="88" dur="1000" fill="hold"/>
                                        <p:tgtEl>
                                          <p:spTgt spid="51"/>
                                        </p:tgtEl>
                                        <p:attrNameLst>
                                          <p:attrName>ppt_x</p:attrName>
                                        </p:attrNameLst>
                                      </p:cBhvr>
                                      <p:tavLst>
                                        <p:tav tm="0">
                                          <p:val>
                                            <p:strVal val="#ppt_x"/>
                                          </p:val>
                                        </p:tav>
                                        <p:tav tm="100000">
                                          <p:val>
                                            <p:strVal val="#ppt_x"/>
                                          </p:val>
                                        </p:tav>
                                      </p:tavLst>
                                    </p:anim>
                                    <p:anim calcmode="lin" valueType="num">
                                      <p:cBhvr>
                                        <p:cTn id="89" dur="1000" fill="hold"/>
                                        <p:tgtEl>
                                          <p:spTgt spid="51"/>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1000"/>
                                        <p:tgtEl>
                                          <p:spTgt spid="48"/>
                                        </p:tgtEl>
                                      </p:cBhvr>
                                    </p:animEffect>
                                    <p:anim calcmode="lin" valueType="num">
                                      <p:cBhvr>
                                        <p:cTn id="98" dur="1000" fill="hold"/>
                                        <p:tgtEl>
                                          <p:spTgt spid="48"/>
                                        </p:tgtEl>
                                        <p:attrNameLst>
                                          <p:attrName>ppt_x</p:attrName>
                                        </p:attrNameLst>
                                      </p:cBhvr>
                                      <p:tavLst>
                                        <p:tav tm="0">
                                          <p:val>
                                            <p:strVal val="#ppt_x"/>
                                          </p:val>
                                        </p:tav>
                                        <p:tav tm="100000">
                                          <p:val>
                                            <p:strVal val="#ppt_x"/>
                                          </p:val>
                                        </p:tav>
                                      </p:tavLst>
                                    </p:anim>
                                    <p:anim calcmode="lin" valueType="num">
                                      <p:cBhvr>
                                        <p:cTn id="99" dur="1000" fill="hold"/>
                                        <p:tgtEl>
                                          <p:spTgt spid="4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1000"/>
                                        <p:tgtEl>
                                          <p:spTgt spid="52"/>
                                        </p:tgtEl>
                                      </p:cBhvr>
                                    </p:animEffect>
                                    <p:anim calcmode="lin" valueType="num">
                                      <p:cBhvr>
                                        <p:cTn id="103" dur="1000" fill="hold"/>
                                        <p:tgtEl>
                                          <p:spTgt spid="52"/>
                                        </p:tgtEl>
                                        <p:attrNameLst>
                                          <p:attrName>ppt_x</p:attrName>
                                        </p:attrNameLst>
                                      </p:cBhvr>
                                      <p:tavLst>
                                        <p:tav tm="0">
                                          <p:val>
                                            <p:strVal val="#ppt_x"/>
                                          </p:val>
                                        </p:tav>
                                        <p:tav tm="100000">
                                          <p:val>
                                            <p:strVal val="#ppt_x"/>
                                          </p:val>
                                        </p:tav>
                                      </p:tavLst>
                                    </p:anim>
                                    <p:anim calcmode="lin" valueType="num">
                                      <p:cBhvr>
                                        <p:cTn id="104" dur="1000" fill="hold"/>
                                        <p:tgtEl>
                                          <p:spTgt spid="5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1000"/>
                                        <p:tgtEl>
                                          <p:spTgt spid="55"/>
                                        </p:tgtEl>
                                      </p:cBhvr>
                                    </p:animEffect>
                                    <p:anim calcmode="lin" valueType="num">
                                      <p:cBhvr>
                                        <p:cTn id="108" dur="1000" fill="hold"/>
                                        <p:tgtEl>
                                          <p:spTgt spid="55"/>
                                        </p:tgtEl>
                                        <p:attrNameLst>
                                          <p:attrName>ppt_x</p:attrName>
                                        </p:attrNameLst>
                                      </p:cBhvr>
                                      <p:tavLst>
                                        <p:tav tm="0">
                                          <p:val>
                                            <p:strVal val="#ppt_x"/>
                                          </p:val>
                                        </p:tav>
                                        <p:tav tm="100000">
                                          <p:val>
                                            <p:strVal val="#ppt_x"/>
                                          </p:val>
                                        </p:tav>
                                      </p:tavLst>
                                    </p:anim>
                                    <p:anim calcmode="lin" valueType="num">
                                      <p:cBhvr>
                                        <p:cTn id="10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6" presetClass="entr" presetSubtype="26" fill="hold" nodeType="click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barn(inHorizontal)">
                                      <p:cBhvr>
                                        <p:cTn id="114" dur="500"/>
                                        <p:tgtEl>
                                          <p:spTgt spid="56"/>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6" fill="hold" nodeType="click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barn(inHorizontal)">
                                      <p:cBhvr>
                                        <p:cTn id="119" dur="500"/>
                                        <p:tgtEl>
                                          <p:spTgt spid="59"/>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fade">
                                      <p:cBhvr>
                                        <p:cTn id="124" dur="1000"/>
                                        <p:tgtEl>
                                          <p:spTgt spid="62"/>
                                        </p:tgtEl>
                                      </p:cBhvr>
                                    </p:animEffect>
                                    <p:anim calcmode="lin" valueType="num">
                                      <p:cBhvr>
                                        <p:cTn id="125" dur="1000" fill="hold"/>
                                        <p:tgtEl>
                                          <p:spTgt spid="62"/>
                                        </p:tgtEl>
                                        <p:attrNameLst>
                                          <p:attrName>ppt_x</p:attrName>
                                        </p:attrNameLst>
                                      </p:cBhvr>
                                      <p:tavLst>
                                        <p:tav tm="0">
                                          <p:val>
                                            <p:strVal val="#ppt_x"/>
                                          </p:val>
                                        </p:tav>
                                        <p:tav tm="100000">
                                          <p:val>
                                            <p:strVal val="#ppt_x"/>
                                          </p:val>
                                        </p:tav>
                                      </p:tavLst>
                                    </p:anim>
                                    <p:anim calcmode="lin" valueType="num">
                                      <p:cBhvr>
                                        <p:cTn id="126" dur="1000" fill="hold"/>
                                        <p:tgtEl>
                                          <p:spTgt spid="62"/>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1000"/>
                                        <p:tgtEl>
                                          <p:spTgt spid="67"/>
                                        </p:tgtEl>
                                      </p:cBhvr>
                                    </p:animEffect>
                                    <p:anim calcmode="lin" valueType="num">
                                      <p:cBhvr>
                                        <p:cTn id="130" dur="1000" fill="hold"/>
                                        <p:tgtEl>
                                          <p:spTgt spid="67"/>
                                        </p:tgtEl>
                                        <p:attrNameLst>
                                          <p:attrName>ppt_x</p:attrName>
                                        </p:attrNameLst>
                                      </p:cBhvr>
                                      <p:tavLst>
                                        <p:tav tm="0">
                                          <p:val>
                                            <p:strVal val="#ppt_x"/>
                                          </p:val>
                                        </p:tav>
                                        <p:tav tm="100000">
                                          <p:val>
                                            <p:strVal val="#ppt_x"/>
                                          </p:val>
                                        </p:tav>
                                      </p:tavLst>
                                    </p:anim>
                                    <p:anim calcmode="lin" valueType="num">
                                      <p:cBhvr>
                                        <p:cTn id="131" dur="1000" fill="hold"/>
                                        <p:tgtEl>
                                          <p:spTgt spid="67"/>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68"/>
                                        </p:tgtEl>
                                        <p:attrNameLst>
                                          <p:attrName>style.visibility</p:attrName>
                                        </p:attrNameLst>
                                      </p:cBhvr>
                                      <p:to>
                                        <p:strVal val="visible"/>
                                      </p:to>
                                    </p:set>
                                    <p:animEffect transition="in" filter="fade">
                                      <p:cBhvr>
                                        <p:cTn id="134" dur="1000"/>
                                        <p:tgtEl>
                                          <p:spTgt spid="68"/>
                                        </p:tgtEl>
                                      </p:cBhvr>
                                    </p:animEffect>
                                    <p:anim calcmode="lin" valueType="num">
                                      <p:cBhvr>
                                        <p:cTn id="135" dur="1000" fill="hold"/>
                                        <p:tgtEl>
                                          <p:spTgt spid="68"/>
                                        </p:tgtEl>
                                        <p:attrNameLst>
                                          <p:attrName>ppt_x</p:attrName>
                                        </p:attrNameLst>
                                      </p:cBhvr>
                                      <p:tavLst>
                                        <p:tav tm="0">
                                          <p:val>
                                            <p:strVal val="#ppt_x"/>
                                          </p:val>
                                        </p:tav>
                                        <p:tav tm="100000">
                                          <p:val>
                                            <p:strVal val="#ppt_x"/>
                                          </p:val>
                                        </p:tav>
                                      </p:tavLst>
                                    </p:anim>
                                    <p:anim calcmode="lin" valueType="num">
                                      <p:cBhvr>
                                        <p:cTn id="136" dur="1000" fill="hold"/>
                                        <p:tgtEl>
                                          <p:spTgt spid="68"/>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69"/>
                                        </p:tgtEl>
                                        <p:attrNameLst>
                                          <p:attrName>style.visibility</p:attrName>
                                        </p:attrNameLst>
                                      </p:cBhvr>
                                      <p:to>
                                        <p:strVal val="visible"/>
                                      </p:to>
                                    </p:set>
                                    <p:animEffect transition="in" filter="fade">
                                      <p:cBhvr>
                                        <p:cTn id="139" dur="1000"/>
                                        <p:tgtEl>
                                          <p:spTgt spid="69"/>
                                        </p:tgtEl>
                                      </p:cBhvr>
                                    </p:animEffect>
                                    <p:anim calcmode="lin" valueType="num">
                                      <p:cBhvr>
                                        <p:cTn id="140" dur="1000" fill="hold"/>
                                        <p:tgtEl>
                                          <p:spTgt spid="69"/>
                                        </p:tgtEl>
                                        <p:attrNameLst>
                                          <p:attrName>ppt_x</p:attrName>
                                        </p:attrNameLst>
                                      </p:cBhvr>
                                      <p:tavLst>
                                        <p:tav tm="0">
                                          <p:val>
                                            <p:strVal val="#ppt_x"/>
                                          </p:val>
                                        </p:tav>
                                        <p:tav tm="100000">
                                          <p:val>
                                            <p:strVal val="#ppt_x"/>
                                          </p:val>
                                        </p:tav>
                                      </p:tavLst>
                                    </p:anim>
                                    <p:anim calcmode="lin" valueType="num">
                                      <p:cBhvr>
                                        <p:cTn id="141" dur="1000" fill="hold"/>
                                        <p:tgtEl>
                                          <p:spTgt spid="69"/>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63"/>
                                        </p:tgtEl>
                                        <p:attrNameLst>
                                          <p:attrName>style.visibility</p:attrName>
                                        </p:attrNameLst>
                                      </p:cBhvr>
                                      <p:to>
                                        <p:strVal val="visible"/>
                                      </p:to>
                                    </p:set>
                                    <p:animEffect transition="in" filter="fade">
                                      <p:cBhvr>
                                        <p:cTn id="144" dur="1000"/>
                                        <p:tgtEl>
                                          <p:spTgt spid="63"/>
                                        </p:tgtEl>
                                      </p:cBhvr>
                                    </p:animEffect>
                                    <p:anim calcmode="lin" valueType="num">
                                      <p:cBhvr>
                                        <p:cTn id="145" dur="1000" fill="hold"/>
                                        <p:tgtEl>
                                          <p:spTgt spid="63"/>
                                        </p:tgtEl>
                                        <p:attrNameLst>
                                          <p:attrName>ppt_x</p:attrName>
                                        </p:attrNameLst>
                                      </p:cBhvr>
                                      <p:tavLst>
                                        <p:tav tm="0">
                                          <p:val>
                                            <p:strVal val="#ppt_x"/>
                                          </p:val>
                                        </p:tav>
                                        <p:tav tm="100000">
                                          <p:val>
                                            <p:strVal val="#ppt_x"/>
                                          </p:val>
                                        </p:tav>
                                      </p:tavLst>
                                    </p:anim>
                                    <p:anim calcmode="lin" valueType="num">
                                      <p:cBhvr>
                                        <p:cTn id="146" dur="1000" fill="hold"/>
                                        <p:tgtEl>
                                          <p:spTgt spid="6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0"/>
                                  </p:stCondLst>
                                  <p:childTnLst>
                                    <p:set>
                                      <p:cBhvr>
                                        <p:cTn id="153" dur="1" fill="hold">
                                          <p:stCondLst>
                                            <p:cond delay="0"/>
                                          </p:stCondLst>
                                        </p:cTn>
                                        <p:tgtEl>
                                          <p:spTgt spid="70"/>
                                        </p:tgtEl>
                                        <p:attrNameLst>
                                          <p:attrName>style.visibility</p:attrName>
                                        </p:attrNameLst>
                                      </p:cBhvr>
                                      <p:to>
                                        <p:strVal val="visible"/>
                                      </p:to>
                                    </p:set>
                                    <p:animEffect transition="in" filter="fade">
                                      <p:cBhvr>
                                        <p:cTn id="154" dur="1000"/>
                                        <p:tgtEl>
                                          <p:spTgt spid="70"/>
                                        </p:tgtEl>
                                      </p:cBhvr>
                                    </p:animEffect>
                                    <p:anim calcmode="lin" valueType="num">
                                      <p:cBhvr>
                                        <p:cTn id="155" dur="1000" fill="hold"/>
                                        <p:tgtEl>
                                          <p:spTgt spid="70"/>
                                        </p:tgtEl>
                                        <p:attrNameLst>
                                          <p:attrName>ppt_x</p:attrName>
                                        </p:attrNameLst>
                                      </p:cBhvr>
                                      <p:tavLst>
                                        <p:tav tm="0">
                                          <p:val>
                                            <p:strVal val="#ppt_x"/>
                                          </p:val>
                                        </p:tav>
                                        <p:tav tm="100000">
                                          <p:val>
                                            <p:strVal val="#ppt_x"/>
                                          </p:val>
                                        </p:tav>
                                      </p:tavLst>
                                    </p:anim>
                                    <p:anim calcmode="lin" valueType="num">
                                      <p:cBhvr>
                                        <p:cTn id="156" dur="1000" fill="hold"/>
                                        <p:tgtEl>
                                          <p:spTgt spid="70"/>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fade">
                                      <p:cBhvr>
                                        <p:cTn id="159" dur="1000"/>
                                        <p:tgtEl>
                                          <p:spTgt spid="73"/>
                                        </p:tgtEl>
                                      </p:cBhvr>
                                    </p:animEffect>
                                    <p:anim calcmode="lin" valueType="num">
                                      <p:cBhvr>
                                        <p:cTn id="160" dur="1000" fill="hold"/>
                                        <p:tgtEl>
                                          <p:spTgt spid="73"/>
                                        </p:tgtEl>
                                        <p:attrNameLst>
                                          <p:attrName>ppt_x</p:attrName>
                                        </p:attrNameLst>
                                      </p:cBhvr>
                                      <p:tavLst>
                                        <p:tav tm="0">
                                          <p:val>
                                            <p:strVal val="#ppt_x"/>
                                          </p:val>
                                        </p:tav>
                                        <p:tav tm="100000">
                                          <p:val>
                                            <p:strVal val="#ppt_x"/>
                                          </p:val>
                                        </p:tav>
                                      </p:tavLst>
                                    </p:anim>
                                    <p:anim calcmode="lin" valueType="num">
                                      <p:cBhvr>
                                        <p:cTn id="16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16" presetClass="entr" presetSubtype="26" fill="hold" nodeType="clickEffect">
                                  <p:stCondLst>
                                    <p:cond delay="0"/>
                                  </p:stCondLst>
                                  <p:childTnLst>
                                    <p:set>
                                      <p:cBhvr>
                                        <p:cTn id="165" dur="1" fill="hold">
                                          <p:stCondLst>
                                            <p:cond delay="0"/>
                                          </p:stCondLst>
                                        </p:cTn>
                                        <p:tgtEl>
                                          <p:spTgt spid="74"/>
                                        </p:tgtEl>
                                        <p:attrNameLst>
                                          <p:attrName>style.visibility</p:attrName>
                                        </p:attrNameLst>
                                      </p:cBhvr>
                                      <p:to>
                                        <p:strVal val="visible"/>
                                      </p:to>
                                    </p:set>
                                    <p:animEffect transition="in" filter="barn(inHorizontal)">
                                      <p:cBhvr>
                                        <p:cTn id="166" dur="500"/>
                                        <p:tgtEl>
                                          <p:spTgt spid="74"/>
                                        </p:tgtEl>
                                      </p:cBhvr>
                                    </p:animEffect>
                                  </p:childTnLst>
                                </p:cTn>
                              </p:par>
                            </p:childTnLst>
                          </p:cTn>
                        </p:par>
                      </p:childTnLst>
                    </p:cTn>
                  </p:par>
                  <p:par>
                    <p:cTn id="167" fill="hold">
                      <p:stCondLst>
                        <p:cond delay="indefinite"/>
                      </p:stCondLst>
                      <p:childTnLst>
                        <p:par>
                          <p:cTn id="168" fill="hold">
                            <p:stCondLst>
                              <p:cond delay="0"/>
                            </p:stCondLst>
                            <p:childTnLst>
                              <p:par>
                                <p:cTn id="169" presetID="16" presetClass="entr" presetSubtype="26" fill="hold" nodeType="click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barn(inHorizontal)">
                                      <p:cBhvr>
                                        <p:cTn id="171" dur="500"/>
                                        <p:tgtEl>
                                          <p:spTgt spid="77"/>
                                        </p:tgtEl>
                                      </p:cBhvr>
                                    </p:animEffect>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grpId="0" nodeType="clickEffect">
                                  <p:stCondLst>
                                    <p:cond delay="0"/>
                                  </p:stCondLst>
                                  <p:childTnLst>
                                    <p:set>
                                      <p:cBhvr>
                                        <p:cTn id="175" dur="1" fill="hold">
                                          <p:stCondLst>
                                            <p:cond delay="0"/>
                                          </p:stCondLst>
                                        </p:cTn>
                                        <p:tgtEl>
                                          <p:spTgt spid="98"/>
                                        </p:tgtEl>
                                        <p:attrNameLst>
                                          <p:attrName>style.visibility</p:attrName>
                                        </p:attrNameLst>
                                      </p:cBhvr>
                                      <p:to>
                                        <p:strVal val="visible"/>
                                      </p:to>
                                    </p:set>
                                    <p:animEffect transition="in" filter="fade">
                                      <p:cBhvr>
                                        <p:cTn id="176" dur="1000"/>
                                        <p:tgtEl>
                                          <p:spTgt spid="98"/>
                                        </p:tgtEl>
                                      </p:cBhvr>
                                    </p:animEffect>
                                    <p:anim calcmode="lin" valueType="num">
                                      <p:cBhvr>
                                        <p:cTn id="177" dur="1000" fill="hold"/>
                                        <p:tgtEl>
                                          <p:spTgt spid="98"/>
                                        </p:tgtEl>
                                        <p:attrNameLst>
                                          <p:attrName>ppt_x</p:attrName>
                                        </p:attrNameLst>
                                      </p:cBhvr>
                                      <p:tavLst>
                                        <p:tav tm="0">
                                          <p:val>
                                            <p:strVal val="#ppt_x"/>
                                          </p:val>
                                        </p:tav>
                                        <p:tav tm="100000">
                                          <p:val>
                                            <p:strVal val="#ppt_x"/>
                                          </p:val>
                                        </p:tav>
                                      </p:tavLst>
                                    </p:anim>
                                    <p:anim calcmode="lin" valueType="num">
                                      <p:cBhvr>
                                        <p:cTn id="178" dur="1000" fill="hold"/>
                                        <p:tgtEl>
                                          <p:spTgt spid="98"/>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103"/>
                                        </p:tgtEl>
                                        <p:attrNameLst>
                                          <p:attrName>style.visibility</p:attrName>
                                        </p:attrNameLst>
                                      </p:cBhvr>
                                      <p:to>
                                        <p:strVal val="visible"/>
                                      </p:to>
                                    </p:set>
                                    <p:animEffect transition="in" filter="fade">
                                      <p:cBhvr>
                                        <p:cTn id="181" dur="1000"/>
                                        <p:tgtEl>
                                          <p:spTgt spid="103"/>
                                        </p:tgtEl>
                                      </p:cBhvr>
                                    </p:animEffect>
                                    <p:anim calcmode="lin" valueType="num">
                                      <p:cBhvr>
                                        <p:cTn id="182" dur="1000" fill="hold"/>
                                        <p:tgtEl>
                                          <p:spTgt spid="103"/>
                                        </p:tgtEl>
                                        <p:attrNameLst>
                                          <p:attrName>ppt_x</p:attrName>
                                        </p:attrNameLst>
                                      </p:cBhvr>
                                      <p:tavLst>
                                        <p:tav tm="0">
                                          <p:val>
                                            <p:strVal val="#ppt_x"/>
                                          </p:val>
                                        </p:tav>
                                        <p:tav tm="100000">
                                          <p:val>
                                            <p:strVal val="#ppt_x"/>
                                          </p:val>
                                        </p:tav>
                                      </p:tavLst>
                                    </p:anim>
                                    <p:anim calcmode="lin" valueType="num">
                                      <p:cBhvr>
                                        <p:cTn id="183" dur="1000" fill="hold"/>
                                        <p:tgtEl>
                                          <p:spTgt spid="103"/>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104"/>
                                        </p:tgtEl>
                                        <p:attrNameLst>
                                          <p:attrName>style.visibility</p:attrName>
                                        </p:attrNameLst>
                                      </p:cBhvr>
                                      <p:to>
                                        <p:strVal val="visible"/>
                                      </p:to>
                                    </p:set>
                                    <p:animEffect transition="in" filter="fade">
                                      <p:cBhvr>
                                        <p:cTn id="186" dur="1000"/>
                                        <p:tgtEl>
                                          <p:spTgt spid="104"/>
                                        </p:tgtEl>
                                      </p:cBhvr>
                                    </p:animEffect>
                                    <p:anim calcmode="lin" valueType="num">
                                      <p:cBhvr>
                                        <p:cTn id="187" dur="1000" fill="hold"/>
                                        <p:tgtEl>
                                          <p:spTgt spid="104"/>
                                        </p:tgtEl>
                                        <p:attrNameLst>
                                          <p:attrName>ppt_x</p:attrName>
                                        </p:attrNameLst>
                                      </p:cBhvr>
                                      <p:tavLst>
                                        <p:tav tm="0">
                                          <p:val>
                                            <p:strVal val="#ppt_x"/>
                                          </p:val>
                                        </p:tav>
                                        <p:tav tm="100000">
                                          <p:val>
                                            <p:strVal val="#ppt_x"/>
                                          </p:val>
                                        </p:tav>
                                      </p:tavLst>
                                    </p:anim>
                                    <p:anim calcmode="lin" valueType="num">
                                      <p:cBhvr>
                                        <p:cTn id="188" dur="1000" fill="hold"/>
                                        <p:tgtEl>
                                          <p:spTgt spid="104"/>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par>
                                <p:cTn id="194" presetID="42" presetClass="entr" presetSubtype="0" fill="hold" nodeType="withEffect">
                                  <p:stCondLst>
                                    <p:cond delay="0"/>
                                  </p:stCondLst>
                                  <p:childTnLst>
                                    <p:set>
                                      <p:cBhvr>
                                        <p:cTn id="195" dur="1" fill="hold">
                                          <p:stCondLst>
                                            <p:cond delay="0"/>
                                          </p:stCondLst>
                                        </p:cTn>
                                        <p:tgtEl>
                                          <p:spTgt spid="99"/>
                                        </p:tgtEl>
                                        <p:attrNameLst>
                                          <p:attrName>style.visibility</p:attrName>
                                        </p:attrNameLst>
                                      </p:cBhvr>
                                      <p:to>
                                        <p:strVal val="visible"/>
                                      </p:to>
                                    </p:set>
                                    <p:animEffect transition="in" filter="fade">
                                      <p:cBhvr>
                                        <p:cTn id="196" dur="1000"/>
                                        <p:tgtEl>
                                          <p:spTgt spid="99"/>
                                        </p:tgtEl>
                                      </p:cBhvr>
                                    </p:animEffect>
                                    <p:anim calcmode="lin" valueType="num">
                                      <p:cBhvr>
                                        <p:cTn id="197" dur="1000" fill="hold"/>
                                        <p:tgtEl>
                                          <p:spTgt spid="99"/>
                                        </p:tgtEl>
                                        <p:attrNameLst>
                                          <p:attrName>ppt_x</p:attrName>
                                        </p:attrNameLst>
                                      </p:cBhvr>
                                      <p:tavLst>
                                        <p:tav tm="0">
                                          <p:val>
                                            <p:strVal val="#ppt_x"/>
                                          </p:val>
                                        </p:tav>
                                        <p:tav tm="100000">
                                          <p:val>
                                            <p:strVal val="#ppt_x"/>
                                          </p:val>
                                        </p:tav>
                                      </p:tavLst>
                                    </p:anim>
                                    <p:anim calcmode="lin" valueType="num">
                                      <p:cBhvr>
                                        <p:cTn id="198" dur="1000" fill="hold"/>
                                        <p:tgtEl>
                                          <p:spTgt spid="99"/>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102"/>
                                        </p:tgtEl>
                                        <p:attrNameLst>
                                          <p:attrName>style.visibility</p:attrName>
                                        </p:attrNameLst>
                                      </p:cBhvr>
                                      <p:to>
                                        <p:strVal val="visible"/>
                                      </p:to>
                                    </p:set>
                                    <p:animEffect transition="in" filter="fade">
                                      <p:cBhvr>
                                        <p:cTn id="201" dur="1000"/>
                                        <p:tgtEl>
                                          <p:spTgt spid="102"/>
                                        </p:tgtEl>
                                      </p:cBhvr>
                                    </p:animEffect>
                                    <p:anim calcmode="lin" valueType="num">
                                      <p:cBhvr>
                                        <p:cTn id="202" dur="1000" fill="hold"/>
                                        <p:tgtEl>
                                          <p:spTgt spid="102"/>
                                        </p:tgtEl>
                                        <p:attrNameLst>
                                          <p:attrName>ppt_x</p:attrName>
                                        </p:attrNameLst>
                                      </p:cBhvr>
                                      <p:tavLst>
                                        <p:tav tm="0">
                                          <p:val>
                                            <p:strVal val="#ppt_x"/>
                                          </p:val>
                                        </p:tav>
                                        <p:tav tm="100000">
                                          <p:val>
                                            <p:strVal val="#ppt_x"/>
                                          </p:val>
                                        </p:tav>
                                      </p:tavLst>
                                    </p:anim>
                                    <p:anim calcmode="lin" valueType="num">
                                      <p:cBhvr>
                                        <p:cTn id="203" dur="1000" fill="hold"/>
                                        <p:tgtEl>
                                          <p:spTgt spid="102"/>
                                        </p:tgtEl>
                                        <p:attrNameLst>
                                          <p:attrName>ppt_y</p:attrName>
                                        </p:attrNameLst>
                                      </p:cBhvr>
                                      <p:tavLst>
                                        <p:tav tm="0">
                                          <p:val>
                                            <p:strVal val="#ppt_y+.1"/>
                                          </p:val>
                                        </p:tav>
                                        <p:tav tm="100000">
                                          <p:val>
                                            <p:strVal val="#ppt_y"/>
                                          </p:val>
                                        </p:tav>
                                      </p:tavLst>
                                    </p:anim>
                                  </p:childTnLst>
                                </p:cTn>
                              </p:par>
                              <p:par>
                                <p:cTn id="204" presetID="42" presetClass="entr" presetSubtype="0" fill="hold" nodeType="withEffect">
                                  <p:stCondLst>
                                    <p:cond delay="0"/>
                                  </p:stCondLst>
                                  <p:childTnLst>
                                    <p:set>
                                      <p:cBhvr>
                                        <p:cTn id="205" dur="1" fill="hold">
                                          <p:stCondLst>
                                            <p:cond delay="0"/>
                                          </p:stCondLst>
                                        </p:cTn>
                                        <p:tgtEl>
                                          <p:spTgt spid="106"/>
                                        </p:tgtEl>
                                        <p:attrNameLst>
                                          <p:attrName>style.visibility</p:attrName>
                                        </p:attrNameLst>
                                      </p:cBhvr>
                                      <p:to>
                                        <p:strVal val="visible"/>
                                      </p:to>
                                    </p:set>
                                    <p:animEffect transition="in" filter="fade">
                                      <p:cBhvr>
                                        <p:cTn id="206" dur="1000"/>
                                        <p:tgtEl>
                                          <p:spTgt spid="106"/>
                                        </p:tgtEl>
                                      </p:cBhvr>
                                    </p:animEffect>
                                    <p:anim calcmode="lin" valueType="num">
                                      <p:cBhvr>
                                        <p:cTn id="207" dur="1000" fill="hold"/>
                                        <p:tgtEl>
                                          <p:spTgt spid="106"/>
                                        </p:tgtEl>
                                        <p:attrNameLst>
                                          <p:attrName>ppt_x</p:attrName>
                                        </p:attrNameLst>
                                      </p:cBhvr>
                                      <p:tavLst>
                                        <p:tav tm="0">
                                          <p:val>
                                            <p:strVal val="#ppt_x"/>
                                          </p:val>
                                        </p:tav>
                                        <p:tav tm="100000">
                                          <p:val>
                                            <p:strVal val="#ppt_x"/>
                                          </p:val>
                                        </p:tav>
                                      </p:tavLst>
                                    </p:anim>
                                    <p:anim calcmode="lin" valueType="num">
                                      <p:cBhvr>
                                        <p:cTn id="208" dur="1000" fill="hold"/>
                                        <p:tgtEl>
                                          <p:spTgt spid="106"/>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109"/>
                                        </p:tgtEl>
                                        <p:attrNameLst>
                                          <p:attrName>style.visibility</p:attrName>
                                        </p:attrNameLst>
                                      </p:cBhvr>
                                      <p:to>
                                        <p:strVal val="visible"/>
                                      </p:to>
                                    </p:set>
                                    <p:animEffect transition="in" filter="fade">
                                      <p:cBhvr>
                                        <p:cTn id="211" dur="1000"/>
                                        <p:tgtEl>
                                          <p:spTgt spid="109"/>
                                        </p:tgtEl>
                                      </p:cBhvr>
                                    </p:animEffect>
                                    <p:anim calcmode="lin" valueType="num">
                                      <p:cBhvr>
                                        <p:cTn id="212" dur="1000" fill="hold"/>
                                        <p:tgtEl>
                                          <p:spTgt spid="109"/>
                                        </p:tgtEl>
                                        <p:attrNameLst>
                                          <p:attrName>ppt_x</p:attrName>
                                        </p:attrNameLst>
                                      </p:cBhvr>
                                      <p:tavLst>
                                        <p:tav tm="0">
                                          <p:val>
                                            <p:strVal val="#ppt_x"/>
                                          </p:val>
                                        </p:tav>
                                        <p:tav tm="100000">
                                          <p:val>
                                            <p:strVal val="#ppt_x"/>
                                          </p:val>
                                        </p:tav>
                                      </p:tavLst>
                                    </p:anim>
                                    <p:anim calcmode="lin" valueType="num">
                                      <p:cBhvr>
                                        <p:cTn id="213"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16" presetClass="entr" presetSubtype="26" fill="hold" nodeType="clickEffect">
                                  <p:stCondLst>
                                    <p:cond delay="0"/>
                                  </p:stCondLst>
                                  <p:childTnLst>
                                    <p:set>
                                      <p:cBhvr>
                                        <p:cTn id="217" dur="1" fill="hold">
                                          <p:stCondLst>
                                            <p:cond delay="0"/>
                                          </p:stCondLst>
                                        </p:cTn>
                                        <p:tgtEl>
                                          <p:spTgt spid="110"/>
                                        </p:tgtEl>
                                        <p:attrNameLst>
                                          <p:attrName>style.visibility</p:attrName>
                                        </p:attrNameLst>
                                      </p:cBhvr>
                                      <p:to>
                                        <p:strVal val="visible"/>
                                      </p:to>
                                    </p:set>
                                    <p:animEffect transition="in" filter="barn(inHorizontal)">
                                      <p:cBhvr>
                                        <p:cTn id="218" dur="500"/>
                                        <p:tgtEl>
                                          <p:spTgt spid="110"/>
                                        </p:tgtEl>
                                      </p:cBhvr>
                                    </p:animEffect>
                                  </p:childTnLst>
                                </p:cTn>
                              </p:par>
                            </p:childTnLst>
                          </p:cTn>
                        </p:par>
                      </p:childTnLst>
                    </p:cTn>
                  </p:par>
                  <p:par>
                    <p:cTn id="219" fill="hold">
                      <p:stCondLst>
                        <p:cond delay="indefinite"/>
                      </p:stCondLst>
                      <p:childTnLst>
                        <p:par>
                          <p:cTn id="220" fill="hold">
                            <p:stCondLst>
                              <p:cond delay="0"/>
                            </p:stCondLst>
                            <p:childTnLst>
                              <p:par>
                                <p:cTn id="221" presetID="16" presetClass="entr" presetSubtype="26" fill="hold" nodeType="clickEffect">
                                  <p:stCondLst>
                                    <p:cond delay="0"/>
                                  </p:stCondLst>
                                  <p:childTnLst>
                                    <p:set>
                                      <p:cBhvr>
                                        <p:cTn id="222" dur="1" fill="hold">
                                          <p:stCondLst>
                                            <p:cond delay="0"/>
                                          </p:stCondLst>
                                        </p:cTn>
                                        <p:tgtEl>
                                          <p:spTgt spid="113"/>
                                        </p:tgtEl>
                                        <p:attrNameLst>
                                          <p:attrName>style.visibility</p:attrName>
                                        </p:attrNameLst>
                                      </p:cBhvr>
                                      <p:to>
                                        <p:strVal val="visible"/>
                                      </p:to>
                                    </p:set>
                                    <p:animEffect transition="in" filter="barn(inHorizontal)">
                                      <p:cBhvr>
                                        <p:cTn id="223"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0" grpId="0"/>
      <p:bldP spid="28" grpId="0"/>
      <p:bldP spid="29" grpId="0"/>
      <p:bldP spid="37" grpId="0"/>
      <p:bldP spid="44" grpId="0"/>
      <p:bldP spid="48" grpId="0"/>
      <p:bldP spid="49" grpId="0"/>
      <p:bldP spid="50" grpId="0"/>
      <p:bldP spid="55" grpId="0"/>
      <p:bldP spid="62" grpId="0"/>
      <p:bldP spid="66" grpId="0"/>
      <p:bldP spid="67" grpId="0"/>
      <p:bldP spid="68" grpId="0"/>
      <p:bldP spid="73" grpId="0"/>
      <p:bldP spid="98" grpId="0"/>
      <p:bldP spid="102" grpId="0"/>
      <p:bldP spid="103" grpId="0"/>
      <p:bldP spid="104" grpId="0"/>
      <p:bldP spid="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96D5B-F71C-456C-BDC4-FEFC13577D18}"/>
              </a:ext>
            </a:extLst>
          </p:cNvPr>
          <p:cNvPicPr>
            <a:picLocks noChangeAspect="1"/>
          </p:cNvPicPr>
          <p:nvPr/>
        </p:nvPicPr>
        <p:blipFill rotWithShape="1">
          <a:blip r:embed="rId2">
            <a:extLst>
              <a:ext uri="{28A0092B-C50C-407E-A947-70E740481C1C}">
                <a14:useLocalDpi xmlns:a14="http://schemas.microsoft.com/office/drawing/2010/main" val="0"/>
              </a:ext>
            </a:extLst>
          </a:blip>
          <a:srcRect t="931" b="900"/>
          <a:stretch/>
        </p:blipFill>
        <p:spPr>
          <a:xfrm>
            <a:off x="1336994" y="956702"/>
            <a:ext cx="9518012" cy="4548453"/>
          </a:xfrm>
          <a:prstGeom prst="roundRect">
            <a:avLst>
              <a:gd name="adj" fmla="val 9368"/>
            </a:avLst>
          </a:prstGeom>
          <a:effectLst>
            <a:softEdge rad="63500"/>
          </a:effectLst>
        </p:spPr>
      </p:pic>
      <p:grpSp>
        <p:nvGrpSpPr>
          <p:cNvPr id="18" name="Group 17">
            <a:extLst>
              <a:ext uri="{FF2B5EF4-FFF2-40B4-BE49-F238E27FC236}">
                <a16:creationId xmlns:a16="http://schemas.microsoft.com/office/drawing/2014/main" id="{13C53C95-7559-4289-A9C7-132A53F7E446}"/>
              </a:ext>
            </a:extLst>
          </p:cNvPr>
          <p:cNvGrpSpPr/>
          <p:nvPr/>
        </p:nvGrpSpPr>
        <p:grpSpPr>
          <a:xfrm>
            <a:off x="260950" y="248816"/>
            <a:ext cx="668922" cy="707886"/>
            <a:chOff x="1559434" y="1176116"/>
            <a:chExt cx="668922" cy="707886"/>
          </a:xfrm>
        </p:grpSpPr>
        <p:grpSp>
          <p:nvGrpSpPr>
            <p:cNvPr id="19" name="Group 18">
              <a:extLst>
                <a:ext uri="{FF2B5EF4-FFF2-40B4-BE49-F238E27FC236}">
                  <a16:creationId xmlns:a16="http://schemas.microsoft.com/office/drawing/2014/main" id="{A12958C8-5358-460A-BDF9-F77EC7EADA03}"/>
                </a:ext>
              </a:extLst>
            </p:cNvPr>
            <p:cNvGrpSpPr/>
            <p:nvPr/>
          </p:nvGrpSpPr>
          <p:grpSpPr>
            <a:xfrm>
              <a:off x="1559434" y="1195598"/>
              <a:ext cx="668922" cy="668922"/>
              <a:chOff x="1959266" y="1756990"/>
              <a:chExt cx="668922" cy="668922"/>
            </a:xfrm>
          </p:grpSpPr>
          <p:sp>
            <p:nvSpPr>
              <p:cNvPr id="21" name="Oval 20">
                <a:extLst>
                  <a:ext uri="{FF2B5EF4-FFF2-40B4-BE49-F238E27FC236}">
                    <a16:creationId xmlns:a16="http://schemas.microsoft.com/office/drawing/2014/main" id="{5C2EE85D-1D67-4DD2-8D67-3D25BDBCF08B}"/>
                  </a:ext>
                </a:extLst>
              </p:cNvPr>
              <p:cNvSpPr/>
              <p:nvPr/>
            </p:nvSpPr>
            <p:spPr>
              <a:xfrm>
                <a:off x="2001384" y="1796092"/>
                <a:ext cx="590719" cy="590719"/>
              </a:xfrm>
              <a:prstGeom prst="ellipse">
                <a:avLst/>
              </a:prstGeom>
              <a:solidFill>
                <a:srgbClr val="4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BE6D34-8803-45A2-BDE0-CA2658AC1E9B}"/>
                  </a:ext>
                </a:extLst>
              </p:cNvPr>
              <p:cNvSpPr/>
              <p:nvPr/>
            </p:nvSpPr>
            <p:spPr>
              <a:xfrm>
                <a:off x="1959266" y="1756990"/>
                <a:ext cx="668922" cy="668922"/>
              </a:xfrm>
              <a:prstGeom prst="ellipse">
                <a:avLst/>
              </a:prstGeom>
              <a:noFill/>
              <a:ln w="28575">
                <a:solidFill>
                  <a:srgbClr val="70B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F19BCD78-0D6E-492E-A9A2-A6C271B922AD}"/>
                </a:ext>
              </a:extLst>
            </p:cNvPr>
            <p:cNvSpPr txBox="1"/>
            <p:nvPr/>
          </p:nvSpPr>
          <p:spPr>
            <a:xfrm>
              <a:off x="170962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grpSp>
        <p:nvGrpSpPr>
          <p:cNvPr id="35" name="Group 34">
            <a:extLst>
              <a:ext uri="{FF2B5EF4-FFF2-40B4-BE49-F238E27FC236}">
                <a16:creationId xmlns:a16="http://schemas.microsoft.com/office/drawing/2014/main" id="{1FFC9FBA-0D34-42F2-A9B7-6BE7E316638D}"/>
              </a:ext>
            </a:extLst>
          </p:cNvPr>
          <p:cNvGrpSpPr/>
          <p:nvPr/>
        </p:nvGrpSpPr>
        <p:grpSpPr>
          <a:xfrm>
            <a:off x="1143000" y="5544463"/>
            <a:ext cx="647034" cy="644782"/>
            <a:chOff x="3015176" y="2895951"/>
            <a:chExt cx="652868" cy="650595"/>
          </a:xfrm>
        </p:grpSpPr>
        <p:sp>
          <p:nvSpPr>
            <p:cNvPr id="36" name="Oval 35">
              <a:extLst>
                <a:ext uri="{FF2B5EF4-FFF2-40B4-BE49-F238E27FC236}">
                  <a16:creationId xmlns:a16="http://schemas.microsoft.com/office/drawing/2014/main" id="{9D818072-918B-4B7A-A029-F68CDE929833}"/>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3F7C6A5-F87A-474C-8DAB-77F518BA9617}"/>
                </a:ext>
              </a:extLst>
            </p:cNvPr>
            <p:cNvSpPr txBox="1"/>
            <p:nvPr/>
          </p:nvSpPr>
          <p:spPr>
            <a:xfrm>
              <a:off x="3015176" y="2933514"/>
              <a:ext cx="645688"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26</a:t>
              </a:r>
            </a:p>
          </p:txBody>
        </p:sp>
      </p:grpSp>
      <p:sp>
        <p:nvSpPr>
          <p:cNvPr id="38" name="TextBox 37">
            <a:extLst>
              <a:ext uri="{FF2B5EF4-FFF2-40B4-BE49-F238E27FC236}">
                <a16:creationId xmlns:a16="http://schemas.microsoft.com/office/drawing/2014/main" id="{67898793-48C5-49CA-AD55-A89D6059733C}"/>
              </a:ext>
            </a:extLst>
          </p:cNvPr>
          <p:cNvSpPr txBox="1"/>
          <p:nvPr/>
        </p:nvSpPr>
        <p:spPr>
          <a:xfrm>
            <a:off x="971990" y="248818"/>
            <a:ext cx="10959060" cy="707886"/>
          </a:xfrm>
          <a:prstGeom prst="rect">
            <a:avLst/>
          </a:prstGeom>
          <a:noFill/>
        </p:spPr>
        <p:txBody>
          <a:bodyPr wrap="square" rtlCol="0">
            <a:spAutoFit/>
          </a:bodyPr>
          <a:lstStyle/>
          <a:p>
            <a:pPr algn="ctr"/>
            <a:r>
              <a:rPr lang="en-US" sz="4000">
                <a:solidFill>
                  <a:schemeClr val="tx1">
                    <a:lumMod val="75000"/>
                    <a:lumOff val="25000"/>
                  </a:schemeClr>
                </a:solidFill>
                <a:latin typeface="Quicksand Medium" panose="00000600000000000000" pitchFamily="2" charset="0"/>
                <a:cs typeface="Arial" panose="020B0604020202020204" pitchFamily="34" charset="0"/>
              </a:rPr>
              <a:t>a) Tìm kết quả phép tính trong mỗi ngôi sao.</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grpSp>
        <p:nvGrpSpPr>
          <p:cNvPr id="39" name="Group 38">
            <a:extLst>
              <a:ext uri="{FF2B5EF4-FFF2-40B4-BE49-F238E27FC236}">
                <a16:creationId xmlns:a16="http://schemas.microsoft.com/office/drawing/2014/main" id="{F205624C-133A-4757-87B7-2C4FB4E2F941}"/>
              </a:ext>
            </a:extLst>
          </p:cNvPr>
          <p:cNvGrpSpPr/>
          <p:nvPr/>
        </p:nvGrpSpPr>
        <p:grpSpPr>
          <a:xfrm>
            <a:off x="2981755" y="5544463"/>
            <a:ext cx="647036" cy="644782"/>
            <a:chOff x="3015174" y="2895951"/>
            <a:chExt cx="652870" cy="650595"/>
          </a:xfrm>
        </p:grpSpPr>
        <p:sp>
          <p:nvSpPr>
            <p:cNvPr id="40" name="Oval 39">
              <a:extLst>
                <a:ext uri="{FF2B5EF4-FFF2-40B4-BE49-F238E27FC236}">
                  <a16:creationId xmlns:a16="http://schemas.microsoft.com/office/drawing/2014/main" id="{A58DF2D4-6406-4FC7-B453-B49FAF7CC170}"/>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311510E-3564-4CF3-A817-A3F8EE822C49}"/>
                </a:ext>
              </a:extLst>
            </p:cNvPr>
            <p:cNvSpPr txBox="1"/>
            <p:nvPr/>
          </p:nvSpPr>
          <p:spPr>
            <a:xfrm>
              <a:off x="3015174" y="2933514"/>
              <a:ext cx="645688"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40</a:t>
              </a:r>
            </a:p>
          </p:txBody>
        </p:sp>
      </p:grpSp>
      <p:grpSp>
        <p:nvGrpSpPr>
          <p:cNvPr id="42" name="Group 41">
            <a:extLst>
              <a:ext uri="{FF2B5EF4-FFF2-40B4-BE49-F238E27FC236}">
                <a16:creationId xmlns:a16="http://schemas.microsoft.com/office/drawing/2014/main" id="{05B4DE01-DF90-4420-A448-163736195E45}"/>
              </a:ext>
            </a:extLst>
          </p:cNvPr>
          <p:cNvGrpSpPr/>
          <p:nvPr/>
        </p:nvGrpSpPr>
        <p:grpSpPr>
          <a:xfrm>
            <a:off x="4820514" y="5544463"/>
            <a:ext cx="647034" cy="644782"/>
            <a:chOff x="3015176" y="2895951"/>
            <a:chExt cx="652868" cy="650595"/>
          </a:xfrm>
        </p:grpSpPr>
        <p:sp>
          <p:nvSpPr>
            <p:cNvPr id="43" name="Oval 42">
              <a:extLst>
                <a:ext uri="{FF2B5EF4-FFF2-40B4-BE49-F238E27FC236}">
                  <a16:creationId xmlns:a16="http://schemas.microsoft.com/office/drawing/2014/main" id="{6212BFCA-2FDF-423A-8015-63532E1449CB}"/>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92344D5-090A-4D04-934C-71F53EDC8760}"/>
                </a:ext>
              </a:extLst>
            </p:cNvPr>
            <p:cNvSpPr txBox="1"/>
            <p:nvPr/>
          </p:nvSpPr>
          <p:spPr>
            <a:xfrm>
              <a:off x="3015176" y="2933514"/>
              <a:ext cx="645688"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26</a:t>
              </a:r>
            </a:p>
          </p:txBody>
        </p:sp>
      </p:grpSp>
      <p:grpSp>
        <p:nvGrpSpPr>
          <p:cNvPr id="45" name="Group 44">
            <a:extLst>
              <a:ext uri="{FF2B5EF4-FFF2-40B4-BE49-F238E27FC236}">
                <a16:creationId xmlns:a16="http://schemas.microsoft.com/office/drawing/2014/main" id="{150F1A63-6AA7-4F30-857E-D3C0D5808438}"/>
              </a:ext>
            </a:extLst>
          </p:cNvPr>
          <p:cNvGrpSpPr/>
          <p:nvPr/>
        </p:nvGrpSpPr>
        <p:grpSpPr>
          <a:xfrm>
            <a:off x="6659270" y="5544463"/>
            <a:ext cx="647035" cy="644782"/>
            <a:chOff x="3015175" y="2895951"/>
            <a:chExt cx="652869" cy="650595"/>
          </a:xfrm>
        </p:grpSpPr>
        <p:sp>
          <p:nvSpPr>
            <p:cNvPr id="46" name="Oval 45">
              <a:extLst>
                <a:ext uri="{FF2B5EF4-FFF2-40B4-BE49-F238E27FC236}">
                  <a16:creationId xmlns:a16="http://schemas.microsoft.com/office/drawing/2014/main" id="{7A29C9E1-1E51-4F07-9D49-790E371399DB}"/>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A69E07C-AABF-47F2-BC08-6FBA2521BE47}"/>
                </a:ext>
              </a:extLst>
            </p:cNvPr>
            <p:cNvSpPr txBox="1"/>
            <p:nvPr/>
          </p:nvSpPr>
          <p:spPr>
            <a:xfrm>
              <a:off x="3015175" y="2933514"/>
              <a:ext cx="645689"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55</a:t>
              </a:r>
            </a:p>
          </p:txBody>
        </p:sp>
      </p:grpSp>
      <p:grpSp>
        <p:nvGrpSpPr>
          <p:cNvPr id="50" name="Group 49">
            <a:extLst>
              <a:ext uri="{FF2B5EF4-FFF2-40B4-BE49-F238E27FC236}">
                <a16:creationId xmlns:a16="http://schemas.microsoft.com/office/drawing/2014/main" id="{620A8943-A75D-49DC-A920-01B5160029C2}"/>
              </a:ext>
            </a:extLst>
          </p:cNvPr>
          <p:cNvGrpSpPr/>
          <p:nvPr/>
        </p:nvGrpSpPr>
        <p:grpSpPr>
          <a:xfrm>
            <a:off x="8498028" y="5544463"/>
            <a:ext cx="647034" cy="644782"/>
            <a:chOff x="3015176" y="2895951"/>
            <a:chExt cx="652868" cy="650595"/>
          </a:xfrm>
        </p:grpSpPr>
        <p:sp>
          <p:nvSpPr>
            <p:cNvPr id="57" name="Oval 56">
              <a:extLst>
                <a:ext uri="{FF2B5EF4-FFF2-40B4-BE49-F238E27FC236}">
                  <a16:creationId xmlns:a16="http://schemas.microsoft.com/office/drawing/2014/main" id="{1DDDBC6A-590E-4CE7-BE40-A6230697A311}"/>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1A0611E2-6A3A-47A3-BCA1-04A9C03C00AF}"/>
                </a:ext>
              </a:extLst>
            </p:cNvPr>
            <p:cNvSpPr txBox="1"/>
            <p:nvPr/>
          </p:nvSpPr>
          <p:spPr>
            <a:xfrm>
              <a:off x="3015176" y="2933514"/>
              <a:ext cx="645688"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26</a:t>
              </a:r>
            </a:p>
          </p:txBody>
        </p:sp>
      </p:grpSp>
      <p:grpSp>
        <p:nvGrpSpPr>
          <p:cNvPr id="59" name="Group 58">
            <a:extLst>
              <a:ext uri="{FF2B5EF4-FFF2-40B4-BE49-F238E27FC236}">
                <a16:creationId xmlns:a16="http://schemas.microsoft.com/office/drawing/2014/main" id="{9D4C4E71-C148-4BC3-96D4-208F54761639}"/>
              </a:ext>
            </a:extLst>
          </p:cNvPr>
          <p:cNvGrpSpPr/>
          <p:nvPr/>
        </p:nvGrpSpPr>
        <p:grpSpPr>
          <a:xfrm>
            <a:off x="10336784" y="5544463"/>
            <a:ext cx="647034" cy="644782"/>
            <a:chOff x="3015176" y="2895951"/>
            <a:chExt cx="652868" cy="650595"/>
          </a:xfrm>
        </p:grpSpPr>
        <p:sp>
          <p:nvSpPr>
            <p:cNvPr id="60" name="Oval 59">
              <a:extLst>
                <a:ext uri="{FF2B5EF4-FFF2-40B4-BE49-F238E27FC236}">
                  <a16:creationId xmlns:a16="http://schemas.microsoft.com/office/drawing/2014/main" id="{1F278AB5-5F9F-4160-A07B-2A843E35D679}"/>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E50FE96-7D98-4283-B6D8-ED96402F2F55}"/>
                </a:ext>
              </a:extLst>
            </p:cNvPr>
            <p:cNvSpPr txBox="1"/>
            <p:nvPr/>
          </p:nvSpPr>
          <p:spPr>
            <a:xfrm>
              <a:off x="3015176" y="2933514"/>
              <a:ext cx="645688"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40</a:t>
              </a:r>
            </a:p>
          </p:txBody>
        </p:sp>
      </p:grpSp>
      <p:sp>
        <p:nvSpPr>
          <p:cNvPr id="62" name="TextBox 61">
            <a:extLst>
              <a:ext uri="{FF2B5EF4-FFF2-40B4-BE49-F238E27FC236}">
                <a16:creationId xmlns:a16="http://schemas.microsoft.com/office/drawing/2014/main" id="{15E6B8E4-A375-43C7-9A08-648BAE6A6A8F}"/>
              </a:ext>
            </a:extLst>
          </p:cNvPr>
          <p:cNvSpPr txBox="1"/>
          <p:nvPr/>
        </p:nvSpPr>
        <p:spPr>
          <a:xfrm rot="550162">
            <a:off x="3850515" y="1663033"/>
            <a:ext cx="1212191"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67 – 41</a:t>
            </a:r>
          </a:p>
        </p:txBody>
      </p:sp>
      <p:sp>
        <p:nvSpPr>
          <p:cNvPr id="63" name="TextBox 62">
            <a:extLst>
              <a:ext uri="{FF2B5EF4-FFF2-40B4-BE49-F238E27FC236}">
                <a16:creationId xmlns:a16="http://schemas.microsoft.com/office/drawing/2014/main" id="{111650D7-EFE2-4B85-BA24-41AB251EE1BD}"/>
              </a:ext>
            </a:extLst>
          </p:cNvPr>
          <p:cNvSpPr txBox="1"/>
          <p:nvPr/>
        </p:nvSpPr>
        <p:spPr>
          <a:xfrm rot="21062138">
            <a:off x="7069902" y="2095688"/>
            <a:ext cx="1212191"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76 – 50</a:t>
            </a:r>
          </a:p>
        </p:txBody>
      </p:sp>
      <p:sp>
        <p:nvSpPr>
          <p:cNvPr id="64" name="TextBox 63">
            <a:extLst>
              <a:ext uri="{FF2B5EF4-FFF2-40B4-BE49-F238E27FC236}">
                <a16:creationId xmlns:a16="http://schemas.microsoft.com/office/drawing/2014/main" id="{09106224-0330-46CD-831A-06B2D0F31A30}"/>
              </a:ext>
            </a:extLst>
          </p:cNvPr>
          <p:cNvSpPr txBox="1"/>
          <p:nvPr/>
        </p:nvSpPr>
        <p:spPr>
          <a:xfrm rot="21062138">
            <a:off x="4542185" y="3826047"/>
            <a:ext cx="1040671"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47 – 7</a:t>
            </a:r>
          </a:p>
        </p:txBody>
      </p:sp>
      <p:sp>
        <p:nvSpPr>
          <p:cNvPr id="65" name="TextBox 64">
            <a:extLst>
              <a:ext uri="{FF2B5EF4-FFF2-40B4-BE49-F238E27FC236}">
                <a16:creationId xmlns:a16="http://schemas.microsoft.com/office/drawing/2014/main" id="{2B8B9022-A851-42E4-8D84-4087C86C50B9}"/>
              </a:ext>
            </a:extLst>
          </p:cNvPr>
          <p:cNvSpPr txBox="1"/>
          <p:nvPr/>
        </p:nvSpPr>
        <p:spPr>
          <a:xfrm rot="340637">
            <a:off x="2236752" y="3544872"/>
            <a:ext cx="1048685"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23 + 3</a:t>
            </a:r>
          </a:p>
        </p:txBody>
      </p:sp>
      <p:sp>
        <p:nvSpPr>
          <p:cNvPr id="66" name="TextBox 65">
            <a:extLst>
              <a:ext uri="{FF2B5EF4-FFF2-40B4-BE49-F238E27FC236}">
                <a16:creationId xmlns:a16="http://schemas.microsoft.com/office/drawing/2014/main" id="{301C7742-A0EA-4931-A9CF-CD003153E403}"/>
              </a:ext>
            </a:extLst>
          </p:cNvPr>
          <p:cNvSpPr txBox="1"/>
          <p:nvPr/>
        </p:nvSpPr>
        <p:spPr>
          <a:xfrm rot="340637">
            <a:off x="6783869" y="4070497"/>
            <a:ext cx="1048685"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50 + 5</a:t>
            </a:r>
          </a:p>
        </p:txBody>
      </p:sp>
      <p:sp>
        <p:nvSpPr>
          <p:cNvPr id="67" name="TextBox 66">
            <a:extLst>
              <a:ext uri="{FF2B5EF4-FFF2-40B4-BE49-F238E27FC236}">
                <a16:creationId xmlns:a16="http://schemas.microsoft.com/office/drawing/2014/main" id="{7A5AF08C-EFF5-4BAC-85A5-398625C31755}"/>
              </a:ext>
            </a:extLst>
          </p:cNvPr>
          <p:cNvSpPr txBox="1"/>
          <p:nvPr/>
        </p:nvSpPr>
        <p:spPr>
          <a:xfrm rot="340637">
            <a:off x="8778533" y="3809349"/>
            <a:ext cx="1220206"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30 + 10</a:t>
            </a:r>
          </a:p>
        </p:txBody>
      </p:sp>
    </p:spTree>
    <p:extLst>
      <p:ext uri="{BB962C8B-B14F-4D97-AF65-F5344CB8AC3E}">
        <p14:creationId xmlns:p14="http://schemas.microsoft.com/office/powerpoint/2010/main" val="25965823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10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animEffect transition="in" filter="fade">
                                      <p:cBhvr>
                                        <p:cTn id="29" dur="500"/>
                                        <p:tgtEl>
                                          <p:spTgt spid="6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par>
                                <p:cTn id="55" presetID="22" presetClass="entr" presetSubtype="8"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par>
                                <p:cTn id="58" presetID="22" presetClass="entr" presetSubtype="8"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par>
                                <p:cTn id="61" presetID="22" presetClass="entr" presetSubtype="8"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par>
                                <p:cTn id="64" presetID="2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par>
                                <p:cTn id="67" presetID="22" presetClass="entr" presetSubtype="8"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left)">
                                      <p:cBhvr>
                                        <p:cTn id="6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62"/>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withEffect">
                                  <p:stCondLst>
                                    <p:cond delay="0"/>
                                  </p:stCondLst>
                                  <p:childTnLst>
                                    <p:animMotion origin="layout" path="M -2.5E-6 4.44444E-6 L 0.22969 -0.51112 " pathEditMode="relative" rAng="0" ptsTypes="AA">
                                      <p:cBhvr>
                                        <p:cTn id="74" dur="2000" fill="hold"/>
                                        <p:tgtEl>
                                          <p:spTgt spid="35"/>
                                        </p:tgtEl>
                                        <p:attrNameLst>
                                          <p:attrName>ppt_x</p:attrName>
                                          <p:attrName>ppt_y</p:attrName>
                                        </p:attrNameLst>
                                      </p:cBhvr>
                                      <p:rCtr x="11484" y="-25556"/>
                                    </p:animMotion>
                                  </p:childTnLst>
                                </p:cTn>
                              </p:par>
                            </p:childTnLst>
                          </p:cTn>
                        </p:par>
                      </p:childTnLst>
                    </p:cTn>
                  </p:par>
                </p:childTnLst>
              </p:cTn>
              <p:nextCondLst>
                <p:cond evt="onClick" delay="0">
                  <p:tgtEl>
                    <p:spTgt spid="62"/>
                  </p:tgtEl>
                </p:cond>
              </p:nextCondLst>
            </p:seq>
            <p:seq concurrent="1" nextAc="seek">
              <p:cTn id="75" restart="whenNotActive" fill="hold" evtFilter="cancelBubble" nodeType="interactiveSeq">
                <p:stCondLst>
                  <p:cond evt="onClick" delay="0">
                    <p:tgtEl>
                      <p:spTgt spid="63"/>
                    </p:tgtEl>
                  </p:cond>
                </p:stCondLst>
                <p:endSync evt="end" delay="0">
                  <p:rtn val="all"/>
                </p:endSync>
                <p:childTnLst>
                  <p:par>
                    <p:cTn id="76" fill="hold">
                      <p:stCondLst>
                        <p:cond delay="0"/>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5E-6 4.44444E-6 L 0.20821 -0.44167 " pathEditMode="relative" rAng="0" ptsTypes="AA">
                                      <p:cBhvr>
                                        <p:cTn id="79" dur="2000" fill="hold"/>
                                        <p:tgtEl>
                                          <p:spTgt spid="42"/>
                                        </p:tgtEl>
                                        <p:attrNameLst>
                                          <p:attrName>ppt_x</p:attrName>
                                          <p:attrName>ppt_y</p:attrName>
                                        </p:attrNameLst>
                                      </p:cBhvr>
                                      <p:rCtr x="10404" y="-22083"/>
                                    </p:animMotion>
                                  </p:childTnLst>
                                </p:cTn>
                              </p:par>
                            </p:childTnLst>
                          </p:cTn>
                        </p:par>
                      </p:childTnLst>
                    </p:cTn>
                  </p:par>
                </p:childTnLst>
              </p:cTn>
              <p:nextCondLst>
                <p:cond evt="onClick" delay="0">
                  <p:tgtEl>
                    <p:spTgt spid="63"/>
                  </p:tgtEl>
                </p:cond>
              </p:nextCondLst>
            </p:seq>
            <p:seq concurrent="1" nextAc="seek">
              <p:cTn id="80" restart="whenNotActive" fill="hold" evtFilter="cancelBubble" nodeType="interactiveSeq">
                <p:stCondLst>
                  <p:cond evt="onClick" delay="0">
                    <p:tgtEl>
                      <p:spTgt spid="64"/>
                    </p:tgtEl>
                  </p:cond>
                </p:stCondLst>
                <p:endSync evt="end" delay="0">
                  <p:rtn val="all"/>
                </p:endSync>
                <p:childTnLst>
                  <p:par>
                    <p:cTn id="81" fill="hold">
                      <p:stCondLst>
                        <p:cond delay="0"/>
                      </p:stCondLst>
                      <p:childTnLst>
                        <p:par>
                          <p:cTn id="82" fill="hold">
                            <p:stCondLst>
                              <p:cond delay="0"/>
                            </p:stCondLst>
                            <p:childTnLst>
                              <p:par>
                                <p:cTn id="83" presetID="42" presetClass="path" presetSubtype="0" accel="50000" decel="50000" fill="hold" nodeType="clickEffect">
                                  <p:stCondLst>
                                    <p:cond delay="0"/>
                                  </p:stCondLst>
                                  <p:childTnLst>
                                    <p:animMotion origin="layout" path="M -3.75E-6 4.44444E-6 L 0.15391 -0.18727 " pathEditMode="relative" rAng="0" ptsTypes="AA">
                                      <p:cBhvr>
                                        <p:cTn id="84" dur="2000" fill="hold"/>
                                        <p:tgtEl>
                                          <p:spTgt spid="39"/>
                                        </p:tgtEl>
                                        <p:attrNameLst>
                                          <p:attrName>ppt_x</p:attrName>
                                          <p:attrName>ppt_y</p:attrName>
                                        </p:attrNameLst>
                                      </p:cBhvr>
                                      <p:rCtr x="7695" y="-9375"/>
                                    </p:animMotion>
                                  </p:childTnLst>
                                </p:cTn>
                              </p:par>
                            </p:childTnLst>
                          </p:cTn>
                        </p:par>
                      </p:childTnLst>
                    </p:cTn>
                  </p:par>
                </p:childTnLst>
              </p:cTn>
              <p:nextCondLst>
                <p:cond evt="onClick" delay="0">
                  <p:tgtEl>
                    <p:spTgt spid="64"/>
                  </p:tgtEl>
                </p:cond>
              </p:nextCondLst>
            </p:seq>
            <p:seq concurrent="1" nextAc="seek">
              <p:cTn id="85" restart="whenNotActive" fill="hold" evtFilter="cancelBubble" nodeType="interactiveSeq">
                <p:stCondLst>
                  <p:cond evt="onClick" delay="0">
                    <p:tgtEl>
                      <p:spTgt spid="65"/>
                    </p:tgtEl>
                  </p:cond>
                </p:stCondLst>
                <p:endSync evt="end" delay="0">
                  <p:rtn val="all"/>
                </p:endSync>
                <p:childTnLst>
                  <p:par>
                    <p:cTn id="86" fill="hold">
                      <p:stCondLst>
                        <p:cond delay="0"/>
                      </p:stCondLst>
                      <p:childTnLst>
                        <p:par>
                          <p:cTn id="87" fill="hold">
                            <p:stCondLst>
                              <p:cond delay="0"/>
                            </p:stCondLst>
                            <p:childTnLst>
                              <p:par>
                                <p:cTn id="88" presetID="42" presetClass="path" presetSubtype="0" accel="50000" decel="50000" fill="hold" nodeType="clickEffect">
                                  <p:stCondLst>
                                    <p:cond delay="0"/>
                                  </p:stCondLst>
                                  <p:childTnLst>
                                    <p:animMotion origin="layout" path="M 2.29167E-6 4.44444E-6 L -0.49857 -0.23658 " pathEditMode="relative" rAng="0" ptsTypes="AA">
                                      <p:cBhvr>
                                        <p:cTn id="89" dur="2000" fill="hold"/>
                                        <p:tgtEl>
                                          <p:spTgt spid="50"/>
                                        </p:tgtEl>
                                        <p:attrNameLst>
                                          <p:attrName>ppt_x</p:attrName>
                                          <p:attrName>ppt_y</p:attrName>
                                        </p:attrNameLst>
                                      </p:cBhvr>
                                      <p:rCtr x="-24935" y="-11829"/>
                                    </p:animMotion>
                                  </p:childTnLst>
                                </p:cTn>
                              </p:par>
                            </p:childTnLst>
                          </p:cTn>
                        </p:par>
                      </p:childTnLst>
                    </p:cTn>
                  </p:par>
                </p:childTnLst>
              </p:cTn>
              <p:nextCondLst>
                <p:cond evt="onClick" delay="0">
                  <p:tgtEl>
                    <p:spTgt spid="65"/>
                  </p:tgtEl>
                </p:cond>
              </p:nextCondLst>
            </p:seq>
            <p:seq concurrent="1" nextAc="seek">
              <p:cTn id="90" restart="whenNotActive" fill="hold" evtFilter="cancelBubble" nodeType="interactiveSeq">
                <p:stCondLst>
                  <p:cond evt="onClick" delay="0">
                    <p:tgtEl>
                      <p:spTgt spid="66"/>
                    </p:tgtEl>
                  </p:cond>
                </p:stCondLst>
                <p:endSync evt="end" delay="0">
                  <p:rtn val="all"/>
                </p:endSync>
                <p:childTnLst>
                  <p:par>
                    <p:cTn id="91" fill="hold">
                      <p:stCondLst>
                        <p:cond delay="0"/>
                      </p:stCondLst>
                      <p:childTnLst>
                        <p:par>
                          <p:cTn id="92" fill="hold">
                            <p:stCondLst>
                              <p:cond delay="0"/>
                            </p:stCondLst>
                            <p:childTnLst>
                              <p:par>
                                <p:cTn id="93" presetID="42" presetClass="path" presetSubtype="0" accel="50000" decel="50000" fill="hold" nodeType="clickEffect">
                                  <p:stCondLst>
                                    <p:cond delay="0"/>
                                  </p:stCondLst>
                                  <p:childTnLst>
                                    <p:animMotion origin="layout" path="M 3.75E-6 4.44444E-6 L 0.02109 -0.15556 " pathEditMode="relative" rAng="0" ptsTypes="AA">
                                      <p:cBhvr>
                                        <p:cTn id="94" dur="2000" fill="hold"/>
                                        <p:tgtEl>
                                          <p:spTgt spid="45"/>
                                        </p:tgtEl>
                                        <p:attrNameLst>
                                          <p:attrName>ppt_x</p:attrName>
                                          <p:attrName>ppt_y</p:attrName>
                                        </p:attrNameLst>
                                      </p:cBhvr>
                                      <p:rCtr x="1055" y="-7778"/>
                                    </p:animMotion>
                                  </p:childTnLst>
                                </p:cTn>
                              </p:par>
                            </p:childTnLst>
                          </p:cTn>
                        </p:par>
                      </p:childTnLst>
                    </p:cTn>
                  </p:par>
                </p:childTnLst>
              </p:cTn>
              <p:nextCondLst>
                <p:cond evt="onClick" delay="0">
                  <p:tgtEl>
                    <p:spTgt spid="66"/>
                  </p:tgtEl>
                </p:cond>
              </p:nextCondLst>
            </p:seq>
            <p:seq concurrent="1" nextAc="seek">
              <p:cTn id="95" restart="whenNotActive" fill="hold" evtFilter="cancelBubble" nodeType="interactiveSeq">
                <p:stCondLst>
                  <p:cond evt="onClick" delay="0">
                    <p:tgtEl>
                      <p:spTgt spid="67"/>
                    </p:tgtEl>
                  </p:cond>
                </p:stCondLst>
                <p:endSync evt="end" delay="0">
                  <p:rtn val="all"/>
                </p:endSync>
                <p:childTnLst>
                  <p:par>
                    <p:cTn id="96" fill="hold">
                      <p:stCondLst>
                        <p:cond delay="0"/>
                      </p:stCondLst>
                      <p:childTnLst>
                        <p:par>
                          <p:cTn id="97" fill="hold">
                            <p:stCondLst>
                              <p:cond delay="0"/>
                            </p:stCondLst>
                            <p:childTnLst>
                              <p:par>
                                <p:cTn id="98" presetID="42" presetClass="path" presetSubtype="0" accel="50000" decel="50000" fill="hold" nodeType="clickEffect">
                                  <p:stCondLst>
                                    <p:cond delay="0"/>
                                  </p:stCondLst>
                                  <p:childTnLst>
                                    <p:animMotion origin="layout" path="M 1.04167E-6 4.44444E-6 L -0.11185 -0.2 " pathEditMode="relative" rAng="0" ptsTypes="AA">
                                      <p:cBhvr>
                                        <p:cTn id="99" dur="2000" fill="hold"/>
                                        <p:tgtEl>
                                          <p:spTgt spid="59"/>
                                        </p:tgtEl>
                                        <p:attrNameLst>
                                          <p:attrName>ppt_x</p:attrName>
                                          <p:attrName>ppt_y</p:attrName>
                                        </p:attrNameLst>
                                      </p:cBhvr>
                                      <p:rCtr x="-5599" y="-10000"/>
                                    </p:animMotion>
                                  </p:childTnLst>
                                </p:cTn>
                              </p:par>
                            </p:childTnLst>
                          </p:cTn>
                        </p:par>
                      </p:childTnLst>
                    </p:cTn>
                  </p:par>
                </p:childTnLst>
              </p:cTn>
              <p:nextCondLst>
                <p:cond evt="onClick" delay="0">
                  <p:tgtEl>
                    <p:spTgt spid="67"/>
                  </p:tgtEl>
                </p:cond>
              </p:nextCondLst>
            </p:seq>
          </p:childTnLst>
        </p:cTn>
      </p:par>
    </p:tnLst>
    <p:bldLst>
      <p:bldP spid="38" grpId="0"/>
      <p:bldP spid="62" grpId="0"/>
      <p:bldP spid="63" grpId="0"/>
      <p:bldP spid="64" grpId="0"/>
      <p:bldP spid="65" grpId="0"/>
      <p:bldP spid="66" grpId="0"/>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396D5B-F71C-456C-BDC4-FEFC13577D18}"/>
              </a:ext>
            </a:extLst>
          </p:cNvPr>
          <p:cNvPicPr>
            <a:picLocks noChangeAspect="1"/>
          </p:cNvPicPr>
          <p:nvPr/>
        </p:nvPicPr>
        <p:blipFill rotWithShape="1">
          <a:blip r:embed="rId2">
            <a:extLst>
              <a:ext uri="{28A0092B-C50C-407E-A947-70E740481C1C}">
                <a14:useLocalDpi xmlns:a14="http://schemas.microsoft.com/office/drawing/2010/main" val="0"/>
              </a:ext>
            </a:extLst>
          </a:blip>
          <a:srcRect t="931" b="900"/>
          <a:stretch/>
        </p:blipFill>
        <p:spPr>
          <a:xfrm>
            <a:off x="1336994" y="1547547"/>
            <a:ext cx="9518012" cy="4548453"/>
          </a:xfrm>
          <a:prstGeom prst="roundRect">
            <a:avLst>
              <a:gd name="adj" fmla="val 9368"/>
            </a:avLst>
          </a:prstGeom>
          <a:effectLst>
            <a:softEdge rad="63500"/>
          </a:effectLst>
        </p:spPr>
      </p:pic>
      <p:grpSp>
        <p:nvGrpSpPr>
          <p:cNvPr id="18" name="Group 17">
            <a:extLst>
              <a:ext uri="{FF2B5EF4-FFF2-40B4-BE49-F238E27FC236}">
                <a16:creationId xmlns:a16="http://schemas.microsoft.com/office/drawing/2014/main" id="{13C53C95-7559-4289-A9C7-132A53F7E446}"/>
              </a:ext>
            </a:extLst>
          </p:cNvPr>
          <p:cNvGrpSpPr/>
          <p:nvPr/>
        </p:nvGrpSpPr>
        <p:grpSpPr>
          <a:xfrm>
            <a:off x="260950" y="248816"/>
            <a:ext cx="668922" cy="707886"/>
            <a:chOff x="1559434" y="1176116"/>
            <a:chExt cx="668922" cy="707886"/>
          </a:xfrm>
        </p:grpSpPr>
        <p:grpSp>
          <p:nvGrpSpPr>
            <p:cNvPr id="19" name="Group 18">
              <a:extLst>
                <a:ext uri="{FF2B5EF4-FFF2-40B4-BE49-F238E27FC236}">
                  <a16:creationId xmlns:a16="http://schemas.microsoft.com/office/drawing/2014/main" id="{A12958C8-5358-460A-BDF9-F77EC7EADA03}"/>
                </a:ext>
              </a:extLst>
            </p:cNvPr>
            <p:cNvGrpSpPr/>
            <p:nvPr/>
          </p:nvGrpSpPr>
          <p:grpSpPr>
            <a:xfrm>
              <a:off x="1559434" y="1195598"/>
              <a:ext cx="668922" cy="668922"/>
              <a:chOff x="1959266" y="1756990"/>
              <a:chExt cx="668922" cy="668922"/>
            </a:xfrm>
          </p:grpSpPr>
          <p:sp>
            <p:nvSpPr>
              <p:cNvPr id="21" name="Oval 20">
                <a:extLst>
                  <a:ext uri="{FF2B5EF4-FFF2-40B4-BE49-F238E27FC236}">
                    <a16:creationId xmlns:a16="http://schemas.microsoft.com/office/drawing/2014/main" id="{5C2EE85D-1D67-4DD2-8D67-3D25BDBCF08B}"/>
                  </a:ext>
                </a:extLst>
              </p:cNvPr>
              <p:cNvSpPr/>
              <p:nvPr/>
            </p:nvSpPr>
            <p:spPr>
              <a:xfrm>
                <a:off x="2001384" y="1796092"/>
                <a:ext cx="590719" cy="590719"/>
              </a:xfrm>
              <a:prstGeom prst="ellipse">
                <a:avLst/>
              </a:prstGeom>
              <a:solidFill>
                <a:srgbClr val="4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BE6D34-8803-45A2-BDE0-CA2658AC1E9B}"/>
                  </a:ext>
                </a:extLst>
              </p:cNvPr>
              <p:cNvSpPr/>
              <p:nvPr/>
            </p:nvSpPr>
            <p:spPr>
              <a:xfrm>
                <a:off x="1959266" y="1756990"/>
                <a:ext cx="668922" cy="668922"/>
              </a:xfrm>
              <a:prstGeom prst="ellipse">
                <a:avLst/>
              </a:prstGeom>
              <a:noFill/>
              <a:ln w="28575">
                <a:solidFill>
                  <a:srgbClr val="70B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F19BCD78-0D6E-492E-A9A2-A6C271B922AD}"/>
                </a:ext>
              </a:extLst>
            </p:cNvPr>
            <p:cNvSpPr txBox="1"/>
            <p:nvPr/>
          </p:nvSpPr>
          <p:spPr>
            <a:xfrm>
              <a:off x="170962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grpSp>
        <p:nvGrpSpPr>
          <p:cNvPr id="35" name="Group 34">
            <a:extLst>
              <a:ext uri="{FF2B5EF4-FFF2-40B4-BE49-F238E27FC236}">
                <a16:creationId xmlns:a16="http://schemas.microsoft.com/office/drawing/2014/main" id="{1FFC9FBA-0D34-42F2-A9B7-6BE7E316638D}"/>
              </a:ext>
            </a:extLst>
          </p:cNvPr>
          <p:cNvGrpSpPr/>
          <p:nvPr/>
        </p:nvGrpSpPr>
        <p:grpSpPr>
          <a:xfrm>
            <a:off x="3990551" y="2631615"/>
            <a:ext cx="647034" cy="644782"/>
            <a:chOff x="3015176" y="2895951"/>
            <a:chExt cx="652868" cy="650595"/>
          </a:xfrm>
        </p:grpSpPr>
        <p:sp>
          <p:nvSpPr>
            <p:cNvPr id="36" name="Oval 35">
              <a:extLst>
                <a:ext uri="{FF2B5EF4-FFF2-40B4-BE49-F238E27FC236}">
                  <a16:creationId xmlns:a16="http://schemas.microsoft.com/office/drawing/2014/main" id="{9D818072-918B-4B7A-A029-F68CDE929833}"/>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3F7C6A5-F87A-474C-8DAB-77F518BA9617}"/>
                </a:ext>
              </a:extLst>
            </p:cNvPr>
            <p:cNvSpPr txBox="1"/>
            <p:nvPr/>
          </p:nvSpPr>
          <p:spPr>
            <a:xfrm>
              <a:off x="3015176" y="2933514"/>
              <a:ext cx="645688"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26</a:t>
              </a:r>
            </a:p>
          </p:txBody>
        </p:sp>
      </p:grpSp>
      <p:sp>
        <p:nvSpPr>
          <p:cNvPr id="38" name="TextBox 37">
            <a:extLst>
              <a:ext uri="{FF2B5EF4-FFF2-40B4-BE49-F238E27FC236}">
                <a16:creationId xmlns:a16="http://schemas.microsoft.com/office/drawing/2014/main" id="{67898793-48C5-49CA-AD55-A89D6059733C}"/>
              </a:ext>
            </a:extLst>
          </p:cNvPr>
          <p:cNvSpPr txBox="1"/>
          <p:nvPr/>
        </p:nvSpPr>
        <p:spPr>
          <a:xfrm>
            <a:off x="971990" y="248818"/>
            <a:ext cx="10959060" cy="1323439"/>
          </a:xfrm>
          <a:prstGeom prst="rect">
            <a:avLst/>
          </a:prstGeom>
          <a:noFill/>
        </p:spPr>
        <p:txBody>
          <a:bodyPr wrap="square" rtlCol="0">
            <a:spAutoFit/>
          </a:bodyPr>
          <a:lstStyle/>
          <a:p>
            <a:pPr algn="just"/>
            <a:r>
              <a:rPr lang="en-US" sz="4000">
                <a:solidFill>
                  <a:schemeClr val="tx1">
                    <a:lumMod val="75000"/>
                    <a:lumOff val="25000"/>
                  </a:schemeClr>
                </a:solidFill>
                <a:latin typeface="Quicksand Medium" panose="00000600000000000000" pitchFamily="2" charset="0"/>
                <a:cs typeface="Arial" panose="020B0604020202020204" pitchFamily="34" charset="0"/>
              </a:rPr>
              <a:t>b) Tìm những ngôi sao ghi phép tính có kết quả lớn hơn </a:t>
            </a:r>
            <a:r>
              <a:rPr lang="en-US" sz="4000">
                <a:solidFill>
                  <a:schemeClr val="tx1">
                    <a:lumMod val="75000"/>
                    <a:lumOff val="25000"/>
                  </a:schemeClr>
                </a:solidFill>
                <a:latin typeface="Arial" panose="020B0604020202020204" pitchFamily="34" charset="0"/>
                <a:cs typeface="Arial" panose="020B0604020202020204" pitchFamily="34" charset="0"/>
              </a:rPr>
              <a:t>26</a:t>
            </a:r>
            <a:r>
              <a:rPr lang="en-US" sz="4000">
                <a:solidFill>
                  <a:schemeClr val="tx1">
                    <a:lumMod val="75000"/>
                    <a:lumOff val="25000"/>
                  </a:schemeClr>
                </a:solidFill>
                <a:latin typeface="Quicksand Medium" panose="00000600000000000000" pitchFamily="2" charset="0"/>
                <a:cs typeface="Arial" panose="020B0604020202020204" pitchFamily="34" charset="0"/>
              </a:rPr>
              <a:t>.</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grpSp>
        <p:nvGrpSpPr>
          <p:cNvPr id="39" name="Group 38">
            <a:extLst>
              <a:ext uri="{FF2B5EF4-FFF2-40B4-BE49-F238E27FC236}">
                <a16:creationId xmlns:a16="http://schemas.microsoft.com/office/drawing/2014/main" id="{F205624C-133A-4757-87B7-2C4FB4E2F941}"/>
              </a:ext>
            </a:extLst>
          </p:cNvPr>
          <p:cNvGrpSpPr/>
          <p:nvPr/>
        </p:nvGrpSpPr>
        <p:grpSpPr>
          <a:xfrm>
            <a:off x="4833912" y="4881626"/>
            <a:ext cx="647036" cy="644782"/>
            <a:chOff x="3015174" y="2895951"/>
            <a:chExt cx="652870" cy="650595"/>
          </a:xfrm>
        </p:grpSpPr>
        <p:sp>
          <p:nvSpPr>
            <p:cNvPr id="40" name="Oval 39">
              <a:extLst>
                <a:ext uri="{FF2B5EF4-FFF2-40B4-BE49-F238E27FC236}">
                  <a16:creationId xmlns:a16="http://schemas.microsoft.com/office/drawing/2014/main" id="{A58DF2D4-6406-4FC7-B453-B49FAF7CC170}"/>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311510E-3564-4CF3-A817-A3F8EE822C49}"/>
                </a:ext>
              </a:extLst>
            </p:cNvPr>
            <p:cNvSpPr txBox="1"/>
            <p:nvPr/>
          </p:nvSpPr>
          <p:spPr>
            <a:xfrm>
              <a:off x="3015174" y="2933514"/>
              <a:ext cx="645688"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40</a:t>
              </a:r>
            </a:p>
          </p:txBody>
        </p:sp>
      </p:grpSp>
      <p:grpSp>
        <p:nvGrpSpPr>
          <p:cNvPr id="42" name="Group 41">
            <a:extLst>
              <a:ext uri="{FF2B5EF4-FFF2-40B4-BE49-F238E27FC236}">
                <a16:creationId xmlns:a16="http://schemas.microsoft.com/office/drawing/2014/main" id="{05B4DE01-DF90-4420-A448-163736195E45}"/>
              </a:ext>
            </a:extLst>
          </p:cNvPr>
          <p:cNvGrpSpPr/>
          <p:nvPr/>
        </p:nvGrpSpPr>
        <p:grpSpPr>
          <a:xfrm>
            <a:off x="7451607" y="3091723"/>
            <a:ext cx="647034" cy="644782"/>
            <a:chOff x="3015176" y="2895951"/>
            <a:chExt cx="652868" cy="650595"/>
          </a:xfrm>
        </p:grpSpPr>
        <p:sp>
          <p:nvSpPr>
            <p:cNvPr id="43" name="Oval 42">
              <a:extLst>
                <a:ext uri="{FF2B5EF4-FFF2-40B4-BE49-F238E27FC236}">
                  <a16:creationId xmlns:a16="http://schemas.microsoft.com/office/drawing/2014/main" id="{6212BFCA-2FDF-423A-8015-63532E1449CB}"/>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92344D5-090A-4D04-934C-71F53EDC8760}"/>
                </a:ext>
              </a:extLst>
            </p:cNvPr>
            <p:cNvSpPr txBox="1"/>
            <p:nvPr/>
          </p:nvSpPr>
          <p:spPr>
            <a:xfrm>
              <a:off x="3015176" y="2933514"/>
              <a:ext cx="645688"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26</a:t>
              </a:r>
            </a:p>
          </p:txBody>
        </p:sp>
      </p:grpSp>
      <p:grpSp>
        <p:nvGrpSpPr>
          <p:cNvPr id="45" name="Group 44">
            <a:extLst>
              <a:ext uri="{FF2B5EF4-FFF2-40B4-BE49-F238E27FC236}">
                <a16:creationId xmlns:a16="http://schemas.microsoft.com/office/drawing/2014/main" id="{150F1A63-6AA7-4F30-857E-D3C0D5808438}"/>
              </a:ext>
            </a:extLst>
          </p:cNvPr>
          <p:cNvGrpSpPr/>
          <p:nvPr/>
        </p:nvGrpSpPr>
        <p:grpSpPr>
          <a:xfrm>
            <a:off x="6916445" y="5058688"/>
            <a:ext cx="647035" cy="644782"/>
            <a:chOff x="3015175" y="2895951"/>
            <a:chExt cx="652869" cy="650595"/>
          </a:xfrm>
        </p:grpSpPr>
        <p:sp>
          <p:nvSpPr>
            <p:cNvPr id="46" name="Oval 45">
              <a:extLst>
                <a:ext uri="{FF2B5EF4-FFF2-40B4-BE49-F238E27FC236}">
                  <a16:creationId xmlns:a16="http://schemas.microsoft.com/office/drawing/2014/main" id="{7A29C9E1-1E51-4F07-9D49-790E371399DB}"/>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A69E07C-AABF-47F2-BC08-6FBA2521BE47}"/>
                </a:ext>
              </a:extLst>
            </p:cNvPr>
            <p:cNvSpPr txBox="1"/>
            <p:nvPr/>
          </p:nvSpPr>
          <p:spPr>
            <a:xfrm>
              <a:off x="3015175" y="2933514"/>
              <a:ext cx="645689"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55</a:t>
              </a:r>
            </a:p>
          </p:txBody>
        </p:sp>
      </p:grpSp>
      <p:grpSp>
        <p:nvGrpSpPr>
          <p:cNvPr id="50" name="Group 49">
            <a:extLst>
              <a:ext uri="{FF2B5EF4-FFF2-40B4-BE49-F238E27FC236}">
                <a16:creationId xmlns:a16="http://schemas.microsoft.com/office/drawing/2014/main" id="{620A8943-A75D-49DC-A920-01B5160029C2}"/>
              </a:ext>
            </a:extLst>
          </p:cNvPr>
          <p:cNvGrpSpPr/>
          <p:nvPr/>
        </p:nvGrpSpPr>
        <p:grpSpPr>
          <a:xfrm>
            <a:off x="2385817" y="4569783"/>
            <a:ext cx="647034" cy="644782"/>
            <a:chOff x="3015176" y="2895951"/>
            <a:chExt cx="652868" cy="650595"/>
          </a:xfrm>
        </p:grpSpPr>
        <p:sp>
          <p:nvSpPr>
            <p:cNvPr id="57" name="Oval 56">
              <a:extLst>
                <a:ext uri="{FF2B5EF4-FFF2-40B4-BE49-F238E27FC236}">
                  <a16:creationId xmlns:a16="http://schemas.microsoft.com/office/drawing/2014/main" id="{1DDDBC6A-590E-4CE7-BE40-A6230697A311}"/>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1A0611E2-6A3A-47A3-BCA1-04A9C03C00AF}"/>
                </a:ext>
              </a:extLst>
            </p:cNvPr>
            <p:cNvSpPr txBox="1"/>
            <p:nvPr/>
          </p:nvSpPr>
          <p:spPr>
            <a:xfrm>
              <a:off x="3015176" y="2933514"/>
              <a:ext cx="645688"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26</a:t>
              </a:r>
            </a:p>
          </p:txBody>
        </p:sp>
      </p:grpSp>
      <p:grpSp>
        <p:nvGrpSpPr>
          <p:cNvPr id="59" name="Group 58">
            <a:extLst>
              <a:ext uri="{FF2B5EF4-FFF2-40B4-BE49-F238E27FC236}">
                <a16:creationId xmlns:a16="http://schemas.microsoft.com/office/drawing/2014/main" id="{9D4C4E71-C148-4BC3-96D4-208F54761639}"/>
              </a:ext>
            </a:extLst>
          </p:cNvPr>
          <p:cNvGrpSpPr/>
          <p:nvPr/>
        </p:nvGrpSpPr>
        <p:grpSpPr>
          <a:xfrm>
            <a:off x="8965184" y="4801513"/>
            <a:ext cx="647034" cy="644782"/>
            <a:chOff x="3015176" y="2895951"/>
            <a:chExt cx="652868" cy="650595"/>
          </a:xfrm>
        </p:grpSpPr>
        <p:sp>
          <p:nvSpPr>
            <p:cNvPr id="60" name="Oval 59">
              <a:extLst>
                <a:ext uri="{FF2B5EF4-FFF2-40B4-BE49-F238E27FC236}">
                  <a16:creationId xmlns:a16="http://schemas.microsoft.com/office/drawing/2014/main" id="{1F278AB5-5F9F-4160-A07B-2A843E35D679}"/>
                </a:ext>
              </a:extLst>
            </p:cNvPr>
            <p:cNvSpPr/>
            <p:nvPr/>
          </p:nvSpPr>
          <p:spPr>
            <a:xfrm>
              <a:off x="3018820" y="2895951"/>
              <a:ext cx="649224" cy="650595"/>
            </a:xfrm>
            <a:prstGeom prst="ellipse">
              <a:avLst/>
            </a:prstGeom>
            <a:solidFill>
              <a:schemeClr val="tx2">
                <a:lumMod val="60000"/>
                <a:lumOff val="40000"/>
              </a:schemeClr>
            </a:solidFill>
            <a:ln w="28575">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E50FE96-7D98-4283-B6D8-ED96402F2F55}"/>
                </a:ext>
              </a:extLst>
            </p:cNvPr>
            <p:cNvSpPr txBox="1"/>
            <p:nvPr/>
          </p:nvSpPr>
          <p:spPr>
            <a:xfrm>
              <a:off x="3015176" y="2933514"/>
              <a:ext cx="645688" cy="590047"/>
            </a:xfrm>
            <a:prstGeom prst="rect">
              <a:avLst/>
            </a:prstGeom>
            <a:noFill/>
          </p:spPr>
          <p:txBody>
            <a:bodyPr wrap="none" rtlCol="0">
              <a:spAutoFit/>
            </a:bodyPr>
            <a:lstStyle/>
            <a:p>
              <a:pPr algn="ctr"/>
              <a:r>
                <a:rPr lang="en-US" sz="3200">
                  <a:solidFill>
                    <a:schemeClr val="bg1"/>
                  </a:solidFill>
                  <a:latin typeface="Arial" panose="020B0604020202020204" pitchFamily="34" charset="0"/>
                  <a:cs typeface="Arial" panose="020B0604020202020204" pitchFamily="34" charset="0"/>
                </a:rPr>
                <a:t>40</a:t>
              </a:r>
            </a:p>
          </p:txBody>
        </p:sp>
      </p:grpSp>
      <p:sp>
        <p:nvSpPr>
          <p:cNvPr id="62" name="TextBox 61">
            <a:extLst>
              <a:ext uri="{FF2B5EF4-FFF2-40B4-BE49-F238E27FC236}">
                <a16:creationId xmlns:a16="http://schemas.microsoft.com/office/drawing/2014/main" id="{15E6B8E4-A375-43C7-9A08-648BAE6A6A8F}"/>
              </a:ext>
            </a:extLst>
          </p:cNvPr>
          <p:cNvSpPr txBox="1"/>
          <p:nvPr/>
        </p:nvSpPr>
        <p:spPr>
          <a:xfrm rot="550162">
            <a:off x="3850515" y="2253878"/>
            <a:ext cx="1212191"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67 – 41</a:t>
            </a:r>
          </a:p>
        </p:txBody>
      </p:sp>
      <p:sp>
        <p:nvSpPr>
          <p:cNvPr id="63" name="TextBox 62">
            <a:extLst>
              <a:ext uri="{FF2B5EF4-FFF2-40B4-BE49-F238E27FC236}">
                <a16:creationId xmlns:a16="http://schemas.microsoft.com/office/drawing/2014/main" id="{111650D7-EFE2-4B85-BA24-41AB251EE1BD}"/>
              </a:ext>
            </a:extLst>
          </p:cNvPr>
          <p:cNvSpPr txBox="1"/>
          <p:nvPr/>
        </p:nvSpPr>
        <p:spPr>
          <a:xfrm rot="21062138">
            <a:off x="7069902" y="2686533"/>
            <a:ext cx="1212191"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76 – 50</a:t>
            </a:r>
          </a:p>
        </p:txBody>
      </p:sp>
      <p:sp>
        <p:nvSpPr>
          <p:cNvPr id="64" name="TextBox 63">
            <a:extLst>
              <a:ext uri="{FF2B5EF4-FFF2-40B4-BE49-F238E27FC236}">
                <a16:creationId xmlns:a16="http://schemas.microsoft.com/office/drawing/2014/main" id="{09106224-0330-46CD-831A-06B2D0F31A30}"/>
              </a:ext>
            </a:extLst>
          </p:cNvPr>
          <p:cNvSpPr txBox="1"/>
          <p:nvPr/>
        </p:nvSpPr>
        <p:spPr>
          <a:xfrm rot="21062138">
            <a:off x="4542185" y="4416892"/>
            <a:ext cx="1040671"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47 – 7</a:t>
            </a:r>
          </a:p>
        </p:txBody>
      </p:sp>
      <p:sp>
        <p:nvSpPr>
          <p:cNvPr id="65" name="TextBox 64">
            <a:extLst>
              <a:ext uri="{FF2B5EF4-FFF2-40B4-BE49-F238E27FC236}">
                <a16:creationId xmlns:a16="http://schemas.microsoft.com/office/drawing/2014/main" id="{2B8B9022-A851-42E4-8D84-4087C86C50B9}"/>
              </a:ext>
            </a:extLst>
          </p:cNvPr>
          <p:cNvSpPr txBox="1"/>
          <p:nvPr/>
        </p:nvSpPr>
        <p:spPr>
          <a:xfrm rot="340637">
            <a:off x="2236752" y="4135717"/>
            <a:ext cx="1048685"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23 + 3</a:t>
            </a:r>
          </a:p>
        </p:txBody>
      </p:sp>
      <p:sp>
        <p:nvSpPr>
          <p:cNvPr id="66" name="TextBox 65">
            <a:extLst>
              <a:ext uri="{FF2B5EF4-FFF2-40B4-BE49-F238E27FC236}">
                <a16:creationId xmlns:a16="http://schemas.microsoft.com/office/drawing/2014/main" id="{301C7742-A0EA-4931-A9CF-CD003153E403}"/>
              </a:ext>
            </a:extLst>
          </p:cNvPr>
          <p:cNvSpPr txBox="1"/>
          <p:nvPr/>
        </p:nvSpPr>
        <p:spPr>
          <a:xfrm rot="340637">
            <a:off x="6783869" y="4661342"/>
            <a:ext cx="1048685"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50 + 5</a:t>
            </a:r>
          </a:p>
        </p:txBody>
      </p:sp>
      <p:sp>
        <p:nvSpPr>
          <p:cNvPr id="67" name="TextBox 66">
            <a:extLst>
              <a:ext uri="{FF2B5EF4-FFF2-40B4-BE49-F238E27FC236}">
                <a16:creationId xmlns:a16="http://schemas.microsoft.com/office/drawing/2014/main" id="{7A5AF08C-EFF5-4BAC-85A5-398625C31755}"/>
              </a:ext>
            </a:extLst>
          </p:cNvPr>
          <p:cNvSpPr txBox="1"/>
          <p:nvPr/>
        </p:nvSpPr>
        <p:spPr>
          <a:xfrm rot="340637">
            <a:off x="8778533" y="4400194"/>
            <a:ext cx="1220206" cy="461665"/>
          </a:xfrm>
          <a:prstGeom prst="rect">
            <a:avLst/>
          </a:prstGeom>
          <a:noFill/>
        </p:spPr>
        <p:txBody>
          <a:bodyPr wrap="none" rtlCol="0">
            <a:spAutoFit/>
          </a:bodyPr>
          <a:lstStyle/>
          <a:p>
            <a:pPr algn="ctr"/>
            <a:r>
              <a:rPr lang="en-US" sz="2400" b="1">
                <a:solidFill>
                  <a:srgbClr val="256EED"/>
                </a:solidFill>
                <a:latin typeface="Arial" panose="020B0604020202020204" pitchFamily="34" charset="0"/>
                <a:cs typeface="Arial" panose="020B0604020202020204" pitchFamily="34" charset="0"/>
              </a:rPr>
              <a:t>30 + 10</a:t>
            </a:r>
          </a:p>
        </p:txBody>
      </p:sp>
      <p:cxnSp>
        <p:nvCxnSpPr>
          <p:cNvPr id="4" name="Straight Connector 3">
            <a:extLst>
              <a:ext uri="{FF2B5EF4-FFF2-40B4-BE49-F238E27FC236}">
                <a16:creationId xmlns:a16="http://schemas.microsoft.com/office/drawing/2014/main" id="{9A1DD2EE-A848-4ADD-B8C5-1C43A036165E}"/>
              </a:ext>
            </a:extLst>
          </p:cNvPr>
          <p:cNvCxnSpPr/>
          <p:nvPr/>
        </p:nvCxnSpPr>
        <p:spPr>
          <a:xfrm>
            <a:off x="2133600" y="1447800"/>
            <a:ext cx="2496869"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6971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62"/>
                                        </p:tgtEl>
                                      </p:cBhvr>
                                    </p:animEffect>
                                    <p:set>
                                      <p:cBhvr>
                                        <p:cTn id="12" dur="1" fill="hold">
                                          <p:stCondLst>
                                            <p:cond delay="499"/>
                                          </p:stCondLst>
                                        </p:cTn>
                                        <p:tgtEl>
                                          <p:spTgt spid="62"/>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500"/>
                                        <p:tgtEl>
                                          <p:spTgt spid="63"/>
                                        </p:tgtEl>
                                      </p:cBhvr>
                                    </p:animEffect>
                                    <p:set>
                                      <p:cBhvr>
                                        <p:cTn id="15" dur="1" fill="hold">
                                          <p:stCondLst>
                                            <p:cond delay="499"/>
                                          </p:stCondLst>
                                        </p:cTn>
                                        <p:tgtEl>
                                          <p:spTgt spid="63"/>
                                        </p:tgtEl>
                                        <p:attrNameLst>
                                          <p:attrName>style.visibility</p:attrName>
                                        </p:attrNameLst>
                                      </p:cBhvr>
                                      <p:to>
                                        <p:strVal val="hidden"/>
                                      </p:to>
                                    </p:set>
                                  </p:childTnLst>
                                </p:cTn>
                              </p:par>
                              <p:par>
                                <p:cTn id="16" presetID="14" presetClass="exit" presetSubtype="10" fill="hold" nodeType="withEffect">
                                  <p:stCondLst>
                                    <p:cond delay="0"/>
                                  </p:stCondLst>
                                  <p:childTnLst>
                                    <p:animEffect transition="out" filter="randombar(horizontal)">
                                      <p:cBhvr>
                                        <p:cTn id="17" dur="500"/>
                                        <p:tgtEl>
                                          <p:spTgt spid="42"/>
                                        </p:tgtEl>
                                      </p:cBhvr>
                                    </p:animEffect>
                                    <p:set>
                                      <p:cBhvr>
                                        <p:cTn id="18" dur="1" fill="hold">
                                          <p:stCondLst>
                                            <p:cond delay="499"/>
                                          </p:stCondLst>
                                        </p:cTn>
                                        <p:tgtEl>
                                          <p:spTgt spid="42"/>
                                        </p:tgtEl>
                                        <p:attrNameLst>
                                          <p:attrName>style.visibility</p:attrName>
                                        </p:attrNameLst>
                                      </p:cBhvr>
                                      <p:to>
                                        <p:strVal val="hidden"/>
                                      </p:to>
                                    </p:set>
                                  </p:childTnLst>
                                </p:cTn>
                              </p:par>
                              <p:par>
                                <p:cTn id="19" presetID="14" presetClass="exit" presetSubtype="10" fill="hold" nodeType="withEffect">
                                  <p:stCondLst>
                                    <p:cond delay="0"/>
                                  </p:stCondLst>
                                  <p:childTnLst>
                                    <p:animEffect transition="out" filter="randombar(horizontal)">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par>
                                <p:cTn id="22" presetID="14" presetClass="exit" presetSubtype="10" fill="hold" grpId="0" nodeType="withEffect">
                                  <p:stCondLst>
                                    <p:cond delay="0"/>
                                  </p:stCondLst>
                                  <p:childTnLst>
                                    <p:animEffect transition="out" filter="randombar(horizontal)">
                                      <p:cBhvr>
                                        <p:cTn id="23" dur="500"/>
                                        <p:tgtEl>
                                          <p:spTgt spid="65"/>
                                        </p:tgtEl>
                                      </p:cBhvr>
                                    </p:animEffect>
                                    <p:set>
                                      <p:cBhvr>
                                        <p:cTn id="24" dur="1" fill="hold">
                                          <p:stCondLst>
                                            <p:cond delay="499"/>
                                          </p:stCondLst>
                                        </p:cTn>
                                        <p:tgtEl>
                                          <p:spTgt spid="65"/>
                                        </p:tgtEl>
                                        <p:attrNameLst>
                                          <p:attrName>style.visibility</p:attrName>
                                        </p:attrNameLst>
                                      </p:cBhvr>
                                      <p:to>
                                        <p:strVal val="hidden"/>
                                      </p:to>
                                    </p:set>
                                  </p:childTnLst>
                                </p:cTn>
                              </p:par>
                              <p:par>
                                <p:cTn id="25" presetID="14" presetClass="exit" presetSubtype="10" fill="hold" nodeType="withEffect">
                                  <p:stCondLst>
                                    <p:cond delay="0"/>
                                  </p:stCondLst>
                                  <p:childTnLst>
                                    <p:animEffect transition="out" filter="randombar(horizontal)">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53B5189-28E5-43EE-B875-1014C981935B}"/>
              </a:ext>
            </a:extLst>
          </p:cNvPr>
          <p:cNvGrpSpPr/>
          <p:nvPr/>
        </p:nvGrpSpPr>
        <p:grpSpPr>
          <a:xfrm>
            <a:off x="260950" y="248816"/>
            <a:ext cx="668922" cy="707886"/>
            <a:chOff x="1559434" y="1176116"/>
            <a:chExt cx="668922" cy="707886"/>
          </a:xfrm>
        </p:grpSpPr>
        <p:grpSp>
          <p:nvGrpSpPr>
            <p:cNvPr id="47" name="Group 46">
              <a:extLst>
                <a:ext uri="{FF2B5EF4-FFF2-40B4-BE49-F238E27FC236}">
                  <a16:creationId xmlns:a16="http://schemas.microsoft.com/office/drawing/2014/main" id="{139D6F76-7BEA-4F31-ACE0-3CF12E2E6536}"/>
                </a:ext>
              </a:extLst>
            </p:cNvPr>
            <p:cNvGrpSpPr/>
            <p:nvPr/>
          </p:nvGrpSpPr>
          <p:grpSpPr>
            <a:xfrm>
              <a:off x="1559434" y="1195598"/>
              <a:ext cx="668922" cy="668922"/>
              <a:chOff x="1959266" y="1756990"/>
              <a:chExt cx="668922" cy="668922"/>
            </a:xfrm>
          </p:grpSpPr>
          <p:sp>
            <p:nvSpPr>
              <p:cNvPr id="51" name="Oval 50">
                <a:extLst>
                  <a:ext uri="{FF2B5EF4-FFF2-40B4-BE49-F238E27FC236}">
                    <a16:creationId xmlns:a16="http://schemas.microsoft.com/office/drawing/2014/main" id="{E07F55F3-4FB9-4D47-B696-7D3FEE3FE61A}"/>
                  </a:ext>
                </a:extLst>
              </p:cNvPr>
              <p:cNvSpPr/>
              <p:nvPr/>
            </p:nvSpPr>
            <p:spPr>
              <a:xfrm>
                <a:off x="2001384" y="1796092"/>
                <a:ext cx="590719" cy="590719"/>
              </a:xfrm>
              <a:prstGeom prst="ellipse">
                <a:avLst/>
              </a:prstGeom>
              <a:solidFill>
                <a:srgbClr val="4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971D2CC-2830-423F-ABDE-D26719A7FF55}"/>
                  </a:ext>
                </a:extLst>
              </p:cNvPr>
              <p:cNvSpPr/>
              <p:nvPr/>
            </p:nvSpPr>
            <p:spPr>
              <a:xfrm>
                <a:off x="1959266" y="1756990"/>
                <a:ext cx="668922" cy="668922"/>
              </a:xfrm>
              <a:prstGeom prst="ellipse">
                <a:avLst/>
              </a:prstGeom>
              <a:noFill/>
              <a:ln w="28575">
                <a:solidFill>
                  <a:srgbClr val="70B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3E24596D-00A8-4623-A20B-764EA3B8D612}"/>
                </a:ext>
              </a:extLst>
            </p:cNvPr>
            <p:cNvSpPr txBox="1"/>
            <p:nvPr/>
          </p:nvSpPr>
          <p:spPr>
            <a:xfrm>
              <a:off x="170962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3</a:t>
              </a:r>
            </a:p>
          </p:txBody>
        </p:sp>
      </p:grpSp>
      <p:sp>
        <p:nvSpPr>
          <p:cNvPr id="53" name="TextBox 52">
            <a:extLst>
              <a:ext uri="{FF2B5EF4-FFF2-40B4-BE49-F238E27FC236}">
                <a16:creationId xmlns:a16="http://schemas.microsoft.com/office/drawing/2014/main" id="{54DBAD5D-357F-414F-8133-BABDA3AC507C}"/>
              </a:ext>
            </a:extLst>
          </p:cNvPr>
          <p:cNvSpPr txBox="1"/>
          <p:nvPr/>
        </p:nvSpPr>
        <p:spPr>
          <a:xfrm>
            <a:off x="971990" y="248818"/>
            <a:ext cx="10959060" cy="1477328"/>
          </a:xfrm>
          <a:prstGeom prst="rect">
            <a:avLst/>
          </a:prstGeom>
          <a:noFill/>
        </p:spPr>
        <p:txBody>
          <a:bodyPr wrap="square" rtlCol="0">
            <a:spAutoFit/>
          </a:bodyPr>
          <a:lstStyle/>
          <a:p>
            <a:pPr algn="just"/>
            <a:r>
              <a:rPr lang="en-US" sz="3000">
                <a:solidFill>
                  <a:schemeClr val="tx1">
                    <a:lumMod val="75000"/>
                    <a:lumOff val="25000"/>
                  </a:schemeClr>
                </a:solidFill>
                <a:latin typeface="Quicksand Medium" panose="00000600000000000000" pitchFamily="2" charset="0"/>
                <a:cs typeface="Arial" panose="020B0604020202020204" pitchFamily="34" charset="0"/>
              </a:rPr>
              <a:t>Lớp em chăm sóc </a:t>
            </a:r>
            <a:r>
              <a:rPr lang="en-US" sz="3000">
                <a:solidFill>
                  <a:schemeClr val="tx1">
                    <a:lumMod val="75000"/>
                    <a:lumOff val="25000"/>
                  </a:schemeClr>
                </a:solidFill>
                <a:latin typeface="Arial" panose="020B0604020202020204" pitchFamily="34" charset="0"/>
                <a:cs typeface="Arial" panose="020B0604020202020204" pitchFamily="34" charset="0"/>
              </a:rPr>
              <a:t>75</a:t>
            </a:r>
            <a:r>
              <a:rPr lang="en-US" sz="3000">
                <a:solidFill>
                  <a:schemeClr val="tx1">
                    <a:lumMod val="75000"/>
                    <a:lumOff val="25000"/>
                  </a:schemeClr>
                </a:solidFill>
                <a:latin typeface="Quicksand Medium" panose="00000600000000000000" pitchFamily="2" charset="0"/>
                <a:cs typeface="Arial" panose="020B0604020202020204" pitchFamily="34" charset="0"/>
              </a:rPr>
              <a:t> cây hoa hồng trong vườn hoa của trường. Sau một thời gian, sáng nay đã có </a:t>
            </a:r>
            <a:r>
              <a:rPr lang="en-US" sz="3000">
                <a:solidFill>
                  <a:schemeClr val="tx1">
                    <a:lumMod val="75000"/>
                    <a:lumOff val="25000"/>
                  </a:schemeClr>
                </a:solidFill>
                <a:latin typeface="Arial" panose="020B0604020202020204" pitchFamily="34" charset="0"/>
                <a:cs typeface="Arial" panose="020B0604020202020204" pitchFamily="34" charset="0"/>
              </a:rPr>
              <a:t>52</a:t>
            </a:r>
            <a:r>
              <a:rPr lang="en-US" sz="3000">
                <a:solidFill>
                  <a:schemeClr val="tx1">
                    <a:lumMod val="75000"/>
                    <a:lumOff val="25000"/>
                  </a:schemeClr>
                </a:solidFill>
                <a:latin typeface="Quicksand Medium" panose="00000600000000000000" pitchFamily="2" charset="0"/>
                <a:cs typeface="Arial" panose="020B0604020202020204" pitchFamily="34" charset="0"/>
              </a:rPr>
              <a:t> cây nở hoa. Hỏi còn bao nhiêu cây hoa hồng chưa nở hoa?</a:t>
            </a:r>
            <a:endParaRPr lang="en-US" sz="3000" dirty="0">
              <a:solidFill>
                <a:schemeClr val="tx1">
                  <a:lumMod val="75000"/>
                  <a:lumOff val="25000"/>
                </a:schemeClr>
              </a:solidFill>
              <a:latin typeface="Quicksand Medium" panose="00000600000000000000" pitchFamily="2" charset="0"/>
              <a:cs typeface="Arial" panose="020B0604020202020204" pitchFamily="34" charset="0"/>
            </a:endParaRPr>
          </a:p>
        </p:txBody>
      </p:sp>
      <p:pic>
        <p:nvPicPr>
          <p:cNvPr id="3" name="Picture 2">
            <a:extLst>
              <a:ext uri="{FF2B5EF4-FFF2-40B4-BE49-F238E27FC236}">
                <a16:creationId xmlns:a16="http://schemas.microsoft.com/office/drawing/2014/main" id="{3C990CF1-9025-467B-80D4-64734046C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221" y="1752600"/>
            <a:ext cx="7501559" cy="4372567"/>
          </a:xfrm>
          <a:prstGeom prst="rect">
            <a:avLst/>
          </a:prstGeom>
          <a:effectLst>
            <a:softEdge rad="63500"/>
          </a:effectLst>
        </p:spPr>
      </p:pic>
    </p:spTree>
    <p:extLst>
      <p:ext uri="{BB962C8B-B14F-4D97-AF65-F5344CB8AC3E}">
        <p14:creationId xmlns:p14="http://schemas.microsoft.com/office/powerpoint/2010/main" val="40247311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10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6971199B-BD5E-46FB-86DD-3CCED5C7A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83" y="1755696"/>
            <a:ext cx="5303893" cy="3091575"/>
          </a:xfrm>
          <a:prstGeom prst="rect">
            <a:avLst/>
          </a:prstGeom>
          <a:effectLst>
            <a:softEdge rad="63500"/>
          </a:effectLst>
        </p:spPr>
      </p:pic>
      <p:sp>
        <p:nvSpPr>
          <p:cNvPr id="42" name="Rectangle: Rounded Corners 41">
            <a:extLst>
              <a:ext uri="{FF2B5EF4-FFF2-40B4-BE49-F238E27FC236}">
                <a16:creationId xmlns:a16="http://schemas.microsoft.com/office/drawing/2014/main" id="{0BA81659-8412-4C3E-A075-4256791550A7}"/>
              </a:ext>
            </a:extLst>
          </p:cNvPr>
          <p:cNvSpPr/>
          <p:nvPr/>
        </p:nvSpPr>
        <p:spPr>
          <a:xfrm>
            <a:off x="6858000" y="289389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47" name="Rectangle: Rounded Corners 46">
            <a:extLst>
              <a:ext uri="{FF2B5EF4-FFF2-40B4-BE49-F238E27FC236}">
                <a16:creationId xmlns:a16="http://schemas.microsoft.com/office/drawing/2014/main" id="{CDDD3E3B-7123-49C2-A705-0CDB8E4BC001}"/>
              </a:ext>
            </a:extLst>
          </p:cNvPr>
          <p:cNvSpPr/>
          <p:nvPr/>
        </p:nvSpPr>
        <p:spPr>
          <a:xfrm>
            <a:off x="7760677" y="289389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48" name="Rectangle: Rounded Corners 47">
            <a:extLst>
              <a:ext uri="{FF2B5EF4-FFF2-40B4-BE49-F238E27FC236}">
                <a16:creationId xmlns:a16="http://schemas.microsoft.com/office/drawing/2014/main" id="{C25C0F96-5217-40E8-81F3-86E7A6558DB2}"/>
              </a:ext>
            </a:extLst>
          </p:cNvPr>
          <p:cNvSpPr/>
          <p:nvPr/>
        </p:nvSpPr>
        <p:spPr>
          <a:xfrm>
            <a:off x="8663354" y="289389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51" name="Rectangle: Rounded Corners 50">
            <a:extLst>
              <a:ext uri="{FF2B5EF4-FFF2-40B4-BE49-F238E27FC236}">
                <a16:creationId xmlns:a16="http://schemas.microsoft.com/office/drawing/2014/main" id="{5947A0A0-E8D5-4FAC-9F52-7AFABC9B33E8}"/>
              </a:ext>
            </a:extLst>
          </p:cNvPr>
          <p:cNvSpPr/>
          <p:nvPr/>
        </p:nvSpPr>
        <p:spPr>
          <a:xfrm>
            <a:off x="9566031" y="289389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15D97"/>
                </a:solidFill>
                <a:latin typeface="Arial" panose="020B0604020202020204" pitchFamily="34" charset="0"/>
                <a:cs typeface="Arial" panose="020B0604020202020204" pitchFamily="34" charset="0"/>
              </a:rPr>
              <a:t>=</a:t>
            </a:r>
          </a:p>
        </p:txBody>
      </p:sp>
      <p:sp>
        <p:nvSpPr>
          <p:cNvPr id="52" name="Rectangle: Rounded Corners 51">
            <a:extLst>
              <a:ext uri="{FF2B5EF4-FFF2-40B4-BE49-F238E27FC236}">
                <a16:creationId xmlns:a16="http://schemas.microsoft.com/office/drawing/2014/main" id="{45B0D784-65DA-4197-899D-E53BC1348EC8}"/>
              </a:ext>
            </a:extLst>
          </p:cNvPr>
          <p:cNvSpPr/>
          <p:nvPr/>
        </p:nvSpPr>
        <p:spPr>
          <a:xfrm>
            <a:off x="10468708" y="289389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53" name="Rectangle: Rounded Corners 52">
            <a:extLst>
              <a:ext uri="{FF2B5EF4-FFF2-40B4-BE49-F238E27FC236}">
                <a16:creationId xmlns:a16="http://schemas.microsoft.com/office/drawing/2014/main" id="{2E8D2B58-46E0-4CFA-A314-C7B37770A45F}"/>
              </a:ext>
            </a:extLst>
          </p:cNvPr>
          <p:cNvSpPr/>
          <p:nvPr/>
        </p:nvSpPr>
        <p:spPr>
          <a:xfrm>
            <a:off x="6858000" y="289389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Arial" panose="020B0604020202020204" pitchFamily="34" charset="0"/>
                <a:cs typeface="Arial" panose="020B0604020202020204" pitchFamily="34" charset="0"/>
              </a:rPr>
              <a:t>75</a:t>
            </a:r>
            <a:endParaRPr lang="en-US" sz="3600" b="1" dirty="0">
              <a:solidFill>
                <a:srgbClr val="FF0000"/>
              </a:solidFill>
              <a:latin typeface="Arial" panose="020B0604020202020204" pitchFamily="34" charset="0"/>
              <a:cs typeface="Arial" panose="020B0604020202020204" pitchFamily="34" charset="0"/>
            </a:endParaRPr>
          </a:p>
        </p:txBody>
      </p:sp>
      <p:sp>
        <p:nvSpPr>
          <p:cNvPr id="54" name="Rectangle: Rounded Corners 53">
            <a:extLst>
              <a:ext uri="{FF2B5EF4-FFF2-40B4-BE49-F238E27FC236}">
                <a16:creationId xmlns:a16="http://schemas.microsoft.com/office/drawing/2014/main" id="{FC2672FE-D16B-48B2-9C7E-2FD136676C5D}"/>
              </a:ext>
            </a:extLst>
          </p:cNvPr>
          <p:cNvSpPr/>
          <p:nvPr/>
        </p:nvSpPr>
        <p:spPr>
          <a:xfrm>
            <a:off x="8663354" y="289389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Arial" panose="020B0604020202020204" pitchFamily="34" charset="0"/>
                <a:cs typeface="Arial" panose="020B0604020202020204" pitchFamily="34" charset="0"/>
              </a:rPr>
              <a:t>52</a:t>
            </a:r>
            <a:endParaRPr lang="en-US" sz="3600" b="1" dirty="0">
              <a:solidFill>
                <a:srgbClr val="FF0000"/>
              </a:solidFill>
              <a:latin typeface="Arial" panose="020B0604020202020204" pitchFamily="34" charset="0"/>
              <a:cs typeface="Arial" panose="020B0604020202020204" pitchFamily="34" charset="0"/>
            </a:endParaRPr>
          </a:p>
        </p:txBody>
      </p:sp>
      <p:sp>
        <p:nvSpPr>
          <p:cNvPr id="55" name="Rectangle: Rounded Corners 54">
            <a:extLst>
              <a:ext uri="{FF2B5EF4-FFF2-40B4-BE49-F238E27FC236}">
                <a16:creationId xmlns:a16="http://schemas.microsoft.com/office/drawing/2014/main" id="{24D0A4A0-17A8-41E7-B0B7-F3ADAAD14184}"/>
              </a:ext>
            </a:extLst>
          </p:cNvPr>
          <p:cNvSpPr/>
          <p:nvPr/>
        </p:nvSpPr>
        <p:spPr>
          <a:xfrm>
            <a:off x="10468708" y="289389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Arial" panose="020B0604020202020204" pitchFamily="34" charset="0"/>
                <a:cs typeface="Arial" panose="020B0604020202020204" pitchFamily="34" charset="0"/>
              </a:rPr>
              <a:t>23</a:t>
            </a:r>
            <a:endParaRPr lang="en-US" sz="3600" b="1" dirty="0">
              <a:solidFill>
                <a:srgbClr val="FF0000"/>
              </a:solidFill>
              <a:latin typeface="Arial" panose="020B0604020202020204" pitchFamily="34" charset="0"/>
              <a:cs typeface="Arial" panose="020B0604020202020204" pitchFamily="34" charset="0"/>
            </a:endParaRPr>
          </a:p>
        </p:txBody>
      </p:sp>
      <p:sp>
        <p:nvSpPr>
          <p:cNvPr id="56" name="Rectangle: Rounded Corners 55">
            <a:extLst>
              <a:ext uri="{FF2B5EF4-FFF2-40B4-BE49-F238E27FC236}">
                <a16:creationId xmlns:a16="http://schemas.microsoft.com/office/drawing/2014/main" id="{38354BCE-3B42-4019-9A72-BADE8BD66E19}"/>
              </a:ext>
            </a:extLst>
          </p:cNvPr>
          <p:cNvSpPr/>
          <p:nvPr/>
        </p:nvSpPr>
        <p:spPr>
          <a:xfrm>
            <a:off x="7760677" y="289389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Arial" panose="020B0604020202020204" pitchFamily="34" charset="0"/>
                <a:cs typeface="Arial" panose="020B0604020202020204" pitchFamily="34" charset="0"/>
              </a:rPr>
              <a:t>–</a:t>
            </a:r>
            <a:endParaRPr lang="en-US" sz="4400" b="1" dirty="0">
              <a:solidFill>
                <a:schemeClr val="tx1"/>
              </a:solidFill>
              <a:latin typeface="Arial" panose="020B0604020202020204" pitchFamily="34" charset="0"/>
              <a:cs typeface="Arial" panose="020B0604020202020204" pitchFamily="34" charset="0"/>
            </a:endParaRPr>
          </a:p>
        </p:txBody>
      </p:sp>
      <p:grpSp>
        <p:nvGrpSpPr>
          <p:cNvPr id="65" name="Group 64">
            <a:extLst>
              <a:ext uri="{FF2B5EF4-FFF2-40B4-BE49-F238E27FC236}">
                <a16:creationId xmlns:a16="http://schemas.microsoft.com/office/drawing/2014/main" id="{90B5C1A3-3375-4FE0-9998-FE1550BA57B2}"/>
              </a:ext>
            </a:extLst>
          </p:cNvPr>
          <p:cNvGrpSpPr/>
          <p:nvPr/>
        </p:nvGrpSpPr>
        <p:grpSpPr>
          <a:xfrm>
            <a:off x="260950" y="248816"/>
            <a:ext cx="668922" cy="707886"/>
            <a:chOff x="1559434" y="1176116"/>
            <a:chExt cx="668922" cy="707886"/>
          </a:xfrm>
        </p:grpSpPr>
        <p:grpSp>
          <p:nvGrpSpPr>
            <p:cNvPr id="66" name="Group 65">
              <a:extLst>
                <a:ext uri="{FF2B5EF4-FFF2-40B4-BE49-F238E27FC236}">
                  <a16:creationId xmlns:a16="http://schemas.microsoft.com/office/drawing/2014/main" id="{5E731890-1E53-49BD-A8DE-10E891C8C059}"/>
                </a:ext>
              </a:extLst>
            </p:cNvPr>
            <p:cNvGrpSpPr/>
            <p:nvPr/>
          </p:nvGrpSpPr>
          <p:grpSpPr>
            <a:xfrm>
              <a:off x="1559434" y="1195598"/>
              <a:ext cx="668922" cy="668922"/>
              <a:chOff x="1959266" y="1756990"/>
              <a:chExt cx="668922" cy="668922"/>
            </a:xfrm>
          </p:grpSpPr>
          <p:sp>
            <p:nvSpPr>
              <p:cNvPr id="68" name="Oval 67">
                <a:extLst>
                  <a:ext uri="{FF2B5EF4-FFF2-40B4-BE49-F238E27FC236}">
                    <a16:creationId xmlns:a16="http://schemas.microsoft.com/office/drawing/2014/main" id="{78122B27-9BEC-4574-8740-DE27A6176598}"/>
                  </a:ext>
                </a:extLst>
              </p:cNvPr>
              <p:cNvSpPr/>
              <p:nvPr/>
            </p:nvSpPr>
            <p:spPr>
              <a:xfrm>
                <a:off x="2001384" y="1796092"/>
                <a:ext cx="590719" cy="590719"/>
              </a:xfrm>
              <a:prstGeom prst="ellipse">
                <a:avLst/>
              </a:prstGeom>
              <a:solidFill>
                <a:srgbClr val="4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C44A8B5-4BF4-4F26-AAA6-2DDE35269D50}"/>
                  </a:ext>
                </a:extLst>
              </p:cNvPr>
              <p:cNvSpPr/>
              <p:nvPr/>
            </p:nvSpPr>
            <p:spPr>
              <a:xfrm>
                <a:off x="1959266" y="1756990"/>
                <a:ext cx="668922" cy="668922"/>
              </a:xfrm>
              <a:prstGeom prst="ellipse">
                <a:avLst/>
              </a:prstGeom>
              <a:noFill/>
              <a:ln w="28575">
                <a:solidFill>
                  <a:srgbClr val="70B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BFA26736-C3F8-47C7-9994-9B56DDF3AC72}"/>
                </a:ext>
              </a:extLst>
            </p:cNvPr>
            <p:cNvSpPr txBox="1"/>
            <p:nvPr/>
          </p:nvSpPr>
          <p:spPr>
            <a:xfrm>
              <a:off x="170962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3</a:t>
              </a:r>
            </a:p>
          </p:txBody>
        </p:sp>
      </p:grpSp>
      <p:sp>
        <p:nvSpPr>
          <p:cNvPr id="70" name="TextBox 69">
            <a:extLst>
              <a:ext uri="{FF2B5EF4-FFF2-40B4-BE49-F238E27FC236}">
                <a16:creationId xmlns:a16="http://schemas.microsoft.com/office/drawing/2014/main" id="{C606F88F-E2AF-4BB3-8D38-92912A4C7CE6}"/>
              </a:ext>
            </a:extLst>
          </p:cNvPr>
          <p:cNvSpPr txBox="1"/>
          <p:nvPr/>
        </p:nvSpPr>
        <p:spPr>
          <a:xfrm>
            <a:off x="971990" y="248818"/>
            <a:ext cx="10959060" cy="1477328"/>
          </a:xfrm>
          <a:prstGeom prst="rect">
            <a:avLst/>
          </a:prstGeom>
          <a:noFill/>
        </p:spPr>
        <p:txBody>
          <a:bodyPr wrap="square" rtlCol="0">
            <a:spAutoFit/>
          </a:bodyPr>
          <a:lstStyle/>
          <a:p>
            <a:pPr algn="just"/>
            <a:r>
              <a:rPr lang="en-US" sz="3000">
                <a:solidFill>
                  <a:schemeClr val="tx1">
                    <a:lumMod val="75000"/>
                    <a:lumOff val="25000"/>
                  </a:schemeClr>
                </a:solidFill>
                <a:latin typeface="Quicksand Medium" panose="00000600000000000000" pitchFamily="2" charset="0"/>
                <a:cs typeface="Arial" panose="020B0604020202020204" pitchFamily="34" charset="0"/>
              </a:rPr>
              <a:t>Lớp em chăm sóc </a:t>
            </a:r>
            <a:r>
              <a:rPr lang="en-US" sz="3000">
                <a:solidFill>
                  <a:schemeClr val="tx1">
                    <a:lumMod val="75000"/>
                    <a:lumOff val="25000"/>
                  </a:schemeClr>
                </a:solidFill>
                <a:latin typeface="Arial" panose="020B0604020202020204" pitchFamily="34" charset="0"/>
                <a:cs typeface="Arial" panose="020B0604020202020204" pitchFamily="34" charset="0"/>
              </a:rPr>
              <a:t>75</a:t>
            </a:r>
            <a:r>
              <a:rPr lang="en-US" sz="3000">
                <a:solidFill>
                  <a:schemeClr val="tx1">
                    <a:lumMod val="75000"/>
                    <a:lumOff val="25000"/>
                  </a:schemeClr>
                </a:solidFill>
                <a:latin typeface="Quicksand Medium" panose="00000600000000000000" pitchFamily="2" charset="0"/>
                <a:cs typeface="Arial" panose="020B0604020202020204" pitchFamily="34" charset="0"/>
              </a:rPr>
              <a:t> cây hoa hồng trong vườn hoa của trường. Sau một thời gian, sáng nay đã có </a:t>
            </a:r>
            <a:r>
              <a:rPr lang="en-US" sz="3000">
                <a:solidFill>
                  <a:schemeClr val="tx1">
                    <a:lumMod val="75000"/>
                    <a:lumOff val="25000"/>
                  </a:schemeClr>
                </a:solidFill>
                <a:latin typeface="Arial" panose="020B0604020202020204" pitchFamily="34" charset="0"/>
                <a:cs typeface="Arial" panose="020B0604020202020204" pitchFamily="34" charset="0"/>
              </a:rPr>
              <a:t>52</a:t>
            </a:r>
            <a:r>
              <a:rPr lang="en-US" sz="3000">
                <a:solidFill>
                  <a:schemeClr val="tx1">
                    <a:lumMod val="75000"/>
                    <a:lumOff val="25000"/>
                  </a:schemeClr>
                </a:solidFill>
                <a:latin typeface="Quicksand Medium" panose="00000600000000000000" pitchFamily="2" charset="0"/>
                <a:cs typeface="Arial" panose="020B0604020202020204" pitchFamily="34" charset="0"/>
              </a:rPr>
              <a:t> cây nở hoa. Hỏi còn bao nhiêu cây hoa hồng chưa nở hoa?</a:t>
            </a:r>
            <a:endParaRPr lang="en-US" sz="3000" dirty="0">
              <a:solidFill>
                <a:schemeClr val="tx1">
                  <a:lumMod val="75000"/>
                  <a:lumOff val="25000"/>
                </a:schemeClr>
              </a:solidFill>
              <a:latin typeface="Quicksand Medium" panose="00000600000000000000" pitchFamily="2" charset="0"/>
              <a:cs typeface="Arial" panose="020B0604020202020204" pitchFamily="34" charset="0"/>
            </a:endParaRPr>
          </a:p>
        </p:txBody>
      </p:sp>
      <p:grpSp>
        <p:nvGrpSpPr>
          <p:cNvPr id="75" name="Group 74">
            <a:extLst>
              <a:ext uri="{FF2B5EF4-FFF2-40B4-BE49-F238E27FC236}">
                <a16:creationId xmlns:a16="http://schemas.microsoft.com/office/drawing/2014/main" id="{BC82729A-B337-4B8B-BEF8-622383E49DA8}"/>
              </a:ext>
            </a:extLst>
          </p:cNvPr>
          <p:cNvGrpSpPr/>
          <p:nvPr/>
        </p:nvGrpSpPr>
        <p:grpSpPr>
          <a:xfrm>
            <a:off x="1920656" y="5124271"/>
            <a:ext cx="8548052" cy="895529"/>
            <a:chOff x="-311350" y="2308086"/>
            <a:chExt cx="990600" cy="1186886"/>
          </a:xfrm>
        </p:grpSpPr>
        <p:sp>
          <p:nvSpPr>
            <p:cNvPr id="76" name="Rectangle: Rounded Corners 75">
              <a:extLst>
                <a:ext uri="{FF2B5EF4-FFF2-40B4-BE49-F238E27FC236}">
                  <a16:creationId xmlns:a16="http://schemas.microsoft.com/office/drawing/2014/main" id="{A1BD5861-5625-452F-9EA0-B0DC754886A0}"/>
                </a:ext>
              </a:extLst>
            </p:cNvPr>
            <p:cNvSpPr/>
            <p:nvPr/>
          </p:nvSpPr>
          <p:spPr>
            <a:xfrm>
              <a:off x="-311350" y="2308086"/>
              <a:ext cx="990600" cy="1186886"/>
            </a:xfrm>
            <a:prstGeom prst="roundRect">
              <a:avLst/>
            </a:prstGeom>
            <a:solidFill>
              <a:srgbClr val="FEE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CB9E"/>
                </a:solidFill>
              </a:endParaRPr>
            </a:p>
          </p:txBody>
        </p:sp>
        <p:sp>
          <p:nvSpPr>
            <p:cNvPr id="77" name="TextBox 76">
              <a:extLst>
                <a:ext uri="{FF2B5EF4-FFF2-40B4-BE49-F238E27FC236}">
                  <a16:creationId xmlns:a16="http://schemas.microsoft.com/office/drawing/2014/main" id="{494436B2-4F91-435A-B182-2A1A68360136}"/>
                </a:ext>
              </a:extLst>
            </p:cNvPr>
            <p:cNvSpPr txBox="1"/>
            <p:nvPr/>
          </p:nvSpPr>
          <p:spPr>
            <a:xfrm>
              <a:off x="-304168" y="2473223"/>
              <a:ext cx="983367" cy="856613"/>
            </a:xfrm>
            <a:prstGeom prst="rect">
              <a:avLst/>
            </a:prstGeom>
            <a:noFill/>
          </p:spPr>
          <p:txBody>
            <a:bodyPr wrap="square" rtlCol="0">
              <a:spAutoFit/>
            </a:bodyPr>
            <a:lstStyle/>
            <a:p>
              <a:pPr algn="ctr"/>
              <a:r>
                <a:rPr lang="en-US" sz="3600">
                  <a:solidFill>
                    <a:srgbClr val="FF0000"/>
                  </a:solidFill>
                  <a:latin typeface="Quicksand" panose="00000500000000000000" pitchFamily="2" charset="0"/>
                  <a:ea typeface="Arial-Rounded" panose="020B0500000000000000" pitchFamily="34" charset="0"/>
                  <a:cs typeface="Arial" panose="020B0604020202020204" pitchFamily="34" charset="0"/>
                </a:rPr>
                <a:t>Còn </a:t>
              </a:r>
              <a:r>
                <a:rPr lang="en-US" sz="3600" b="1">
                  <a:solidFill>
                    <a:srgbClr val="FF0000"/>
                  </a:solidFill>
                  <a:latin typeface="Arial" panose="020B0604020202020204" pitchFamily="34" charset="0"/>
                  <a:ea typeface="Arial-Rounded" panose="020B0500000000000000" pitchFamily="34" charset="0"/>
                  <a:cs typeface="Arial" panose="020B0604020202020204" pitchFamily="34" charset="0"/>
                </a:rPr>
                <a:t>23</a:t>
              </a:r>
              <a:r>
                <a:rPr lang="en-US" sz="3600">
                  <a:solidFill>
                    <a:srgbClr val="FF0000"/>
                  </a:solidFill>
                  <a:latin typeface="Quicksand" panose="00000500000000000000" pitchFamily="2" charset="0"/>
                  <a:ea typeface="Arial-Rounded" panose="020B0500000000000000" pitchFamily="34" charset="0"/>
                  <a:cs typeface="Arial" panose="020B0604020202020204" pitchFamily="34" charset="0"/>
                </a:rPr>
                <a:t> cây hoa hồng chưa nở hoa.</a:t>
              </a:r>
              <a:endParaRPr lang="en-US" sz="3600" dirty="0">
                <a:solidFill>
                  <a:srgbClr val="FF0000"/>
                </a:solidFill>
                <a:latin typeface="Quicksand" panose="00000500000000000000" pitchFamily="2" charset="0"/>
                <a:ea typeface="Arial-Rounded" panose="020B0500000000000000" pitchFamily="34" charset="0"/>
                <a:cs typeface="Arial" panose="020B0604020202020204" pitchFamily="34" charset="0"/>
              </a:endParaRPr>
            </a:p>
          </p:txBody>
        </p:sp>
      </p:grpSp>
      <p:cxnSp>
        <p:nvCxnSpPr>
          <p:cNvPr id="78" name="Straight Connector 77">
            <a:extLst>
              <a:ext uri="{FF2B5EF4-FFF2-40B4-BE49-F238E27FC236}">
                <a16:creationId xmlns:a16="http://schemas.microsoft.com/office/drawing/2014/main" id="{C46F9D42-CB39-46E6-A2CB-F526415FC9A1}"/>
              </a:ext>
            </a:extLst>
          </p:cNvPr>
          <p:cNvCxnSpPr>
            <a:cxnSpLocks/>
          </p:cNvCxnSpPr>
          <p:nvPr/>
        </p:nvCxnSpPr>
        <p:spPr>
          <a:xfrm>
            <a:off x="4670788" y="737689"/>
            <a:ext cx="3177812" cy="0"/>
          </a:xfrm>
          <a:prstGeom prst="line">
            <a:avLst/>
          </a:prstGeom>
          <a:ln w="28575">
            <a:solidFill>
              <a:srgbClr val="FF931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FB1001D-B5D4-4023-A60C-65F6F6146675}"/>
              </a:ext>
            </a:extLst>
          </p:cNvPr>
          <p:cNvCxnSpPr>
            <a:cxnSpLocks/>
          </p:cNvCxnSpPr>
          <p:nvPr/>
        </p:nvCxnSpPr>
        <p:spPr>
          <a:xfrm>
            <a:off x="1790700" y="1638300"/>
            <a:ext cx="7353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0F401AE-1573-47F7-ACD8-2AF7F82E9151}"/>
              </a:ext>
            </a:extLst>
          </p:cNvPr>
          <p:cNvCxnSpPr>
            <a:cxnSpLocks/>
          </p:cNvCxnSpPr>
          <p:nvPr/>
        </p:nvCxnSpPr>
        <p:spPr>
          <a:xfrm>
            <a:off x="9092707" y="1204414"/>
            <a:ext cx="264209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2225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lef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left)">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1" nodeType="clickEffect">
                                  <p:stCondLst>
                                    <p:cond delay="0"/>
                                  </p:stCondLst>
                                  <p:childTnLst>
                                    <p:animEffect transition="out" filter="barn(inVertical)">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left)">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grpId="1" nodeType="clickEffect">
                                  <p:stCondLst>
                                    <p:cond delay="0"/>
                                  </p:stCondLst>
                                  <p:childTnLst>
                                    <p:animEffect transition="out" filter="barn(inVertical)">
                                      <p:cBhvr>
                                        <p:cTn id="57" dur="500"/>
                                        <p:tgtEl>
                                          <p:spTgt spid="48"/>
                                        </p:tgtEl>
                                      </p:cBhvr>
                                    </p:animEffect>
                                    <p:set>
                                      <p:cBhvr>
                                        <p:cTn id="58" dur="1" fill="hold">
                                          <p:stCondLst>
                                            <p:cond delay="499"/>
                                          </p:stCondLst>
                                        </p:cTn>
                                        <p:tgtEl>
                                          <p:spTgt spid="4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1" nodeType="clickEffect">
                                  <p:stCondLst>
                                    <p:cond delay="0"/>
                                  </p:stCondLst>
                                  <p:childTnLst>
                                    <p:animEffect transition="out" filter="barn(inVertical)">
                                      <p:cBhvr>
                                        <p:cTn id="67" dur="500"/>
                                        <p:tgtEl>
                                          <p:spTgt spid="52"/>
                                        </p:tgtEl>
                                      </p:cBhvr>
                                    </p:animEffect>
                                    <p:set>
                                      <p:cBhvr>
                                        <p:cTn id="68" dur="1" fill="hold">
                                          <p:stCondLst>
                                            <p:cond delay="499"/>
                                          </p:stCondLst>
                                        </p:cTn>
                                        <p:tgtEl>
                                          <p:spTgt spid="5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7" grpId="0" animBg="1"/>
      <p:bldP spid="48" grpId="0" animBg="1"/>
      <p:bldP spid="48" grpId="1" animBg="1"/>
      <p:bldP spid="51" grpId="0" animBg="1"/>
      <p:bldP spid="52" grpId="0" animBg="1"/>
      <p:bldP spid="52" grpId="1" animBg="1"/>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990CF1-9025-467B-80D4-64734046CAB2}"/>
              </a:ext>
            </a:extLst>
          </p:cNvPr>
          <p:cNvPicPr>
            <a:picLocks noChangeAspect="1"/>
          </p:cNvPicPr>
          <p:nvPr/>
        </p:nvPicPr>
        <p:blipFill rotWithShape="1">
          <a:blip r:embed="rId2">
            <a:extLst>
              <a:ext uri="{28A0092B-C50C-407E-A947-70E740481C1C}">
                <a14:useLocalDpi xmlns:a14="http://schemas.microsoft.com/office/drawing/2010/main" val="0"/>
              </a:ext>
            </a:extLst>
          </a:blip>
          <a:srcRect t="3796"/>
          <a:stretch/>
        </p:blipFill>
        <p:spPr>
          <a:xfrm>
            <a:off x="1303085" y="1847849"/>
            <a:ext cx="9585829" cy="3808745"/>
          </a:xfrm>
          <a:prstGeom prst="roundRect">
            <a:avLst>
              <a:gd name="adj" fmla="val 20049"/>
            </a:avLst>
          </a:prstGeom>
          <a:effectLst>
            <a:softEdge rad="63500"/>
          </a:effectLst>
        </p:spPr>
      </p:pic>
      <p:grpSp>
        <p:nvGrpSpPr>
          <p:cNvPr id="42" name="Group 41">
            <a:extLst>
              <a:ext uri="{FF2B5EF4-FFF2-40B4-BE49-F238E27FC236}">
                <a16:creationId xmlns:a16="http://schemas.microsoft.com/office/drawing/2014/main" id="{353B5189-28E5-43EE-B875-1014C981935B}"/>
              </a:ext>
            </a:extLst>
          </p:cNvPr>
          <p:cNvGrpSpPr/>
          <p:nvPr/>
        </p:nvGrpSpPr>
        <p:grpSpPr>
          <a:xfrm>
            <a:off x="260950" y="248816"/>
            <a:ext cx="668922" cy="707886"/>
            <a:chOff x="1559434" y="1176116"/>
            <a:chExt cx="668922" cy="707886"/>
          </a:xfrm>
        </p:grpSpPr>
        <p:grpSp>
          <p:nvGrpSpPr>
            <p:cNvPr id="47" name="Group 46">
              <a:extLst>
                <a:ext uri="{FF2B5EF4-FFF2-40B4-BE49-F238E27FC236}">
                  <a16:creationId xmlns:a16="http://schemas.microsoft.com/office/drawing/2014/main" id="{139D6F76-7BEA-4F31-ACE0-3CF12E2E6536}"/>
                </a:ext>
              </a:extLst>
            </p:cNvPr>
            <p:cNvGrpSpPr/>
            <p:nvPr/>
          </p:nvGrpSpPr>
          <p:grpSpPr>
            <a:xfrm>
              <a:off x="1559434" y="1195598"/>
              <a:ext cx="668922" cy="668922"/>
              <a:chOff x="1959266" y="1756990"/>
              <a:chExt cx="668922" cy="668922"/>
            </a:xfrm>
          </p:grpSpPr>
          <p:sp>
            <p:nvSpPr>
              <p:cNvPr id="51" name="Oval 50">
                <a:extLst>
                  <a:ext uri="{FF2B5EF4-FFF2-40B4-BE49-F238E27FC236}">
                    <a16:creationId xmlns:a16="http://schemas.microsoft.com/office/drawing/2014/main" id="{E07F55F3-4FB9-4D47-B696-7D3FEE3FE61A}"/>
                  </a:ext>
                </a:extLst>
              </p:cNvPr>
              <p:cNvSpPr/>
              <p:nvPr/>
            </p:nvSpPr>
            <p:spPr>
              <a:xfrm>
                <a:off x="2001384" y="1796092"/>
                <a:ext cx="590719" cy="590719"/>
              </a:xfrm>
              <a:prstGeom prst="ellipse">
                <a:avLst/>
              </a:prstGeom>
              <a:solidFill>
                <a:srgbClr val="4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971D2CC-2830-423F-ABDE-D26719A7FF55}"/>
                  </a:ext>
                </a:extLst>
              </p:cNvPr>
              <p:cNvSpPr/>
              <p:nvPr/>
            </p:nvSpPr>
            <p:spPr>
              <a:xfrm>
                <a:off x="1959266" y="1756990"/>
                <a:ext cx="668922" cy="668922"/>
              </a:xfrm>
              <a:prstGeom prst="ellipse">
                <a:avLst/>
              </a:prstGeom>
              <a:noFill/>
              <a:ln w="28575">
                <a:solidFill>
                  <a:srgbClr val="70B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3E24596D-00A8-4623-A20B-764EA3B8D612}"/>
                </a:ext>
              </a:extLst>
            </p:cNvPr>
            <p:cNvSpPr txBox="1"/>
            <p:nvPr/>
          </p:nvSpPr>
          <p:spPr>
            <a:xfrm>
              <a:off x="170962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4</a:t>
              </a:r>
            </a:p>
          </p:txBody>
        </p:sp>
      </p:grpSp>
      <p:sp>
        <p:nvSpPr>
          <p:cNvPr id="53" name="TextBox 52">
            <a:extLst>
              <a:ext uri="{FF2B5EF4-FFF2-40B4-BE49-F238E27FC236}">
                <a16:creationId xmlns:a16="http://schemas.microsoft.com/office/drawing/2014/main" id="{54DBAD5D-357F-414F-8133-BABDA3AC507C}"/>
              </a:ext>
            </a:extLst>
          </p:cNvPr>
          <p:cNvSpPr txBox="1"/>
          <p:nvPr/>
        </p:nvSpPr>
        <p:spPr>
          <a:xfrm>
            <a:off x="971990" y="248818"/>
            <a:ext cx="10959060" cy="1477328"/>
          </a:xfrm>
          <a:prstGeom prst="rect">
            <a:avLst/>
          </a:prstGeom>
          <a:noFill/>
        </p:spPr>
        <p:txBody>
          <a:bodyPr wrap="square" rtlCol="0">
            <a:spAutoFit/>
          </a:bodyPr>
          <a:lstStyle/>
          <a:p>
            <a:pPr algn="just"/>
            <a:r>
              <a:rPr lang="en-US" sz="3000">
                <a:solidFill>
                  <a:schemeClr val="tx1">
                    <a:lumMod val="75000"/>
                    <a:lumOff val="25000"/>
                  </a:schemeClr>
                </a:solidFill>
                <a:latin typeface="Quicksand Medium" panose="00000600000000000000" pitchFamily="2" charset="0"/>
                <a:cs typeface="Arial" panose="020B0604020202020204" pitchFamily="34" charset="0"/>
              </a:rPr>
              <a:t>Trong một buổi cắm trại, lớp 1A có 32 bạn, lớp 1B có 35 bạn cùng tham gia. Hỏi cả hai lớp có bao nhiêu bạn cùng tham gia buổi cắm trại?</a:t>
            </a:r>
            <a:endParaRPr lang="en-US" sz="3000" dirty="0">
              <a:solidFill>
                <a:schemeClr val="tx1">
                  <a:lumMod val="75000"/>
                  <a:lumOff val="25000"/>
                </a:schemeClr>
              </a:solidFill>
              <a:latin typeface="Quicksand Medium" panose="00000600000000000000" pitchFamily="2" charset="0"/>
              <a:cs typeface="Arial" panose="020B0604020202020204" pitchFamily="34" charset="0"/>
            </a:endParaRPr>
          </a:p>
        </p:txBody>
      </p:sp>
    </p:spTree>
    <p:extLst>
      <p:ext uri="{BB962C8B-B14F-4D97-AF65-F5344CB8AC3E}">
        <p14:creationId xmlns:p14="http://schemas.microsoft.com/office/powerpoint/2010/main" val="6110751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10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667</TotalTime>
  <Words>322</Words>
  <Application>Microsoft Office PowerPoint</Application>
  <PresentationFormat>Widescreen</PresentationFormat>
  <Paragraphs>99</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#9Slide07 Cadena</vt:lpstr>
      <vt:lpstr>#9Slide07 SVNPosterizer KG Inli</vt:lpstr>
      <vt:lpstr>Arial</vt:lpstr>
      <vt:lpstr>Arial-Rounded</vt:lpstr>
      <vt:lpstr>Calibri</vt:lpstr>
      <vt:lpstr>Calibri Light</vt:lpstr>
      <vt:lpstr>等线</vt:lpstr>
      <vt:lpstr>Quicksand</vt:lpstr>
      <vt:lpstr>Quicksand Medium</vt:lpstr>
      <vt:lpstr>阿里巴巴普惠体 2.0 55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ASUS</cp:lastModifiedBy>
  <cp:revision>440</cp:revision>
  <dcterms:created xsi:type="dcterms:W3CDTF">2021-11-18T08:18:08Z</dcterms:created>
  <dcterms:modified xsi:type="dcterms:W3CDTF">2023-05-04T02:22:17Z</dcterms:modified>
  <cp:category>9Slide.vn</cp:category>
</cp:coreProperties>
</file>