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7" r:id="rId6"/>
    <p:sldId id="259" r:id="rId7"/>
    <p:sldId id="270" r:id="rId8"/>
    <p:sldId id="27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00"/>
    <a:srgbClr val="9BD1D0"/>
    <a:srgbClr val="FCB040"/>
    <a:srgbClr val="01B8C1"/>
    <a:srgbClr val="0070C0"/>
    <a:srgbClr val="D4F3F5"/>
    <a:srgbClr val="FD7765"/>
    <a:srgbClr val="FFFFFF"/>
    <a:srgbClr val="C75E50"/>
    <a:srgbClr val="76C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7" autoAdjust="0"/>
    <p:restoredTop sz="94660"/>
  </p:normalViewPr>
  <p:slideViewPr>
    <p:cSldViewPr>
      <p:cViewPr varScale="1">
        <p:scale>
          <a:sx n="63" d="100"/>
          <a:sy n="63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03A2C6-15CD-41BF-BCF4-CECBC636FAD2}"/>
              </a:ext>
            </a:extLst>
          </p:cNvPr>
          <p:cNvSpPr/>
          <p:nvPr/>
        </p:nvSpPr>
        <p:spPr>
          <a:xfrm>
            <a:off x="6672150" y="-2434"/>
            <a:ext cx="6119823" cy="1950595"/>
          </a:xfrm>
          <a:custGeom>
            <a:avLst/>
            <a:gdLst>
              <a:gd name="connsiteX0" fmla="*/ 5312093 w 5312092"/>
              <a:gd name="connsiteY0" fmla="*/ 0 h 1703828"/>
              <a:gd name="connsiteX1" fmla="*/ 4133850 w 5312092"/>
              <a:gd name="connsiteY1" fmla="*/ 1520190 h 1703828"/>
              <a:gd name="connsiteX2" fmla="*/ 2656523 w 5312092"/>
              <a:gd name="connsiteY2" fmla="*/ 1455420 h 1703828"/>
              <a:gd name="connsiteX3" fmla="*/ 2360295 w 5312092"/>
              <a:gd name="connsiteY3" fmla="*/ 1233488 h 1703828"/>
              <a:gd name="connsiteX4" fmla="*/ 1109663 w 5312092"/>
              <a:gd name="connsiteY4" fmla="*/ 1113473 h 1703828"/>
              <a:gd name="connsiteX5" fmla="*/ 445770 w 5312092"/>
              <a:gd name="connsiteY5" fmla="*/ 694373 h 1703828"/>
              <a:gd name="connsiteX6" fmla="*/ 0 w 5312092"/>
              <a:gd name="connsiteY6" fmla="*/ 35243 h 17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092" h="1703828">
                <a:moveTo>
                  <a:pt x="5312093" y="0"/>
                </a:moveTo>
                <a:cubicBezTo>
                  <a:pt x="5085398" y="425768"/>
                  <a:pt x="4531995" y="1248728"/>
                  <a:pt x="4133850" y="1520190"/>
                </a:cubicBezTo>
                <a:cubicBezTo>
                  <a:pt x="3715703" y="1804988"/>
                  <a:pt x="3046095" y="1739265"/>
                  <a:pt x="2656523" y="1455420"/>
                </a:cubicBezTo>
                <a:cubicBezTo>
                  <a:pt x="2556510" y="1383030"/>
                  <a:pt x="2467928" y="1293495"/>
                  <a:pt x="2360295" y="1233488"/>
                </a:cubicBezTo>
                <a:cubicBezTo>
                  <a:pt x="1990725" y="1025843"/>
                  <a:pt x="1523048" y="1204913"/>
                  <a:pt x="1109663" y="1113473"/>
                </a:cubicBezTo>
                <a:cubicBezTo>
                  <a:pt x="850583" y="1056323"/>
                  <a:pt x="623888" y="892493"/>
                  <a:pt x="445770" y="694373"/>
                </a:cubicBezTo>
                <a:cubicBezTo>
                  <a:pt x="267653" y="497205"/>
                  <a:pt x="133350" y="264795"/>
                  <a:pt x="0" y="35243"/>
                </a:cubicBezTo>
              </a:path>
            </a:pathLst>
          </a:custGeom>
          <a:solidFill>
            <a:srgbClr val="D4F3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AC01A74-94B8-46DA-9EBF-4BE599589C81}"/>
              </a:ext>
            </a:extLst>
          </p:cNvPr>
          <p:cNvSpPr/>
          <p:nvPr/>
        </p:nvSpPr>
        <p:spPr>
          <a:xfrm>
            <a:off x="7681320" y="-15557"/>
            <a:ext cx="4848016" cy="1544852"/>
          </a:xfrm>
          <a:custGeom>
            <a:avLst/>
            <a:gdLst>
              <a:gd name="connsiteX0" fmla="*/ 4208145 w 4208145"/>
              <a:gd name="connsiteY0" fmla="*/ 0 h 1349415"/>
              <a:gd name="connsiteX1" fmla="*/ 3274695 w 4208145"/>
              <a:gd name="connsiteY1" fmla="*/ 1203960 h 1349415"/>
              <a:gd name="connsiteX2" fmla="*/ 2104073 w 4208145"/>
              <a:gd name="connsiteY2" fmla="*/ 1152525 h 1349415"/>
              <a:gd name="connsiteX3" fmla="*/ 1869758 w 4208145"/>
              <a:gd name="connsiteY3" fmla="*/ 976313 h 1349415"/>
              <a:gd name="connsiteX4" fmla="*/ 879158 w 4208145"/>
              <a:gd name="connsiteY4" fmla="*/ 881063 h 1349415"/>
              <a:gd name="connsiteX5" fmla="*/ 353378 w 4208145"/>
              <a:gd name="connsiteY5" fmla="*/ 549593 h 1349415"/>
              <a:gd name="connsiteX6" fmla="*/ 0 w 4208145"/>
              <a:gd name="connsiteY6" fmla="*/ 27622 h 134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145" h="1349415">
                <a:moveTo>
                  <a:pt x="4208145" y="0"/>
                </a:moveTo>
                <a:cubicBezTo>
                  <a:pt x="4028123" y="337185"/>
                  <a:pt x="3590925" y="988695"/>
                  <a:pt x="3274695" y="1203960"/>
                </a:cubicBezTo>
                <a:cubicBezTo>
                  <a:pt x="2943225" y="1429703"/>
                  <a:pt x="2413635" y="1377315"/>
                  <a:pt x="2104073" y="1152525"/>
                </a:cubicBezTo>
                <a:cubicBezTo>
                  <a:pt x="2025015" y="1095375"/>
                  <a:pt x="1954530" y="1024890"/>
                  <a:pt x="1869758" y="976313"/>
                </a:cubicBezTo>
                <a:cubicBezTo>
                  <a:pt x="1577340" y="812483"/>
                  <a:pt x="1206817" y="953453"/>
                  <a:pt x="879158" y="881063"/>
                </a:cubicBezTo>
                <a:cubicBezTo>
                  <a:pt x="673417" y="835343"/>
                  <a:pt x="494347" y="705803"/>
                  <a:pt x="353378" y="549593"/>
                </a:cubicBezTo>
                <a:cubicBezTo>
                  <a:pt x="212408" y="393383"/>
                  <a:pt x="105728" y="209550"/>
                  <a:pt x="0" y="27622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4FFB67-50AC-48C5-ACCC-73D0D498C8DF}"/>
              </a:ext>
            </a:extLst>
          </p:cNvPr>
          <p:cNvSpPr/>
          <p:nvPr/>
        </p:nvSpPr>
        <p:spPr>
          <a:xfrm>
            <a:off x="11636334" y="2546032"/>
            <a:ext cx="579478" cy="1688782"/>
          </a:xfrm>
          <a:custGeom>
            <a:avLst/>
            <a:gdLst>
              <a:gd name="connsiteX0" fmla="*/ 549951 w 579478"/>
              <a:gd name="connsiteY0" fmla="*/ 0 h 1688782"/>
              <a:gd name="connsiteX1" fmla="*/ 47031 w 579478"/>
              <a:gd name="connsiteY1" fmla="*/ 472440 h 1688782"/>
              <a:gd name="connsiteX2" fmla="*/ 96561 w 579478"/>
              <a:gd name="connsiteY2" fmla="*/ 1170623 h 1688782"/>
              <a:gd name="connsiteX3" fmla="*/ 579478 w 579478"/>
              <a:gd name="connsiteY3" fmla="*/ 1688783 h 168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78" h="1688782">
                <a:moveTo>
                  <a:pt x="549951" y="0"/>
                </a:moveTo>
                <a:cubicBezTo>
                  <a:pt x="317541" y="57150"/>
                  <a:pt x="127041" y="246697"/>
                  <a:pt x="47031" y="472440"/>
                </a:cubicBezTo>
                <a:cubicBezTo>
                  <a:pt x="-32979" y="698183"/>
                  <a:pt x="-7262" y="954405"/>
                  <a:pt x="96561" y="1170623"/>
                </a:cubicBezTo>
                <a:cubicBezTo>
                  <a:pt x="200383" y="1386840"/>
                  <a:pt x="375643" y="1564005"/>
                  <a:pt x="579478" y="1688783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87D083A-04ED-4DEE-8089-58BFD06DFCDA}"/>
              </a:ext>
            </a:extLst>
          </p:cNvPr>
          <p:cNvSpPr/>
          <p:nvPr userDrawn="1"/>
        </p:nvSpPr>
        <p:spPr>
          <a:xfrm rot="397454">
            <a:off x="-101515" y="16566"/>
            <a:ext cx="596719" cy="1459229"/>
          </a:xfrm>
          <a:custGeom>
            <a:avLst/>
            <a:gdLst>
              <a:gd name="connsiteX0" fmla="*/ 0 w 596719"/>
              <a:gd name="connsiteY0" fmla="*/ 0 h 1459229"/>
              <a:gd name="connsiteX1" fmla="*/ 379095 w 596719"/>
              <a:gd name="connsiteY1" fmla="*/ 245745 h 1459229"/>
              <a:gd name="connsiteX2" fmla="*/ 587693 w 596719"/>
              <a:gd name="connsiteY2" fmla="*/ 901065 h 1459229"/>
              <a:gd name="connsiteX3" fmla="*/ 185738 w 596719"/>
              <a:gd name="connsiteY3" fmla="*/ 1459230 h 14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719" h="1459229">
                <a:moveTo>
                  <a:pt x="0" y="0"/>
                </a:moveTo>
                <a:cubicBezTo>
                  <a:pt x="137160" y="63818"/>
                  <a:pt x="272415" y="138113"/>
                  <a:pt x="379095" y="245745"/>
                </a:cubicBezTo>
                <a:cubicBezTo>
                  <a:pt x="545782" y="415290"/>
                  <a:pt x="624840" y="665798"/>
                  <a:pt x="587693" y="901065"/>
                </a:cubicBezTo>
                <a:cubicBezTo>
                  <a:pt x="550545" y="1135380"/>
                  <a:pt x="396240" y="1348740"/>
                  <a:pt x="185738" y="1459230"/>
                </a:cubicBezTo>
              </a:path>
            </a:pathLst>
          </a:custGeom>
          <a:solidFill>
            <a:srgbClr val="9DE4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545A5FC-1FBD-498C-859C-1BE15BA5F4FD}"/>
              </a:ext>
            </a:extLst>
          </p:cNvPr>
          <p:cNvSpPr/>
          <p:nvPr/>
        </p:nvSpPr>
        <p:spPr>
          <a:xfrm>
            <a:off x="10345992" y="582343"/>
            <a:ext cx="274057" cy="273674"/>
          </a:xfrm>
          <a:custGeom>
            <a:avLst/>
            <a:gdLst>
              <a:gd name="connsiteX0" fmla="*/ 103084 w 274057"/>
              <a:gd name="connsiteY0" fmla="*/ 6936 h 273674"/>
              <a:gd name="connsiteX1" fmla="*/ 141184 w 274057"/>
              <a:gd name="connsiteY1" fmla="*/ 44083 h 273674"/>
              <a:gd name="connsiteX2" fmla="*/ 168806 w 274057"/>
              <a:gd name="connsiteY2" fmla="*/ 47893 h 273674"/>
              <a:gd name="connsiteX3" fmla="*/ 215479 w 274057"/>
              <a:gd name="connsiteY3" fmla="*/ 23128 h 273674"/>
              <a:gd name="connsiteX4" fmla="*/ 247864 w 274057"/>
              <a:gd name="connsiteY4" fmla="*/ 54561 h 273674"/>
              <a:gd name="connsiteX5" fmla="*/ 224051 w 274057"/>
              <a:gd name="connsiteY5" fmla="*/ 102186 h 273674"/>
              <a:gd name="connsiteX6" fmla="*/ 228814 w 274057"/>
              <a:gd name="connsiteY6" fmla="*/ 129808 h 273674"/>
              <a:gd name="connsiteX7" fmla="*/ 266914 w 274057"/>
              <a:gd name="connsiteY7" fmla="*/ 166956 h 273674"/>
              <a:gd name="connsiteX8" fmla="*/ 246912 w 274057"/>
              <a:gd name="connsiteY8" fmla="*/ 206961 h 273674"/>
              <a:gd name="connsiteX9" fmla="*/ 194524 w 274057"/>
              <a:gd name="connsiteY9" fmla="*/ 199341 h 273674"/>
              <a:gd name="connsiteX10" fmla="*/ 169759 w 274057"/>
              <a:gd name="connsiteY10" fmla="*/ 212676 h 273674"/>
              <a:gd name="connsiteX11" fmla="*/ 145946 w 274057"/>
              <a:gd name="connsiteY11" fmla="*/ 260301 h 273674"/>
              <a:gd name="connsiteX12" fmla="*/ 101179 w 274057"/>
              <a:gd name="connsiteY12" fmla="*/ 253633 h 273674"/>
              <a:gd name="connsiteX13" fmla="*/ 92606 w 274057"/>
              <a:gd name="connsiteY13" fmla="*/ 201246 h 273674"/>
              <a:gd name="connsiteX14" fmla="*/ 72604 w 274057"/>
              <a:gd name="connsiteY14" fmla="*/ 182196 h 273674"/>
              <a:gd name="connsiteX15" fmla="*/ 20216 w 274057"/>
              <a:gd name="connsiteY15" fmla="*/ 174576 h 273674"/>
              <a:gd name="connsiteX16" fmla="*/ 12596 w 274057"/>
              <a:gd name="connsiteY16" fmla="*/ 129808 h 273674"/>
              <a:gd name="connsiteX17" fmla="*/ 59269 w 274057"/>
              <a:gd name="connsiteY17" fmla="*/ 105043 h 273674"/>
              <a:gd name="connsiteX18" fmla="*/ 71651 w 274057"/>
              <a:gd name="connsiteY18" fmla="*/ 80278 h 273674"/>
              <a:gd name="connsiteX19" fmla="*/ 63079 w 274057"/>
              <a:gd name="connsiteY19" fmla="*/ 27891 h 273674"/>
              <a:gd name="connsiteX20" fmla="*/ 103084 w 274057"/>
              <a:gd name="connsiteY20" fmla="*/ 6936 h 2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4057" h="273674">
                <a:moveTo>
                  <a:pt x="103084" y="6936"/>
                </a:moveTo>
                <a:lnTo>
                  <a:pt x="141184" y="44083"/>
                </a:lnTo>
                <a:cubicBezTo>
                  <a:pt x="148804" y="51703"/>
                  <a:pt x="159281" y="52656"/>
                  <a:pt x="168806" y="47893"/>
                </a:cubicBezTo>
                <a:lnTo>
                  <a:pt x="215479" y="23128"/>
                </a:lnTo>
                <a:cubicBezTo>
                  <a:pt x="235481" y="12651"/>
                  <a:pt x="257389" y="33606"/>
                  <a:pt x="247864" y="54561"/>
                </a:cubicBezTo>
                <a:lnTo>
                  <a:pt x="224051" y="102186"/>
                </a:lnTo>
                <a:cubicBezTo>
                  <a:pt x="219289" y="111711"/>
                  <a:pt x="221194" y="122188"/>
                  <a:pt x="228814" y="129808"/>
                </a:cubicBezTo>
                <a:lnTo>
                  <a:pt x="266914" y="166956"/>
                </a:lnTo>
                <a:cubicBezTo>
                  <a:pt x="283106" y="183148"/>
                  <a:pt x="269771" y="210771"/>
                  <a:pt x="246912" y="206961"/>
                </a:cubicBezTo>
                <a:lnTo>
                  <a:pt x="194524" y="199341"/>
                </a:lnTo>
                <a:cubicBezTo>
                  <a:pt x="184046" y="197436"/>
                  <a:pt x="174521" y="203151"/>
                  <a:pt x="169759" y="212676"/>
                </a:cubicBezTo>
                <a:lnTo>
                  <a:pt x="145946" y="260301"/>
                </a:lnTo>
                <a:cubicBezTo>
                  <a:pt x="135469" y="281256"/>
                  <a:pt x="104989" y="276493"/>
                  <a:pt x="101179" y="253633"/>
                </a:cubicBezTo>
                <a:lnTo>
                  <a:pt x="92606" y="201246"/>
                </a:lnTo>
                <a:cubicBezTo>
                  <a:pt x="90701" y="190768"/>
                  <a:pt x="83081" y="183148"/>
                  <a:pt x="72604" y="182196"/>
                </a:cubicBezTo>
                <a:lnTo>
                  <a:pt x="20216" y="174576"/>
                </a:lnTo>
                <a:cubicBezTo>
                  <a:pt x="-2644" y="171718"/>
                  <a:pt x="-7406" y="141238"/>
                  <a:pt x="12596" y="129808"/>
                </a:cubicBezTo>
                <a:lnTo>
                  <a:pt x="59269" y="105043"/>
                </a:lnTo>
                <a:cubicBezTo>
                  <a:pt x="68794" y="100281"/>
                  <a:pt x="73556" y="89803"/>
                  <a:pt x="71651" y="80278"/>
                </a:cubicBezTo>
                <a:lnTo>
                  <a:pt x="63079" y="27891"/>
                </a:lnTo>
                <a:cubicBezTo>
                  <a:pt x="59269" y="5031"/>
                  <a:pt x="86891" y="-9257"/>
                  <a:pt x="103084" y="69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5" name="Graphic 7">
            <a:extLst>
              <a:ext uri="{FF2B5EF4-FFF2-40B4-BE49-F238E27FC236}">
                <a16:creationId xmlns:a16="http://schemas.microsoft.com/office/drawing/2014/main" id="{B37959DC-2511-4C74-B52C-058F8D464BE9}"/>
              </a:ext>
            </a:extLst>
          </p:cNvPr>
          <p:cNvGrpSpPr/>
          <p:nvPr/>
        </p:nvGrpSpPr>
        <p:grpSpPr>
          <a:xfrm>
            <a:off x="8779343" y="268277"/>
            <a:ext cx="236934" cy="231476"/>
            <a:chOff x="6610349" y="941060"/>
            <a:chExt cx="236934" cy="231476"/>
          </a:xfrm>
          <a:solidFill>
            <a:srgbClr val="FFFFFF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93C441-031F-4FF8-A5EC-B6814666532A}"/>
                </a:ext>
              </a:extLst>
            </p:cNvPr>
            <p:cNvSpPr/>
            <p:nvPr/>
          </p:nvSpPr>
          <p:spPr>
            <a:xfrm>
              <a:off x="6610349" y="941060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0494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8BCD546-A5D7-4E0F-AA8E-FA21A376385A}"/>
                </a:ext>
              </a:extLst>
            </p:cNvPr>
            <p:cNvSpPr/>
            <p:nvPr/>
          </p:nvSpPr>
          <p:spPr>
            <a:xfrm>
              <a:off x="6610349" y="1095365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1447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554AC3F8-E57B-416C-93DA-2566A8AD8CA8}"/>
              </a:ext>
            </a:extLst>
          </p:cNvPr>
          <p:cNvSpPr/>
          <p:nvPr/>
        </p:nvSpPr>
        <p:spPr>
          <a:xfrm>
            <a:off x="9399794" y="3188653"/>
            <a:ext cx="1954006" cy="1645382"/>
          </a:xfrm>
          <a:custGeom>
            <a:avLst/>
            <a:gdLst>
              <a:gd name="connsiteX0" fmla="*/ 0 w 1156089"/>
              <a:gd name="connsiteY0" fmla="*/ 8988 h 1645382"/>
              <a:gd name="connsiteX1" fmla="*/ 899160 w 1156089"/>
              <a:gd name="connsiteY1" fmla="*/ 283308 h 1645382"/>
              <a:gd name="connsiteX2" fmla="*/ 1096328 w 1156089"/>
              <a:gd name="connsiteY2" fmla="*/ 1173895 h 1645382"/>
              <a:gd name="connsiteX3" fmla="*/ 811530 w 1156089"/>
              <a:gd name="connsiteY3" fmla="*/ 1400590 h 1645382"/>
              <a:gd name="connsiteX4" fmla="*/ 694373 w 1156089"/>
              <a:gd name="connsiteY4" fmla="*/ 1333915 h 1645382"/>
              <a:gd name="connsiteX5" fmla="*/ 795338 w 1156089"/>
              <a:gd name="connsiteY5" fmla="*/ 1205328 h 1645382"/>
              <a:gd name="connsiteX6" fmla="*/ 948690 w 1156089"/>
              <a:gd name="connsiteY6" fmla="*/ 1302483 h 1645382"/>
              <a:gd name="connsiteX7" fmla="*/ 936307 w 1156089"/>
              <a:gd name="connsiteY7" fmla="*/ 1645383 h 16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089" h="1645382">
                <a:moveTo>
                  <a:pt x="0" y="8988"/>
                </a:moveTo>
                <a:cubicBezTo>
                  <a:pt x="321945" y="-30065"/>
                  <a:pt x="666750" y="57565"/>
                  <a:pt x="899160" y="283308"/>
                </a:cubicBezTo>
                <a:cubicBezTo>
                  <a:pt x="1131570" y="509050"/>
                  <a:pt x="1228725" y="878620"/>
                  <a:pt x="1096328" y="1173895"/>
                </a:cubicBezTo>
                <a:cubicBezTo>
                  <a:pt x="1043940" y="1291053"/>
                  <a:pt x="940118" y="1401543"/>
                  <a:pt x="811530" y="1400590"/>
                </a:cubicBezTo>
                <a:cubicBezTo>
                  <a:pt x="763905" y="1400590"/>
                  <a:pt x="711518" y="1378683"/>
                  <a:pt x="694373" y="1333915"/>
                </a:cubicBezTo>
                <a:cubicBezTo>
                  <a:pt x="672465" y="1274860"/>
                  <a:pt x="731520" y="1207233"/>
                  <a:pt x="795338" y="1205328"/>
                </a:cubicBezTo>
                <a:cubicBezTo>
                  <a:pt x="859155" y="1203423"/>
                  <a:pt x="915353" y="1248190"/>
                  <a:pt x="948690" y="1302483"/>
                </a:cubicBezTo>
                <a:cubicBezTo>
                  <a:pt x="1012507" y="1405353"/>
                  <a:pt x="1007745" y="1547275"/>
                  <a:pt x="936307" y="1645383"/>
                </a:cubicBezTo>
              </a:path>
            </a:pathLst>
          </a:custGeom>
          <a:noFill/>
          <a:ln w="28575" cap="rnd">
            <a:solidFill>
              <a:srgbClr val="FDB03F"/>
            </a:solidFill>
            <a:custDash>
              <a:ds d="600000" sp="600000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3DE24D4-CE51-4A0A-A2B7-038A7968C31B}"/>
              </a:ext>
            </a:extLst>
          </p:cNvPr>
          <p:cNvSpPr/>
          <p:nvPr/>
        </p:nvSpPr>
        <p:spPr>
          <a:xfrm rot="19287338">
            <a:off x="8867756" y="281668"/>
            <a:ext cx="1419178" cy="317172"/>
          </a:xfrm>
          <a:custGeom>
            <a:avLst/>
            <a:gdLst>
              <a:gd name="connsiteX0" fmla="*/ 0 w 1419178"/>
              <a:gd name="connsiteY0" fmla="*/ 0 h 317172"/>
              <a:gd name="connsiteX1" fmla="*/ 1419178 w 1419178"/>
              <a:gd name="connsiteY1" fmla="*/ 0 h 317172"/>
              <a:gd name="connsiteX2" fmla="*/ 1419178 w 1419178"/>
              <a:gd name="connsiteY2" fmla="*/ 317172 h 317172"/>
              <a:gd name="connsiteX3" fmla="*/ 0 w 1419178"/>
              <a:gd name="connsiteY3" fmla="*/ 317172 h 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178" h="317172">
                <a:moveTo>
                  <a:pt x="0" y="0"/>
                </a:moveTo>
                <a:lnTo>
                  <a:pt x="1419178" y="0"/>
                </a:lnTo>
                <a:lnTo>
                  <a:pt x="1419178" y="317172"/>
                </a:lnTo>
                <a:lnTo>
                  <a:pt x="0" y="3171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aphic 7">
            <a:extLst>
              <a:ext uri="{FF2B5EF4-FFF2-40B4-BE49-F238E27FC236}">
                <a16:creationId xmlns:a16="http://schemas.microsoft.com/office/drawing/2014/main" id="{E8F364F1-C5D4-4439-8508-00A5EDD7AC0B}"/>
              </a:ext>
            </a:extLst>
          </p:cNvPr>
          <p:cNvGrpSpPr/>
          <p:nvPr/>
        </p:nvGrpSpPr>
        <p:grpSpPr>
          <a:xfrm>
            <a:off x="8998989" y="-53688"/>
            <a:ext cx="1022110" cy="843540"/>
            <a:chOff x="6817764" y="603537"/>
            <a:chExt cx="1022110" cy="843540"/>
          </a:xfrm>
          <a:solidFill>
            <a:srgbClr val="002C44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A421698-FA37-49A1-913E-FB0FB3C4980A}"/>
                </a:ext>
              </a:extLst>
            </p:cNvPr>
            <p:cNvSpPr/>
            <p:nvPr/>
          </p:nvSpPr>
          <p:spPr>
            <a:xfrm>
              <a:off x="6817764" y="137613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3F63AC-8986-43CB-AD18-E7D73040717D}"/>
                </a:ext>
              </a:extLst>
            </p:cNvPr>
            <p:cNvSpPr/>
            <p:nvPr/>
          </p:nvSpPr>
          <p:spPr>
            <a:xfrm>
              <a:off x="6875297" y="1326484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3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8" y="47973"/>
                    <a:pt x="66522" y="83215"/>
                    <a:pt x="97955" y="118458"/>
                  </a:cubicBezTo>
                  <a:cubicBezTo>
                    <a:pt x="104622" y="125125"/>
                    <a:pt x="114147" y="114648"/>
                    <a:pt x="108433" y="107980"/>
                  </a:cubicBezTo>
                  <a:cubicBezTo>
                    <a:pt x="76047" y="72738"/>
                    <a:pt x="43663" y="37495"/>
                    <a:pt x="12230" y="2253"/>
                  </a:cubicBezTo>
                  <a:cubicBezTo>
                    <a:pt x="5563" y="-4415"/>
                    <a:pt x="-3962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F3846F1-4AC8-4281-8A30-A39BDDF2DBFC}"/>
                </a:ext>
              </a:extLst>
            </p:cNvPr>
            <p:cNvSpPr/>
            <p:nvPr/>
          </p:nvSpPr>
          <p:spPr>
            <a:xfrm>
              <a:off x="6927783" y="1284122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2" y="54140"/>
                    <a:pt x="52136" y="46520"/>
                  </a:cubicBezTo>
                  <a:cubicBezTo>
                    <a:pt x="38802" y="31280"/>
                    <a:pt x="25466" y="16040"/>
                    <a:pt x="12131" y="1753"/>
                  </a:cubicBezTo>
                  <a:cubicBezTo>
                    <a:pt x="6416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C447D2B-5991-4270-B22E-1F1FF599A2D8}"/>
                </a:ext>
              </a:extLst>
            </p:cNvPr>
            <p:cNvSpPr/>
            <p:nvPr/>
          </p:nvSpPr>
          <p:spPr>
            <a:xfrm>
              <a:off x="6989214" y="1239924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E972E55-F508-493C-9458-3AF084AF92E2}"/>
                </a:ext>
              </a:extLst>
            </p:cNvPr>
            <p:cNvSpPr/>
            <p:nvPr/>
          </p:nvSpPr>
          <p:spPr>
            <a:xfrm>
              <a:off x="7046364" y="1190277"/>
              <a:ext cx="110568" cy="120593"/>
            </a:xfrm>
            <a:custGeom>
              <a:avLst/>
              <a:gdLst>
                <a:gd name="connsiteX0" fmla="*/ 2135 w 110568"/>
                <a:gd name="connsiteY0" fmla="*/ 12731 h 120593"/>
                <a:gd name="connsiteX1" fmla="*/ 98338 w 110568"/>
                <a:gd name="connsiteY1" fmla="*/ 118458 h 120593"/>
                <a:gd name="connsiteX2" fmla="*/ 108816 w 110568"/>
                <a:gd name="connsiteY2" fmla="*/ 107981 h 120593"/>
                <a:gd name="connsiteX3" fmla="*/ 12613 w 110568"/>
                <a:gd name="connsiteY3" fmla="*/ 2253 h 120593"/>
                <a:gd name="connsiteX4" fmla="*/ 2135 w 110568"/>
                <a:gd name="connsiteY4" fmla="*/ 12731 h 120593"/>
                <a:gd name="connsiteX5" fmla="*/ 2135 w 110568"/>
                <a:gd name="connsiteY5" fmla="*/ 12731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8" h="120593">
                  <a:moveTo>
                    <a:pt x="2135" y="12731"/>
                  </a:moveTo>
                  <a:cubicBezTo>
                    <a:pt x="34521" y="47973"/>
                    <a:pt x="66905" y="83215"/>
                    <a:pt x="98338" y="118458"/>
                  </a:cubicBezTo>
                  <a:cubicBezTo>
                    <a:pt x="105005" y="125125"/>
                    <a:pt x="114530" y="114648"/>
                    <a:pt x="108816" y="107981"/>
                  </a:cubicBezTo>
                  <a:cubicBezTo>
                    <a:pt x="76430" y="72738"/>
                    <a:pt x="44046" y="37495"/>
                    <a:pt x="12613" y="2253"/>
                  </a:cubicBezTo>
                  <a:cubicBezTo>
                    <a:pt x="5946" y="-4415"/>
                    <a:pt x="-4532" y="5110"/>
                    <a:pt x="2135" y="12731"/>
                  </a:cubicBezTo>
                  <a:lnTo>
                    <a:pt x="2135" y="12731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A07EA4E-F7AE-4175-A50E-36F8CE43BA61}"/>
                </a:ext>
              </a:extLst>
            </p:cNvPr>
            <p:cNvSpPr/>
            <p:nvPr/>
          </p:nvSpPr>
          <p:spPr>
            <a:xfrm>
              <a:off x="7099134" y="1147914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CA16ECB-8655-4A6B-9019-4F1B48FE5880}"/>
                </a:ext>
              </a:extLst>
            </p:cNvPr>
            <p:cNvSpPr/>
            <p:nvPr/>
          </p:nvSpPr>
          <p:spPr>
            <a:xfrm>
              <a:off x="7159712" y="1103717"/>
              <a:ext cx="62942" cy="65230"/>
            </a:xfrm>
            <a:custGeom>
              <a:avLst/>
              <a:gdLst>
                <a:gd name="connsiteX0" fmla="*/ 2135 w 62942"/>
                <a:gd name="connsiteY0" fmla="*/ 12613 h 65230"/>
                <a:gd name="connsiteX1" fmla="*/ 50713 w 62942"/>
                <a:gd name="connsiteY1" fmla="*/ 63095 h 65230"/>
                <a:gd name="connsiteX2" fmla="*/ 61190 w 62942"/>
                <a:gd name="connsiteY2" fmla="*/ 52618 h 65230"/>
                <a:gd name="connsiteX3" fmla="*/ 12613 w 62942"/>
                <a:gd name="connsiteY3" fmla="*/ 2135 h 65230"/>
                <a:gd name="connsiteX4" fmla="*/ 2135 w 62942"/>
                <a:gd name="connsiteY4" fmla="*/ 12613 h 65230"/>
                <a:gd name="connsiteX5" fmla="*/ 2135 w 62942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2" h="65230">
                  <a:moveTo>
                    <a:pt x="2135" y="12613"/>
                  </a:moveTo>
                  <a:cubicBezTo>
                    <a:pt x="18327" y="29758"/>
                    <a:pt x="34520" y="45950"/>
                    <a:pt x="50713" y="63095"/>
                  </a:cubicBezTo>
                  <a:cubicBezTo>
                    <a:pt x="57380" y="69763"/>
                    <a:pt x="66905" y="59285"/>
                    <a:pt x="61190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5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B56E4E0-B516-4B9E-AF9E-0599F8F96185}"/>
                </a:ext>
              </a:extLst>
            </p:cNvPr>
            <p:cNvSpPr/>
            <p:nvPr/>
          </p:nvSpPr>
          <p:spPr>
            <a:xfrm>
              <a:off x="7217244" y="1054069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2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7" y="47973"/>
                    <a:pt x="66523" y="83215"/>
                    <a:pt x="97955" y="118458"/>
                  </a:cubicBezTo>
                  <a:cubicBezTo>
                    <a:pt x="104623" y="125125"/>
                    <a:pt x="114148" y="114648"/>
                    <a:pt x="108432" y="107980"/>
                  </a:cubicBezTo>
                  <a:cubicBezTo>
                    <a:pt x="76048" y="72738"/>
                    <a:pt x="43662" y="37495"/>
                    <a:pt x="12230" y="2253"/>
                  </a:cubicBezTo>
                  <a:cubicBezTo>
                    <a:pt x="5562" y="-4415"/>
                    <a:pt x="-3963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0D38A32-1149-45EC-8091-D7C7B9C39172}"/>
                </a:ext>
              </a:extLst>
            </p:cNvPr>
            <p:cNvSpPr/>
            <p:nvPr/>
          </p:nvSpPr>
          <p:spPr>
            <a:xfrm>
              <a:off x="7269731" y="1011707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1" y="54140"/>
                    <a:pt x="52136" y="46520"/>
                  </a:cubicBezTo>
                  <a:cubicBezTo>
                    <a:pt x="38801" y="31280"/>
                    <a:pt x="25467" y="16040"/>
                    <a:pt x="12131" y="1753"/>
                  </a:cubicBezTo>
                  <a:cubicBezTo>
                    <a:pt x="6417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86B36C5-46DD-499E-BBD2-5BA573294D14}"/>
                </a:ext>
              </a:extLst>
            </p:cNvPr>
            <p:cNvSpPr/>
            <p:nvPr/>
          </p:nvSpPr>
          <p:spPr>
            <a:xfrm>
              <a:off x="7331044" y="967509"/>
              <a:ext cx="63060" cy="65230"/>
            </a:xfrm>
            <a:custGeom>
              <a:avLst/>
              <a:gdLst>
                <a:gd name="connsiteX0" fmla="*/ 2253 w 63060"/>
                <a:gd name="connsiteY0" fmla="*/ 12613 h 65230"/>
                <a:gd name="connsiteX1" fmla="*/ 50830 w 63060"/>
                <a:gd name="connsiteY1" fmla="*/ 63095 h 65230"/>
                <a:gd name="connsiteX2" fmla="*/ 61308 w 63060"/>
                <a:gd name="connsiteY2" fmla="*/ 52618 h 65230"/>
                <a:gd name="connsiteX3" fmla="*/ 12730 w 63060"/>
                <a:gd name="connsiteY3" fmla="*/ 2135 h 65230"/>
                <a:gd name="connsiteX4" fmla="*/ 2253 w 63060"/>
                <a:gd name="connsiteY4" fmla="*/ 12613 h 65230"/>
                <a:gd name="connsiteX5" fmla="*/ 2253 w 630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60" h="65230">
                  <a:moveTo>
                    <a:pt x="2253" y="12613"/>
                  </a:moveTo>
                  <a:cubicBezTo>
                    <a:pt x="18445" y="29758"/>
                    <a:pt x="34638" y="45950"/>
                    <a:pt x="50830" y="63095"/>
                  </a:cubicBezTo>
                  <a:cubicBezTo>
                    <a:pt x="57498" y="69763"/>
                    <a:pt x="67023" y="59285"/>
                    <a:pt x="61308" y="52618"/>
                  </a:cubicBezTo>
                  <a:cubicBezTo>
                    <a:pt x="45116" y="35473"/>
                    <a:pt x="28923" y="19280"/>
                    <a:pt x="12730" y="2135"/>
                  </a:cubicBezTo>
                  <a:cubicBezTo>
                    <a:pt x="5110" y="-4532"/>
                    <a:pt x="-4415" y="5945"/>
                    <a:pt x="2253" y="12613"/>
                  </a:cubicBezTo>
                  <a:lnTo>
                    <a:pt x="22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5CFE557-84E8-4B2C-9024-84C8B013A785}"/>
                </a:ext>
              </a:extLst>
            </p:cNvPr>
            <p:cNvSpPr/>
            <p:nvPr/>
          </p:nvSpPr>
          <p:spPr>
            <a:xfrm>
              <a:off x="7388312" y="917419"/>
              <a:ext cx="110567" cy="120083"/>
            </a:xfrm>
            <a:custGeom>
              <a:avLst/>
              <a:gdLst>
                <a:gd name="connsiteX0" fmla="*/ 2135 w 110567"/>
                <a:gd name="connsiteY0" fmla="*/ 13173 h 120083"/>
                <a:gd name="connsiteX1" fmla="*/ 98338 w 110567"/>
                <a:gd name="connsiteY1" fmla="*/ 117948 h 120083"/>
                <a:gd name="connsiteX2" fmla="*/ 108815 w 110567"/>
                <a:gd name="connsiteY2" fmla="*/ 107471 h 120083"/>
                <a:gd name="connsiteX3" fmla="*/ 12613 w 110567"/>
                <a:gd name="connsiteY3" fmla="*/ 1743 h 120083"/>
                <a:gd name="connsiteX4" fmla="*/ 2135 w 110567"/>
                <a:gd name="connsiteY4" fmla="*/ 13173 h 120083"/>
                <a:gd name="connsiteX5" fmla="*/ 2135 w 110567"/>
                <a:gd name="connsiteY5" fmla="*/ 13173 h 1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7" h="120083">
                  <a:moveTo>
                    <a:pt x="2135" y="13173"/>
                  </a:moveTo>
                  <a:cubicBezTo>
                    <a:pt x="34520" y="48416"/>
                    <a:pt x="66905" y="83658"/>
                    <a:pt x="98338" y="117948"/>
                  </a:cubicBezTo>
                  <a:cubicBezTo>
                    <a:pt x="105005" y="124616"/>
                    <a:pt x="114530" y="114138"/>
                    <a:pt x="108815" y="107471"/>
                  </a:cubicBezTo>
                  <a:cubicBezTo>
                    <a:pt x="76430" y="72228"/>
                    <a:pt x="44045" y="36986"/>
                    <a:pt x="12613" y="1743"/>
                  </a:cubicBezTo>
                  <a:cubicBezTo>
                    <a:pt x="5945" y="-3972"/>
                    <a:pt x="-4532" y="5553"/>
                    <a:pt x="2135" y="13173"/>
                  </a:cubicBezTo>
                  <a:lnTo>
                    <a:pt x="2135" y="1317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466DA9-C203-41FF-997E-9735684D4214}"/>
                </a:ext>
              </a:extLst>
            </p:cNvPr>
            <p:cNvSpPr/>
            <p:nvPr/>
          </p:nvSpPr>
          <p:spPr>
            <a:xfrm>
              <a:off x="7440699" y="875499"/>
              <a:ext cx="54271" cy="59250"/>
            </a:xfrm>
            <a:custGeom>
              <a:avLst/>
              <a:gdLst>
                <a:gd name="connsiteX0" fmla="*/ 2135 w 54271"/>
                <a:gd name="connsiteY0" fmla="*/ 12230 h 59250"/>
                <a:gd name="connsiteX1" fmla="*/ 42140 w 54271"/>
                <a:gd name="connsiteY1" fmla="*/ 56998 h 59250"/>
                <a:gd name="connsiteX2" fmla="*/ 52618 w 54271"/>
                <a:gd name="connsiteY2" fmla="*/ 46520 h 59250"/>
                <a:gd name="connsiteX3" fmla="*/ 12613 w 54271"/>
                <a:gd name="connsiteY3" fmla="*/ 1753 h 59250"/>
                <a:gd name="connsiteX4" fmla="*/ 2135 w 54271"/>
                <a:gd name="connsiteY4" fmla="*/ 12230 h 59250"/>
                <a:gd name="connsiteX5" fmla="*/ 2135 w 54271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250">
                  <a:moveTo>
                    <a:pt x="2135" y="12230"/>
                  </a:moveTo>
                  <a:cubicBezTo>
                    <a:pt x="15470" y="27470"/>
                    <a:pt x="28805" y="42710"/>
                    <a:pt x="42140" y="56998"/>
                  </a:cubicBezTo>
                  <a:cubicBezTo>
                    <a:pt x="47855" y="63665"/>
                    <a:pt x="58333" y="54140"/>
                    <a:pt x="52618" y="46520"/>
                  </a:cubicBezTo>
                  <a:cubicBezTo>
                    <a:pt x="39283" y="31280"/>
                    <a:pt x="25948" y="16040"/>
                    <a:pt x="12613" y="1753"/>
                  </a:cubicBezTo>
                  <a:cubicBezTo>
                    <a:pt x="5945" y="-3962"/>
                    <a:pt x="-4532" y="5563"/>
                    <a:pt x="2135" y="12230"/>
                  </a:cubicBezTo>
                  <a:lnTo>
                    <a:pt x="2135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3688F3F-6D14-499C-AA04-B4EBB6747DE6}"/>
                </a:ext>
              </a:extLst>
            </p:cNvPr>
            <p:cNvSpPr/>
            <p:nvPr/>
          </p:nvSpPr>
          <p:spPr>
            <a:xfrm>
              <a:off x="7501659" y="83130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C518411-18B7-4B2F-9436-E32840C6E328}"/>
                </a:ext>
              </a:extLst>
            </p:cNvPr>
            <p:cNvSpPr/>
            <p:nvPr/>
          </p:nvSpPr>
          <p:spPr>
            <a:xfrm>
              <a:off x="7559192" y="782058"/>
              <a:ext cx="110185" cy="120189"/>
            </a:xfrm>
            <a:custGeom>
              <a:avLst/>
              <a:gdLst>
                <a:gd name="connsiteX0" fmla="*/ 1753 w 110185"/>
                <a:gd name="connsiteY0" fmla="*/ 12326 h 120189"/>
                <a:gd name="connsiteX1" fmla="*/ 97955 w 110185"/>
                <a:gd name="connsiteY1" fmla="*/ 118054 h 120189"/>
                <a:gd name="connsiteX2" fmla="*/ 108433 w 110185"/>
                <a:gd name="connsiteY2" fmla="*/ 107576 h 120189"/>
                <a:gd name="connsiteX3" fmla="*/ 12230 w 110185"/>
                <a:gd name="connsiteY3" fmla="*/ 2801 h 120189"/>
                <a:gd name="connsiteX4" fmla="*/ 1753 w 110185"/>
                <a:gd name="connsiteY4" fmla="*/ 12326 h 120189"/>
                <a:gd name="connsiteX5" fmla="*/ 1753 w 110185"/>
                <a:gd name="connsiteY5" fmla="*/ 12326 h 1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189">
                  <a:moveTo>
                    <a:pt x="1753" y="12326"/>
                  </a:moveTo>
                  <a:cubicBezTo>
                    <a:pt x="34138" y="47569"/>
                    <a:pt x="66522" y="82811"/>
                    <a:pt x="97955" y="118054"/>
                  </a:cubicBezTo>
                  <a:cubicBezTo>
                    <a:pt x="104622" y="124721"/>
                    <a:pt x="114147" y="114244"/>
                    <a:pt x="108433" y="107576"/>
                  </a:cubicBezTo>
                  <a:cubicBezTo>
                    <a:pt x="76047" y="72334"/>
                    <a:pt x="43663" y="37091"/>
                    <a:pt x="12230" y="2801"/>
                  </a:cubicBezTo>
                  <a:cubicBezTo>
                    <a:pt x="5563" y="-4819"/>
                    <a:pt x="-3962" y="4706"/>
                    <a:pt x="1753" y="12326"/>
                  </a:cubicBezTo>
                  <a:lnTo>
                    <a:pt x="1753" y="1232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57E63AD-835C-49A2-86E3-E75C2B0172AC}"/>
                </a:ext>
              </a:extLst>
            </p:cNvPr>
            <p:cNvSpPr/>
            <p:nvPr/>
          </p:nvSpPr>
          <p:spPr>
            <a:xfrm>
              <a:off x="7611579" y="739292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FA9B93-7952-46BE-AB15-5A28B0420AFC}"/>
                </a:ext>
              </a:extLst>
            </p:cNvPr>
            <p:cNvSpPr/>
            <p:nvPr/>
          </p:nvSpPr>
          <p:spPr>
            <a:xfrm>
              <a:off x="7672539" y="695094"/>
              <a:ext cx="62560" cy="65230"/>
            </a:xfrm>
            <a:custGeom>
              <a:avLst/>
              <a:gdLst>
                <a:gd name="connsiteX0" fmla="*/ 1753 w 62560"/>
                <a:gd name="connsiteY0" fmla="*/ 12613 h 65230"/>
                <a:gd name="connsiteX1" fmla="*/ 50330 w 62560"/>
                <a:gd name="connsiteY1" fmla="*/ 63095 h 65230"/>
                <a:gd name="connsiteX2" fmla="*/ 60808 w 62560"/>
                <a:gd name="connsiteY2" fmla="*/ 52618 h 65230"/>
                <a:gd name="connsiteX3" fmla="*/ 12230 w 62560"/>
                <a:gd name="connsiteY3" fmla="*/ 2135 h 65230"/>
                <a:gd name="connsiteX4" fmla="*/ 1753 w 62560"/>
                <a:gd name="connsiteY4" fmla="*/ 12613 h 65230"/>
                <a:gd name="connsiteX5" fmla="*/ 1753 w 625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65230">
                  <a:moveTo>
                    <a:pt x="1753" y="12613"/>
                  </a:moveTo>
                  <a:cubicBezTo>
                    <a:pt x="17945" y="29758"/>
                    <a:pt x="34137" y="45950"/>
                    <a:pt x="50330" y="63095"/>
                  </a:cubicBezTo>
                  <a:cubicBezTo>
                    <a:pt x="56998" y="69763"/>
                    <a:pt x="66523" y="59285"/>
                    <a:pt x="60808" y="52618"/>
                  </a:cubicBezTo>
                  <a:cubicBezTo>
                    <a:pt x="44615" y="35473"/>
                    <a:pt x="28423" y="19280"/>
                    <a:pt x="12230" y="2135"/>
                  </a:cubicBezTo>
                  <a:cubicBezTo>
                    <a:pt x="5562" y="-4532"/>
                    <a:pt x="-3963" y="5945"/>
                    <a:pt x="1753" y="12613"/>
                  </a:cubicBezTo>
                  <a:lnTo>
                    <a:pt x="17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7885F37-3174-488C-8938-92AFCA89CAA7}"/>
                </a:ext>
              </a:extLst>
            </p:cNvPr>
            <p:cNvSpPr/>
            <p:nvPr/>
          </p:nvSpPr>
          <p:spPr>
            <a:xfrm>
              <a:off x="7729788" y="645101"/>
              <a:ext cx="110086" cy="119986"/>
            </a:xfrm>
            <a:custGeom>
              <a:avLst/>
              <a:gdLst>
                <a:gd name="connsiteX0" fmla="*/ 1654 w 110086"/>
                <a:gd name="connsiteY0" fmla="*/ 13076 h 119986"/>
                <a:gd name="connsiteX1" fmla="*/ 97856 w 110086"/>
                <a:gd name="connsiteY1" fmla="*/ 117851 h 119986"/>
                <a:gd name="connsiteX2" fmla="*/ 108334 w 110086"/>
                <a:gd name="connsiteY2" fmla="*/ 107374 h 119986"/>
                <a:gd name="connsiteX3" fmla="*/ 12131 w 110086"/>
                <a:gd name="connsiteY3" fmla="*/ 1646 h 119986"/>
                <a:gd name="connsiteX4" fmla="*/ 1654 w 110086"/>
                <a:gd name="connsiteY4" fmla="*/ 13076 h 119986"/>
                <a:gd name="connsiteX5" fmla="*/ 1654 w 110086"/>
                <a:gd name="connsiteY5" fmla="*/ 13076 h 1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86" h="119986">
                  <a:moveTo>
                    <a:pt x="1654" y="13076"/>
                  </a:moveTo>
                  <a:cubicBezTo>
                    <a:pt x="34039" y="48319"/>
                    <a:pt x="66424" y="83561"/>
                    <a:pt x="97856" y="117851"/>
                  </a:cubicBezTo>
                  <a:cubicBezTo>
                    <a:pt x="104524" y="124519"/>
                    <a:pt x="114049" y="114041"/>
                    <a:pt x="108334" y="107374"/>
                  </a:cubicBezTo>
                  <a:cubicBezTo>
                    <a:pt x="75949" y="72131"/>
                    <a:pt x="43564" y="36889"/>
                    <a:pt x="12131" y="1646"/>
                  </a:cubicBezTo>
                  <a:cubicBezTo>
                    <a:pt x="6417" y="-4069"/>
                    <a:pt x="-4061" y="6409"/>
                    <a:pt x="1654" y="13076"/>
                  </a:cubicBezTo>
                  <a:lnTo>
                    <a:pt x="1654" y="1307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C2D0BC-AD80-452B-8D77-51D751920C2D}"/>
                </a:ext>
              </a:extLst>
            </p:cNvPr>
            <p:cNvSpPr/>
            <p:nvPr/>
          </p:nvSpPr>
          <p:spPr>
            <a:xfrm>
              <a:off x="7782647" y="603537"/>
              <a:ext cx="54271" cy="59750"/>
            </a:xfrm>
            <a:custGeom>
              <a:avLst/>
              <a:gdLst>
                <a:gd name="connsiteX0" fmla="*/ 2135 w 54271"/>
                <a:gd name="connsiteY0" fmla="*/ 12730 h 59750"/>
                <a:gd name="connsiteX1" fmla="*/ 42141 w 54271"/>
                <a:gd name="connsiteY1" fmla="*/ 57498 h 59750"/>
                <a:gd name="connsiteX2" fmla="*/ 52618 w 54271"/>
                <a:gd name="connsiteY2" fmla="*/ 47020 h 59750"/>
                <a:gd name="connsiteX3" fmla="*/ 12613 w 54271"/>
                <a:gd name="connsiteY3" fmla="*/ 2253 h 59750"/>
                <a:gd name="connsiteX4" fmla="*/ 2135 w 54271"/>
                <a:gd name="connsiteY4" fmla="*/ 12730 h 59750"/>
                <a:gd name="connsiteX5" fmla="*/ 2135 w 54271"/>
                <a:gd name="connsiteY5" fmla="*/ 12730 h 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750">
                  <a:moveTo>
                    <a:pt x="2135" y="12730"/>
                  </a:moveTo>
                  <a:cubicBezTo>
                    <a:pt x="15471" y="27970"/>
                    <a:pt x="28805" y="43210"/>
                    <a:pt x="42141" y="57498"/>
                  </a:cubicBezTo>
                  <a:cubicBezTo>
                    <a:pt x="47855" y="64165"/>
                    <a:pt x="58333" y="54640"/>
                    <a:pt x="52618" y="47020"/>
                  </a:cubicBezTo>
                  <a:cubicBezTo>
                    <a:pt x="39283" y="31780"/>
                    <a:pt x="25948" y="16540"/>
                    <a:pt x="12613" y="2253"/>
                  </a:cubicBezTo>
                  <a:cubicBezTo>
                    <a:pt x="5946" y="-4415"/>
                    <a:pt x="-4532" y="5110"/>
                    <a:pt x="2135" y="12730"/>
                  </a:cubicBezTo>
                  <a:lnTo>
                    <a:pt x="2135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7DE0278E-6829-47AA-A00B-2404770BC1D9}"/>
              </a:ext>
            </a:extLst>
          </p:cNvPr>
          <p:cNvSpPr/>
          <p:nvPr/>
        </p:nvSpPr>
        <p:spPr>
          <a:xfrm>
            <a:off x="11078625" y="-130362"/>
            <a:ext cx="721421" cy="760767"/>
          </a:xfrm>
          <a:custGeom>
            <a:avLst/>
            <a:gdLst>
              <a:gd name="connsiteX0" fmla="*/ 346764 w 721421"/>
              <a:gd name="connsiteY0" fmla="*/ 679636 h 760767"/>
              <a:gd name="connsiteX1" fmla="*/ 299139 w 721421"/>
              <a:gd name="connsiteY1" fmla="*/ 740596 h 760767"/>
              <a:gd name="connsiteX2" fmla="*/ 247704 w 721421"/>
              <a:gd name="connsiteY2" fmla="*/ 760599 h 760767"/>
              <a:gd name="connsiteX3" fmla="*/ 107686 w 721421"/>
              <a:gd name="connsiteY3" fmla="*/ 719641 h 760767"/>
              <a:gd name="connsiteX4" fmla="*/ 9579 w 721421"/>
              <a:gd name="connsiteY4" fmla="*/ 542476 h 760767"/>
              <a:gd name="connsiteX5" fmla="*/ 55299 w 721421"/>
              <a:gd name="connsiteY5" fmla="*/ 193861 h 760767"/>
              <a:gd name="connsiteX6" fmla="*/ 339144 w 721421"/>
              <a:gd name="connsiteY6" fmla="*/ 504 h 760767"/>
              <a:gd name="connsiteX7" fmla="*/ 482019 w 721421"/>
              <a:gd name="connsiteY7" fmla="*/ 23364 h 760767"/>
              <a:gd name="connsiteX8" fmla="*/ 718239 w 721421"/>
              <a:gd name="connsiteY8" fmla="*/ 275776 h 760767"/>
              <a:gd name="connsiteX9" fmla="*/ 706809 w 721421"/>
              <a:gd name="connsiteY9" fmla="*/ 373884 h 760767"/>
              <a:gd name="connsiteX10" fmla="*/ 389626 w 721421"/>
              <a:gd name="connsiteY10" fmla="*/ 531999 h 760767"/>
              <a:gd name="connsiteX11" fmla="*/ 346764 w 721421"/>
              <a:gd name="connsiteY11" fmla="*/ 679636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421" h="760767">
                <a:moveTo>
                  <a:pt x="346764" y="679636"/>
                </a:moveTo>
                <a:cubicBezTo>
                  <a:pt x="336286" y="704401"/>
                  <a:pt x="319142" y="723451"/>
                  <a:pt x="299139" y="740596"/>
                </a:cubicBezTo>
                <a:cubicBezTo>
                  <a:pt x="281994" y="754884"/>
                  <a:pt x="271517" y="759646"/>
                  <a:pt x="247704" y="760599"/>
                </a:cubicBezTo>
                <a:cubicBezTo>
                  <a:pt x="198174" y="762504"/>
                  <a:pt x="147692" y="748216"/>
                  <a:pt x="107686" y="719641"/>
                </a:cubicBezTo>
                <a:cubicBezTo>
                  <a:pt x="48631" y="677731"/>
                  <a:pt x="21009" y="612009"/>
                  <a:pt x="9579" y="542476"/>
                </a:cubicBezTo>
                <a:cubicBezTo>
                  <a:pt x="-10424" y="424366"/>
                  <a:pt x="-899" y="298636"/>
                  <a:pt x="55299" y="193861"/>
                </a:cubicBezTo>
                <a:cubicBezTo>
                  <a:pt x="111496" y="89086"/>
                  <a:pt x="219129" y="7171"/>
                  <a:pt x="339144" y="504"/>
                </a:cubicBezTo>
                <a:cubicBezTo>
                  <a:pt x="387721" y="-2354"/>
                  <a:pt x="436299" y="7171"/>
                  <a:pt x="482019" y="23364"/>
                </a:cubicBezTo>
                <a:cubicBezTo>
                  <a:pt x="595367" y="63369"/>
                  <a:pt x="697284" y="156714"/>
                  <a:pt x="718239" y="275776"/>
                </a:cubicBezTo>
                <a:cubicBezTo>
                  <a:pt x="723954" y="309114"/>
                  <a:pt x="723001" y="344356"/>
                  <a:pt x="706809" y="373884"/>
                </a:cubicBezTo>
                <a:cubicBezTo>
                  <a:pt x="648706" y="481516"/>
                  <a:pt x="456301" y="429129"/>
                  <a:pt x="389626" y="531999"/>
                </a:cubicBezTo>
                <a:cubicBezTo>
                  <a:pt x="361051" y="575814"/>
                  <a:pt x="365814" y="632011"/>
                  <a:pt x="346764" y="6796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0" name="Graphic 7">
            <a:extLst>
              <a:ext uri="{FF2B5EF4-FFF2-40B4-BE49-F238E27FC236}">
                <a16:creationId xmlns:a16="http://schemas.microsoft.com/office/drawing/2014/main" id="{A2672447-7734-44F6-8DCF-2EDEF107E48D}"/>
              </a:ext>
            </a:extLst>
          </p:cNvPr>
          <p:cNvGrpSpPr/>
          <p:nvPr/>
        </p:nvGrpSpPr>
        <p:grpSpPr>
          <a:xfrm>
            <a:off x="11162378" y="0"/>
            <a:ext cx="485400" cy="394895"/>
            <a:chOff x="8973304" y="643053"/>
            <a:chExt cx="485400" cy="3948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A8FA05D-669C-4D32-8D03-883E4E9336C3}"/>
                </a:ext>
              </a:extLst>
            </p:cNvPr>
            <p:cNvSpPr/>
            <p:nvPr/>
          </p:nvSpPr>
          <p:spPr>
            <a:xfrm rot="-4142858">
              <a:off x="8993016" y="882978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30 w 135258"/>
                <a:gd name="connsiteY1" fmla="*/ 135258 h 135258"/>
                <a:gd name="connsiteX2" fmla="*/ 1 w 135258"/>
                <a:gd name="connsiteY2" fmla="*/ 67629 h 135258"/>
                <a:gd name="connsiteX3" fmla="*/ 67630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30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30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A3897E1-AED6-48B6-88E2-82ED6A64011E}"/>
                </a:ext>
              </a:extLst>
            </p:cNvPr>
            <p:cNvSpPr/>
            <p:nvPr/>
          </p:nvSpPr>
          <p:spPr>
            <a:xfrm rot="-4142858">
              <a:off x="9097669" y="676429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1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FF77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F9D4103-ADE6-4FDF-836F-1C2AC4F1E0AF}"/>
                </a:ext>
              </a:extLst>
            </p:cNvPr>
            <p:cNvSpPr/>
            <p:nvPr/>
          </p:nvSpPr>
          <p:spPr>
            <a:xfrm rot="-4142858">
              <a:off x="9303735" y="662765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0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0" y="104980"/>
                    <a:pt x="0" y="67629"/>
                  </a:cubicBezTo>
                  <a:cubicBezTo>
                    <a:pt x="0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1B8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7" name="Picture 176">
            <a:extLst>
              <a:ext uri="{FF2B5EF4-FFF2-40B4-BE49-F238E27FC236}">
                <a16:creationId xmlns:a16="http://schemas.microsoft.com/office/drawing/2014/main" id="{6B7A3996-F333-412B-BD74-3B3D6FCCE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407" y="961868"/>
            <a:ext cx="1460666" cy="146066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C99C8A40-265B-42F3-AECC-D85C9A57F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3630" y="2625567"/>
            <a:ext cx="6696570" cy="1237005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2105F098-334B-4B5D-8FB4-F98D01666E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5903" y="4881604"/>
            <a:ext cx="1255885" cy="174360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425686B-D90D-4631-988D-6EC2839B8F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1548" y="3936948"/>
            <a:ext cx="8496665" cy="368469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A5937D8F-6D4B-473E-BCFF-CFA00A9E0A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7027" y="110698"/>
            <a:ext cx="4001273" cy="2440493"/>
          </a:xfrm>
          <a:prstGeom prst="rect">
            <a:avLst/>
          </a:prstGeom>
        </p:spPr>
      </p:pic>
      <p:pic>
        <p:nvPicPr>
          <p:cNvPr id="41" name="PHẠM DUYÊN">
            <a:extLst>
              <a:ext uri="{FF2B5EF4-FFF2-40B4-BE49-F238E27FC236}">
                <a16:creationId xmlns:a16="http://schemas.microsoft.com/office/drawing/2014/main" id="{ECAB904C-CA7F-43FC-995D-52204C649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28982D-68FD-462F-84EA-41C9E7384D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BBFCAB-EB7F-4B05-A8F0-137614AE8E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DBA0E17-6C65-4FD3-A60F-08CC3BFB946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8172-9C67-473C-851B-C227A9D7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7EE0B-4403-46EC-A6DB-D897CB04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C2A7D-D8D0-49ED-A6C8-72343637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31EE6-E40A-45C6-B039-68E41F51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91216-B9CA-47A0-91D0-433AA894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8">
            <a:extLst>
              <a:ext uri="{FF2B5EF4-FFF2-40B4-BE49-F238E27FC236}">
                <a16:creationId xmlns:a16="http://schemas.microsoft.com/office/drawing/2014/main" id="{1CA8F950-D6B7-4125-8143-FB16E652007B}"/>
              </a:ext>
            </a:extLst>
          </p:cNvPr>
          <p:cNvSpPr/>
          <p:nvPr userDrawn="1"/>
        </p:nvSpPr>
        <p:spPr bwMode="auto">
          <a:xfrm>
            <a:off x="820935" y="3810000"/>
            <a:ext cx="53512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4800" b="1" spc="100">
                <a:ln>
                  <a:solidFill>
                    <a:schemeClr val="bg1"/>
                  </a:solidFill>
                </a:ln>
                <a:solidFill>
                  <a:srgbClr val="0D9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Đưa</a:t>
            </a:r>
            <a:r>
              <a:rPr lang="en-US" sz="4800" b="1" spc="100" baseline="0">
                <a:ln>
                  <a:solidFill>
                    <a:schemeClr val="bg1"/>
                  </a:solidFill>
                </a:ln>
                <a:solidFill>
                  <a:srgbClr val="0D9E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 ong về tổ</a:t>
            </a:r>
            <a:endParaRPr lang="en-US" sz="4800" b="1" spc="100" dirty="0">
              <a:ln>
                <a:solidFill>
                  <a:schemeClr val="bg1"/>
                </a:solidFill>
              </a:ln>
              <a:solidFill>
                <a:srgbClr val="0D9E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2A2E1-421E-4437-A092-9BC5B247074D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37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15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D921C60-9960-40C1-B9BB-FA18211C3E8C}"/>
              </a:ext>
            </a:extLst>
          </p:cNvPr>
          <p:cNvSpPr/>
          <p:nvPr userDrawn="1"/>
        </p:nvSpPr>
        <p:spPr>
          <a:xfrm>
            <a:off x="6672150" y="-2434"/>
            <a:ext cx="6119823" cy="1950595"/>
          </a:xfrm>
          <a:custGeom>
            <a:avLst/>
            <a:gdLst>
              <a:gd name="connsiteX0" fmla="*/ 5312093 w 5312092"/>
              <a:gd name="connsiteY0" fmla="*/ 0 h 1703828"/>
              <a:gd name="connsiteX1" fmla="*/ 4133850 w 5312092"/>
              <a:gd name="connsiteY1" fmla="*/ 1520190 h 1703828"/>
              <a:gd name="connsiteX2" fmla="*/ 2656523 w 5312092"/>
              <a:gd name="connsiteY2" fmla="*/ 1455420 h 1703828"/>
              <a:gd name="connsiteX3" fmla="*/ 2360295 w 5312092"/>
              <a:gd name="connsiteY3" fmla="*/ 1233488 h 1703828"/>
              <a:gd name="connsiteX4" fmla="*/ 1109663 w 5312092"/>
              <a:gd name="connsiteY4" fmla="*/ 1113473 h 1703828"/>
              <a:gd name="connsiteX5" fmla="*/ 445770 w 5312092"/>
              <a:gd name="connsiteY5" fmla="*/ 694373 h 1703828"/>
              <a:gd name="connsiteX6" fmla="*/ 0 w 5312092"/>
              <a:gd name="connsiteY6" fmla="*/ 35243 h 170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092" h="1703828">
                <a:moveTo>
                  <a:pt x="5312093" y="0"/>
                </a:moveTo>
                <a:cubicBezTo>
                  <a:pt x="5085398" y="425768"/>
                  <a:pt x="4531995" y="1248728"/>
                  <a:pt x="4133850" y="1520190"/>
                </a:cubicBezTo>
                <a:cubicBezTo>
                  <a:pt x="3715703" y="1804988"/>
                  <a:pt x="3046095" y="1739265"/>
                  <a:pt x="2656523" y="1455420"/>
                </a:cubicBezTo>
                <a:cubicBezTo>
                  <a:pt x="2556510" y="1383030"/>
                  <a:pt x="2467928" y="1293495"/>
                  <a:pt x="2360295" y="1233488"/>
                </a:cubicBezTo>
                <a:cubicBezTo>
                  <a:pt x="1990725" y="1025843"/>
                  <a:pt x="1523048" y="1204913"/>
                  <a:pt x="1109663" y="1113473"/>
                </a:cubicBezTo>
                <a:cubicBezTo>
                  <a:pt x="850583" y="1056323"/>
                  <a:pt x="623888" y="892493"/>
                  <a:pt x="445770" y="694373"/>
                </a:cubicBezTo>
                <a:cubicBezTo>
                  <a:pt x="267653" y="497205"/>
                  <a:pt x="133350" y="264795"/>
                  <a:pt x="0" y="35243"/>
                </a:cubicBezTo>
              </a:path>
            </a:pathLst>
          </a:custGeom>
          <a:solidFill>
            <a:srgbClr val="D4F3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4A135-12BD-4F9D-9C71-06C6812EC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548" y="4210164"/>
            <a:ext cx="7866647" cy="3411476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BAA7DC5-8B7A-4FE2-9D6C-44F6C538C92A}"/>
              </a:ext>
            </a:extLst>
          </p:cNvPr>
          <p:cNvSpPr/>
          <p:nvPr userDrawn="1"/>
        </p:nvSpPr>
        <p:spPr>
          <a:xfrm>
            <a:off x="10345992" y="582343"/>
            <a:ext cx="274057" cy="273674"/>
          </a:xfrm>
          <a:custGeom>
            <a:avLst/>
            <a:gdLst>
              <a:gd name="connsiteX0" fmla="*/ 103084 w 274057"/>
              <a:gd name="connsiteY0" fmla="*/ 6936 h 273674"/>
              <a:gd name="connsiteX1" fmla="*/ 141184 w 274057"/>
              <a:gd name="connsiteY1" fmla="*/ 44083 h 273674"/>
              <a:gd name="connsiteX2" fmla="*/ 168806 w 274057"/>
              <a:gd name="connsiteY2" fmla="*/ 47893 h 273674"/>
              <a:gd name="connsiteX3" fmla="*/ 215479 w 274057"/>
              <a:gd name="connsiteY3" fmla="*/ 23128 h 273674"/>
              <a:gd name="connsiteX4" fmla="*/ 247864 w 274057"/>
              <a:gd name="connsiteY4" fmla="*/ 54561 h 273674"/>
              <a:gd name="connsiteX5" fmla="*/ 224051 w 274057"/>
              <a:gd name="connsiteY5" fmla="*/ 102186 h 273674"/>
              <a:gd name="connsiteX6" fmla="*/ 228814 w 274057"/>
              <a:gd name="connsiteY6" fmla="*/ 129808 h 273674"/>
              <a:gd name="connsiteX7" fmla="*/ 266914 w 274057"/>
              <a:gd name="connsiteY7" fmla="*/ 166956 h 273674"/>
              <a:gd name="connsiteX8" fmla="*/ 246912 w 274057"/>
              <a:gd name="connsiteY8" fmla="*/ 206961 h 273674"/>
              <a:gd name="connsiteX9" fmla="*/ 194524 w 274057"/>
              <a:gd name="connsiteY9" fmla="*/ 199341 h 273674"/>
              <a:gd name="connsiteX10" fmla="*/ 169759 w 274057"/>
              <a:gd name="connsiteY10" fmla="*/ 212676 h 273674"/>
              <a:gd name="connsiteX11" fmla="*/ 145946 w 274057"/>
              <a:gd name="connsiteY11" fmla="*/ 260301 h 273674"/>
              <a:gd name="connsiteX12" fmla="*/ 101179 w 274057"/>
              <a:gd name="connsiteY12" fmla="*/ 253633 h 273674"/>
              <a:gd name="connsiteX13" fmla="*/ 92606 w 274057"/>
              <a:gd name="connsiteY13" fmla="*/ 201246 h 273674"/>
              <a:gd name="connsiteX14" fmla="*/ 72604 w 274057"/>
              <a:gd name="connsiteY14" fmla="*/ 182196 h 273674"/>
              <a:gd name="connsiteX15" fmla="*/ 20216 w 274057"/>
              <a:gd name="connsiteY15" fmla="*/ 174576 h 273674"/>
              <a:gd name="connsiteX16" fmla="*/ 12596 w 274057"/>
              <a:gd name="connsiteY16" fmla="*/ 129808 h 273674"/>
              <a:gd name="connsiteX17" fmla="*/ 59269 w 274057"/>
              <a:gd name="connsiteY17" fmla="*/ 105043 h 273674"/>
              <a:gd name="connsiteX18" fmla="*/ 71651 w 274057"/>
              <a:gd name="connsiteY18" fmla="*/ 80278 h 273674"/>
              <a:gd name="connsiteX19" fmla="*/ 63079 w 274057"/>
              <a:gd name="connsiteY19" fmla="*/ 27891 h 273674"/>
              <a:gd name="connsiteX20" fmla="*/ 103084 w 274057"/>
              <a:gd name="connsiteY20" fmla="*/ 6936 h 2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4057" h="273674">
                <a:moveTo>
                  <a:pt x="103084" y="6936"/>
                </a:moveTo>
                <a:lnTo>
                  <a:pt x="141184" y="44083"/>
                </a:lnTo>
                <a:cubicBezTo>
                  <a:pt x="148804" y="51703"/>
                  <a:pt x="159281" y="52656"/>
                  <a:pt x="168806" y="47893"/>
                </a:cubicBezTo>
                <a:lnTo>
                  <a:pt x="215479" y="23128"/>
                </a:lnTo>
                <a:cubicBezTo>
                  <a:pt x="235481" y="12651"/>
                  <a:pt x="257389" y="33606"/>
                  <a:pt x="247864" y="54561"/>
                </a:cubicBezTo>
                <a:lnTo>
                  <a:pt x="224051" y="102186"/>
                </a:lnTo>
                <a:cubicBezTo>
                  <a:pt x="219289" y="111711"/>
                  <a:pt x="221194" y="122188"/>
                  <a:pt x="228814" y="129808"/>
                </a:cubicBezTo>
                <a:lnTo>
                  <a:pt x="266914" y="166956"/>
                </a:lnTo>
                <a:cubicBezTo>
                  <a:pt x="283106" y="183148"/>
                  <a:pt x="269771" y="210771"/>
                  <a:pt x="246912" y="206961"/>
                </a:cubicBezTo>
                <a:lnTo>
                  <a:pt x="194524" y="199341"/>
                </a:lnTo>
                <a:cubicBezTo>
                  <a:pt x="184046" y="197436"/>
                  <a:pt x="174521" y="203151"/>
                  <a:pt x="169759" y="212676"/>
                </a:cubicBezTo>
                <a:lnTo>
                  <a:pt x="145946" y="260301"/>
                </a:lnTo>
                <a:cubicBezTo>
                  <a:pt x="135469" y="281256"/>
                  <a:pt x="104989" y="276493"/>
                  <a:pt x="101179" y="253633"/>
                </a:cubicBezTo>
                <a:lnTo>
                  <a:pt x="92606" y="201246"/>
                </a:lnTo>
                <a:cubicBezTo>
                  <a:pt x="90701" y="190768"/>
                  <a:pt x="83081" y="183148"/>
                  <a:pt x="72604" y="182196"/>
                </a:cubicBezTo>
                <a:lnTo>
                  <a:pt x="20216" y="174576"/>
                </a:lnTo>
                <a:cubicBezTo>
                  <a:pt x="-2644" y="171718"/>
                  <a:pt x="-7406" y="141238"/>
                  <a:pt x="12596" y="129808"/>
                </a:cubicBezTo>
                <a:lnTo>
                  <a:pt x="59269" y="105043"/>
                </a:lnTo>
                <a:cubicBezTo>
                  <a:pt x="68794" y="100281"/>
                  <a:pt x="73556" y="89803"/>
                  <a:pt x="71651" y="80278"/>
                </a:cubicBezTo>
                <a:lnTo>
                  <a:pt x="63079" y="27891"/>
                </a:lnTo>
                <a:cubicBezTo>
                  <a:pt x="59269" y="5031"/>
                  <a:pt x="86891" y="-9257"/>
                  <a:pt x="103084" y="69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7">
            <a:extLst>
              <a:ext uri="{FF2B5EF4-FFF2-40B4-BE49-F238E27FC236}">
                <a16:creationId xmlns:a16="http://schemas.microsoft.com/office/drawing/2014/main" id="{5E994DCD-06E1-4497-A80B-7B6138A48C94}"/>
              </a:ext>
            </a:extLst>
          </p:cNvPr>
          <p:cNvGrpSpPr/>
          <p:nvPr userDrawn="1"/>
        </p:nvGrpSpPr>
        <p:grpSpPr>
          <a:xfrm>
            <a:off x="8779343" y="268277"/>
            <a:ext cx="236934" cy="231476"/>
            <a:chOff x="6610349" y="941060"/>
            <a:chExt cx="236934" cy="231476"/>
          </a:xfrm>
          <a:solidFill>
            <a:srgbClr val="FFFFFF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65E9EB-15D4-4F52-9A8B-00B8ECED5F56}"/>
                </a:ext>
              </a:extLst>
            </p:cNvPr>
            <p:cNvSpPr/>
            <p:nvPr/>
          </p:nvSpPr>
          <p:spPr>
            <a:xfrm>
              <a:off x="6610349" y="941060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0494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E855F2-A9AB-434E-B1BD-3D2E83E205A1}"/>
                </a:ext>
              </a:extLst>
            </p:cNvPr>
            <p:cNvSpPr/>
            <p:nvPr/>
          </p:nvSpPr>
          <p:spPr>
            <a:xfrm>
              <a:off x="6610349" y="1095365"/>
              <a:ext cx="236934" cy="77171"/>
            </a:xfrm>
            <a:custGeom>
              <a:avLst/>
              <a:gdLst>
                <a:gd name="connsiteX0" fmla="*/ 34290 w 236934"/>
                <a:gd name="connsiteY0" fmla="*/ 72399 h 77171"/>
                <a:gd name="connsiteX1" fmla="*/ 201930 w 236934"/>
                <a:gd name="connsiteY1" fmla="*/ 77162 h 77171"/>
                <a:gd name="connsiteX2" fmla="*/ 201930 w 236934"/>
                <a:gd name="connsiteY2" fmla="*/ 4772 h 77171"/>
                <a:gd name="connsiteX3" fmla="*/ 34290 w 236934"/>
                <a:gd name="connsiteY3" fmla="*/ 9 h 77171"/>
                <a:gd name="connsiteX4" fmla="*/ 34290 w 236934"/>
                <a:gd name="connsiteY4" fmla="*/ 72399 h 77171"/>
                <a:gd name="connsiteX5" fmla="*/ 34290 w 236934"/>
                <a:gd name="connsiteY5" fmla="*/ 72399 h 7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934" h="77171">
                  <a:moveTo>
                    <a:pt x="34290" y="72399"/>
                  </a:moveTo>
                  <a:cubicBezTo>
                    <a:pt x="90488" y="74304"/>
                    <a:pt x="145733" y="75257"/>
                    <a:pt x="201930" y="77162"/>
                  </a:cubicBezTo>
                  <a:cubicBezTo>
                    <a:pt x="248602" y="78114"/>
                    <a:pt x="248602" y="6677"/>
                    <a:pt x="201930" y="4772"/>
                  </a:cubicBezTo>
                  <a:cubicBezTo>
                    <a:pt x="145733" y="2867"/>
                    <a:pt x="90488" y="1914"/>
                    <a:pt x="34290" y="9"/>
                  </a:cubicBezTo>
                  <a:cubicBezTo>
                    <a:pt x="-11430" y="-943"/>
                    <a:pt x="-11430" y="71447"/>
                    <a:pt x="34290" y="72399"/>
                  </a:cubicBezTo>
                  <a:lnTo>
                    <a:pt x="34290" y="7239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FE554F-8419-4898-99C7-9EFB0CF1DDC0}"/>
              </a:ext>
            </a:extLst>
          </p:cNvPr>
          <p:cNvSpPr/>
          <p:nvPr userDrawn="1"/>
        </p:nvSpPr>
        <p:spPr>
          <a:xfrm rot="19287338">
            <a:off x="8867756" y="281668"/>
            <a:ext cx="1419178" cy="317172"/>
          </a:xfrm>
          <a:custGeom>
            <a:avLst/>
            <a:gdLst>
              <a:gd name="connsiteX0" fmla="*/ 0 w 1419178"/>
              <a:gd name="connsiteY0" fmla="*/ 0 h 317172"/>
              <a:gd name="connsiteX1" fmla="*/ 1419178 w 1419178"/>
              <a:gd name="connsiteY1" fmla="*/ 0 h 317172"/>
              <a:gd name="connsiteX2" fmla="*/ 1419178 w 1419178"/>
              <a:gd name="connsiteY2" fmla="*/ 317172 h 317172"/>
              <a:gd name="connsiteX3" fmla="*/ 0 w 1419178"/>
              <a:gd name="connsiteY3" fmla="*/ 317172 h 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178" h="317172">
                <a:moveTo>
                  <a:pt x="0" y="0"/>
                </a:moveTo>
                <a:lnTo>
                  <a:pt x="1419178" y="0"/>
                </a:lnTo>
                <a:lnTo>
                  <a:pt x="1419178" y="317172"/>
                </a:lnTo>
                <a:lnTo>
                  <a:pt x="0" y="3171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0AE7C5B7-6265-4C4D-9803-D88748E16919}"/>
              </a:ext>
            </a:extLst>
          </p:cNvPr>
          <p:cNvGrpSpPr/>
          <p:nvPr userDrawn="1"/>
        </p:nvGrpSpPr>
        <p:grpSpPr>
          <a:xfrm>
            <a:off x="8998989" y="-53688"/>
            <a:ext cx="1022110" cy="843540"/>
            <a:chOff x="6817764" y="603537"/>
            <a:chExt cx="1022110" cy="843540"/>
          </a:xfrm>
          <a:solidFill>
            <a:srgbClr val="002C44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D526D7-66E5-41F6-A64F-9485DADE4DF5}"/>
                </a:ext>
              </a:extLst>
            </p:cNvPr>
            <p:cNvSpPr/>
            <p:nvPr/>
          </p:nvSpPr>
          <p:spPr>
            <a:xfrm>
              <a:off x="6817764" y="137613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D1D4C6-2620-431B-BA0C-E635778A4A9C}"/>
                </a:ext>
              </a:extLst>
            </p:cNvPr>
            <p:cNvSpPr/>
            <p:nvPr/>
          </p:nvSpPr>
          <p:spPr>
            <a:xfrm>
              <a:off x="6875297" y="1326484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3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8" y="47973"/>
                    <a:pt x="66522" y="83215"/>
                    <a:pt x="97955" y="118458"/>
                  </a:cubicBezTo>
                  <a:cubicBezTo>
                    <a:pt x="104622" y="125125"/>
                    <a:pt x="114147" y="114648"/>
                    <a:pt x="108433" y="107980"/>
                  </a:cubicBezTo>
                  <a:cubicBezTo>
                    <a:pt x="76047" y="72738"/>
                    <a:pt x="43663" y="37495"/>
                    <a:pt x="12230" y="2253"/>
                  </a:cubicBezTo>
                  <a:cubicBezTo>
                    <a:pt x="5563" y="-4415"/>
                    <a:pt x="-3962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D4B336-1B42-4AD4-B5B8-C879DD6A9770}"/>
                </a:ext>
              </a:extLst>
            </p:cNvPr>
            <p:cNvSpPr/>
            <p:nvPr/>
          </p:nvSpPr>
          <p:spPr>
            <a:xfrm>
              <a:off x="6927783" y="1284122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2" y="54140"/>
                    <a:pt x="52136" y="46520"/>
                  </a:cubicBezTo>
                  <a:cubicBezTo>
                    <a:pt x="38802" y="31280"/>
                    <a:pt x="25466" y="16040"/>
                    <a:pt x="12131" y="1753"/>
                  </a:cubicBezTo>
                  <a:cubicBezTo>
                    <a:pt x="6416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FE5CB8-CA07-4935-B133-9B0C291D3145}"/>
                </a:ext>
              </a:extLst>
            </p:cNvPr>
            <p:cNvSpPr/>
            <p:nvPr/>
          </p:nvSpPr>
          <p:spPr>
            <a:xfrm>
              <a:off x="6989214" y="1239924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D25CFD-5C15-4A27-A775-B4E96D82AF0C}"/>
                </a:ext>
              </a:extLst>
            </p:cNvPr>
            <p:cNvSpPr/>
            <p:nvPr/>
          </p:nvSpPr>
          <p:spPr>
            <a:xfrm>
              <a:off x="7046364" y="1190277"/>
              <a:ext cx="110568" cy="120593"/>
            </a:xfrm>
            <a:custGeom>
              <a:avLst/>
              <a:gdLst>
                <a:gd name="connsiteX0" fmla="*/ 2135 w 110568"/>
                <a:gd name="connsiteY0" fmla="*/ 12731 h 120593"/>
                <a:gd name="connsiteX1" fmla="*/ 98338 w 110568"/>
                <a:gd name="connsiteY1" fmla="*/ 118458 h 120593"/>
                <a:gd name="connsiteX2" fmla="*/ 108816 w 110568"/>
                <a:gd name="connsiteY2" fmla="*/ 107981 h 120593"/>
                <a:gd name="connsiteX3" fmla="*/ 12613 w 110568"/>
                <a:gd name="connsiteY3" fmla="*/ 2253 h 120593"/>
                <a:gd name="connsiteX4" fmla="*/ 2135 w 110568"/>
                <a:gd name="connsiteY4" fmla="*/ 12731 h 120593"/>
                <a:gd name="connsiteX5" fmla="*/ 2135 w 110568"/>
                <a:gd name="connsiteY5" fmla="*/ 12731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8" h="120593">
                  <a:moveTo>
                    <a:pt x="2135" y="12731"/>
                  </a:moveTo>
                  <a:cubicBezTo>
                    <a:pt x="34521" y="47973"/>
                    <a:pt x="66905" y="83215"/>
                    <a:pt x="98338" y="118458"/>
                  </a:cubicBezTo>
                  <a:cubicBezTo>
                    <a:pt x="105005" y="125125"/>
                    <a:pt x="114530" y="114648"/>
                    <a:pt x="108816" y="107981"/>
                  </a:cubicBezTo>
                  <a:cubicBezTo>
                    <a:pt x="76430" y="72738"/>
                    <a:pt x="44046" y="37495"/>
                    <a:pt x="12613" y="2253"/>
                  </a:cubicBezTo>
                  <a:cubicBezTo>
                    <a:pt x="5946" y="-4415"/>
                    <a:pt x="-4532" y="5110"/>
                    <a:pt x="2135" y="12731"/>
                  </a:cubicBezTo>
                  <a:lnTo>
                    <a:pt x="2135" y="12731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84CFF6-A755-4E25-9B22-936898F865E4}"/>
                </a:ext>
              </a:extLst>
            </p:cNvPr>
            <p:cNvSpPr/>
            <p:nvPr/>
          </p:nvSpPr>
          <p:spPr>
            <a:xfrm>
              <a:off x="7099134" y="1147914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26076D-626E-4923-8480-FD8029516E29}"/>
                </a:ext>
              </a:extLst>
            </p:cNvPr>
            <p:cNvSpPr/>
            <p:nvPr/>
          </p:nvSpPr>
          <p:spPr>
            <a:xfrm>
              <a:off x="7159712" y="1103717"/>
              <a:ext cx="62942" cy="65230"/>
            </a:xfrm>
            <a:custGeom>
              <a:avLst/>
              <a:gdLst>
                <a:gd name="connsiteX0" fmla="*/ 2135 w 62942"/>
                <a:gd name="connsiteY0" fmla="*/ 12613 h 65230"/>
                <a:gd name="connsiteX1" fmla="*/ 50713 w 62942"/>
                <a:gd name="connsiteY1" fmla="*/ 63095 h 65230"/>
                <a:gd name="connsiteX2" fmla="*/ 61190 w 62942"/>
                <a:gd name="connsiteY2" fmla="*/ 52618 h 65230"/>
                <a:gd name="connsiteX3" fmla="*/ 12613 w 62942"/>
                <a:gd name="connsiteY3" fmla="*/ 2135 h 65230"/>
                <a:gd name="connsiteX4" fmla="*/ 2135 w 62942"/>
                <a:gd name="connsiteY4" fmla="*/ 12613 h 65230"/>
                <a:gd name="connsiteX5" fmla="*/ 2135 w 62942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2" h="65230">
                  <a:moveTo>
                    <a:pt x="2135" y="12613"/>
                  </a:moveTo>
                  <a:cubicBezTo>
                    <a:pt x="18327" y="29758"/>
                    <a:pt x="34520" y="45950"/>
                    <a:pt x="50713" y="63095"/>
                  </a:cubicBezTo>
                  <a:cubicBezTo>
                    <a:pt x="57380" y="69763"/>
                    <a:pt x="66905" y="59285"/>
                    <a:pt x="61190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5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F1AE39-8400-426F-9D7F-2C54E4D41393}"/>
                </a:ext>
              </a:extLst>
            </p:cNvPr>
            <p:cNvSpPr/>
            <p:nvPr/>
          </p:nvSpPr>
          <p:spPr>
            <a:xfrm>
              <a:off x="7217244" y="1054069"/>
              <a:ext cx="110185" cy="120593"/>
            </a:xfrm>
            <a:custGeom>
              <a:avLst/>
              <a:gdLst>
                <a:gd name="connsiteX0" fmla="*/ 1753 w 110185"/>
                <a:gd name="connsiteY0" fmla="*/ 12730 h 120593"/>
                <a:gd name="connsiteX1" fmla="*/ 97955 w 110185"/>
                <a:gd name="connsiteY1" fmla="*/ 118458 h 120593"/>
                <a:gd name="connsiteX2" fmla="*/ 108432 w 110185"/>
                <a:gd name="connsiteY2" fmla="*/ 107980 h 120593"/>
                <a:gd name="connsiteX3" fmla="*/ 12230 w 110185"/>
                <a:gd name="connsiteY3" fmla="*/ 2253 h 120593"/>
                <a:gd name="connsiteX4" fmla="*/ 1753 w 110185"/>
                <a:gd name="connsiteY4" fmla="*/ 12730 h 120593"/>
                <a:gd name="connsiteX5" fmla="*/ 1753 w 110185"/>
                <a:gd name="connsiteY5" fmla="*/ 12730 h 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593">
                  <a:moveTo>
                    <a:pt x="1753" y="12730"/>
                  </a:moveTo>
                  <a:cubicBezTo>
                    <a:pt x="34137" y="47973"/>
                    <a:pt x="66523" y="83215"/>
                    <a:pt x="97955" y="118458"/>
                  </a:cubicBezTo>
                  <a:cubicBezTo>
                    <a:pt x="104623" y="125125"/>
                    <a:pt x="114148" y="114648"/>
                    <a:pt x="108432" y="107980"/>
                  </a:cubicBezTo>
                  <a:cubicBezTo>
                    <a:pt x="76048" y="72738"/>
                    <a:pt x="43662" y="37495"/>
                    <a:pt x="12230" y="2253"/>
                  </a:cubicBezTo>
                  <a:cubicBezTo>
                    <a:pt x="5562" y="-4415"/>
                    <a:pt x="-3963" y="5110"/>
                    <a:pt x="1753" y="12730"/>
                  </a:cubicBezTo>
                  <a:lnTo>
                    <a:pt x="1753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72F387-7BDF-4D60-B3D4-47B8811E2FA1}"/>
                </a:ext>
              </a:extLst>
            </p:cNvPr>
            <p:cNvSpPr/>
            <p:nvPr/>
          </p:nvSpPr>
          <p:spPr>
            <a:xfrm>
              <a:off x="7269731" y="1011707"/>
              <a:ext cx="53790" cy="59250"/>
            </a:xfrm>
            <a:custGeom>
              <a:avLst/>
              <a:gdLst>
                <a:gd name="connsiteX0" fmla="*/ 1654 w 53790"/>
                <a:gd name="connsiteY0" fmla="*/ 12230 h 59250"/>
                <a:gd name="connsiteX1" fmla="*/ 41659 w 53790"/>
                <a:gd name="connsiteY1" fmla="*/ 56998 h 59250"/>
                <a:gd name="connsiteX2" fmla="*/ 52136 w 53790"/>
                <a:gd name="connsiteY2" fmla="*/ 46520 h 59250"/>
                <a:gd name="connsiteX3" fmla="*/ 12131 w 53790"/>
                <a:gd name="connsiteY3" fmla="*/ 1753 h 59250"/>
                <a:gd name="connsiteX4" fmla="*/ 1654 w 53790"/>
                <a:gd name="connsiteY4" fmla="*/ 12230 h 59250"/>
                <a:gd name="connsiteX5" fmla="*/ 1654 w 53790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0" h="59250">
                  <a:moveTo>
                    <a:pt x="1654" y="12230"/>
                  </a:moveTo>
                  <a:cubicBezTo>
                    <a:pt x="14989" y="27470"/>
                    <a:pt x="28324" y="42710"/>
                    <a:pt x="41659" y="56998"/>
                  </a:cubicBezTo>
                  <a:cubicBezTo>
                    <a:pt x="47374" y="63665"/>
                    <a:pt x="57851" y="54140"/>
                    <a:pt x="52136" y="46520"/>
                  </a:cubicBezTo>
                  <a:cubicBezTo>
                    <a:pt x="38801" y="31280"/>
                    <a:pt x="25467" y="16040"/>
                    <a:pt x="12131" y="1753"/>
                  </a:cubicBezTo>
                  <a:cubicBezTo>
                    <a:pt x="6417" y="-3962"/>
                    <a:pt x="-4061" y="5563"/>
                    <a:pt x="1654" y="12230"/>
                  </a:cubicBezTo>
                  <a:lnTo>
                    <a:pt x="1654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6960CF-6513-4850-BF38-08048E022ACE}"/>
                </a:ext>
              </a:extLst>
            </p:cNvPr>
            <p:cNvSpPr/>
            <p:nvPr/>
          </p:nvSpPr>
          <p:spPr>
            <a:xfrm>
              <a:off x="7331044" y="967509"/>
              <a:ext cx="63060" cy="65230"/>
            </a:xfrm>
            <a:custGeom>
              <a:avLst/>
              <a:gdLst>
                <a:gd name="connsiteX0" fmla="*/ 2253 w 63060"/>
                <a:gd name="connsiteY0" fmla="*/ 12613 h 65230"/>
                <a:gd name="connsiteX1" fmla="*/ 50830 w 63060"/>
                <a:gd name="connsiteY1" fmla="*/ 63095 h 65230"/>
                <a:gd name="connsiteX2" fmla="*/ 61308 w 63060"/>
                <a:gd name="connsiteY2" fmla="*/ 52618 h 65230"/>
                <a:gd name="connsiteX3" fmla="*/ 12730 w 63060"/>
                <a:gd name="connsiteY3" fmla="*/ 2135 h 65230"/>
                <a:gd name="connsiteX4" fmla="*/ 2253 w 63060"/>
                <a:gd name="connsiteY4" fmla="*/ 12613 h 65230"/>
                <a:gd name="connsiteX5" fmla="*/ 2253 w 630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60" h="65230">
                  <a:moveTo>
                    <a:pt x="2253" y="12613"/>
                  </a:moveTo>
                  <a:cubicBezTo>
                    <a:pt x="18445" y="29758"/>
                    <a:pt x="34638" y="45950"/>
                    <a:pt x="50830" y="63095"/>
                  </a:cubicBezTo>
                  <a:cubicBezTo>
                    <a:pt x="57498" y="69763"/>
                    <a:pt x="67023" y="59285"/>
                    <a:pt x="61308" y="52618"/>
                  </a:cubicBezTo>
                  <a:cubicBezTo>
                    <a:pt x="45116" y="35473"/>
                    <a:pt x="28923" y="19280"/>
                    <a:pt x="12730" y="2135"/>
                  </a:cubicBezTo>
                  <a:cubicBezTo>
                    <a:pt x="5110" y="-4532"/>
                    <a:pt x="-4415" y="5945"/>
                    <a:pt x="2253" y="12613"/>
                  </a:cubicBezTo>
                  <a:lnTo>
                    <a:pt x="22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8B2196-D884-4773-A1F5-844B9F5DB248}"/>
                </a:ext>
              </a:extLst>
            </p:cNvPr>
            <p:cNvSpPr/>
            <p:nvPr/>
          </p:nvSpPr>
          <p:spPr>
            <a:xfrm>
              <a:off x="7388312" y="917419"/>
              <a:ext cx="110567" cy="120083"/>
            </a:xfrm>
            <a:custGeom>
              <a:avLst/>
              <a:gdLst>
                <a:gd name="connsiteX0" fmla="*/ 2135 w 110567"/>
                <a:gd name="connsiteY0" fmla="*/ 13173 h 120083"/>
                <a:gd name="connsiteX1" fmla="*/ 98338 w 110567"/>
                <a:gd name="connsiteY1" fmla="*/ 117948 h 120083"/>
                <a:gd name="connsiteX2" fmla="*/ 108815 w 110567"/>
                <a:gd name="connsiteY2" fmla="*/ 107471 h 120083"/>
                <a:gd name="connsiteX3" fmla="*/ 12613 w 110567"/>
                <a:gd name="connsiteY3" fmla="*/ 1743 h 120083"/>
                <a:gd name="connsiteX4" fmla="*/ 2135 w 110567"/>
                <a:gd name="connsiteY4" fmla="*/ 13173 h 120083"/>
                <a:gd name="connsiteX5" fmla="*/ 2135 w 110567"/>
                <a:gd name="connsiteY5" fmla="*/ 13173 h 1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567" h="120083">
                  <a:moveTo>
                    <a:pt x="2135" y="13173"/>
                  </a:moveTo>
                  <a:cubicBezTo>
                    <a:pt x="34520" y="48416"/>
                    <a:pt x="66905" y="83658"/>
                    <a:pt x="98338" y="117948"/>
                  </a:cubicBezTo>
                  <a:cubicBezTo>
                    <a:pt x="105005" y="124616"/>
                    <a:pt x="114530" y="114138"/>
                    <a:pt x="108815" y="107471"/>
                  </a:cubicBezTo>
                  <a:cubicBezTo>
                    <a:pt x="76430" y="72228"/>
                    <a:pt x="44045" y="36986"/>
                    <a:pt x="12613" y="1743"/>
                  </a:cubicBezTo>
                  <a:cubicBezTo>
                    <a:pt x="5945" y="-3972"/>
                    <a:pt x="-4532" y="5553"/>
                    <a:pt x="2135" y="13173"/>
                  </a:cubicBezTo>
                  <a:lnTo>
                    <a:pt x="2135" y="1317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C9CE48-A1EB-4708-A708-D080940ADC07}"/>
                </a:ext>
              </a:extLst>
            </p:cNvPr>
            <p:cNvSpPr/>
            <p:nvPr/>
          </p:nvSpPr>
          <p:spPr>
            <a:xfrm>
              <a:off x="7440699" y="875499"/>
              <a:ext cx="54271" cy="59250"/>
            </a:xfrm>
            <a:custGeom>
              <a:avLst/>
              <a:gdLst>
                <a:gd name="connsiteX0" fmla="*/ 2135 w 54271"/>
                <a:gd name="connsiteY0" fmla="*/ 12230 h 59250"/>
                <a:gd name="connsiteX1" fmla="*/ 42140 w 54271"/>
                <a:gd name="connsiteY1" fmla="*/ 56998 h 59250"/>
                <a:gd name="connsiteX2" fmla="*/ 52618 w 54271"/>
                <a:gd name="connsiteY2" fmla="*/ 46520 h 59250"/>
                <a:gd name="connsiteX3" fmla="*/ 12613 w 54271"/>
                <a:gd name="connsiteY3" fmla="*/ 1753 h 59250"/>
                <a:gd name="connsiteX4" fmla="*/ 2135 w 54271"/>
                <a:gd name="connsiteY4" fmla="*/ 12230 h 59250"/>
                <a:gd name="connsiteX5" fmla="*/ 2135 w 54271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250">
                  <a:moveTo>
                    <a:pt x="2135" y="12230"/>
                  </a:moveTo>
                  <a:cubicBezTo>
                    <a:pt x="15470" y="27470"/>
                    <a:pt x="28805" y="42710"/>
                    <a:pt x="42140" y="56998"/>
                  </a:cubicBezTo>
                  <a:cubicBezTo>
                    <a:pt x="47855" y="63665"/>
                    <a:pt x="58333" y="54140"/>
                    <a:pt x="52618" y="46520"/>
                  </a:cubicBezTo>
                  <a:cubicBezTo>
                    <a:pt x="39283" y="31280"/>
                    <a:pt x="25948" y="16040"/>
                    <a:pt x="12613" y="1753"/>
                  </a:cubicBezTo>
                  <a:cubicBezTo>
                    <a:pt x="5945" y="-3962"/>
                    <a:pt x="-4532" y="5563"/>
                    <a:pt x="2135" y="12230"/>
                  </a:cubicBezTo>
                  <a:lnTo>
                    <a:pt x="2135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DC2103-AA95-4E1B-AEAF-1342D965CF68}"/>
                </a:ext>
              </a:extLst>
            </p:cNvPr>
            <p:cNvSpPr/>
            <p:nvPr/>
          </p:nvSpPr>
          <p:spPr>
            <a:xfrm>
              <a:off x="7501659" y="831302"/>
              <a:ext cx="62943" cy="65230"/>
            </a:xfrm>
            <a:custGeom>
              <a:avLst/>
              <a:gdLst>
                <a:gd name="connsiteX0" fmla="*/ 2135 w 62943"/>
                <a:gd name="connsiteY0" fmla="*/ 12613 h 65230"/>
                <a:gd name="connsiteX1" fmla="*/ 50713 w 62943"/>
                <a:gd name="connsiteY1" fmla="*/ 63095 h 65230"/>
                <a:gd name="connsiteX2" fmla="*/ 61191 w 62943"/>
                <a:gd name="connsiteY2" fmla="*/ 52618 h 65230"/>
                <a:gd name="connsiteX3" fmla="*/ 12613 w 62943"/>
                <a:gd name="connsiteY3" fmla="*/ 2135 h 65230"/>
                <a:gd name="connsiteX4" fmla="*/ 2135 w 62943"/>
                <a:gd name="connsiteY4" fmla="*/ 12613 h 65230"/>
                <a:gd name="connsiteX5" fmla="*/ 2135 w 62943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3" h="65230">
                  <a:moveTo>
                    <a:pt x="2135" y="12613"/>
                  </a:moveTo>
                  <a:cubicBezTo>
                    <a:pt x="18328" y="29758"/>
                    <a:pt x="34521" y="45950"/>
                    <a:pt x="50713" y="63095"/>
                  </a:cubicBezTo>
                  <a:cubicBezTo>
                    <a:pt x="57380" y="69763"/>
                    <a:pt x="66905" y="59285"/>
                    <a:pt x="61191" y="52618"/>
                  </a:cubicBezTo>
                  <a:cubicBezTo>
                    <a:pt x="44998" y="35473"/>
                    <a:pt x="28805" y="19280"/>
                    <a:pt x="12613" y="2135"/>
                  </a:cubicBezTo>
                  <a:cubicBezTo>
                    <a:pt x="5946" y="-4532"/>
                    <a:pt x="-4532" y="5945"/>
                    <a:pt x="2135" y="12613"/>
                  </a:cubicBezTo>
                  <a:lnTo>
                    <a:pt x="2135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D01450-060D-4D3A-8E1A-9AED502D0E69}"/>
                </a:ext>
              </a:extLst>
            </p:cNvPr>
            <p:cNvSpPr/>
            <p:nvPr/>
          </p:nvSpPr>
          <p:spPr>
            <a:xfrm>
              <a:off x="7559192" y="782058"/>
              <a:ext cx="110185" cy="120189"/>
            </a:xfrm>
            <a:custGeom>
              <a:avLst/>
              <a:gdLst>
                <a:gd name="connsiteX0" fmla="*/ 1753 w 110185"/>
                <a:gd name="connsiteY0" fmla="*/ 12326 h 120189"/>
                <a:gd name="connsiteX1" fmla="*/ 97955 w 110185"/>
                <a:gd name="connsiteY1" fmla="*/ 118054 h 120189"/>
                <a:gd name="connsiteX2" fmla="*/ 108433 w 110185"/>
                <a:gd name="connsiteY2" fmla="*/ 107576 h 120189"/>
                <a:gd name="connsiteX3" fmla="*/ 12230 w 110185"/>
                <a:gd name="connsiteY3" fmla="*/ 2801 h 120189"/>
                <a:gd name="connsiteX4" fmla="*/ 1753 w 110185"/>
                <a:gd name="connsiteY4" fmla="*/ 12326 h 120189"/>
                <a:gd name="connsiteX5" fmla="*/ 1753 w 110185"/>
                <a:gd name="connsiteY5" fmla="*/ 12326 h 1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85" h="120189">
                  <a:moveTo>
                    <a:pt x="1753" y="12326"/>
                  </a:moveTo>
                  <a:cubicBezTo>
                    <a:pt x="34138" y="47569"/>
                    <a:pt x="66522" y="82811"/>
                    <a:pt x="97955" y="118054"/>
                  </a:cubicBezTo>
                  <a:cubicBezTo>
                    <a:pt x="104622" y="124721"/>
                    <a:pt x="114147" y="114244"/>
                    <a:pt x="108433" y="107576"/>
                  </a:cubicBezTo>
                  <a:cubicBezTo>
                    <a:pt x="76047" y="72334"/>
                    <a:pt x="43663" y="37091"/>
                    <a:pt x="12230" y="2801"/>
                  </a:cubicBezTo>
                  <a:cubicBezTo>
                    <a:pt x="5563" y="-4819"/>
                    <a:pt x="-3962" y="4706"/>
                    <a:pt x="1753" y="12326"/>
                  </a:cubicBezTo>
                  <a:lnTo>
                    <a:pt x="1753" y="1232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9402C4-1D41-4C21-B50A-C683F5B8E9C0}"/>
                </a:ext>
              </a:extLst>
            </p:cNvPr>
            <p:cNvSpPr/>
            <p:nvPr/>
          </p:nvSpPr>
          <p:spPr>
            <a:xfrm>
              <a:off x="7611579" y="739292"/>
              <a:ext cx="53888" cy="59250"/>
            </a:xfrm>
            <a:custGeom>
              <a:avLst/>
              <a:gdLst>
                <a:gd name="connsiteX0" fmla="*/ 1753 w 53888"/>
                <a:gd name="connsiteY0" fmla="*/ 12230 h 59250"/>
                <a:gd name="connsiteX1" fmla="*/ 41758 w 53888"/>
                <a:gd name="connsiteY1" fmla="*/ 56998 h 59250"/>
                <a:gd name="connsiteX2" fmla="*/ 52235 w 53888"/>
                <a:gd name="connsiteY2" fmla="*/ 46520 h 59250"/>
                <a:gd name="connsiteX3" fmla="*/ 12230 w 53888"/>
                <a:gd name="connsiteY3" fmla="*/ 1753 h 59250"/>
                <a:gd name="connsiteX4" fmla="*/ 1753 w 53888"/>
                <a:gd name="connsiteY4" fmla="*/ 12230 h 59250"/>
                <a:gd name="connsiteX5" fmla="*/ 1753 w 53888"/>
                <a:gd name="connsiteY5" fmla="*/ 12230 h 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88" h="59250">
                  <a:moveTo>
                    <a:pt x="1753" y="12230"/>
                  </a:moveTo>
                  <a:cubicBezTo>
                    <a:pt x="15088" y="27470"/>
                    <a:pt x="28422" y="42710"/>
                    <a:pt x="41758" y="56998"/>
                  </a:cubicBezTo>
                  <a:cubicBezTo>
                    <a:pt x="47472" y="63665"/>
                    <a:pt x="57950" y="54140"/>
                    <a:pt x="52235" y="46520"/>
                  </a:cubicBezTo>
                  <a:cubicBezTo>
                    <a:pt x="38900" y="31280"/>
                    <a:pt x="25565" y="16040"/>
                    <a:pt x="12230" y="1753"/>
                  </a:cubicBezTo>
                  <a:cubicBezTo>
                    <a:pt x="5563" y="-3962"/>
                    <a:pt x="-3962" y="5563"/>
                    <a:pt x="1753" y="12230"/>
                  </a:cubicBezTo>
                  <a:lnTo>
                    <a:pt x="1753" y="122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232248-245B-4B1C-BF81-B7315B6D6F82}"/>
                </a:ext>
              </a:extLst>
            </p:cNvPr>
            <p:cNvSpPr/>
            <p:nvPr/>
          </p:nvSpPr>
          <p:spPr>
            <a:xfrm>
              <a:off x="7672539" y="695094"/>
              <a:ext cx="62560" cy="65230"/>
            </a:xfrm>
            <a:custGeom>
              <a:avLst/>
              <a:gdLst>
                <a:gd name="connsiteX0" fmla="*/ 1753 w 62560"/>
                <a:gd name="connsiteY0" fmla="*/ 12613 h 65230"/>
                <a:gd name="connsiteX1" fmla="*/ 50330 w 62560"/>
                <a:gd name="connsiteY1" fmla="*/ 63095 h 65230"/>
                <a:gd name="connsiteX2" fmla="*/ 60808 w 62560"/>
                <a:gd name="connsiteY2" fmla="*/ 52618 h 65230"/>
                <a:gd name="connsiteX3" fmla="*/ 12230 w 62560"/>
                <a:gd name="connsiteY3" fmla="*/ 2135 h 65230"/>
                <a:gd name="connsiteX4" fmla="*/ 1753 w 62560"/>
                <a:gd name="connsiteY4" fmla="*/ 12613 h 65230"/>
                <a:gd name="connsiteX5" fmla="*/ 1753 w 62560"/>
                <a:gd name="connsiteY5" fmla="*/ 12613 h 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60" h="65230">
                  <a:moveTo>
                    <a:pt x="1753" y="12613"/>
                  </a:moveTo>
                  <a:cubicBezTo>
                    <a:pt x="17945" y="29758"/>
                    <a:pt x="34137" y="45950"/>
                    <a:pt x="50330" y="63095"/>
                  </a:cubicBezTo>
                  <a:cubicBezTo>
                    <a:pt x="56998" y="69763"/>
                    <a:pt x="66523" y="59285"/>
                    <a:pt x="60808" y="52618"/>
                  </a:cubicBezTo>
                  <a:cubicBezTo>
                    <a:pt x="44615" y="35473"/>
                    <a:pt x="28423" y="19280"/>
                    <a:pt x="12230" y="2135"/>
                  </a:cubicBezTo>
                  <a:cubicBezTo>
                    <a:pt x="5562" y="-4532"/>
                    <a:pt x="-3963" y="5945"/>
                    <a:pt x="1753" y="12613"/>
                  </a:cubicBezTo>
                  <a:lnTo>
                    <a:pt x="1753" y="12613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357183-9645-451C-BB17-07AB473FC57B}"/>
                </a:ext>
              </a:extLst>
            </p:cNvPr>
            <p:cNvSpPr/>
            <p:nvPr/>
          </p:nvSpPr>
          <p:spPr>
            <a:xfrm>
              <a:off x="7729788" y="645101"/>
              <a:ext cx="110086" cy="119986"/>
            </a:xfrm>
            <a:custGeom>
              <a:avLst/>
              <a:gdLst>
                <a:gd name="connsiteX0" fmla="*/ 1654 w 110086"/>
                <a:gd name="connsiteY0" fmla="*/ 13076 h 119986"/>
                <a:gd name="connsiteX1" fmla="*/ 97856 w 110086"/>
                <a:gd name="connsiteY1" fmla="*/ 117851 h 119986"/>
                <a:gd name="connsiteX2" fmla="*/ 108334 w 110086"/>
                <a:gd name="connsiteY2" fmla="*/ 107374 h 119986"/>
                <a:gd name="connsiteX3" fmla="*/ 12131 w 110086"/>
                <a:gd name="connsiteY3" fmla="*/ 1646 h 119986"/>
                <a:gd name="connsiteX4" fmla="*/ 1654 w 110086"/>
                <a:gd name="connsiteY4" fmla="*/ 13076 h 119986"/>
                <a:gd name="connsiteX5" fmla="*/ 1654 w 110086"/>
                <a:gd name="connsiteY5" fmla="*/ 13076 h 11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86" h="119986">
                  <a:moveTo>
                    <a:pt x="1654" y="13076"/>
                  </a:moveTo>
                  <a:cubicBezTo>
                    <a:pt x="34039" y="48319"/>
                    <a:pt x="66424" y="83561"/>
                    <a:pt x="97856" y="117851"/>
                  </a:cubicBezTo>
                  <a:cubicBezTo>
                    <a:pt x="104524" y="124519"/>
                    <a:pt x="114049" y="114041"/>
                    <a:pt x="108334" y="107374"/>
                  </a:cubicBezTo>
                  <a:cubicBezTo>
                    <a:pt x="75949" y="72131"/>
                    <a:pt x="43564" y="36889"/>
                    <a:pt x="12131" y="1646"/>
                  </a:cubicBezTo>
                  <a:cubicBezTo>
                    <a:pt x="6417" y="-4069"/>
                    <a:pt x="-4061" y="6409"/>
                    <a:pt x="1654" y="13076"/>
                  </a:cubicBezTo>
                  <a:lnTo>
                    <a:pt x="1654" y="13076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50F334-9B2D-4030-A518-919F80E9DE49}"/>
                </a:ext>
              </a:extLst>
            </p:cNvPr>
            <p:cNvSpPr/>
            <p:nvPr/>
          </p:nvSpPr>
          <p:spPr>
            <a:xfrm>
              <a:off x="7782647" y="603537"/>
              <a:ext cx="54271" cy="59750"/>
            </a:xfrm>
            <a:custGeom>
              <a:avLst/>
              <a:gdLst>
                <a:gd name="connsiteX0" fmla="*/ 2135 w 54271"/>
                <a:gd name="connsiteY0" fmla="*/ 12730 h 59750"/>
                <a:gd name="connsiteX1" fmla="*/ 42141 w 54271"/>
                <a:gd name="connsiteY1" fmla="*/ 57498 h 59750"/>
                <a:gd name="connsiteX2" fmla="*/ 52618 w 54271"/>
                <a:gd name="connsiteY2" fmla="*/ 47020 h 59750"/>
                <a:gd name="connsiteX3" fmla="*/ 12613 w 54271"/>
                <a:gd name="connsiteY3" fmla="*/ 2253 h 59750"/>
                <a:gd name="connsiteX4" fmla="*/ 2135 w 54271"/>
                <a:gd name="connsiteY4" fmla="*/ 12730 h 59750"/>
                <a:gd name="connsiteX5" fmla="*/ 2135 w 54271"/>
                <a:gd name="connsiteY5" fmla="*/ 12730 h 5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71" h="59750">
                  <a:moveTo>
                    <a:pt x="2135" y="12730"/>
                  </a:moveTo>
                  <a:cubicBezTo>
                    <a:pt x="15471" y="27970"/>
                    <a:pt x="28805" y="43210"/>
                    <a:pt x="42141" y="57498"/>
                  </a:cubicBezTo>
                  <a:cubicBezTo>
                    <a:pt x="47855" y="64165"/>
                    <a:pt x="58333" y="54640"/>
                    <a:pt x="52618" y="47020"/>
                  </a:cubicBezTo>
                  <a:cubicBezTo>
                    <a:pt x="39283" y="31780"/>
                    <a:pt x="25948" y="16540"/>
                    <a:pt x="12613" y="2253"/>
                  </a:cubicBezTo>
                  <a:cubicBezTo>
                    <a:pt x="5946" y="-4415"/>
                    <a:pt x="-4532" y="5110"/>
                    <a:pt x="2135" y="12730"/>
                  </a:cubicBezTo>
                  <a:lnTo>
                    <a:pt x="2135" y="12730"/>
                  </a:ln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EB34E44-DB12-4DA3-8C46-53EE4B3F6E7E}"/>
              </a:ext>
            </a:extLst>
          </p:cNvPr>
          <p:cNvSpPr/>
          <p:nvPr userDrawn="1"/>
        </p:nvSpPr>
        <p:spPr>
          <a:xfrm>
            <a:off x="11078625" y="-130362"/>
            <a:ext cx="721421" cy="760767"/>
          </a:xfrm>
          <a:custGeom>
            <a:avLst/>
            <a:gdLst>
              <a:gd name="connsiteX0" fmla="*/ 346764 w 721421"/>
              <a:gd name="connsiteY0" fmla="*/ 679636 h 760767"/>
              <a:gd name="connsiteX1" fmla="*/ 299139 w 721421"/>
              <a:gd name="connsiteY1" fmla="*/ 740596 h 760767"/>
              <a:gd name="connsiteX2" fmla="*/ 247704 w 721421"/>
              <a:gd name="connsiteY2" fmla="*/ 760599 h 760767"/>
              <a:gd name="connsiteX3" fmla="*/ 107686 w 721421"/>
              <a:gd name="connsiteY3" fmla="*/ 719641 h 760767"/>
              <a:gd name="connsiteX4" fmla="*/ 9579 w 721421"/>
              <a:gd name="connsiteY4" fmla="*/ 542476 h 760767"/>
              <a:gd name="connsiteX5" fmla="*/ 55299 w 721421"/>
              <a:gd name="connsiteY5" fmla="*/ 193861 h 760767"/>
              <a:gd name="connsiteX6" fmla="*/ 339144 w 721421"/>
              <a:gd name="connsiteY6" fmla="*/ 504 h 760767"/>
              <a:gd name="connsiteX7" fmla="*/ 482019 w 721421"/>
              <a:gd name="connsiteY7" fmla="*/ 23364 h 760767"/>
              <a:gd name="connsiteX8" fmla="*/ 718239 w 721421"/>
              <a:gd name="connsiteY8" fmla="*/ 275776 h 760767"/>
              <a:gd name="connsiteX9" fmla="*/ 706809 w 721421"/>
              <a:gd name="connsiteY9" fmla="*/ 373884 h 760767"/>
              <a:gd name="connsiteX10" fmla="*/ 389626 w 721421"/>
              <a:gd name="connsiteY10" fmla="*/ 531999 h 760767"/>
              <a:gd name="connsiteX11" fmla="*/ 346764 w 721421"/>
              <a:gd name="connsiteY11" fmla="*/ 679636 h 7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421" h="760767">
                <a:moveTo>
                  <a:pt x="346764" y="679636"/>
                </a:moveTo>
                <a:cubicBezTo>
                  <a:pt x="336286" y="704401"/>
                  <a:pt x="319142" y="723451"/>
                  <a:pt x="299139" y="740596"/>
                </a:cubicBezTo>
                <a:cubicBezTo>
                  <a:pt x="281994" y="754884"/>
                  <a:pt x="271517" y="759646"/>
                  <a:pt x="247704" y="760599"/>
                </a:cubicBezTo>
                <a:cubicBezTo>
                  <a:pt x="198174" y="762504"/>
                  <a:pt x="147692" y="748216"/>
                  <a:pt x="107686" y="719641"/>
                </a:cubicBezTo>
                <a:cubicBezTo>
                  <a:pt x="48631" y="677731"/>
                  <a:pt x="21009" y="612009"/>
                  <a:pt x="9579" y="542476"/>
                </a:cubicBezTo>
                <a:cubicBezTo>
                  <a:pt x="-10424" y="424366"/>
                  <a:pt x="-899" y="298636"/>
                  <a:pt x="55299" y="193861"/>
                </a:cubicBezTo>
                <a:cubicBezTo>
                  <a:pt x="111496" y="89086"/>
                  <a:pt x="219129" y="7171"/>
                  <a:pt x="339144" y="504"/>
                </a:cubicBezTo>
                <a:cubicBezTo>
                  <a:pt x="387721" y="-2354"/>
                  <a:pt x="436299" y="7171"/>
                  <a:pt x="482019" y="23364"/>
                </a:cubicBezTo>
                <a:cubicBezTo>
                  <a:pt x="595367" y="63369"/>
                  <a:pt x="697284" y="156714"/>
                  <a:pt x="718239" y="275776"/>
                </a:cubicBezTo>
                <a:cubicBezTo>
                  <a:pt x="723954" y="309114"/>
                  <a:pt x="723001" y="344356"/>
                  <a:pt x="706809" y="373884"/>
                </a:cubicBezTo>
                <a:cubicBezTo>
                  <a:pt x="648706" y="481516"/>
                  <a:pt x="456301" y="429129"/>
                  <a:pt x="389626" y="531999"/>
                </a:cubicBezTo>
                <a:cubicBezTo>
                  <a:pt x="361051" y="575814"/>
                  <a:pt x="365814" y="632011"/>
                  <a:pt x="346764" y="6796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aphic 7">
            <a:extLst>
              <a:ext uri="{FF2B5EF4-FFF2-40B4-BE49-F238E27FC236}">
                <a16:creationId xmlns:a16="http://schemas.microsoft.com/office/drawing/2014/main" id="{F207B2FD-E6A1-48E9-8522-D13F1E8A6990}"/>
              </a:ext>
            </a:extLst>
          </p:cNvPr>
          <p:cNvGrpSpPr/>
          <p:nvPr userDrawn="1"/>
        </p:nvGrpSpPr>
        <p:grpSpPr>
          <a:xfrm>
            <a:off x="11162378" y="0"/>
            <a:ext cx="485400" cy="394895"/>
            <a:chOff x="8973304" y="643053"/>
            <a:chExt cx="485400" cy="39489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9735C5-5F86-4D21-A69B-E90BB7BD1A58}"/>
                </a:ext>
              </a:extLst>
            </p:cNvPr>
            <p:cNvSpPr/>
            <p:nvPr/>
          </p:nvSpPr>
          <p:spPr>
            <a:xfrm rot="-4142858">
              <a:off x="8993016" y="882978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30 w 135258"/>
                <a:gd name="connsiteY1" fmla="*/ 135258 h 135258"/>
                <a:gd name="connsiteX2" fmla="*/ 1 w 135258"/>
                <a:gd name="connsiteY2" fmla="*/ 67629 h 135258"/>
                <a:gd name="connsiteX3" fmla="*/ 67630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30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30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02C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3E1038-99D3-4DD5-A6D1-9F12F07561CC}"/>
                </a:ext>
              </a:extLst>
            </p:cNvPr>
            <p:cNvSpPr/>
            <p:nvPr/>
          </p:nvSpPr>
          <p:spPr>
            <a:xfrm rot="-4142858">
              <a:off x="9097669" y="676429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1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1" y="104980"/>
                    <a:pt x="1" y="67629"/>
                  </a:cubicBezTo>
                  <a:cubicBezTo>
                    <a:pt x="1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FF77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D54E0F-8382-4E34-B9C7-BE2F16459917}"/>
                </a:ext>
              </a:extLst>
            </p:cNvPr>
            <p:cNvSpPr/>
            <p:nvPr/>
          </p:nvSpPr>
          <p:spPr>
            <a:xfrm rot="-4142858">
              <a:off x="9303735" y="662765"/>
              <a:ext cx="135258" cy="135258"/>
            </a:xfrm>
            <a:custGeom>
              <a:avLst/>
              <a:gdLst>
                <a:gd name="connsiteX0" fmla="*/ 135258 w 135258"/>
                <a:gd name="connsiteY0" fmla="*/ 67629 h 135258"/>
                <a:gd name="connsiteX1" fmla="*/ 67629 w 135258"/>
                <a:gd name="connsiteY1" fmla="*/ 135258 h 135258"/>
                <a:gd name="connsiteX2" fmla="*/ 0 w 135258"/>
                <a:gd name="connsiteY2" fmla="*/ 67629 h 135258"/>
                <a:gd name="connsiteX3" fmla="*/ 67629 w 135258"/>
                <a:gd name="connsiteY3" fmla="*/ 0 h 135258"/>
                <a:gd name="connsiteX4" fmla="*/ 135258 w 135258"/>
                <a:gd name="connsiteY4" fmla="*/ 67629 h 1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8" h="135258">
                  <a:moveTo>
                    <a:pt x="135258" y="67629"/>
                  </a:moveTo>
                  <a:cubicBezTo>
                    <a:pt x="135258" y="104980"/>
                    <a:pt x="104980" y="135258"/>
                    <a:pt x="67629" y="135258"/>
                  </a:cubicBezTo>
                  <a:cubicBezTo>
                    <a:pt x="30279" y="135258"/>
                    <a:pt x="0" y="104980"/>
                    <a:pt x="0" y="67629"/>
                  </a:cubicBezTo>
                  <a:cubicBezTo>
                    <a:pt x="0" y="30279"/>
                    <a:pt x="30279" y="0"/>
                    <a:pt x="67629" y="0"/>
                  </a:cubicBezTo>
                  <a:cubicBezTo>
                    <a:pt x="104980" y="0"/>
                    <a:pt x="135258" y="30279"/>
                    <a:pt x="135258" y="67629"/>
                  </a:cubicBezTo>
                  <a:close/>
                </a:path>
              </a:pathLst>
            </a:custGeom>
            <a:solidFill>
              <a:srgbClr val="01B8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D1E08A4-3356-4967-A96D-0886A3F4B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5407" y="961868"/>
            <a:ext cx="1460666" cy="14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0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D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AC4601-3CFF-4A0A-8639-EE7AC966C13D}"/>
              </a:ext>
            </a:extLst>
          </p:cNvPr>
          <p:cNvSpPr/>
          <p:nvPr userDrawn="1"/>
        </p:nvSpPr>
        <p:spPr>
          <a:xfrm>
            <a:off x="219075" y="223092"/>
            <a:ext cx="11753850" cy="6411817"/>
          </a:xfrm>
          <a:prstGeom prst="rect">
            <a:avLst/>
          </a:prstGeom>
          <a:solidFill>
            <a:schemeClr val="bg1"/>
          </a:solidFill>
          <a:ln w="107950" cap="rnd" cmpd="tri">
            <a:solidFill>
              <a:srgbClr val="9BD1D0"/>
            </a:solidFill>
            <a:prstDash val="sysDot"/>
            <a:beve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dbl">
                <a:solidFill>
                  <a:srgbClr val="9BD1D0"/>
                </a:solidFill>
              </a:ln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9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2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2601-2FCF-48E7-9868-CC2DE568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ABE90-E2DF-4101-86ED-1EA0CA35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AFED1-FE7A-4725-B1EC-F85514EB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5C65E-2B40-462D-9812-FA378B9F4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287F7-E83B-4101-9B9E-1FFA7E2E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73BB-2B52-4A20-8E50-52E7DB1B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7012C-7641-47F7-8B48-2FB6AA82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91B8C-F7B3-45B5-8FFB-C8BA9E1A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5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1C32-D23E-4123-8E48-03B88238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9C65D-C6E8-47DF-B284-1B05FBAD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9106-5D14-44B4-9F86-605BB079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BD366-26FA-48B0-960F-06F420C5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C1B8A-6A6C-4B0D-84D8-53296EC0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D5FCE-C21C-448C-B5FF-0C0590DE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A906-1309-4524-B9A8-CCF8A4E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1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3411-842F-463C-8A79-489AE01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4E2B-ED34-4FE9-BAB4-89A15B23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A4D48-9887-4995-B1EE-C1C3B3234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575C1-17EB-42CE-9AD7-21AA2674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1F289-91AC-473F-88CC-262C8677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A8C2-DF0B-445A-86F5-55F5C7CD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1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3C58-B488-44AD-AF68-48928773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4D9A4-429E-451A-80D4-BAE88706C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73A1A-C0F8-4584-BBDF-ACA59E6FB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B075D-E64E-4800-BB29-D3A4B47E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16F7F-4919-4524-BC81-D02A88A1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1A417-E3DC-43B3-8A35-A652D233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A218B713-65E1-4999-BB46-C9023156D1A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C17BC-1E66-4A5D-A472-22D95380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8845-D430-45B1-9EDD-1C902A1F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5D90-96C5-4493-B04A-41236B7FD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A0C4-698D-469A-8B9B-0A4B8A5FF76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C9CA-BCFD-4AAE-8A35-9EBB48015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EF985-35BC-4363-AFE4-91DB917CD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0B9F-458C-4B83-A0C2-01805499D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35A61A7B-B79A-4634-995F-12ED656E84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AE6A6-5E34-4C6B-BB5F-C3BB340E5E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141FC-A91E-4B68-90F7-1D323934B9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A61C71-8D68-4F08-BB88-66026917A9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D3E77-A608-CC2C-A7D5-A06C1144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98" y="1984027"/>
            <a:ext cx="10439401" cy="4525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94FD14-8BC5-CEC1-FD6D-FF80783AE5F8}"/>
              </a:ext>
            </a:extLst>
          </p:cNvPr>
          <p:cNvSpPr txBox="1"/>
          <p:nvPr/>
        </p:nvSpPr>
        <p:spPr>
          <a:xfrm>
            <a:off x="2514600" y="1066800"/>
            <a:ext cx="9258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3129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A10D3102-26FA-4F5F-B00B-B6DFA0402711}"/>
              </a:ext>
            </a:extLst>
          </p:cNvPr>
          <p:cNvSpPr txBox="1"/>
          <p:nvPr/>
        </p:nvSpPr>
        <p:spPr>
          <a:xfrm>
            <a:off x="304800" y="0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SGK-82,83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Quicksand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D27D0-0248-44E0-8E62-D21CAA91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979" y="2758751"/>
            <a:ext cx="5352752" cy="871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1C346-EA1A-4E75-ABD7-93C985DB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66250"/>
            <a:ext cx="3468925" cy="1603387"/>
          </a:xfrm>
          <a:prstGeom prst="rect">
            <a:avLst/>
          </a:prstGeom>
        </p:spPr>
      </p:pic>
      <p:sp>
        <p:nvSpPr>
          <p:cNvPr id="5" name="3">
            <a:extLst>
              <a:ext uri="{FF2B5EF4-FFF2-40B4-BE49-F238E27FC236}">
                <a16:creationId xmlns:a16="http://schemas.microsoft.com/office/drawing/2014/main" id="{7A8CB39E-B104-417C-931A-978B2A4A08BD}"/>
              </a:ext>
            </a:extLst>
          </p:cNvPr>
          <p:cNvSpPr/>
          <p:nvPr/>
        </p:nvSpPr>
        <p:spPr>
          <a:xfrm>
            <a:off x="5029200" y="4069754"/>
            <a:ext cx="1378885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2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3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FCDD844-3523-4FF6-89A6-7B1F432AEFDC}"/>
              </a:ext>
            </a:extLst>
          </p:cNvPr>
          <p:cNvSpPr/>
          <p:nvPr/>
        </p:nvSpPr>
        <p:spPr>
          <a:xfrm>
            <a:off x="389198" y="370629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7FB9E55-DEC3-4E1D-9D4E-366CE5F3580A}"/>
              </a:ext>
            </a:extLst>
          </p:cNvPr>
          <p:cNvSpPr/>
          <p:nvPr/>
        </p:nvSpPr>
        <p:spPr>
          <a:xfrm>
            <a:off x="1156292" y="370629"/>
            <a:ext cx="44063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bảng sau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B586859-D076-4C68-BD15-1E5A103A6336}"/>
              </a:ext>
            </a:extLst>
          </p:cNvPr>
          <p:cNvGrpSpPr/>
          <p:nvPr/>
        </p:nvGrpSpPr>
        <p:grpSpPr>
          <a:xfrm>
            <a:off x="1965649" y="956387"/>
            <a:ext cx="8610600" cy="1133675"/>
            <a:chOff x="1965649" y="956387"/>
            <a:chExt cx="8610600" cy="1133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8BE1B0-A1F4-4C68-B8CD-F9509789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956387"/>
              <a:ext cx="6028748" cy="1133675"/>
            </a:xfrm>
            <a:prstGeom prst="roundRect">
              <a:avLst>
                <a:gd name="adj" fmla="val 15338"/>
              </a:avLst>
            </a:prstGeom>
            <a:effectLst>
              <a:softEdge rad="31750"/>
            </a:effec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D430BC-F0EB-4EC7-957D-16A131430211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49" y="2071395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DE207C-0D08-44E0-B272-A08A42E8E6A4}"/>
                </a:ext>
              </a:extLst>
            </p:cNvPr>
            <p:cNvSpPr txBox="1"/>
            <p:nvPr/>
          </p:nvSpPr>
          <p:spPr>
            <a:xfrm>
              <a:off x="2514600" y="1552771"/>
              <a:ext cx="1101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Quicksand Medium" panose="00000600000000000000" pitchFamily="2" charset="0"/>
                </a:rPr>
                <a:t>Ngày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05C03F-1A4A-488F-BFAC-D187750B66D7}"/>
              </a:ext>
            </a:extLst>
          </p:cNvPr>
          <p:cNvGrpSpPr/>
          <p:nvPr/>
        </p:nvGrpSpPr>
        <p:grpSpPr>
          <a:xfrm>
            <a:off x="1965649" y="2166963"/>
            <a:ext cx="8610600" cy="579346"/>
            <a:chOff x="1965649" y="2201176"/>
            <a:chExt cx="8610600" cy="5793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34B5F0-A97C-4855-A0CE-55174B3BA52C}"/>
                </a:ext>
              </a:extLst>
            </p:cNvPr>
            <p:cNvGrpSpPr/>
            <p:nvPr/>
          </p:nvGrpSpPr>
          <p:grpSpPr>
            <a:xfrm>
              <a:off x="2149150" y="2201176"/>
              <a:ext cx="1905000" cy="502363"/>
              <a:chOff x="1447800" y="2218353"/>
              <a:chExt cx="1905000" cy="523220"/>
            </a:xfrm>
          </p:grpSpPr>
          <p:sp>
            <p:nvSpPr>
              <p:cNvPr id="21" name="Rectangle: Rounded Corners 10">
                <a:extLst>
                  <a:ext uri="{FF2B5EF4-FFF2-40B4-BE49-F238E27FC236}">
                    <a16:creationId xmlns:a16="http://schemas.microsoft.com/office/drawing/2014/main" id="{59E99474-EC58-4E27-AAD4-56FD4CDC2232}"/>
                  </a:ext>
                </a:extLst>
              </p:cNvPr>
              <p:cNvSpPr/>
              <p:nvPr/>
            </p:nvSpPr>
            <p:spPr>
              <a:xfrm>
                <a:off x="1447800" y="2218353"/>
                <a:ext cx="1905000" cy="523219"/>
              </a:xfrm>
              <a:custGeom>
                <a:avLst/>
                <a:gdLst>
                  <a:gd name="connsiteX0" fmla="*/ 0 w 742951"/>
                  <a:gd name="connsiteY0" fmla="*/ 101602 h 609600"/>
                  <a:gd name="connsiteX1" fmla="*/ 101602 w 742951"/>
                  <a:gd name="connsiteY1" fmla="*/ 0 h 609600"/>
                  <a:gd name="connsiteX2" fmla="*/ 641349 w 742951"/>
                  <a:gd name="connsiteY2" fmla="*/ 0 h 609600"/>
                  <a:gd name="connsiteX3" fmla="*/ 742951 w 742951"/>
                  <a:gd name="connsiteY3" fmla="*/ 101602 h 609600"/>
                  <a:gd name="connsiteX4" fmla="*/ 742951 w 742951"/>
                  <a:gd name="connsiteY4" fmla="*/ 507998 h 609600"/>
                  <a:gd name="connsiteX5" fmla="*/ 641349 w 742951"/>
                  <a:gd name="connsiteY5" fmla="*/ 609600 h 609600"/>
                  <a:gd name="connsiteX6" fmla="*/ 101602 w 742951"/>
                  <a:gd name="connsiteY6" fmla="*/ 609600 h 609600"/>
                  <a:gd name="connsiteX7" fmla="*/ 0 w 742951"/>
                  <a:gd name="connsiteY7" fmla="*/ 507998 h 609600"/>
                  <a:gd name="connsiteX8" fmla="*/ 0 w 742951"/>
                  <a:gd name="connsiteY8" fmla="*/ 101602 h 609600"/>
                  <a:gd name="connsiteX0" fmla="*/ 0 w 752476"/>
                  <a:gd name="connsiteY0" fmla="*/ 101602 h 609600"/>
                  <a:gd name="connsiteX1" fmla="*/ 101602 w 752476"/>
                  <a:gd name="connsiteY1" fmla="*/ 0 h 609600"/>
                  <a:gd name="connsiteX2" fmla="*/ 641349 w 752476"/>
                  <a:gd name="connsiteY2" fmla="*/ 0 h 609600"/>
                  <a:gd name="connsiteX3" fmla="*/ 742951 w 752476"/>
                  <a:gd name="connsiteY3" fmla="*/ 101602 h 609600"/>
                  <a:gd name="connsiteX4" fmla="*/ 742951 w 752476"/>
                  <a:gd name="connsiteY4" fmla="*/ 507998 h 609600"/>
                  <a:gd name="connsiteX5" fmla="*/ 641349 w 752476"/>
                  <a:gd name="connsiteY5" fmla="*/ 609600 h 609600"/>
                  <a:gd name="connsiteX6" fmla="*/ 101602 w 752476"/>
                  <a:gd name="connsiteY6" fmla="*/ 609600 h 609600"/>
                  <a:gd name="connsiteX7" fmla="*/ 0 w 752476"/>
                  <a:gd name="connsiteY7" fmla="*/ 507998 h 609600"/>
                  <a:gd name="connsiteX8" fmla="*/ 0 w 752476"/>
                  <a:gd name="connsiteY8" fmla="*/ 101602 h 609600"/>
                  <a:gd name="connsiteX0" fmla="*/ 0 w 760855"/>
                  <a:gd name="connsiteY0" fmla="*/ 101602 h 609600"/>
                  <a:gd name="connsiteX1" fmla="*/ 101602 w 760855"/>
                  <a:gd name="connsiteY1" fmla="*/ 0 h 609600"/>
                  <a:gd name="connsiteX2" fmla="*/ 641349 w 760855"/>
                  <a:gd name="connsiteY2" fmla="*/ 0 h 609600"/>
                  <a:gd name="connsiteX3" fmla="*/ 742951 w 760855"/>
                  <a:gd name="connsiteY3" fmla="*/ 101602 h 609600"/>
                  <a:gd name="connsiteX4" fmla="*/ 742951 w 760855"/>
                  <a:gd name="connsiteY4" fmla="*/ 507998 h 609600"/>
                  <a:gd name="connsiteX5" fmla="*/ 641349 w 760855"/>
                  <a:gd name="connsiteY5" fmla="*/ 609600 h 609600"/>
                  <a:gd name="connsiteX6" fmla="*/ 101602 w 760855"/>
                  <a:gd name="connsiteY6" fmla="*/ 609600 h 609600"/>
                  <a:gd name="connsiteX7" fmla="*/ 0 w 760855"/>
                  <a:gd name="connsiteY7" fmla="*/ 507998 h 609600"/>
                  <a:gd name="connsiteX8" fmla="*/ 0 w 760855"/>
                  <a:gd name="connsiteY8" fmla="*/ 101602 h 609600"/>
                  <a:gd name="connsiteX0" fmla="*/ 0 w 754962"/>
                  <a:gd name="connsiteY0" fmla="*/ 101602 h 609600"/>
                  <a:gd name="connsiteX1" fmla="*/ 101602 w 754962"/>
                  <a:gd name="connsiteY1" fmla="*/ 0 h 609600"/>
                  <a:gd name="connsiteX2" fmla="*/ 641349 w 754962"/>
                  <a:gd name="connsiteY2" fmla="*/ 0 h 609600"/>
                  <a:gd name="connsiteX3" fmla="*/ 742951 w 754962"/>
                  <a:gd name="connsiteY3" fmla="*/ 101602 h 609600"/>
                  <a:gd name="connsiteX4" fmla="*/ 742951 w 754962"/>
                  <a:gd name="connsiteY4" fmla="*/ 507998 h 609600"/>
                  <a:gd name="connsiteX5" fmla="*/ 641349 w 754962"/>
                  <a:gd name="connsiteY5" fmla="*/ 609600 h 609600"/>
                  <a:gd name="connsiteX6" fmla="*/ 101602 w 754962"/>
                  <a:gd name="connsiteY6" fmla="*/ 609600 h 609600"/>
                  <a:gd name="connsiteX7" fmla="*/ 0 w 754962"/>
                  <a:gd name="connsiteY7" fmla="*/ 507998 h 609600"/>
                  <a:gd name="connsiteX8" fmla="*/ 0 w 754962"/>
                  <a:gd name="connsiteY8" fmla="*/ 101602 h 609600"/>
                  <a:gd name="connsiteX0" fmla="*/ 8466 w 763428"/>
                  <a:gd name="connsiteY0" fmla="*/ 101602 h 609600"/>
                  <a:gd name="connsiteX1" fmla="*/ 110068 w 763428"/>
                  <a:gd name="connsiteY1" fmla="*/ 0 h 609600"/>
                  <a:gd name="connsiteX2" fmla="*/ 649815 w 763428"/>
                  <a:gd name="connsiteY2" fmla="*/ 0 h 609600"/>
                  <a:gd name="connsiteX3" fmla="*/ 751417 w 763428"/>
                  <a:gd name="connsiteY3" fmla="*/ 101602 h 609600"/>
                  <a:gd name="connsiteX4" fmla="*/ 751417 w 763428"/>
                  <a:gd name="connsiteY4" fmla="*/ 507998 h 609600"/>
                  <a:gd name="connsiteX5" fmla="*/ 649815 w 763428"/>
                  <a:gd name="connsiteY5" fmla="*/ 609600 h 609600"/>
                  <a:gd name="connsiteX6" fmla="*/ 110068 w 763428"/>
                  <a:gd name="connsiteY6" fmla="*/ 609600 h 609600"/>
                  <a:gd name="connsiteX7" fmla="*/ 8466 w 763428"/>
                  <a:gd name="connsiteY7" fmla="*/ 507998 h 609600"/>
                  <a:gd name="connsiteX8" fmla="*/ 8466 w 763428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2700 w 774805"/>
                  <a:gd name="connsiteY0" fmla="*/ 111127 h 609600"/>
                  <a:gd name="connsiteX1" fmla="*/ 121445 w 774805"/>
                  <a:gd name="connsiteY1" fmla="*/ 0 h 609600"/>
                  <a:gd name="connsiteX2" fmla="*/ 661192 w 774805"/>
                  <a:gd name="connsiteY2" fmla="*/ 0 h 609600"/>
                  <a:gd name="connsiteX3" fmla="*/ 762794 w 774805"/>
                  <a:gd name="connsiteY3" fmla="*/ 101602 h 609600"/>
                  <a:gd name="connsiteX4" fmla="*/ 762794 w 774805"/>
                  <a:gd name="connsiteY4" fmla="*/ 507998 h 609600"/>
                  <a:gd name="connsiteX5" fmla="*/ 661192 w 774805"/>
                  <a:gd name="connsiteY5" fmla="*/ 609600 h 609600"/>
                  <a:gd name="connsiteX6" fmla="*/ 121445 w 774805"/>
                  <a:gd name="connsiteY6" fmla="*/ 609600 h 609600"/>
                  <a:gd name="connsiteX7" fmla="*/ 19843 w 774805"/>
                  <a:gd name="connsiteY7" fmla="*/ 507998 h 609600"/>
                  <a:gd name="connsiteX8" fmla="*/ 12700 w 774805"/>
                  <a:gd name="connsiteY8" fmla="*/ 111127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4805" h="609600">
                    <a:moveTo>
                      <a:pt x="12700" y="111127"/>
                    </a:moveTo>
                    <a:cubicBezTo>
                      <a:pt x="12700" y="55014"/>
                      <a:pt x="65332" y="0"/>
                      <a:pt x="121445" y="0"/>
                    </a:cubicBezTo>
                    <a:lnTo>
                      <a:pt x="661192" y="0"/>
                    </a:lnTo>
                    <a:cubicBezTo>
                      <a:pt x="717305" y="0"/>
                      <a:pt x="762794" y="45489"/>
                      <a:pt x="762794" y="101602"/>
                    </a:cubicBezTo>
                    <a:cubicBezTo>
                      <a:pt x="772320" y="244211"/>
                      <a:pt x="784226" y="377296"/>
                      <a:pt x="762794" y="507998"/>
                    </a:cubicBezTo>
                    <a:cubicBezTo>
                      <a:pt x="762794" y="564111"/>
                      <a:pt x="717305" y="609600"/>
                      <a:pt x="661192" y="609600"/>
                    </a:cubicBezTo>
                    <a:lnTo>
                      <a:pt x="121445" y="609600"/>
                    </a:lnTo>
                    <a:cubicBezTo>
                      <a:pt x="65332" y="609600"/>
                      <a:pt x="19843" y="564111"/>
                      <a:pt x="19843" y="507998"/>
                    </a:cubicBezTo>
                    <a:cubicBezTo>
                      <a:pt x="-3970" y="363008"/>
                      <a:pt x="-6350" y="246592"/>
                      <a:pt x="12700" y="111127"/>
                    </a:cubicBezTo>
                    <a:close/>
                  </a:path>
                </a:pathLst>
              </a:custGeom>
              <a:solidFill>
                <a:srgbClr val="C6EAF8"/>
              </a:solidFill>
              <a:ln w="28575">
                <a:solidFill>
                  <a:srgbClr val="83B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86CF9E-F1D7-4644-A859-5A60E41BF1E5}"/>
                  </a:ext>
                </a:extLst>
              </p:cNvPr>
              <p:cNvSpPr txBox="1"/>
              <p:nvPr/>
            </p:nvSpPr>
            <p:spPr>
              <a:xfrm>
                <a:off x="1666269" y="2218353"/>
                <a:ext cx="1483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accent1">
                        <a:lumMod val="75000"/>
                      </a:schemeClr>
                    </a:solidFill>
                    <a:latin typeface="Quicksand Medium" panose="00000600000000000000" pitchFamily="2" charset="0"/>
                  </a:rPr>
                  <a:t>Thứ Hai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3463AF-914E-4602-8712-29437B550A77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49" y="2780522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06A15B-8C18-484C-BC24-BCA36F364CF5}"/>
              </a:ext>
            </a:extLst>
          </p:cNvPr>
          <p:cNvGrpSpPr/>
          <p:nvPr/>
        </p:nvGrpSpPr>
        <p:grpSpPr>
          <a:xfrm>
            <a:off x="1965649" y="2803576"/>
            <a:ext cx="8610600" cy="580325"/>
            <a:chOff x="1965649" y="2837789"/>
            <a:chExt cx="8610600" cy="5803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21BD22-D635-4A6C-8F5F-7807F0A40EA4}"/>
                </a:ext>
              </a:extLst>
            </p:cNvPr>
            <p:cNvGrpSpPr/>
            <p:nvPr/>
          </p:nvGrpSpPr>
          <p:grpSpPr>
            <a:xfrm>
              <a:off x="2149150" y="2837789"/>
              <a:ext cx="1905000" cy="523220"/>
              <a:chOff x="1447800" y="2218353"/>
              <a:chExt cx="1905000" cy="544943"/>
            </a:xfrm>
          </p:grpSpPr>
          <p:sp>
            <p:nvSpPr>
              <p:cNvPr id="25" name="Rectangle: Rounded Corners 10">
                <a:extLst>
                  <a:ext uri="{FF2B5EF4-FFF2-40B4-BE49-F238E27FC236}">
                    <a16:creationId xmlns:a16="http://schemas.microsoft.com/office/drawing/2014/main" id="{2BF222A8-0FF6-4909-AE40-B8A9C8FA4D99}"/>
                  </a:ext>
                </a:extLst>
              </p:cNvPr>
              <p:cNvSpPr/>
              <p:nvPr/>
            </p:nvSpPr>
            <p:spPr>
              <a:xfrm>
                <a:off x="1447800" y="2218353"/>
                <a:ext cx="1905000" cy="523219"/>
              </a:xfrm>
              <a:custGeom>
                <a:avLst/>
                <a:gdLst>
                  <a:gd name="connsiteX0" fmla="*/ 0 w 742951"/>
                  <a:gd name="connsiteY0" fmla="*/ 101602 h 609600"/>
                  <a:gd name="connsiteX1" fmla="*/ 101602 w 742951"/>
                  <a:gd name="connsiteY1" fmla="*/ 0 h 609600"/>
                  <a:gd name="connsiteX2" fmla="*/ 641349 w 742951"/>
                  <a:gd name="connsiteY2" fmla="*/ 0 h 609600"/>
                  <a:gd name="connsiteX3" fmla="*/ 742951 w 742951"/>
                  <a:gd name="connsiteY3" fmla="*/ 101602 h 609600"/>
                  <a:gd name="connsiteX4" fmla="*/ 742951 w 742951"/>
                  <a:gd name="connsiteY4" fmla="*/ 507998 h 609600"/>
                  <a:gd name="connsiteX5" fmla="*/ 641349 w 742951"/>
                  <a:gd name="connsiteY5" fmla="*/ 609600 h 609600"/>
                  <a:gd name="connsiteX6" fmla="*/ 101602 w 742951"/>
                  <a:gd name="connsiteY6" fmla="*/ 609600 h 609600"/>
                  <a:gd name="connsiteX7" fmla="*/ 0 w 742951"/>
                  <a:gd name="connsiteY7" fmla="*/ 507998 h 609600"/>
                  <a:gd name="connsiteX8" fmla="*/ 0 w 742951"/>
                  <a:gd name="connsiteY8" fmla="*/ 101602 h 609600"/>
                  <a:gd name="connsiteX0" fmla="*/ 0 w 752476"/>
                  <a:gd name="connsiteY0" fmla="*/ 101602 h 609600"/>
                  <a:gd name="connsiteX1" fmla="*/ 101602 w 752476"/>
                  <a:gd name="connsiteY1" fmla="*/ 0 h 609600"/>
                  <a:gd name="connsiteX2" fmla="*/ 641349 w 752476"/>
                  <a:gd name="connsiteY2" fmla="*/ 0 h 609600"/>
                  <a:gd name="connsiteX3" fmla="*/ 742951 w 752476"/>
                  <a:gd name="connsiteY3" fmla="*/ 101602 h 609600"/>
                  <a:gd name="connsiteX4" fmla="*/ 742951 w 752476"/>
                  <a:gd name="connsiteY4" fmla="*/ 507998 h 609600"/>
                  <a:gd name="connsiteX5" fmla="*/ 641349 w 752476"/>
                  <a:gd name="connsiteY5" fmla="*/ 609600 h 609600"/>
                  <a:gd name="connsiteX6" fmla="*/ 101602 w 752476"/>
                  <a:gd name="connsiteY6" fmla="*/ 609600 h 609600"/>
                  <a:gd name="connsiteX7" fmla="*/ 0 w 752476"/>
                  <a:gd name="connsiteY7" fmla="*/ 507998 h 609600"/>
                  <a:gd name="connsiteX8" fmla="*/ 0 w 752476"/>
                  <a:gd name="connsiteY8" fmla="*/ 101602 h 609600"/>
                  <a:gd name="connsiteX0" fmla="*/ 0 w 760855"/>
                  <a:gd name="connsiteY0" fmla="*/ 101602 h 609600"/>
                  <a:gd name="connsiteX1" fmla="*/ 101602 w 760855"/>
                  <a:gd name="connsiteY1" fmla="*/ 0 h 609600"/>
                  <a:gd name="connsiteX2" fmla="*/ 641349 w 760855"/>
                  <a:gd name="connsiteY2" fmla="*/ 0 h 609600"/>
                  <a:gd name="connsiteX3" fmla="*/ 742951 w 760855"/>
                  <a:gd name="connsiteY3" fmla="*/ 101602 h 609600"/>
                  <a:gd name="connsiteX4" fmla="*/ 742951 w 760855"/>
                  <a:gd name="connsiteY4" fmla="*/ 507998 h 609600"/>
                  <a:gd name="connsiteX5" fmla="*/ 641349 w 760855"/>
                  <a:gd name="connsiteY5" fmla="*/ 609600 h 609600"/>
                  <a:gd name="connsiteX6" fmla="*/ 101602 w 760855"/>
                  <a:gd name="connsiteY6" fmla="*/ 609600 h 609600"/>
                  <a:gd name="connsiteX7" fmla="*/ 0 w 760855"/>
                  <a:gd name="connsiteY7" fmla="*/ 507998 h 609600"/>
                  <a:gd name="connsiteX8" fmla="*/ 0 w 760855"/>
                  <a:gd name="connsiteY8" fmla="*/ 101602 h 609600"/>
                  <a:gd name="connsiteX0" fmla="*/ 0 w 754962"/>
                  <a:gd name="connsiteY0" fmla="*/ 101602 h 609600"/>
                  <a:gd name="connsiteX1" fmla="*/ 101602 w 754962"/>
                  <a:gd name="connsiteY1" fmla="*/ 0 h 609600"/>
                  <a:gd name="connsiteX2" fmla="*/ 641349 w 754962"/>
                  <a:gd name="connsiteY2" fmla="*/ 0 h 609600"/>
                  <a:gd name="connsiteX3" fmla="*/ 742951 w 754962"/>
                  <a:gd name="connsiteY3" fmla="*/ 101602 h 609600"/>
                  <a:gd name="connsiteX4" fmla="*/ 742951 w 754962"/>
                  <a:gd name="connsiteY4" fmla="*/ 507998 h 609600"/>
                  <a:gd name="connsiteX5" fmla="*/ 641349 w 754962"/>
                  <a:gd name="connsiteY5" fmla="*/ 609600 h 609600"/>
                  <a:gd name="connsiteX6" fmla="*/ 101602 w 754962"/>
                  <a:gd name="connsiteY6" fmla="*/ 609600 h 609600"/>
                  <a:gd name="connsiteX7" fmla="*/ 0 w 754962"/>
                  <a:gd name="connsiteY7" fmla="*/ 507998 h 609600"/>
                  <a:gd name="connsiteX8" fmla="*/ 0 w 754962"/>
                  <a:gd name="connsiteY8" fmla="*/ 101602 h 609600"/>
                  <a:gd name="connsiteX0" fmla="*/ 8466 w 763428"/>
                  <a:gd name="connsiteY0" fmla="*/ 101602 h 609600"/>
                  <a:gd name="connsiteX1" fmla="*/ 110068 w 763428"/>
                  <a:gd name="connsiteY1" fmla="*/ 0 h 609600"/>
                  <a:gd name="connsiteX2" fmla="*/ 649815 w 763428"/>
                  <a:gd name="connsiteY2" fmla="*/ 0 h 609600"/>
                  <a:gd name="connsiteX3" fmla="*/ 751417 w 763428"/>
                  <a:gd name="connsiteY3" fmla="*/ 101602 h 609600"/>
                  <a:gd name="connsiteX4" fmla="*/ 751417 w 763428"/>
                  <a:gd name="connsiteY4" fmla="*/ 507998 h 609600"/>
                  <a:gd name="connsiteX5" fmla="*/ 649815 w 763428"/>
                  <a:gd name="connsiteY5" fmla="*/ 609600 h 609600"/>
                  <a:gd name="connsiteX6" fmla="*/ 110068 w 763428"/>
                  <a:gd name="connsiteY6" fmla="*/ 609600 h 609600"/>
                  <a:gd name="connsiteX7" fmla="*/ 8466 w 763428"/>
                  <a:gd name="connsiteY7" fmla="*/ 507998 h 609600"/>
                  <a:gd name="connsiteX8" fmla="*/ 8466 w 763428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2700 w 774805"/>
                  <a:gd name="connsiteY0" fmla="*/ 111127 h 609600"/>
                  <a:gd name="connsiteX1" fmla="*/ 121445 w 774805"/>
                  <a:gd name="connsiteY1" fmla="*/ 0 h 609600"/>
                  <a:gd name="connsiteX2" fmla="*/ 661192 w 774805"/>
                  <a:gd name="connsiteY2" fmla="*/ 0 h 609600"/>
                  <a:gd name="connsiteX3" fmla="*/ 762794 w 774805"/>
                  <a:gd name="connsiteY3" fmla="*/ 101602 h 609600"/>
                  <a:gd name="connsiteX4" fmla="*/ 762794 w 774805"/>
                  <a:gd name="connsiteY4" fmla="*/ 507998 h 609600"/>
                  <a:gd name="connsiteX5" fmla="*/ 661192 w 774805"/>
                  <a:gd name="connsiteY5" fmla="*/ 609600 h 609600"/>
                  <a:gd name="connsiteX6" fmla="*/ 121445 w 774805"/>
                  <a:gd name="connsiteY6" fmla="*/ 609600 h 609600"/>
                  <a:gd name="connsiteX7" fmla="*/ 19843 w 774805"/>
                  <a:gd name="connsiteY7" fmla="*/ 507998 h 609600"/>
                  <a:gd name="connsiteX8" fmla="*/ 12700 w 774805"/>
                  <a:gd name="connsiteY8" fmla="*/ 111127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4805" h="609600">
                    <a:moveTo>
                      <a:pt x="12700" y="111127"/>
                    </a:moveTo>
                    <a:cubicBezTo>
                      <a:pt x="12700" y="55014"/>
                      <a:pt x="65332" y="0"/>
                      <a:pt x="121445" y="0"/>
                    </a:cubicBezTo>
                    <a:lnTo>
                      <a:pt x="661192" y="0"/>
                    </a:lnTo>
                    <a:cubicBezTo>
                      <a:pt x="717305" y="0"/>
                      <a:pt x="762794" y="45489"/>
                      <a:pt x="762794" y="101602"/>
                    </a:cubicBezTo>
                    <a:cubicBezTo>
                      <a:pt x="772320" y="244211"/>
                      <a:pt x="784226" y="377296"/>
                      <a:pt x="762794" y="507998"/>
                    </a:cubicBezTo>
                    <a:cubicBezTo>
                      <a:pt x="762794" y="564111"/>
                      <a:pt x="717305" y="609600"/>
                      <a:pt x="661192" y="609600"/>
                    </a:cubicBezTo>
                    <a:lnTo>
                      <a:pt x="121445" y="609600"/>
                    </a:lnTo>
                    <a:cubicBezTo>
                      <a:pt x="65332" y="609600"/>
                      <a:pt x="19843" y="564111"/>
                      <a:pt x="19843" y="507998"/>
                    </a:cubicBezTo>
                    <a:cubicBezTo>
                      <a:pt x="-3970" y="363008"/>
                      <a:pt x="-6350" y="246592"/>
                      <a:pt x="12700" y="111127"/>
                    </a:cubicBezTo>
                    <a:close/>
                  </a:path>
                </a:pathLst>
              </a:custGeom>
              <a:solidFill>
                <a:srgbClr val="C6EAF8"/>
              </a:solidFill>
              <a:ln w="28575">
                <a:solidFill>
                  <a:srgbClr val="83B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2737E0-198E-4E23-8206-D50E65290A30}"/>
                  </a:ext>
                </a:extLst>
              </p:cNvPr>
              <p:cNvSpPr txBox="1"/>
              <p:nvPr/>
            </p:nvSpPr>
            <p:spPr>
              <a:xfrm>
                <a:off x="1666269" y="2218353"/>
                <a:ext cx="1483098" cy="54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accent1">
                        <a:lumMod val="75000"/>
                      </a:schemeClr>
                    </a:solidFill>
                    <a:latin typeface="Quicksand Medium" panose="00000600000000000000" pitchFamily="2" charset="0"/>
                  </a:rPr>
                  <a:t>Thứ Ba</a:t>
                </a: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C62B3C-E822-4899-BD58-B62E318B6B7F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49" y="3418114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0DC2ED-2EAC-45C8-AB27-86A2E700CA40}"/>
              </a:ext>
            </a:extLst>
          </p:cNvPr>
          <p:cNvGrpSpPr/>
          <p:nvPr/>
        </p:nvGrpSpPr>
        <p:grpSpPr>
          <a:xfrm>
            <a:off x="1965649" y="3440189"/>
            <a:ext cx="8610600" cy="581304"/>
            <a:chOff x="1965649" y="3474402"/>
            <a:chExt cx="8610600" cy="58130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D67FFCF-1483-43F7-97AC-F1D8375223CB}"/>
                </a:ext>
              </a:extLst>
            </p:cNvPr>
            <p:cNvGrpSpPr/>
            <p:nvPr/>
          </p:nvGrpSpPr>
          <p:grpSpPr>
            <a:xfrm>
              <a:off x="2149150" y="3474402"/>
              <a:ext cx="1905000" cy="523220"/>
              <a:chOff x="1447800" y="2218353"/>
              <a:chExt cx="1905000" cy="544943"/>
            </a:xfrm>
          </p:grpSpPr>
          <p:sp>
            <p:nvSpPr>
              <p:cNvPr id="28" name="Rectangle: Rounded Corners 10">
                <a:extLst>
                  <a:ext uri="{FF2B5EF4-FFF2-40B4-BE49-F238E27FC236}">
                    <a16:creationId xmlns:a16="http://schemas.microsoft.com/office/drawing/2014/main" id="{94EA70D1-26AF-4E91-9FAE-AC76A95A69E6}"/>
                  </a:ext>
                </a:extLst>
              </p:cNvPr>
              <p:cNvSpPr/>
              <p:nvPr/>
            </p:nvSpPr>
            <p:spPr>
              <a:xfrm>
                <a:off x="1447800" y="2218353"/>
                <a:ext cx="1905000" cy="523219"/>
              </a:xfrm>
              <a:custGeom>
                <a:avLst/>
                <a:gdLst>
                  <a:gd name="connsiteX0" fmla="*/ 0 w 742951"/>
                  <a:gd name="connsiteY0" fmla="*/ 101602 h 609600"/>
                  <a:gd name="connsiteX1" fmla="*/ 101602 w 742951"/>
                  <a:gd name="connsiteY1" fmla="*/ 0 h 609600"/>
                  <a:gd name="connsiteX2" fmla="*/ 641349 w 742951"/>
                  <a:gd name="connsiteY2" fmla="*/ 0 h 609600"/>
                  <a:gd name="connsiteX3" fmla="*/ 742951 w 742951"/>
                  <a:gd name="connsiteY3" fmla="*/ 101602 h 609600"/>
                  <a:gd name="connsiteX4" fmla="*/ 742951 w 742951"/>
                  <a:gd name="connsiteY4" fmla="*/ 507998 h 609600"/>
                  <a:gd name="connsiteX5" fmla="*/ 641349 w 742951"/>
                  <a:gd name="connsiteY5" fmla="*/ 609600 h 609600"/>
                  <a:gd name="connsiteX6" fmla="*/ 101602 w 742951"/>
                  <a:gd name="connsiteY6" fmla="*/ 609600 h 609600"/>
                  <a:gd name="connsiteX7" fmla="*/ 0 w 742951"/>
                  <a:gd name="connsiteY7" fmla="*/ 507998 h 609600"/>
                  <a:gd name="connsiteX8" fmla="*/ 0 w 742951"/>
                  <a:gd name="connsiteY8" fmla="*/ 101602 h 609600"/>
                  <a:gd name="connsiteX0" fmla="*/ 0 w 752476"/>
                  <a:gd name="connsiteY0" fmla="*/ 101602 h 609600"/>
                  <a:gd name="connsiteX1" fmla="*/ 101602 w 752476"/>
                  <a:gd name="connsiteY1" fmla="*/ 0 h 609600"/>
                  <a:gd name="connsiteX2" fmla="*/ 641349 w 752476"/>
                  <a:gd name="connsiteY2" fmla="*/ 0 h 609600"/>
                  <a:gd name="connsiteX3" fmla="*/ 742951 w 752476"/>
                  <a:gd name="connsiteY3" fmla="*/ 101602 h 609600"/>
                  <a:gd name="connsiteX4" fmla="*/ 742951 w 752476"/>
                  <a:gd name="connsiteY4" fmla="*/ 507998 h 609600"/>
                  <a:gd name="connsiteX5" fmla="*/ 641349 w 752476"/>
                  <a:gd name="connsiteY5" fmla="*/ 609600 h 609600"/>
                  <a:gd name="connsiteX6" fmla="*/ 101602 w 752476"/>
                  <a:gd name="connsiteY6" fmla="*/ 609600 h 609600"/>
                  <a:gd name="connsiteX7" fmla="*/ 0 w 752476"/>
                  <a:gd name="connsiteY7" fmla="*/ 507998 h 609600"/>
                  <a:gd name="connsiteX8" fmla="*/ 0 w 752476"/>
                  <a:gd name="connsiteY8" fmla="*/ 101602 h 609600"/>
                  <a:gd name="connsiteX0" fmla="*/ 0 w 760855"/>
                  <a:gd name="connsiteY0" fmla="*/ 101602 h 609600"/>
                  <a:gd name="connsiteX1" fmla="*/ 101602 w 760855"/>
                  <a:gd name="connsiteY1" fmla="*/ 0 h 609600"/>
                  <a:gd name="connsiteX2" fmla="*/ 641349 w 760855"/>
                  <a:gd name="connsiteY2" fmla="*/ 0 h 609600"/>
                  <a:gd name="connsiteX3" fmla="*/ 742951 w 760855"/>
                  <a:gd name="connsiteY3" fmla="*/ 101602 h 609600"/>
                  <a:gd name="connsiteX4" fmla="*/ 742951 w 760855"/>
                  <a:gd name="connsiteY4" fmla="*/ 507998 h 609600"/>
                  <a:gd name="connsiteX5" fmla="*/ 641349 w 760855"/>
                  <a:gd name="connsiteY5" fmla="*/ 609600 h 609600"/>
                  <a:gd name="connsiteX6" fmla="*/ 101602 w 760855"/>
                  <a:gd name="connsiteY6" fmla="*/ 609600 h 609600"/>
                  <a:gd name="connsiteX7" fmla="*/ 0 w 760855"/>
                  <a:gd name="connsiteY7" fmla="*/ 507998 h 609600"/>
                  <a:gd name="connsiteX8" fmla="*/ 0 w 760855"/>
                  <a:gd name="connsiteY8" fmla="*/ 101602 h 609600"/>
                  <a:gd name="connsiteX0" fmla="*/ 0 w 754962"/>
                  <a:gd name="connsiteY0" fmla="*/ 101602 h 609600"/>
                  <a:gd name="connsiteX1" fmla="*/ 101602 w 754962"/>
                  <a:gd name="connsiteY1" fmla="*/ 0 h 609600"/>
                  <a:gd name="connsiteX2" fmla="*/ 641349 w 754962"/>
                  <a:gd name="connsiteY2" fmla="*/ 0 h 609600"/>
                  <a:gd name="connsiteX3" fmla="*/ 742951 w 754962"/>
                  <a:gd name="connsiteY3" fmla="*/ 101602 h 609600"/>
                  <a:gd name="connsiteX4" fmla="*/ 742951 w 754962"/>
                  <a:gd name="connsiteY4" fmla="*/ 507998 h 609600"/>
                  <a:gd name="connsiteX5" fmla="*/ 641349 w 754962"/>
                  <a:gd name="connsiteY5" fmla="*/ 609600 h 609600"/>
                  <a:gd name="connsiteX6" fmla="*/ 101602 w 754962"/>
                  <a:gd name="connsiteY6" fmla="*/ 609600 h 609600"/>
                  <a:gd name="connsiteX7" fmla="*/ 0 w 754962"/>
                  <a:gd name="connsiteY7" fmla="*/ 507998 h 609600"/>
                  <a:gd name="connsiteX8" fmla="*/ 0 w 754962"/>
                  <a:gd name="connsiteY8" fmla="*/ 101602 h 609600"/>
                  <a:gd name="connsiteX0" fmla="*/ 8466 w 763428"/>
                  <a:gd name="connsiteY0" fmla="*/ 101602 h 609600"/>
                  <a:gd name="connsiteX1" fmla="*/ 110068 w 763428"/>
                  <a:gd name="connsiteY1" fmla="*/ 0 h 609600"/>
                  <a:gd name="connsiteX2" fmla="*/ 649815 w 763428"/>
                  <a:gd name="connsiteY2" fmla="*/ 0 h 609600"/>
                  <a:gd name="connsiteX3" fmla="*/ 751417 w 763428"/>
                  <a:gd name="connsiteY3" fmla="*/ 101602 h 609600"/>
                  <a:gd name="connsiteX4" fmla="*/ 751417 w 763428"/>
                  <a:gd name="connsiteY4" fmla="*/ 507998 h 609600"/>
                  <a:gd name="connsiteX5" fmla="*/ 649815 w 763428"/>
                  <a:gd name="connsiteY5" fmla="*/ 609600 h 609600"/>
                  <a:gd name="connsiteX6" fmla="*/ 110068 w 763428"/>
                  <a:gd name="connsiteY6" fmla="*/ 609600 h 609600"/>
                  <a:gd name="connsiteX7" fmla="*/ 8466 w 763428"/>
                  <a:gd name="connsiteY7" fmla="*/ 507998 h 609600"/>
                  <a:gd name="connsiteX8" fmla="*/ 8466 w 763428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2700 w 774805"/>
                  <a:gd name="connsiteY0" fmla="*/ 111127 h 609600"/>
                  <a:gd name="connsiteX1" fmla="*/ 121445 w 774805"/>
                  <a:gd name="connsiteY1" fmla="*/ 0 h 609600"/>
                  <a:gd name="connsiteX2" fmla="*/ 661192 w 774805"/>
                  <a:gd name="connsiteY2" fmla="*/ 0 h 609600"/>
                  <a:gd name="connsiteX3" fmla="*/ 762794 w 774805"/>
                  <a:gd name="connsiteY3" fmla="*/ 101602 h 609600"/>
                  <a:gd name="connsiteX4" fmla="*/ 762794 w 774805"/>
                  <a:gd name="connsiteY4" fmla="*/ 507998 h 609600"/>
                  <a:gd name="connsiteX5" fmla="*/ 661192 w 774805"/>
                  <a:gd name="connsiteY5" fmla="*/ 609600 h 609600"/>
                  <a:gd name="connsiteX6" fmla="*/ 121445 w 774805"/>
                  <a:gd name="connsiteY6" fmla="*/ 609600 h 609600"/>
                  <a:gd name="connsiteX7" fmla="*/ 19843 w 774805"/>
                  <a:gd name="connsiteY7" fmla="*/ 507998 h 609600"/>
                  <a:gd name="connsiteX8" fmla="*/ 12700 w 774805"/>
                  <a:gd name="connsiteY8" fmla="*/ 111127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4805" h="609600">
                    <a:moveTo>
                      <a:pt x="12700" y="111127"/>
                    </a:moveTo>
                    <a:cubicBezTo>
                      <a:pt x="12700" y="55014"/>
                      <a:pt x="65332" y="0"/>
                      <a:pt x="121445" y="0"/>
                    </a:cubicBezTo>
                    <a:lnTo>
                      <a:pt x="661192" y="0"/>
                    </a:lnTo>
                    <a:cubicBezTo>
                      <a:pt x="717305" y="0"/>
                      <a:pt x="762794" y="45489"/>
                      <a:pt x="762794" y="101602"/>
                    </a:cubicBezTo>
                    <a:cubicBezTo>
                      <a:pt x="772320" y="244211"/>
                      <a:pt x="784226" y="377296"/>
                      <a:pt x="762794" y="507998"/>
                    </a:cubicBezTo>
                    <a:cubicBezTo>
                      <a:pt x="762794" y="564111"/>
                      <a:pt x="717305" y="609600"/>
                      <a:pt x="661192" y="609600"/>
                    </a:cubicBezTo>
                    <a:lnTo>
                      <a:pt x="121445" y="609600"/>
                    </a:lnTo>
                    <a:cubicBezTo>
                      <a:pt x="65332" y="609600"/>
                      <a:pt x="19843" y="564111"/>
                      <a:pt x="19843" y="507998"/>
                    </a:cubicBezTo>
                    <a:cubicBezTo>
                      <a:pt x="-3970" y="363008"/>
                      <a:pt x="-6350" y="246592"/>
                      <a:pt x="12700" y="111127"/>
                    </a:cubicBezTo>
                    <a:close/>
                  </a:path>
                </a:pathLst>
              </a:custGeom>
              <a:solidFill>
                <a:srgbClr val="C6EAF8"/>
              </a:solidFill>
              <a:ln w="28575">
                <a:solidFill>
                  <a:srgbClr val="83B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29AC95-EAEB-4962-9E9D-C1CD3409759C}"/>
                  </a:ext>
                </a:extLst>
              </p:cNvPr>
              <p:cNvSpPr txBox="1"/>
              <p:nvPr/>
            </p:nvSpPr>
            <p:spPr>
              <a:xfrm>
                <a:off x="1666269" y="2218353"/>
                <a:ext cx="1483098" cy="54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accent1">
                        <a:lumMod val="75000"/>
                      </a:schemeClr>
                    </a:solidFill>
                    <a:latin typeface="Quicksand Medium" panose="00000600000000000000" pitchFamily="2" charset="0"/>
                  </a:rPr>
                  <a:t>Thứ Tư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495FCA-87BF-4E31-98A8-091ABFF8CC0A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49" y="4055706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81C6A5-70A4-4796-822A-EF2BC2FD3354}"/>
              </a:ext>
            </a:extLst>
          </p:cNvPr>
          <p:cNvGrpSpPr/>
          <p:nvPr/>
        </p:nvGrpSpPr>
        <p:grpSpPr>
          <a:xfrm>
            <a:off x="1965649" y="4076802"/>
            <a:ext cx="8610600" cy="582283"/>
            <a:chOff x="1965649" y="4111015"/>
            <a:chExt cx="8610600" cy="58228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48F593-2F72-44D8-89B9-3F59F5A93657}"/>
                </a:ext>
              </a:extLst>
            </p:cNvPr>
            <p:cNvGrpSpPr/>
            <p:nvPr/>
          </p:nvGrpSpPr>
          <p:grpSpPr>
            <a:xfrm>
              <a:off x="2149150" y="4111015"/>
              <a:ext cx="1905000" cy="523220"/>
              <a:chOff x="1447800" y="2218353"/>
              <a:chExt cx="1905000" cy="544943"/>
            </a:xfrm>
          </p:grpSpPr>
          <p:sp>
            <p:nvSpPr>
              <p:cNvPr id="31" name="Rectangle: Rounded Corners 10">
                <a:extLst>
                  <a:ext uri="{FF2B5EF4-FFF2-40B4-BE49-F238E27FC236}">
                    <a16:creationId xmlns:a16="http://schemas.microsoft.com/office/drawing/2014/main" id="{A803DD5C-B53E-4E3C-B8E7-0A1B13FD88D0}"/>
                  </a:ext>
                </a:extLst>
              </p:cNvPr>
              <p:cNvSpPr/>
              <p:nvPr/>
            </p:nvSpPr>
            <p:spPr>
              <a:xfrm>
                <a:off x="1447800" y="2218353"/>
                <a:ext cx="1905000" cy="523219"/>
              </a:xfrm>
              <a:custGeom>
                <a:avLst/>
                <a:gdLst>
                  <a:gd name="connsiteX0" fmla="*/ 0 w 742951"/>
                  <a:gd name="connsiteY0" fmla="*/ 101602 h 609600"/>
                  <a:gd name="connsiteX1" fmla="*/ 101602 w 742951"/>
                  <a:gd name="connsiteY1" fmla="*/ 0 h 609600"/>
                  <a:gd name="connsiteX2" fmla="*/ 641349 w 742951"/>
                  <a:gd name="connsiteY2" fmla="*/ 0 h 609600"/>
                  <a:gd name="connsiteX3" fmla="*/ 742951 w 742951"/>
                  <a:gd name="connsiteY3" fmla="*/ 101602 h 609600"/>
                  <a:gd name="connsiteX4" fmla="*/ 742951 w 742951"/>
                  <a:gd name="connsiteY4" fmla="*/ 507998 h 609600"/>
                  <a:gd name="connsiteX5" fmla="*/ 641349 w 742951"/>
                  <a:gd name="connsiteY5" fmla="*/ 609600 h 609600"/>
                  <a:gd name="connsiteX6" fmla="*/ 101602 w 742951"/>
                  <a:gd name="connsiteY6" fmla="*/ 609600 h 609600"/>
                  <a:gd name="connsiteX7" fmla="*/ 0 w 742951"/>
                  <a:gd name="connsiteY7" fmla="*/ 507998 h 609600"/>
                  <a:gd name="connsiteX8" fmla="*/ 0 w 742951"/>
                  <a:gd name="connsiteY8" fmla="*/ 101602 h 609600"/>
                  <a:gd name="connsiteX0" fmla="*/ 0 w 752476"/>
                  <a:gd name="connsiteY0" fmla="*/ 101602 h 609600"/>
                  <a:gd name="connsiteX1" fmla="*/ 101602 w 752476"/>
                  <a:gd name="connsiteY1" fmla="*/ 0 h 609600"/>
                  <a:gd name="connsiteX2" fmla="*/ 641349 w 752476"/>
                  <a:gd name="connsiteY2" fmla="*/ 0 h 609600"/>
                  <a:gd name="connsiteX3" fmla="*/ 742951 w 752476"/>
                  <a:gd name="connsiteY3" fmla="*/ 101602 h 609600"/>
                  <a:gd name="connsiteX4" fmla="*/ 742951 w 752476"/>
                  <a:gd name="connsiteY4" fmla="*/ 507998 h 609600"/>
                  <a:gd name="connsiteX5" fmla="*/ 641349 w 752476"/>
                  <a:gd name="connsiteY5" fmla="*/ 609600 h 609600"/>
                  <a:gd name="connsiteX6" fmla="*/ 101602 w 752476"/>
                  <a:gd name="connsiteY6" fmla="*/ 609600 h 609600"/>
                  <a:gd name="connsiteX7" fmla="*/ 0 w 752476"/>
                  <a:gd name="connsiteY7" fmla="*/ 507998 h 609600"/>
                  <a:gd name="connsiteX8" fmla="*/ 0 w 752476"/>
                  <a:gd name="connsiteY8" fmla="*/ 101602 h 609600"/>
                  <a:gd name="connsiteX0" fmla="*/ 0 w 760855"/>
                  <a:gd name="connsiteY0" fmla="*/ 101602 h 609600"/>
                  <a:gd name="connsiteX1" fmla="*/ 101602 w 760855"/>
                  <a:gd name="connsiteY1" fmla="*/ 0 h 609600"/>
                  <a:gd name="connsiteX2" fmla="*/ 641349 w 760855"/>
                  <a:gd name="connsiteY2" fmla="*/ 0 h 609600"/>
                  <a:gd name="connsiteX3" fmla="*/ 742951 w 760855"/>
                  <a:gd name="connsiteY3" fmla="*/ 101602 h 609600"/>
                  <a:gd name="connsiteX4" fmla="*/ 742951 w 760855"/>
                  <a:gd name="connsiteY4" fmla="*/ 507998 h 609600"/>
                  <a:gd name="connsiteX5" fmla="*/ 641349 w 760855"/>
                  <a:gd name="connsiteY5" fmla="*/ 609600 h 609600"/>
                  <a:gd name="connsiteX6" fmla="*/ 101602 w 760855"/>
                  <a:gd name="connsiteY6" fmla="*/ 609600 h 609600"/>
                  <a:gd name="connsiteX7" fmla="*/ 0 w 760855"/>
                  <a:gd name="connsiteY7" fmla="*/ 507998 h 609600"/>
                  <a:gd name="connsiteX8" fmla="*/ 0 w 760855"/>
                  <a:gd name="connsiteY8" fmla="*/ 101602 h 609600"/>
                  <a:gd name="connsiteX0" fmla="*/ 0 w 754962"/>
                  <a:gd name="connsiteY0" fmla="*/ 101602 h 609600"/>
                  <a:gd name="connsiteX1" fmla="*/ 101602 w 754962"/>
                  <a:gd name="connsiteY1" fmla="*/ 0 h 609600"/>
                  <a:gd name="connsiteX2" fmla="*/ 641349 w 754962"/>
                  <a:gd name="connsiteY2" fmla="*/ 0 h 609600"/>
                  <a:gd name="connsiteX3" fmla="*/ 742951 w 754962"/>
                  <a:gd name="connsiteY3" fmla="*/ 101602 h 609600"/>
                  <a:gd name="connsiteX4" fmla="*/ 742951 w 754962"/>
                  <a:gd name="connsiteY4" fmla="*/ 507998 h 609600"/>
                  <a:gd name="connsiteX5" fmla="*/ 641349 w 754962"/>
                  <a:gd name="connsiteY5" fmla="*/ 609600 h 609600"/>
                  <a:gd name="connsiteX6" fmla="*/ 101602 w 754962"/>
                  <a:gd name="connsiteY6" fmla="*/ 609600 h 609600"/>
                  <a:gd name="connsiteX7" fmla="*/ 0 w 754962"/>
                  <a:gd name="connsiteY7" fmla="*/ 507998 h 609600"/>
                  <a:gd name="connsiteX8" fmla="*/ 0 w 754962"/>
                  <a:gd name="connsiteY8" fmla="*/ 101602 h 609600"/>
                  <a:gd name="connsiteX0" fmla="*/ 8466 w 763428"/>
                  <a:gd name="connsiteY0" fmla="*/ 101602 h 609600"/>
                  <a:gd name="connsiteX1" fmla="*/ 110068 w 763428"/>
                  <a:gd name="connsiteY1" fmla="*/ 0 h 609600"/>
                  <a:gd name="connsiteX2" fmla="*/ 649815 w 763428"/>
                  <a:gd name="connsiteY2" fmla="*/ 0 h 609600"/>
                  <a:gd name="connsiteX3" fmla="*/ 751417 w 763428"/>
                  <a:gd name="connsiteY3" fmla="*/ 101602 h 609600"/>
                  <a:gd name="connsiteX4" fmla="*/ 751417 w 763428"/>
                  <a:gd name="connsiteY4" fmla="*/ 507998 h 609600"/>
                  <a:gd name="connsiteX5" fmla="*/ 649815 w 763428"/>
                  <a:gd name="connsiteY5" fmla="*/ 609600 h 609600"/>
                  <a:gd name="connsiteX6" fmla="*/ 110068 w 763428"/>
                  <a:gd name="connsiteY6" fmla="*/ 609600 h 609600"/>
                  <a:gd name="connsiteX7" fmla="*/ 8466 w 763428"/>
                  <a:gd name="connsiteY7" fmla="*/ 507998 h 609600"/>
                  <a:gd name="connsiteX8" fmla="*/ 8466 w 763428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2700 w 774805"/>
                  <a:gd name="connsiteY0" fmla="*/ 111127 h 609600"/>
                  <a:gd name="connsiteX1" fmla="*/ 121445 w 774805"/>
                  <a:gd name="connsiteY1" fmla="*/ 0 h 609600"/>
                  <a:gd name="connsiteX2" fmla="*/ 661192 w 774805"/>
                  <a:gd name="connsiteY2" fmla="*/ 0 h 609600"/>
                  <a:gd name="connsiteX3" fmla="*/ 762794 w 774805"/>
                  <a:gd name="connsiteY3" fmla="*/ 101602 h 609600"/>
                  <a:gd name="connsiteX4" fmla="*/ 762794 w 774805"/>
                  <a:gd name="connsiteY4" fmla="*/ 507998 h 609600"/>
                  <a:gd name="connsiteX5" fmla="*/ 661192 w 774805"/>
                  <a:gd name="connsiteY5" fmla="*/ 609600 h 609600"/>
                  <a:gd name="connsiteX6" fmla="*/ 121445 w 774805"/>
                  <a:gd name="connsiteY6" fmla="*/ 609600 h 609600"/>
                  <a:gd name="connsiteX7" fmla="*/ 19843 w 774805"/>
                  <a:gd name="connsiteY7" fmla="*/ 507998 h 609600"/>
                  <a:gd name="connsiteX8" fmla="*/ 12700 w 774805"/>
                  <a:gd name="connsiteY8" fmla="*/ 111127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4805" h="609600">
                    <a:moveTo>
                      <a:pt x="12700" y="111127"/>
                    </a:moveTo>
                    <a:cubicBezTo>
                      <a:pt x="12700" y="55014"/>
                      <a:pt x="65332" y="0"/>
                      <a:pt x="121445" y="0"/>
                    </a:cubicBezTo>
                    <a:lnTo>
                      <a:pt x="661192" y="0"/>
                    </a:lnTo>
                    <a:cubicBezTo>
                      <a:pt x="717305" y="0"/>
                      <a:pt x="762794" y="45489"/>
                      <a:pt x="762794" y="101602"/>
                    </a:cubicBezTo>
                    <a:cubicBezTo>
                      <a:pt x="772320" y="244211"/>
                      <a:pt x="784226" y="377296"/>
                      <a:pt x="762794" y="507998"/>
                    </a:cubicBezTo>
                    <a:cubicBezTo>
                      <a:pt x="762794" y="564111"/>
                      <a:pt x="717305" y="609600"/>
                      <a:pt x="661192" y="609600"/>
                    </a:cubicBezTo>
                    <a:lnTo>
                      <a:pt x="121445" y="609600"/>
                    </a:lnTo>
                    <a:cubicBezTo>
                      <a:pt x="65332" y="609600"/>
                      <a:pt x="19843" y="564111"/>
                      <a:pt x="19843" y="507998"/>
                    </a:cubicBezTo>
                    <a:cubicBezTo>
                      <a:pt x="-3970" y="363008"/>
                      <a:pt x="-6350" y="246592"/>
                      <a:pt x="12700" y="111127"/>
                    </a:cubicBezTo>
                    <a:close/>
                  </a:path>
                </a:pathLst>
              </a:custGeom>
              <a:solidFill>
                <a:srgbClr val="C6EAF8"/>
              </a:solidFill>
              <a:ln w="28575">
                <a:solidFill>
                  <a:srgbClr val="83B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90B089-44F7-49C2-B6E1-D7373602667D}"/>
                  </a:ext>
                </a:extLst>
              </p:cNvPr>
              <p:cNvSpPr txBox="1"/>
              <p:nvPr/>
            </p:nvSpPr>
            <p:spPr>
              <a:xfrm>
                <a:off x="1508450" y="2218353"/>
                <a:ext cx="1823381" cy="54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accent1">
                        <a:lumMod val="75000"/>
                      </a:schemeClr>
                    </a:solidFill>
                    <a:latin typeface="Quicksand Medium" panose="00000600000000000000" pitchFamily="2" charset="0"/>
                  </a:rPr>
                  <a:t>Thứ Năm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4F8AAA0-8467-486F-958F-04ADD2CC5D73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49" y="4693298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103DCE9-37E7-4EF3-8DC7-C20C5586C34B}"/>
              </a:ext>
            </a:extLst>
          </p:cNvPr>
          <p:cNvGrpSpPr/>
          <p:nvPr/>
        </p:nvGrpSpPr>
        <p:grpSpPr>
          <a:xfrm>
            <a:off x="1965649" y="4713415"/>
            <a:ext cx="8610600" cy="583262"/>
            <a:chOff x="1965649" y="4747628"/>
            <a:chExt cx="8610600" cy="5832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3CF89A6-6194-4FF8-8C2A-09E078ED5BEF}"/>
                </a:ext>
              </a:extLst>
            </p:cNvPr>
            <p:cNvGrpSpPr/>
            <p:nvPr/>
          </p:nvGrpSpPr>
          <p:grpSpPr>
            <a:xfrm>
              <a:off x="2149150" y="4747628"/>
              <a:ext cx="1905000" cy="523220"/>
              <a:chOff x="1447800" y="2218353"/>
              <a:chExt cx="1905000" cy="544943"/>
            </a:xfrm>
          </p:grpSpPr>
          <p:sp>
            <p:nvSpPr>
              <p:cNvPr id="34" name="Rectangle: Rounded Corners 10">
                <a:extLst>
                  <a:ext uri="{FF2B5EF4-FFF2-40B4-BE49-F238E27FC236}">
                    <a16:creationId xmlns:a16="http://schemas.microsoft.com/office/drawing/2014/main" id="{55B4D192-E7E2-41C3-A945-4F8A84056771}"/>
                  </a:ext>
                </a:extLst>
              </p:cNvPr>
              <p:cNvSpPr/>
              <p:nvPr/>
            </p:nvSpPr>
            <p:spPr>
              <a:xfrm>
                <a:off x="1447800" y="2218353"/>
                <a:ext cx="1905000" cy="523219"/>
              </a:xfrm>
              <a:custGeom>
                <a:avLst/>
                <a:gdLst>
                  <a:gd name="connsiteX0" fmla="*/ 0 w 742951"/>
                  <a:gd name="connsiteY0" fmla="*/ 101602 h 609600"/>
                  <a:gd name="connsiteX1" fmla="*/ 101602 w 742951"/>
                  <a:gd name="connsiteY1" fmla="*/ 0 h 609600"/>
                  <a:gd name="connsiteX2" fmla="*/ 641349 w 742951"/>
                  <a:gd name="connsiteY2" fmla="*/ 0 h 609600"/>
                  <a:gd name="connsiteX3" fmla="*/ 742951 w 742951"/>
                  <a:gd name="connsiteY3" fmla="*/ 101602 h 609600"/>
                  <a:gd name="connsiteX4" fmla="*/ 742951 w 742951"/>
                  <a:gd name="connsiteY4" fmla="*/ 507998 h 609600"/>
                  <a:gd name="connsiteX5" fmla="*/ 641349 w 742951"/>
                  <a:gd name="connsiteY5" fmla="*/ 609600 h 609600"/>
                  <a:gd name="connsiteX6" fmla="*/ 101602 w 742951"/>
                  <a:gd name="connsiteY6" fmla="*/ 609600 h 609600"/>
                  <a:gd name="connsiteX7" fmla="*/ 0 w 742951"/>
                  <a:gd name="connsiteY7" fmla="*/ 507998 h 609600"/>
                  <a:gd name="connsiteX8" fmla="*/ 0 w 742951"/>
                  <a:gd name="connsiteY8" fmla="*/ 101602 h 609600"/>
                  <a:gd name="connsiteX0" fmla="*/ 0 w 752476"/>
                  <a:gd name="connsiteY0" fmla="*/ 101602 h 609600"/>
                  <a:gd name="connsiteX1" fmla="*/ 101602 w 752476"/>
                  <a:gd name="connsiteY1" fmla="*/ 0 h 609600"/>
                  <a:gd name="connsiteX2" fmla="*/ 641349 w 752476"/>
                  <a:gd name="connsiteY2" fmla="*/ 0 h 609600"/>
                  <a:gd name="connsiteX3" fmla="*/ 742951 w 752476"/>
                  <a:gd name="connsiteY3" fmla="*/ 101602 h 609600"/>
                  <a:gd name="connsiteX4" fmla="*/ 742951 w 752476"/>
                  <a:gd name="connsiteY4" fmla="*/ 507998 h 609600"/>
                  <a:gd name="connsiteX5" fmla="*/ 641349 w 752476"/>
                  <a:gd name="connsiteY5" fmla="*/ 609600 h 609600"/>
                  <a:gd name="connsiteX6" fmla="*/ 101602 w 752476"/>
                  <a:gd name="connsiteY6" fmla="*/ 609600 h 609600"/>
                  <a:gd name="connsiteX7" fmla="*/ 0 w 752476"/>
                  <a:gd name="connsiteY7" fmla="*/ 507998 h 609600"/>
                  <a:gd name="connsiteX8" fmla="*/ 0 w 752476"/>
                  <a:gd name="connsiteY8" fmla="*/ 101602 h 609600"/>
                  <a:gd name="connsiteX0" fmla="*/ 0 w 760855"/>
                  <a:gd name="connsiteY0" fmla="*/ 101602 h 609600"/>
                  <a:gd name="connsiteX1" fmla="*/ 101602 w 760855"/>
                  <a:gd name="connsiteY1" fmla="*/ 0 h 609600"/>
                  <a:gd name="connsiteX2" fmla="*/ 641349 w 760855"/>
                  <a:gd name="connsiteY2" fmla="*/ 0 h 609600"/>
                  <a:gd name="connsiteX3" fmla="*/ 742951 w 760855"/>
                  <a:gd name="connsiteY3" fmla="*/ 101602 h 609600"/>
                  <a:gd name="connsiteX4" fmla="*/ 742951 w 760855"/>
                  <a:gd name="connsiteY4" fmla="*/ 507998 h 609600"/>
                  <a:gd name="connsiteX5" fmla="*/ 641349 w 760855"/>
                  <a:gd name="connsiteY5" fmla="*/ 609600 h 609600"/>
                  <a:gd name="connsiteX6" fmla="*/ 101602 w 760855"/>
                  <a:gd name="connsiteY6" fmla="*/ 609600 h 609600"/>
                  <a:gd name="connsiteX7" fmla="*/ 0 w 760855"/>
                  <a:gd name="connsiteY7" fmla="*/ 507998 h 609600"/>
                  <a:gd name="connsiteX8" fmla="*/ 0 w 760855"/>
                  <a:gd name="connsiteY8" fmla="*/ 101602 h 609600"/>
                  <a:gd name="connsiteX0" fmla="*/ 0 w 754962"/>
                  <a:gd name="connsiteY0" fmla="*/ 101602 h 609600"/>
                  <a:gd name="connsiteX1" fmla="*/ 101602 w 754962"/>
                  <a:gd name="connsiteY1" fmla="*/ 0 h 609600"/>
                  <a:gd name="connsiteX2" fmla="*/ 641349 w 754962"/>
                  <a:gd name="connsiteY2" fmla="*/ 0 h 609600"/>
                  <a:gd name="connsiteX3" fmla="*/ 742951 w 754962"/>
                  <a:gd name="connsiteY3" fmla="*/ 101602 h 609600"/>
                  <a:gd name="connsiteX4" fmla="*/ 742951 w 754962"/>
                  <a:gd name="connsiteY4" fmla="*/ 507998 h 609600"/>
                  <a:gd name="connsiteX5" fmla="*/ 641349 w 754962"/>
                  <a:gd name="connsiteY5" fmla="*/ 609600 h 609600"/>
                  <a:gd name="connsiteX6" fmla="*/ 101602 w 754962"/>
                  <a:gd name="connsiteY6" fmla="*/ 609600 h 609600"/>
                  <a:gd name="connsiteX7" fmla="*/ 0 w 754962"/>
                  <a:gd name="connsiteY7" fmla="*/ 507998 h 609600"/>
                  <a:gd name="connsiteX8" fmla="*/ 0 w 754962"/>
                  <a:gd name="connsiteY8" fmla="*/ 101602 h 609600"/>
                  <a:gd name="connsiteX0" fmla="*/ 8466 w 763428"/>
                  <a:gd name="connsiteY0" fmla="*/ 101602 h 609600"/>
                  <a:gd name="connsiteX1" fmla="*/ 110068 w 763428"/>
                  <a:gd name="connsiteY1" fmla="*/ 0 h 609600"/>
                  <a:gd name="connsiteX2" fmla="*/ 649815 w 763428"/>
                  <a:gd name="connsiteY2" fmla="*/ 0 h 609600"/>
                  <a:gd name="connsiteX3" fmla="*/ 751417 w 763428"/>
                  <a:gd name="connsiteY3" fmla="*/ 101602 h 609600"/>
                  <a:gd name="connsiteX4" fmla="*/ 751417 w 763428"/>
                  <a:gd name="connsiteY4" fmla="*/ 507998 h 609600"/>
                  <a:gd name="connsiteX5" fmla="*/ 649815 w 763428"/>
                  <a:gd name="connsiteY5" fmla="*/ 609600 h 609600"/>
                  <a:gd name="connsiteX6" fmla="*/ 110068 w 763428"/>
                  <a:gd name="connsiteY6" fmla="*/ 609600 h 609600"/>
                  <a:gd name="connsiteX7" fmla="*/ 8466 w 763428"/>
                  <a:gd name="connsiteY7" fmla="*/ 507998 h 609600"/>
                  <a:gd name="connsiteX8" fmla="*/ 8466 w 763428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2700 w 774805"/>
                  <a:gd name="connsiteY0" fmla="*/ 111127 h 609600"/>
                  <a:gd name="connsiteX1" fmla="*/ 121445 w 774805"/>
                  <a:gd name="connsiteY1" fmla="*/ 0 h 609600"/>
                  <a:gd name="connsiteX2" fmla="*/ 661192 w 774805"/>
                  <a:gd name="connsiteY2" fmla="*/ 0 h 609600"/>
                  <a:gd name="connsiteX3" fmla="*/ 762794 w 774805"/>
                  <a:gd name="connsiteY3" fmla="*/ 101602 h 609600"/>
                  <a:gd name="connsiteX4" fmla="*/ 762794 w 774805"/>
                  <a:gd name="connsiteY4" fmla="*/ 507998 h 609600"/>
                  <a:gd name="connsiteX5" fmla="*/ 661192 w 774805"/>
                  <a:gd name="connsiteY5" fmla="*/ 609600 h 609600"/>
                  <a:gd name="connsiteX6" fmla="*/ 121445 w 774805"/>
                  <a:gd name="connsiteY6" fmla="*/ 609600 h 609600"/>
                  <a:gd name="connsiteX7" fmla="*/ 19843 w 774805"/>
                  <a:gd name="connsiteY7" fmla="*/ 507998 h 609600"/>
                  <a:gd name="connsiteX8" fmla="*/ 12700 w 774805"/>
                  <a:gd name="connsiteY8" fmla="*/ 111127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4805" h="609600">
                    <a:moveTo>
                      <a:pt x="12700" y="111127"/>
                    </a:moveTo>
                    <a:cubicBezTo>
                      <a:pt x="12700" y="55014"/>
                      <a:pt x="65332" y="0"/>
                      <a:pt x="121445" y="0"/>
                    </a:cubicBezTo>
                    <a:lnTo>
                      <a:pt x="661192" y="0"/>
                    </a:lnTo>
                    <a:cubicBezTo>
                      <a:pt x="717305" y="0"/>
                      <a:pt x="762794" y="45489"/>
                      <a:pt x="762794" y="101602"/>
                    </a:cubicBezTo>
                    <a:cubicBezTo>
                      <a:pt x="772320" y="244211"/>
                      <a:pt x="784226" y="377296"/>
                      <a:pt x="762794" y="507998"/>
                    </a:cubicBezTo>
                    <a:cubicBezTo>
                      <a:pt x="762794" y="564111"/>
                      <a:pt x="717305" y="609600"/>
                      <a:pt x="661192" y="609600"/>
                    </a:cubicBezTo>
                    <a:lnTo>
                      <a:pt x="121445" y="609600"/>
                    </a:lnTo>
                    <a:cubicBezTo>
                      <a:pt x="65332" y="609600"/>
                      <a:pt x="19843" y="564111"/>
                      <a:pt x="19843" y="507998"/>
                    </a:cubicBezTo>
                    <a:cubicBezTo>
                      <a:pt x="-3970" y="363008"/>
                      <a:pt x="-6350" y="246592"/>
                      <a:pt x="12700" y="111127"/>
                    </a:cubicBezTo>
                    <a:close/>
                  </a:path>
                </a:pathLst>
              </a:custGeom>
              <a:solidFill>
                <a:srgbClr val="C6EAF8"/>
              </a:solidFill>
              <a:ln w="28575">
                <a:solidFill>
                  <a:srgbClr val="83B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51C817-E012-439B-84BE-55C6E634201A}"/>
                  </a:ext>
                </a:extLst>
              </p:cNvPr>
              <p:cNvSpPr txBox="1"/>
              <p:nvPr/>
            </p:nvSpPr>
            <p:spPr>
              <a:xfrm>
                <a:off x="1557035" y="2218353"/>
                <a:ext cx="1686531" cy="54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accent1">
                        <a:lumMod val="75000"/>
                      </a:schemeClr>
                    </a:solidFill>
                    <a:latin typeface="Quicksand Medium" panose="00000600000000000000" pitchFamily="2" charset="0"/>
                  </a:rPr>
                  <a:t>Thứ Sáu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B635DD-37F5-415D-B9F4-B93CBEE2E5E3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49" y="5330890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EC7602-C854-43F3-A2A1-02489FE08B3B}"/>
              </a:ext>
            </a:extLst>
          </p:cNvPr>
          <p:cNvGrpSpPr/>
          <p:nvPr/>
        </p:nvGrpSpPr>
        <p:grpSpPr>
          <a:xfrm>
            <a:off x="1965649" y="5350028"/>
            <a:ext cx="8610600" cy="584241"/>
            <a:chOff x="1965649" y="5384241"/>
            <a:chExt cx="8610600" cy="5842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FED2047-656E-4F6C-AF6A-87315A02EC4A}"/>
                </a:ext>
              </a:extLst>
            </p:cNvPr>
            <p:cNvGrpSpPr/>
            <p:nvPr/>
          </p:nvGrpSpPr>
          <p:grpSpPr>
            <a:xfrm>
              <a:off x="2149150" y="5384241"/>
              <a:ext cx="1905000" cy="523220"/>
              <a:chOff x="1447800" y="2218353"/>
              <a:chExt cx="1905000" cy="544943"/>
            </a:xfrm>
          </p:grpSpPr>
          <p:sp>
            <p:nvSpPr>
              <p:cNvPr id="37" name="Rectangle: Rounded Corners 10">
                <a:extLst>
                  <a:ext uri="{FF2B5EF4-FFF2-40B4-BE49-F238E27FC236}">
                    <a16:creationId xmlns:a16="http://schemas.microsoft.com/office/drawing/2014/main" id="{7A623D7F-A3CA-4EAE-ABC8-0C25E2079F97}"/>
                  </a:ext>
                </a:extLst>
              </p:cNvPr>
              <p:cNvSpPr/>
              <p:nvPr/>
            </p:nvSpPr>
            <p:spPr>
              <a:xfrm>
                <a:off x="1447800" y="2229215"/>
                <a:ext cx="1905000" cy="523219"/>
              </a:xfrm>
              <a:custGeom>
                <a:avLst/>
                <a:gdLst>
                  <a:gd name="connsiteX0" fmla="*/ 0 w 742951"/>
                  <a:gd name="connsiteY0" fmla="*/ 101602 h 609600"/>
                  <a:gd name="connsiteX1" fmla="*/ 101602 w 742951"/>
                  <a:gd name="connsiteY1" fmla="*/ 0 h 609600"/>
                  <a:gd name="connsiteX2" fmla="*/ 641349 w 742951"/>
                  <a:gd name="connsiteY2" fmla="*/ 0 h 609600"/>
                  <a:gd name="connsiteX3" fmla="*/ 742951 w 742951"/>
                  <a:gd name="connsiteY3" fmla="*/ 101602 h 609600"/>
                  <a:gd name="connsiteX4" fmla="*/ 742951 w 742951"/>
                  <a:gd name="connsiteY4" fmla="*/ 507998 h 609600"/>
                  <a:gd name="connsiteX5" fmla="*/ 641349 w 742951"/>
                  <a:gd name="connsiteY5" fmla="*/ 609600 h 609600"/>
                  <a:gd name="connsiteX6" fmla="*/ 101602 w 742951"/>
                  <a:gd name="connsiteY6" fmla="*/ 609600 h 609600"/>
                  <a:gd name="connsiteX7" fmla="*/ 0 w 742951"/>
                  <a:gd name="connsiteY7" fmla="*/ 507998 h 609600"/>
                  <a:gd name="connsiteX8" fmla="*/ 0 w 742951"/>
                  <a:gd name="connsiteY8" fmla="*/ 101602 h 609600"/>
                  <a:gd name="connsiteX0" fmla="*/ 0 w 752476"/>
                  <a:gd name="connsiteY0" fmla="*/ 101602 h 609600"/>
                  <a:gd name="connsiteX1" fmla="*/ 101602 w 752476"/>
                  <a:gd name="connsiteY1" fmla="*/ 0 h 609600"/>
                  <a:gd name="connsiteX2" fmla="*/ 641349 w 752476"/>
                  <a:gd name="connsiteY2" fmla="*/ 0 h 609600"/>
                  <a:gd name="connsiteX3" fmla="*/ 742951 w 752476"/>
                  <a:gd name="connsiteY3" fmla="*/ 101602 h 609600"/>
                  <a:gd name="connsiteX4" fmla="*/ 742951 w 752476"/>
                  <a:gd name="connsiteY4" fmla="*/ 507998 h 609600"/>
                  <a:gd name="connsiteX5" fmla="*/ 641349 w 752476"/>
                  <a:gd name="connsiteY5" fmla="*/ 609600 h 609600"/>
                  <a:gd name="connsiteX6" fmla="*/ 101602 w 752476"/>
                  <a:gd name="connsiteY6" fmla="*/ 609600 h 609600"/>
                  <a:gd name="connsiteX7" fmla="*/ 0 w 752476"/>
                  <a:gd name="connsiteY7" fmla="*/ 507998 h 609600"/>
                  <a:gd name="connsiteX8" fmla="*/ 0 w 752476"/>
                  <a:gd name="connsiteY8" fmla="*/ 101602 h 609600"/>
                  <a:gd name="connsiteX0" fmla="*/ 0 w 760855"/>
                  <a:gd name="connsiteY0" fmla="*/ 101602 h 609600"/>
                  <a:gd name="connsiteX1" fmla="*/ 101602 w 760855"/>
                  <a:gd name="connsiteY1" fmla="*/ 0 h 609600"/>
                  <a:gd name="connsiteX2" fmla="*/ 641349 w 760855"/>
                  <a:gd name="connsiteY2" fmla="*/ 0 h 609600"/>
                  <a:gd name="connsiteX3" fmla="*/ 742951 w 760855"/>
                  <a:gd name="connsiteY3" fmla="*/ 101602 h 609600"/>
                  <a:gd name="connsiteX4" fmla="*/ 742951 w 760855"/>
                  <a:gd name="connsiteY4" fmla="*/ 507998 h 609600"/>
                  <a:gd name="connsiteX5" fmla="*/ 641349 w 760855"/>
                  <a:gd name="connsiteY5" fmla="*/ 609600 h 609600"/>
                  <a:gd name="connsiteX6" fmla="*/ 101602 w 760855"/>
                  <a:gd name="connsiteY6" fmla="*/ 609600 h 609600"/>
                  <a:gd name="connsiteX7" fmla="*/ 0 w 760855"/>
                  <a:gd name="connsiteY7" fmla="*/ 507998 h 609600"/>
                  <a:gd name="connsiteX8" fmla="*/ 0 w 760855"/>
                  <a:gd name="connsiteY8" fmla="*/ 101602 h 609600"/>
                  <a:gd name="connsiteX0" fmla="*/ 0 w 754962"/>
                  <a:gd name="connsiteY0" fmla="*/ 101602 h 609600"/>
                  <a:gd name="connsiteX1" fmla="*/ 101602 w 754962"/>
                  <a:gd name="connsiteY1" fmla="*/ 0 h 609600"/>
                  <a:gd name="connsiteX2" fmla="*/ 641349 w 754962"/>
                  <a:gd name="connsiteY2" fmla="*/ 0 h 609600"/>
                  <a:gd name="connsiteX3" fmla="*/ 742951 w 754962"/>
                  <a:gd name="connsiteY3" fmla="*/ 101602 h 609600"/>
                  <a:gd name="connsiteX4" fmla="*/ 742951 w 754962"/>
                  <a:gd name="connsiteY4" fmla="*/ 507998 h 609600"/>
                  <a:gd name="connsiteX5" fmla="*/ 641349 w 754962"/>
                  <a:gd name="connsiteY5" fmla="*/ 609600 h 609600"/>
                  <a:gd name="connsiteX6" fmla="*/ 101602 w 754962"/>
                  <a:gd name="connsiteY6" fmla="*/ 609600 h 609600"/>
                  <a:gd name="connsiteX7" fmla="*/ 0 w 754962"/>
                  <a:gd name="connsiteY7" fmla="*/ 507998 h 609600"/>
                  <a:gd name="connsiteX8" fmla="*/ 0 w 754962"/>
                  <a:gd name="connsiteY8" fmla="*/ 101602 h 609600"/>
                  <a:gd name="connsiteX0" fmla="*/ 8466 w 763428"/>
                  <a:gd name="connsiteY0" fmla="*/ 101602 h 609600"/>
                  <a:gd name="connsiteX1" fmla="*/ 110068 w 763428"/>
                  <a:gd name="connsiteY1" fmla="*/ 0 h 609600"/>
                  <a:gd name="connsiteX2" fmla="*/ 649815 w 763428"/>
                  <a:gd name="connsiteY2" fmla="*/ 0 h 609600"/>
                  <a:gd name="connsiteX3" fmla="*/ 751417 w 763428"/>
                  <a:gd name="connsiteY3" fmla="*/ 101602 h 609600"/>
                  <a:gd name="connsiteX4" fmla="*/ 751417 w 763428"/>
                  <a:gd name="connsiteY4" fmla="*/ 507998 h 609600"/>
                  <a:gd name="connsiteX5" fmla="*/ 649815 w 763428"/>
                  <a:gd name="connsiteY5" fmla="*/ 609600 h 609600"/>
                  <a:gd name="connsiteX6" fmla="*/ 110068 w 763428"/>
                  <a:gd name="connsiteY6" fmla="*/ 609600 h 609600"/>
                  <a:gd name="connsiteX7" fmla="*/ 8466 w 763428"/>
                  <a:gd name="connsiteY7" fmla="*/ 507998 h 609600"/>
                  <a:gd name="connsiteX8" fmla="*/ 8466 w 763428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2700 w 774805"/>
                  <a:gd name="connsiteY0" fmla="*/ 111127 h 609600"/>
                  <a:gd name="connsiteX1" fmla="*/ 121445 w 774805"/>
                  <a:gd name="connsiteY1" fmla="*/ 0 h 609600"/>
                  <a:gd name="connsiteX2" fmla="*/ 661192 w 774805"/>
                  <a:gd name="connsiteY2" fmla="*/ 0 h 609600"/>
                  <a:gd name="connsiteX3" fmla="*/ 762794 w 774805"/>
                  <a:gd name="connsiteY3" fmla="*/ 101602 h 609600"/>
                  <a:gd name="connsiteX4" fmla="*/ 762794 w 774805"/>
                  <a:gd name="connsiteY4" fmla="*/ 507998 h 609600"/>
                  <a:gd name="connsiteX5" fmla="*/ 661192 w 774805"/>
                  <a:gd name="connsiteY5" fmla="*/ 609600 h 609600"/>
                  <a:gd name="connsiteX6" fmla="*/ 121445 w 774805"/>
                  <a:gd name="connsiteY6" fmla="*/ 609600 h 609600"/>
                  <a:gd name="connsiteX7" fmla="*/ 19843 w 774805"/>
                  <a:gd name="connsiteY7" fmla="*/ 507998 h 609600"/>
                  <a:gd name="connsiteX8" fmla="*/ 12700 w 774805"/>
                  <a:gd name="connsiteY8" fmla="*/ 111127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4805" h="609600">
                    <a:moveTo>
                      <a:pt x="12700" y="111127"/>
                    </a:moveTo>
                    <a:cubicBezTo>
                      <a:pt x="12700" y="55014"/>
                      <a:pt x="65332" y="0"/>
                      <a:pt x="121445" y="0"/>
                    </a:cubicBezTo>
                    <a:lnTo>
                      <a:pt x="661192" y="0"/>
                    </a:lnTo>
                    <a:cubicBezTo>
                      <a:pt x="717305" y="0"/>
                      <a:pt x="762794" y="45489"/>
                      <a:pt x="762794" y="101602"/>
                    </a:cubicBezTo>
                    <a:cubicBezTo>
                      <a:pt x="772320" y="244211"/>
                      <a:pt x="784226" y="377296"/>
                      <a:pt x="762794" y="507998"/>
                    </a:cubicBezTo>
                    <a:cubicBezTo>
                      <a:pt x="762794" y="564111"/>
                      <a:pt x="717305" y="609600"/>
                      <a:pt x="661192" y="609600"/>
                    </a:cubicBezTo>
                    <a:lnTo>
                      <a:pt x="121445" y="609600"/>
                    </a:lnTo>
                    <a:cubicBezTo>
                      <a:pt x="65332" y="609600"/>
                      <a:pt x="19843" y="564111"/>
                      <a:pt x="19843" y="507998"/>
                    </a:cubicBezTo>
                    <a:cubicBezTo>
                      <a:pt x="-3970" y="363008"/>
                      <a:pt x="-6350" y="246592"/>
                      <a:pt x="12700" y="111127"/>
                    </a:cubicBezTo>
                    <a:close/>
                  </a:path>
                </a:pathLst>
              </a:custGeom>
              <a:solidFill>
                <a:srgbClr val="C6EAF8"/>
              </a:solidFill>
              <a:ln w="28575">
                <a:solidFill>
                  <a:srgbClr val="83B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77B281-549D-4410-9403-A8ADCD185BC3}"/>
                  </a:ext>
                </a:extLst>
              </p:cNvPr>
              <p:cNvSpPr txBox="1"/>
              <p:nvPr/>
            </p:nvSpPr>
            <p:spPr>
              <a:xfrm>
                <a:off x="1557035" y="2218353"/>
                <a:ext cx="1686530" cy="54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accent1">
                        <a:lumMod val="75000"/>
                      </a:schemeClr>
                    </a:solidFill>
                    <a:latin typeface="Quicksand Medium" panose="00000600000000000000" pitchFamily="2" charset="0"/>
                  </a:rPr>
                  <a:t>Thứ Bảy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FDE427-37F5-4629-B770-7968EDCA2077}"/>
                </a:ext>
              </a:extLst>
            </p:cNvPr>
            <p:cNvCxnSpPr>
              <a:cxnSpLocks/>
            </p:cNvCxnSpPr>
            <p:nvPr/>
          </p:nvCxnSpPr>
          <p:spPr>
            <a:xfrm>
              <a:off x="1965649" y="5968482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803B19-E982-4C48-80D0-DADBA15B9CB0}"/>
              </a:ext>
            </a:extLst>
          </p:cNvPr>
          <p:cNvGrpSpPr/>
          <p:nvPr/>
        </p:nvGrpSpPr>
        <p:grpSpPr>
          <a:xfrm>
            <a:off x="1978090" y="5986641"/>
            <a:ext cx="8610600" cy="566559"/>
            <a:chOff x="1978090" y="6020854"/>
            <a:chExt cx="8610600" cy="5665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502D772-B369-4C7D-B927-27030ED9BF60}"/>
                </a:ext>
              </a:extLst>
            </p:cNvPr>
            <p:cNvGrpSpPr/>
            <p:nvPr/>
          </p:nvGrpSpPr>
          <p:grpSpPr>
            <a:xfrm>
              <a:off x="2149150" y="6020854"/>
              <a:ext cx="1905000" cy="523220"/>
              <a:chOff x="1447800" y="2218353"/>
              <a:chExt cx="1905000" cy="544943"/>
            </a:xfrm>
          </p:grpSpPr>
          <p:sp>
            <p:nvSpPr>
              <p:cNvPr id="40" name="Rectangle: Rounded Corners 10">
                <a:extLst>
                  <a:ext uri="{FF2B5EF4-FFF2-40B4-BE49-F238E27FC236}">
                    <a16:creationId xmlns:a16="http://schemas.microsoft.com/office/drawing/2014/main" id="{DCCE9C20-9A0F-49DD-A50E-E6BD240B7746}"/>
                  </a:ext>
                </a:extLst>
              </p:cNvPr>
              <p:cNvSpPr/>
              <p:nvPr/>
            </p:nvSpPr>
            <p:spPr>
              <a:xfrm>
                <a:off x="1447800" y="2218353"/>
                <a:ext cx="1905000" cy="523219"/>
              </a:xfrm>
              <a:custGeom>
                <a:avLst/>
                <a:gdLst>
                  <a:gd name="connsiteX0" fmla="*/ 0 w 742951"/>
                  <a:gd name="connsiteY0" fmla="*/ 101602 h 609600"/>
                  <a:gd name="connsiteX1" fmla="*/ 101602 w 742951"/>
                  <a:gd name="connsiteY1" fmla="*/ 0 h 609600"/>
                  <a:gd name="connsiteX2" fmla="*/ 641349 w 742951"/>
                  <a:gd name="connsiteY2" fmla="*/ 0 h 609600"/>
                  <a:gd name="connsiteX3" fmla="*/ 742951 w 742951"/>
                  <a:gd name="connsiteY3" fmla="*/ 101602 h 609600"/>
                  <a:gd name="connsiteX4" fmla="*/ 742951 w 742951"/>
                  <a:gd name="connsiteY4" fmla="*/ 507998 h 609600"/>
                  <a:gd name="connsiteX5" fmla="*/ 641349 w 742951"/>
                  <a:gd name="connsiteY5" fmla="*/ 609600 h 609600"/>
                  <a:gd name="connsiteX6" fmla="*/ 101602 w 742951"/>
                  <a:gd name="connsiteY6" fmla="*/ 609600 h 609600"/>
                  <a:gd name="connsiteX7" fmla="*/ 0 w 742951"/>
                  <a:gd name="connsiteY7" fmla="*/ 507998 h 609600"/>
                  <a:gd name="connsiteX8" fmla="*/ 0 w 742951"/>
                  <a:gd name="connsiteY8" fmla="*/ 101602 h 609600"/>
                  <a:gd name="connsiteX0" fmla="*/ 0 w 752476"/>
                  <a:gd name="connsiteY0" fmla="*/ 101602 h 609600"/>
                  <a:gd name="connsiteX1" fmla="*/ 101602 w 752476"/>
                  <a:gd name="connsiteY1" fmla="*/ 0 h 609600"/>
                  <a:gd name="connsiteX2" fmla="*/ 641349 w 752476"/>
                  <a:gd name="connsiteY2" fmla="*/ 0 h 609600"/>
                  <a:gd name="connsiteX3" fmla="*/ 742951 w 752476"/>
                  <a:gd name="connsiteY3" fmla="*/ 101602 h 609600"/>
                  <a:gd name="connsiteX4" fmla="*/ 742951 w 752476"/>
                  <a:gd name="connsiteY4" fmla="*/ 507998 h 609600"/>
                  <a:gd name="connsiteX5" fmla="*/ 641349 w 752476"/>
                  <a:gd name="connsiteY5" fmla="*/ 609600 h 609600"/>
                  <a:gd name="connsiteX6" fmla="*/ 101602 w 752476"/>
                  <a:gd name="connsiteY6" fmla="*/ 609600 h 609600"/>
                  <a:gd name="connsiteX7" fmla="*/ 0 w 752476"/>
                  <a:gd name="connsiteY7" fmla="*/ 507998 h 609600"/>
                  <a:gd name="connsiteX8" fmla="*/ 0 w 752476"/>
                  <a:gd name="connsiteY8" fmla="*/ 101602 h 609600"/>
                  <a:gd name="connsiteX0" fmla="*/ 0 w 760855"/>
                  <a:gd name="connsiteY0" fmla="*/ 101602 h 609600"/>
                  <a:gd name="connsiteX1" fmla="*/ 101602 w 760855"/>
                  <a:gd name="connsiteY1" fmla="*/ 0 h 609600"/>
                  <a:gd name="connsiteX2" fmla="*/ 641349 w 760855"/>
                  <a:gd name="connsiteY2" fmla="*/ 0 h 609600"/>
                  <a:gd name="connsiteX3" fmla="*/ 742951 w 760855"/>
                  <a:gd name="connsiteY3" fmla="*/ 101602 h 609600"/>
                  <a:gd name="connsiteX4" fmla="*/ 742951 w 760855"/>
                  <a:gd name="connsiteY4" fmla="*/ 507998 h 609600"/>
                  <a:gd name="connsiteX5" fmla="*/ 641349 w 760855"/>
                  <a:gd name="connsiteY5" fmla="*/ 609600 h 609600"/>
                  <a:gd name="connsiteX6" fmla="*/ 101602 w 760855"/>
                  <a:gd name="connsiteY6" fmla="*/ 609600 h 609600"/>
                  <a:gd name="connsiteX7" fmla="*/ 0 w 760855"/>
                  <a:gd name="connsiteY7" fmla="*/ 507998 h 609600"/>
                  <a:gd name="connsiteX8" fmla="*/ 0 w 760855"/>
                  <a:gd name="connsiteY8" fmla="*/ 101602 h 609600"/>
                  <a:gd name="connsiteX0" fmla="*/ 0 w 754962"/>
                  <a:gd name="connsiteY0" fmla="*/ 101602 h 609600"/>
                  <a:gd name="connsiteX1" fmla="*/ 101602 w 754962"/>
                  <a:gd name="connsiteY1" fmla="*/ 0 h 609600"/>
                  <a:gd name="connsiteX2" fmla="*/ 641349 w 754962"/>
                  <a:gd name="connsiteY2" fmla="*/ 0 h 609600"/>
                  <a:gd name="connsiteX3" fmla="*/ 742951 w 754962"/>
                  <a:gd name="connsiteY3" fmla="*/ 101602 h 609600"/>
                  <a:gd name="connsiteX4" fmla="*/ 742951 w 754962"/>
                  <a:gd name="connsiteY4" fmla="*/ 507998 h 609600"/>
                  <a:gd name="connsiteX5" fmla="*/ 641349 w 754962"/>
                  <a:gd name="connsiteY5" fmla="*/ 609600 h 609600"/>
                  <a:gd name="connsiteX6" fmla="*/ 101602 w 754962"/>
                  <a:gd name="connsiteY6" fmla="*/ 609600 h 609600"/>
                  <a:gd name="connsiteX7" fmla="*/ 0 w 754962"/>
                  <a:gd name="connsiteY7" fmla="*/ 507998 h 609600"/>
                  <a:gd name="connsiteX8" fmla="*/ 0 w 754962"/>
                  <a:gd name="connsiteY8" fmla="*/ 101602 h 609600"/>
                  <a:gd name="connsiteX0" fmla="*/ 8466 w 763428"/>
                  <a:gd name="connsiteY0" fmla="*/ 101602 h 609600"/>
                  <a:gd name="connsiteX1" fmla="*/ 110068 w 763428"/>
                  <a:gd name="connsiteY1" fmla="*/ 0 h 609600"/>
                  <a:gd name="connsiteX2" fmla="*/ 649815 w 763428"/>
                  <a:gd name="connsiteY2" fmla="*/ 0 h 609600"/>
                  <a:gd name="connsiteX3" fmla="*/ 751417 w 763428"/>
                  <a:gd name="connsiteY3" fmla="*/ 101602 h 609600"/>
                  <a:gd name="connsiteX4" fmla="*/ 751417 w 763428"/>
                  <a:gd name="connsiteY4" fmla="*/ 507998 h 609600"/>
                  <a:gd name="connsiteX5" fmla="*/ 649815 w 763428"/>
                  <a:gd name="connsiteY5" fmla="*/ 609600 h 609600"/>
                  <a:gd name="connsiteX6" fmla="*/ 110068 w 763428"/>
                  <a:gd name="connsiteY6" fmla="*/ 609600 h 609600"/>
                  <a:gd name="connsiteX7" fmla="*/ 8466 w 763428"/>
                  <a:gd name="connsiteY7" fmla="*/ 507998 h 609600"/>
                  <a:gd name="connsiteX8" fmla="*/ 8466 w 763428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6122 w 771084"/>
                  <a:gd name="connsiteY0" fmla="*/ 101602 h 609600"/>
                  <a:gd name="connsiteX1" fmla="*/ 117724 w 771084"/>
                  <a:gd name="connsiteY1" fmla="*/ 0 h 609600"/>
                  <a:gd name="connsiteX2" fmla="*/ 657471 w 771084"/>
                  <a:gd name="connsiteY2" fmla="*/ 0 h 609600"/>
                  <a:gd name="connsiteX3" fmla="*/ 759073 w 771084"/>
                  <a:gd name="connsiteY3" fmla="*/ 101602 h 609600"/>
                  <a:gd name="connsiteX4" fmla="*/ 759073 w 771084"/>
                  <a:gd name="connsiteY4" fmla="*/ 507998 h 609600"/>
                  <a:gd name="connsiteX5" fmla="*/ 657471 w 771084"/>
                  <a:gd name="connsiteY5" fmla="*/ 609600 h 609600"/>
                  <a:gd name="connsiteX6" fmla="*/ 117724 w 771084"/>
                  <a:gd name="connsiteY6" fmla="*/ 609600 h 609600"/>
                  <a:gd name="connsiteX7" fmla="*/ 16122 w 771084"/>
                  <a:gd name="connsiteY7" fmla="*/ 507998 h 609600"/>
                  <a:gd name="connsiteX8" fmla="*/ 16122 w 771084"/>
                  <a:gd name="connsiteY8" fmla="*/ 101602 h 609600"/>
                  <a:gd name="connsiteX0" fmla="*/ 12700 w 774805"/>
                  <a:gd name="connsiteY0" fmla="*/ 111127 h 609600"/>
                  <a:gd name="connsiteX1" fmla="*/ 121445 w 774805"/>
                  <a:gd name="connsiteY1" fmla="*/ 0 h 609600"/>
                  <a:gd name="connsiteX2" fmla="*/ 661192 w 774805"/>
                  <a:gd name="connsiteY2" fmla="*/ 0 h 609600"/>
                  <a:gd name="connsiteX3" fmla="*/ 762794 w 774805"/>
                  <a:gd name="connsiteY3" fmla="*/ 101602 h 609600"/>
                  <a:gd name="connsiteX4" fmla="*/ 762794 w 774805"/>
                  <a:gd name="connsiteY4" fmla="*/ 507998 h 609600"/>
                  <a:gd name="connsiteX5" fmla="*/ 661192 w 774805"/>
                  <a:gd name="connsiteY5" fmla="*/ 609600 h 609600"/>
                  <a:gd name="connsiteX6" fmla="*/ 121445 w 774805"/>
                  <a:gd name="connsiteY6" fmla="*/ 609600 h 609600"/>
                  <a:gd name="connsiteX7" fmla="*/ 19843 w 774805"/>
                  <a:gd name="connsiteY7" fmla="*/ 507998 h 609600"/>
                  <a:gd name="connsiteX8" fmla="*/ 12700 w 774805"/>
                  <a:gd name="connsiteY8" fmla="*/ 111127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4805" h="609600">
                    <a:moveTo>
                      <a:pt x="12700" y="111127"/>
                    </a:moveTo>
                    <a:cubicBezTo>
                      <a:pt x="12700" y="55014"/>
                      <a:pt x="65332" y="0"/>
                      <a:pt x="121445" y="0"/>
                    </a:cubicBezTo>
                    <a:lnTo>
                      <a:pt x="661192" y="0"/>
                    </a:lnTo>
                    <a:cubicBezTo>
                      <a:pt x="717305" y="0"/>
                      <a:pt x="762794" y="45489"/>
                      <a:pt x="762794" y="101602"/>
                    </a:cubicBezTo>
                    <a:cubicBezTo>
                      <a:pt x="772320" y="244211"/>
                      <a:pt x="784226" y="377296"/>
                      <a:pt x="762794" y="507998"/>
                    </a:cubicBezTo>
                    <a:cubicBezTo>
                      <a:pt x="762794" y="564111"/>
                      <a:pt x="717305" y="609600"/>
                      <a:pt x="661192" y="609600"/>
                    </a:cubicBezTo>
                    <a:lnTo>
                      <a:pt x="121445" y="609600"/>
                    </a:lnTo>
                    <a:cubicBezTo>
                      <a:pt x="65332" y="609600"/>
                      <a:pt x="19843" y="564111"/>
                      <a:pt x="19843" y="507998"/>
                    </a:cubicBezTo>
                    <a:cubicBezTo>
                      <a:pt x="-3970" y="363008"/>
                      <a:pt x="-6350" y="246592"/>
                      <a:pt x="12700" y="111127"/>
                    </a:cubicBezTo>
                    <a:close/>
                  </a:path>
                </a:pathLst>
              </a:custGeom>
              <a:solidFill>
                <a:srgbClr val="C6EAF8"/>
              </a:solidFill>
              <a:ln w="28575">
                <a:solidFill>
                  <a:srgbClr val="83B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C3FB99-D8FB-4A09-AC8B-B4D2ABE2C1DA}"/>
                  </a:ext>
                </a:extLst>
              </p:cNvPr>
              <p:cNvSpPr txBox="1"/>
              <p:nvPr/>
            </p:nvSpPr>
            <p:spPr>
              <a:xfrm>
                <a:off x="1488610" y="2218353"/>
                <a:ext cx="1823380" cy="54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accent1">
                        <a:lumMod val="75000"/>
                      </a:schemeClr>
                    </a:solidFill>
                    <a:latin typeface="Quicksand Medium" panose="00000600000000000000" pitchFamily="2" charset="0"/>
                  </a:rPr>
                  <a:t>Chủ nhật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0D09A4-E20E-4B7F-BDC4-86BE7324238C}"/>
                </a:ext>
              </a:extLst>
            </p:cNvPr>
            <p:cNvCxnSpPr>
              <a:cxnSpLocks/>
            </p:cNvCxnSpPr>
            <p:nvPr/>
          </p:nvCxnSpPr>
          <p:spPr>
            <a:xfrm>
              <a:off x="1978090" y="6587413"/>
              <a:ext cx="8610600" cy="0"/>
            </a:xfrm>
            <a:prstGeom prst="line">
              <a:avLst/>
            </a:prstGeom>
            <a:ln w="19050">
              <a:solidFill>
                <a:srgbClr val="9BD1D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676BF3-8613-4476-A537-6E1A31519436}"/>
              </a:ext>
            </a:extLst>
          </p:cNvPr>
          <p:cNvGrpSpPr/>
          <p:nvPr/>
        </p:nvGrpSpPr>
        <p:grpSpPr>
          <a:xfrm>
            <a:off x="6137764" y="2030359"/>
            <a:ext cx="1755956" cy="699285"/>
            <a:chOff x="6137764" y="2030359"/>
            <a:chExt cx="1755956" cy="69928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1689BBA-6601-4F84-BD33-C3C6287FE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195" y="2030359"/>
              <a:ext cx="1152525" cy="699285"/>
            </a:xfrm>
            <a:prstGeom prst="rect">
              <a:avLst/>
            </a:prstGeom>
          </p:spPr>
        </p:pic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B1675357-2D5B-4581-AE46-86E35908B5AB}"/>
                </a:ext>
              </a:extLst>
            </p:cNvPr>
            <p:cNvSpPr/>
            <p:nvPr/>
          </p:nvSpPr>
          <p:spPr>
            <a:xfrm>
              <a:off x="6137764" y="2135890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BD8DCE3-5843-4641-B339-F2EAAD4FB3B6}"/>
              </a:ext>
            </a:extLst>
          </p:cNvPr>
          <p:cNvGrpSpPr/>
          <p:nvPr/>
        </p:nvGrpSpPr>
        <p:grpSpPr>
          <a:xfrm>
            <a:off x="6137764" y="2673104"/>
            <a:ext cx="1755956" cy="699285"/>
            <a:chOff x="6137764" y="2030359"/>
            <a:chExt cx="1755956" cy="69928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1902668-09C5-469E-88E8-2ED9467EC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195" y="2030359"/>
              <a:ext cx="1152525" cy="699285"/>
            </a:xfrm>
            <a:prstGeom prst="rect">
              <a:avLst/>
            </a:prstGeom>
          </p:spPr>
        </p:pic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A240AA6-8E3A-44BC-84D2-9B327D0121DD}"/>
                </a:ext>
              </a:extLst>
            </p:cNvPr>
            <p:cNvSpPr/>
            <p:nvPr/>
          </p:nvSpPr>
          <p:spPr>
            <a:xfrm>
              <a:off x="6137764" y="2135890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0BAFAE6-2E7F-4E71-A703-44CC7CDA9D45}"/>
              </a:ext>
            </a:extLst>
          </p:cNvPr>
          <p:cNvGrpSpPr/>
          <p:nvPr/>
        </p:nvGrpSpPr>
        <p:grpSpPr>
          <a:xfrm>
            <a:off x="6137764" y="3315849"/>
            <a:ext cx="1755956" cy="699285"/>
            <a:chOff x="6137764" y="2030359"/>
            <a:chExt cx="1755956" cy="699285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9D218FE-B57C-4E15-8A67-754B50AB5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195" y="2030359"/>
              <a:ext cx="1152525" cy="699285"/>
            </a:xfrm>
            <a:prstGeom prst="rect">
              <a:avLst/>
            </a:prstGeom>
          </p:spPr>
        </p:pic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2B09249A-32B9-4EE7-AC2D-8625F0BF6075}"/>
                </a:ext>
              </a:extLst>
            </p:cNvPr>
            <p:cNvSpPr/>
            <p:nvPr/>
          </p:nvSpPr>
          <p:spPr>
            <a:xfrm>
              <a:off x="6137764" y="2135890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1C87D76-7128-4BE6-A802-0F9D17A0E3D0}"/>
              </a:ext>
            </a:extLst>
          </p:cNvPr>
          <p:cNvGrpSpPr/>
          <p:nvPr/>
        </p:nvGrpSpPr>
        <p:grpSpPr>
          <a:xfrm>
            <a:off x="6137764" y="3958594"/>
            <a:ext cx="1755956" cy="699285"/>
            <a:chOff x="6137764" y="2030359"/>
            <a:chExt cx="1755956" cy="69928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C66C0E4-AD64-4BFF-A036-14B01DF86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195" y="2030359"/>
              <a:ext cx="1152525" cy="699285"/>
            </a:xfrm>
            <a:prstGeom prst="rect">
              <a:avLst/>
            </a:prstGeom>
          </p:spPr>
        </p:pic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2894858A-AE42-440A-AB87-A918328A7598}"/>
                </a:ext>
              </a:extLst>
            </p:cNvPr>
            <p:cNvSpPr/>
            <p:nvPr/>
          </p:nvSpPr>
          <p:spPr>
            <a:xfrm>
              <a:off x="6137764" y="2135890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59AD86-F109-4D82-B978-82ECED4D04CA}"/>
              </a:ext>
            </a:extLst>
          </p:cNvPr>
          <p:cNvGrpSpPr/>
          <p:nvPr/>
        </p:nvGrpSpPr>
        <p:grpSpPr>
          <a:xfrm>
            <a:off x="6137764" y="4601339"/>
            <a:ext cx="1755956" cy="699285"/>
            <a:chOff x="6137764" y="2030359"/>
            <a:chExt cx="1755956" cy="69928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B72910D-85B1-4C43-9211-02D9AA13E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195" y="2030359"/>
              <a:ext cx="1152525" cy="699285"/>
            </a:xfrm>
            <a:prstGeom prst="rect">
              <a:avLst/>
            </a:prstGeom>
          </p:spPr>
        </p:pic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3B63465-1AED-4D33-9788-60B61E7A6EA6}"/>
                </a:ext>
              </a:extLst>
            </p:cNvPr>
            <p:cNvSpPr/>
            <p:nvPr/>
          </p:nvSpPr>
          <p:spPr>
            <a:xfrm>
              <a:off x="6137764" y="2135890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FA8A58F-392F-4161-AE3D-3FB284124633}"/>
              </a:ext>
            </a:extLst>
          </p:cNvPr>
          <p:cNvGrpSpPr/>
          <p:nvPr/>
        </p:nvGrpSpPr>
        <p:grpSpPr>
          <a:xfrm>
            <a:off x="6137764" y="5244084"/>
            <a:ext cx="1755956" cy="699285"/>
            <a:chOff x="6137764" y="2030359"/>
            <a:chExt cx="1755956" cy="699285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9D51005-2865-4717-915B-66B0B21AA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195" y="2030359"/>
              <a:ext cx="1152525" cy="699285"/>
            </a:xfrm>
            <a:prstGeom prst="rect">
              <a:avLst/>
            </a:prstGeom>
          </p:spPr>
        </p:pic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009E225-73E5-4FD5-B052-A2A93D29D677}"/>
                </a:ext>
              </a:extLst>
            </p:cNvPr>
            <p:cNvSpPr/>
            <p:nvPr/>
          </p:nvSpPr>
          <p:spPr>
            <a:xfrm>
              <a:off x="6137764" y="2135890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0198A38-E7D6-451D-8A18-110CB9951719}"/>
              </a:ext>
            </a:extLst>
          </p:cNvPr>
          <p:cNvGrpSpPr/>
          <p:nvPr/>
        </p:nvGrpSpPr>
        <p:grpSpPr>
          <a:xfrm>
            <a:off x="6137764" y="5886828"/>
            <a:ext cx="1755956" cy="699285"/>
            <a:chOff x="6137764" y="2030359"/>
            <a:chExt cx="1755956" cy="69928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2346D66-9228-4578-A316-A561DE765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195" y="2030359"/>
              <a:ext cx="1152525" cy="699285"/>
            </a:xfrm>
            <a:prstGeom prst="rect">
              <a:avLst/>
            </a:prstGeom>
          </p:spPr>
        </p:pic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52B2006E-F90C-4CAE-B27D-ED8A1508023B}"/>
                </a:ext>
              </a:extLst>
            </p:cNvPr>
            <p:cNvSpPr/>
            <p:nvPr/>
          </p:nvSpPr>
          <p:spPr>
            <a:xfrm>
              <a:off x="6137764" y="2135890"/>
              <a:ext cx="792868" cy="5068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75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01A433F-3F9F-4C01-9FD6-B52F6AE96F1E}"/>
              </a:ext>
            </a:extLst>
          </p:cNvPr>
          <p:cNvSpPr/>
          <p:nvPr/>
        </p:nvSpPr>
        <p:spPr>
          <a:xfrm>
            <a:off x="389198" y="370629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9000C51-BD46-4383-B2FB-2B1F4AF8E292}"/>
              </a:ext>
            </a:extLst>
          </p:cNvPr>
          <p:cNvSpPr/>
          <p:nvPr/>
        </p:nvSpPr>
        <p:spPr>
          <a:xfrm>
            <a:off x="1156292" y="370629"/>
            <a:ext cx="69209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bảng sau rồi cho biết: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4DB85-A548-4A34-A1D8-18360514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41" y="1115243"/>
            <a:ext cx="6433119" cy="4038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5E1E4-081B-4AB0-AC60-ADDEC431CFC9}"/>
              </a:ext>
            </a:extLst>
          </p:cNvPr>
          <p:cNvSpPr txBox="1"/>
          <p:nvPr/>
        </p:nvSpPr>
        <p:spPr>
          <a:xfrm>
            <a:off x="1156292" y="5263715"/>
            <a:ext cx="1002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Vào các ngày nào đàn thỏ ăn số củ cà rốt bằng nhau?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7C450460-B6EF-4406-A088-34702BDD77E7}"/>
              </a:ext>
            </a:extLst>
          </p:cNvPr>
          <p:cNvSpPr/>
          <p:nvPr/>
        </p:nvSpPr>
        <p:spPr>
          <a:xfrm rot="5400000">
            <a:off x="5572939" y="700269"/>
            <a:ext cx="1147129" cy="10262192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570A774-3369-4298-B298-B0669D2EE250}"/>
              </a:ext>
            </a:extLst>
          </p:cNvPr>
          <p:cNvSpPr/>
          <p:nvPr/>
        </p:nvSpPr>
        <p:spPr>
          <a:xfrm>
            <a:off x="1524000" y="5527630"/>
            <a:ext cx="8915400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Đàn thỏ ăn số củ cà rốt bằng nhau vào các ngày:</a:t>
            </a:r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Thứ Ba, thứ Bảy.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BC1835-920A-421E-B40F-7D1800AE3BFD}"/>
              </a:ext>
            </a:extLst>
          </p:cNvPr>
          <p:cNvSpPr/>
          <p:nvPr/>
        </p:nvSpPr>
        <p:spPr>
          <a:xfrm>
            <a:off x="6019800" y="2387600"/>
            <a:ext cx="530290" cy="3556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6CAE79-9AFD-40CC-9315-A9D8AF323C2D}"/>
              </a:ext>
            </a:extLst>
          </p:cNvPr>
          <p:cNvSpPr/>
          <p:nvPr/>
        </p:nvSpPr>
        <p:spPr>
          <a:xfrm>
            <a:off x="6019800" y="4149013"/>
            <a:ext cx="530290" cy="3556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8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01A433F-3F9F-4C01-9FD6-B52F6AE96F1E}"/>
              </a:ext>
            </a:extLst>
          </p:cNvPr>
          <p:cNvSpPr/>
          <p:nvPr/>
        </p:nvSpPr>
        <p:spPr>
          <a:xfrm>
            <a:off x="389198" y="370629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9000C51-BD46-4383-B2FB-2B1F4AF8E292}"/>
              </a:ext>
            </a:extLst>
          </p:cNvPr>
          <p:cNvSpPr/>
          <p:nvPr/>
        </p:nvSpPr>
        <p:spPr>
          <a:xfrm>
            <a:off x="1156292" y="370629"/>
            <a:ext cx="69209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bảng sau rồi cho biết: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4DB85-A548-4A34-A1D8-18360514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41" y="1115243"/>
            <a:ext cx="6433119" cy="4038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5E1E4-081B-4AB0-AC60-ADDEC431CFC9}"/>
              </a:ext>
            </a:extLst>
          </p:cNvPr>
          <p:cNvSpPr txBox="1"/>
          <p:nvPr/>
        </p:nvSpPr>
        <p:spPr>
          <a:xfrm>
            <a:off x="1156292" y="5263715"/>
            <a:ext cx="1002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Vào các ngày nào đàn thỏ ăn nhiều hơn 27 củ cà rốt?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7C450460-B6EF-4406-A088-34702BDD77E7}"/>
              </a:ext>
            </a:extLst>
          </p:cNvPr>
          <p:cNvSpPr/>
          <p:nvPr/>
        </p:nvSpPr>
        <p:spPr>
          <a:xfrm rot="5400000">
            <a:off x="5572939" y="700269"/>
            <a:ext cx="1147129" cy="10262192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570A774-3369-4298-B298-B0669D2EE250}"/>
              </a:ext>
            </a:extLst>
          </p:cNvPr>
          <p:cNvSpPr/>
          <p:nvPr/>
        </p:nvSpPr>
        <p:spPr>
          <a:xfrm>
            <a:off x="1524000" y="5527630"/>
            <a:ext cx="9220200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Đàn thỏ ăn nhiều hơn 27 củ cà rốt vào các ngày:</a:t>
            </a:r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 Thứ Năm, thứ Sáu, Chủ nhật.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BC1835-920A-421E-B40F-7D1800AE3BFD}"/>
              </a:ext>
            </a:extLst>
          </p:cNvPr>
          <p:cNvSpPr/>
          <p:nvPr/>
        </p:nvSpPr>
        <p:spPr>
          <a:xfrm>
            <a:off x="6029325" y="3282950"/>
            <a:ext cx="530290" cy="3556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6CAE79-9AFD-40CC-9315-A9D8AF323C2D}"/>
              </a:ext>
            </a:extLst>
          </p:cNvPr>
          <p:cNvSpPr/>
          <p:nvPr/>
        </p:nvSpPr>
        <p:spPr>
          <a:xfrm>
            <a:off x="6029325" y="3714750"/>
            <a:ext cx="530290" cy="3556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F3C7E5-CBA9-4745-8185-1AA4D64F964F}"/>
              </a:ext>
            </a:extLst>
          </p:cNvPr>
          <p:cNvSpPr/>
          <p:nvPr/>
        </p:nvSpPr>
        <p:spPr>
          <a:xfrm>
            <a:off x="6029325" y="4600575"/>
            <a:ext cx="530290" cy="3556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EF577DC-B4A7-4F5B-AB46-8E667AA4399B}"/>
              </a:ext>
            </a:extLst>
          </p:cNvPr>
          <p:cNvSpPr/>
          <p:nvPr/>
        </p:nvSpPr>
        <p:spPr>
          <a:xfrm>
            <a:off x="389198" y="370629"/>
            <a:ext cx="630864" cy="588806"/>
          </a:xfrm>
          <a:prstGeom prst="ellipse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9358D11-9EEE-47B1-A878-1283AE9DD415}"/>
              </a:ext>
            </a:extLst>
          </p:cNvPr>
          <p:cNvSpPr/>
          <p:nvPr/>
        </p:nvSpPr>
        <p:spPr>
          <a:xfrm>
            <a:off x="1156292" y="370629"/>
            <a:ext cx="5777908" cy="588807"/>
          </a:xfrm>
          <a:prstGeom prst="roundRect">
            <a:avLst/>
          </a:prstGeom>
          <a:solidFill>
            <a:srgbClr val="FD7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Quan sát tranh rồi trả lời.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16283-49B4-45CD-99CA-08CFA4B1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15" y="1237944"/>
            <a:ext cx="8564170" cy="4382112"/>
          </a:xfrm>
          <a:prstGeom prst="roundRect">
            <a:avLst>
              <a:gd name="adj" fmla="val 13638"/>
            </a:avLst>
          </a:prstGeom>
          <a:effectLst>
            <a:softEdge rad="1270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026EDA-21D7-4637-9A3F-027D1843AE96}"/>
              </a:ext>
            </a:extLst>
          </p:cNvPr>
          <p:cNvSpPr txBox="1"/>
          <p:nvPr/>
        </p:nvSpPr>
        <p:spPr>
          <a:xfrm>
            <a:off x="2635546" y="5678269"/>
            <a:ext cx="692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Vậy "ngày mai" là thứ mấy?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4C873C1D-070D-4ECB-AD50-1B70F5B5723F}"/>
              </a:ext>
            </a:extLst>
          </p:cNvPr>
          <p:cNvSpPr/>
          <p:nvPr/>
        </p:nvSpPr>
        <p:spPr>
          <a:xfrm rot="5400000">
            <a:off x="5629276" y="2531618"/>
            <a:ext cx="990599" cy="6920907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D7F8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537688DD-F28A-428F-A28C-A546CE8CD7FB}"/>
              </a:ext>
            </a:extLst>
          </p:cNvPr>
          <p:cNvSpPr/>
          <p:nvPr/>
        </p:nvSpPr>
        <p:spPr>
          <a:xfrm>
            <a:off x="3172715" y="5766600"/>
            <a:ext cx="6012619" cy="508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mai là </a:t>
            </a:r>
            <a:r>
              <a:rPr lang="en-US" sz="3600">
                <a:solidFill>
                  <a:schemeClr val="accent6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Sáu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7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525217-C74B-465B-9C76-2AD9C8F3A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520152"/>
            <a:ext cx="5753100" cy="25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9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949916-C924-487B-8C67-581E4605B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0125"/>
            <a:ext cx="5476876" cy="5565156"/>
          </a:xfrm>
          <a:prstGeom prst="roundRect">
            <a:avLst>
              <a:gd name="adj" fmla="val 4165"/>
            </a:avLst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482EF-D332-4DAC-8F29-46D273C0C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3" y="235728"/>
            <a:ext cx="2055713" cy="9271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836AC1-9380-4360-A47A-1226964E7BB7}"/>
              </a:ext>
            </a:extLst>
          </p:cNvPr>
          <p:cNvGrpSpPr/>
          <p:nvPr/>
        </p:nvGrpSpPr>
        <p:grpSpPr>
          <a:xfrm>
            <a:off x="3733800" y="304800"/>
            <a:ext cx="4724400" cy="1056132"/>
            <a:chOff x="3276600" y="346471"/>
            <a:chExt cx="4724400" cy="10561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E84010E-A1E8-43CA-9482-738294EAA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6600" y="501464"/>
              <a:ext cx="4269851" cy="6613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F38064-5CFD-4DF5-94BB-BA954221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0667" y1="38047" x2="69333" y2="88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346471"/>
              <a:ext cx="1066800" cy="10561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A58D63-7372-4179-BAA7-68A8F883C9C8}"/>
              </a:ext>
            </a:extLst>
          </p:cNvPr>
          <p:cNvGrpSpPr/>
          <p:nvPr/>
        </p:nvGrpSpPr>
        <p:grpSpPr>
          <a:xfrm>
            <a:off x="5715000" y="1447800"/>
            <a:ext cx="6105525" cy="4685898"/>
            <a:chOff x="5715000" y="1447800"/>
            <a:chExt cx="6105525" cy="46858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75199B-3AA5-42AB-93A7-D3E07B7B113A}"/>
                </a:ext>
              </a:extLst>
            </p:cNvPr>
            <p:cNvSpPr txBox="1"/>
            <p:nvPr/>
          </p:nvSpPr>
          <p:spPr>
            <a:xfrm>
              <a:off x="5715000" y="1447800"/>
              <a:ext cx="6105525" cy="4685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en-US" sz="2600" b="1" i="0" u="none" strike="noStrike">
                  <a:solidFill>
                    <a:srgbClr val="2A2A00"/>
                  </a:solidFill>
                  <a:effectLst/>
                  <a:latin typeface="Quicksand" panose="00000500000000000000" pitchFamily="2" charset="0"/>
                </a:rPr>
                <a:t>Cách chơi:</a:t>
              </a: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en-US" sz="2600">
                  <a:solidFill>
                    <a:srgbClr val="2A2A00"/>
                  </a:solidFill>
                  <a:latin typeface="Quicksand" panose="00000500000000000000" pitchFamily="2" charset="0"/>
                </a:rPr>
                <a:t>- Chơi theo nhóm.</a:t>
              </a: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en-US" sz="2600">
                  <a:solidFill>
                    <a:srgbClr val="2A2A00"/>
                  </a:solidFill>
                  <a:effectLst/>
                  <a:latin typeface="Quicksand" panose="00000500000000000000" pitchFamily="2" charset="0"/>
                </a:rPr>
                <a:t>- Người chơi bắt đầu từ ô </a:t>
              </a:r>
              <a:r>
                <a:rPr lang="en-US" sz="2600" b="1">
                  <a:solidFill>
                    <a:schemeClr val="accent6"/>
                  </a:solidFill>
                  <a:effectLst/>
                  <a:latin typeface="Quicksand" panose="00000500000000000000" pitchFamily="2" charset="0"/>
                </a:rPr>
                <a:t>xuất phát.</a:t>
              </a:r>
              <a:r>
                <a:rPr lang="en-US" sz="2600">
                  <a:solidFill>
                    <a:schemeClr val="accent6"/>
                  </a:solidFill>
                  <a:effectLst/>
                  <a:latin typeface="Quicksand" panose="00000500000000000000" pitchFamily="2" charset="0"/>
                </a:rPr>
                <a:t> </a:t>
              </a:r>
              <a:r>
                <a:rPr lang="en-US" sz="2600">
                  <a:solidFill>
                    <a:srgbClr val="2A2A00"/>
                  </a:solidFill>
                  <a:effectLst/>
                  <a:latin typeface="Quicksand" panose="00000500000000000000" pitchFamily="2" charset="0"/>
                </a:rPr>
                <a:t>Khi đến lượt, người chơi gieo xúc xắc. Đếm số chấm ở mặt trên xúc xắc rồi di chuyển số ô bằng số chấm đó. Đọc giờ tại đồng hồ đi đến. Nếu đến được ô may mắn    thì chú ong được về tổ ngay. </a:t>
              </a: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en-US" sz="2600">
                  <a:solidFill>
                    <a:srgbClr val="2A2A00"/>
                  </a:solidFill>
                  <a:effectLst/>
                  <a:latin typeface="Quicksand" panose="00000500000000000000" pitchFamily="2" charset="0"/>
                </a:rPr>
                <a:t>- Trò chơi kết thúc khi có người đưa được ong về tổ.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0B13179-C4B6-435B-966A-5D92A6C8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38674" r="77233" b="51998"/>
            <a:stretch>
              <a:fillRect/>
            </a:stretch>
          </p:blipFill>
          <p:spPr>
            <a:xfrm flipH="1">
              <a:off x="7419392" y="4362061"/>
              <a:ext cx="457200" cy="457200"/>
            </a:xfrm>
            <a:custGeom>
              <a:avLst/>
              <a:gdLst>
                <a:gd name="connsiteX0" fmla="*/ 259557 w 519114"/>
                <a:gd name="connsiteY0" fmla="*/ 0 h 519114"/>
                <a:gd name="connsiteX1" fmla="*/ 519114 w 519114"/>
                <a:gd name="connsiteY1" fmla="*/ 259557 h 519114"/>
                <a:gd name="connsiteX2" fmla="*/ 259557 w 519114"/>
                <a:gd name="connsiteY2" fmla="*/ 519114 h 519114"/>
                <a:gd name="connsiteX3" fmla="*/ 0 w 519114"/>
                <a:gd name="connsiteY3" fmla="*/ 259557 h 519114"/>
                <a:gd name="connsiteX4" fmla="*/ 259557 w 519114"/>
                <a:gd name="connsiteY4" fmla="*/ 0 h 51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4" h="519114">
                  <a:moveTo>
                    <a:pt x="259557" y="0"/>
                  </a:moveTo>
                  <a:cubicBezTo>
                    <a:pt x="402906" y="0"/>
                    <a:pt x="519114" y="116208"/>
                    <a:pt x="519114" y="259557"/>
                  </a:cubicBezTo>
                  <a:cubicBezTo>
                    <a:pt x="519114" y="402906"/>
                    <a:pt x="402906" y="519114"/>
                    <a:pt x="259557" y="519114"/>
                  </a:cubicBezTo>
                  <a:cubicBezTo>
                    <a:pt x="116208" y="519114"/>
                    <a:pt x="0" y="402906"/>
                    <a:pt x="0" y="259557"/>
                  </a:cubicBezTo>
                  <a:cubicBezTo>
                    <a:pt x="0" y="116208"/>
                    <a:pt x="116208" y="0"/>
                    <a:pt x="259557" y="0"/>
                  </a:cubicBezTo>
                  <a:close/>
                </a:path>
              </a:pathLst>
            </a:custGeom>
            <a:effectLst/>
          </p:spPr>
        </p:pic>
      </p:grpSp>
    </p:spTree>
    <p:extLst>
      <p:ext uri="{BB962C8B-B14F-4D97-AF65-F5344CB8AC3E}">
        <p14:creationId xmlns:p14="http://schemas.microsoft.com/office/powerpoint/2010/main" val="740880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B359B-D134-48E4-96E8-1A98BACA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46" y="2209800"/>
            <a:ext cx="9998307" cy="18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6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</TotalTime>
  <Words>235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#9Slide07 Cadena</vt:lpstr>
      <vt:lpstr>#9Slide07 SVNPosterizer KG Inli</vt:lpstr>
      <vt:lpstr>Arial</vt:lpstr>
      <vt:lpstr>Calibri</vt:lpstr>
      <vt:lpstr>Calibri Light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151</cp:revision>
  <dcterms:created xsi:type="dcterms:W3CDTF">2021-11-23T13:35:02Z</dcterms:created>
  <dcterms:modified xsi:type="dcterms:W3CDTF">2023-04-23T14:48:39Z</dcterms:modified>
  <cp:category>9Slide.vn</cp:category>
</cp:coreProperties>
</file>