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56" r:id="rId3"/>
    <p:sldId id="257" r:id="rId4"/>
    <p:sldId id="258" r:id="rId5"/>
    <p:sldId id="259" r:id="rId6"/>
    <p:sldId id="270" r:id="rId7"/>
    <p:sldId id="271" r:id="rId8"/>
    <p:sldId id="272" r:id="rId9"/>
    <p:sldId id="273" r:id="rId10"/>
    <p:sldId id="260" r:id="rId11"/>
    <p:sldId id="274" r:id="rId12"/>
    <p:sldId id="275" r:id="rId13"/>
    <p:sldId id="276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B040"/>
    <a:srgbClr val="01B8C1"/>
    <a:srgbClr val="0070C0"/>
    <a:srgbClr val="D4F3F5"/>
    <a:srgbClr val="9BD1D0"/>
    <a:srgbClr val="FD7765"/>
    <a:srgbClr val="FFFFFF"/>
    <a:srgbClr val="C75E50"/>
    <a:srgbClr val="76CCF2"/>
    <a:srgbClr val="479B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07" autoAdjust="0"/>
    <p:restoredTop sz="94660"/>
  </p:normalViewPr>
  <p:slideViewPr>
    <p:cSldViewPr>
      <p:cViewPr varScale="1">
        <p:scale>
          <a:sx n="63" d="100"/>
          <a:sy n="63" d="100"/>
        </p:scale>
        <p:origin x="87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5803A2C6-15CD-41BF-BCF4-CECBC636FAD2}"/>
              </a:ext>
            </a:extLst>
          </p:cNvPr>
          <p:cNvSpPr/>
          <p:nvPr/>
        </p:nvSpPr>
        <p:spPr>
          <a:xfrm>
            <a:off x="6672150" y="-2434"/>
            <a:ext cx="6119823" cy="1950595"/>
          </a:xfrm>
          <a:custGeom>
            <a:avLst/>
            <a:gdLst>
              <a:gd name="connsiteX0" fmla="*/ 5312093 w 5312092"/>
              <a:gd name="connsiteY0" fmla="*/ 0 h 1703828"/>
              <a:gd name="connsiteX1" fmla="*/ 4133850 w 5312092"/>
              <a:gd name="connsiteY1" fmla="*/ 1520190 h 1703828"/>
              <a:gd name="connsiteX2" fmla="*/ 2656523 w 5312092"/>
              <a:gd name="connsiteY2" fmla="*/ 1455420 h 1703828"/>
              <a:gd name="connsiteX3" fmla="*/ 2360295 w 5312092"/>
              <a:gd name="connsiteY3" fmla="*/ 1233488 h 1703828"/>
              <a:gd name="connsiteX4" fmla="*/ 1109663 w 5312092"/>
              <a:gd name="connsiteY4" fmla="*/ 1113473 h 1703828"/>
              <a:gd name="connsiteX5" fmla="*/ 445770 w 5312092"/>
              <a:gd name="connsiteY5" fmla="*/ 694373 h 1703828"/>
              <a:gd name="connsiteX6" fmla="*/ 0 w 5312092"/>
              <a:gd name="connsiteY6" fmla="*/ 35243 h 1703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12092" h="1703828">
                <a:moveTo>
                  <a:pt x="5312093" y="0"/>
                </a:moveTo>
                <a:cubicBezTo>
                  <a:pt x="5085398" y="425768"/>
                  <a:pt x="4531995" y="1248728"/>
                  <a:pt x="4133850" y="1520190"/>
                </a:cubicBezTo>
                <a:cubicBezTo>
                  <a:pt x="3715703" y="1804988"/>
                  <a:pt x="3046095" y="1739265"/>
                  <a:pt x="2656523" y="1455420"/>
                </a:cubicBezTo>
                <a:cubicBezTo>
                  <a:pt x="2556510" y="1383030"/>
                  <a:pt x="2467928" y="1293495"/>
                  <a:pt x="2360295" y="1233488"/>
                </a:cubicBezTo>
                <a:cubicBezTo>
                  <a:pt x="1990725" y="1025843"/>
                  <a:pt x="1523048" y="1204913"/>
                  <a:pt x="1109663" y="1113473"/>
                </a:cubicBezTo>
                <a:cubicBezTo>
                  <a:pt x="850583" y="1056323"/>
                  <a:pt x="623888" y="892493"/>
                  <a:pt x="445770" y="694373"/>
                </a:cubicBezTo>
                <a:cubicBezTo>
                  <a:pt x="267653" y="497205"/>
                  <a:pt x="133350" y="264795"/>
                  <a:pt x="0" y="35243"/>
                </a:cubicBezTo>
              </a:path>
            </a:pathLst>
          </a:custGeom>
          <a:solidFill>
            <a:srgbClr val="D4F3F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8AC01A74-94B8-46DA-9EBF-4BE599589C81}"/>
              </a:ext>
            </a:extLst>
          </p:cNvPr>
          <p:cNvSpPr/>
          <p:nvPr/>
        </p:nvSpPr>
        <p:spPr>
          <a:xfrm>
            <a:off x="7681320" y="-15557"/>
            <a:ext cx="4848016" cy="1544852"/>
          </a:xfrm>
          <a:custGeom>
            <a:avLst/>
            <a:gdLst>
              <a:gd name="connsiteX0" fmla="*/ 4208145 w 4208145"/>
              <a:gd name="connsiteY0" fmla="*/ 0 h 1349415"/>
              <a:gd name="connsiteX1" fmla="*/ 3274695 w 4208145"/>
              <a:gd name="connsiteY1" fmla="*/ 1203960 h 1349415"/>
              <a:gd name="connsiteX2" fmla="*/ 2104073 w 4208145"/>
              <a:gd name="connsiteY2" fmla="*/ 1152525 h 1349415"/>
              <a:gd name="connsiteX3" fmla="*/ 1869758 w 4208145"/>
              <a:gd name="connsiteY3" fmla="*/ 976313 h 1349415"/>
              <a:gd name="connsiteX4" fmla="*/ 879158 w 4208145"/>
              <a:gd name="connsiteY4" fmla="*/ 881063 h 1349415"/>
              <a:gd name="connsiteX5" fmla="*/ 353378 w 4208145"/>
              <a:gd name="connsiteY5" fmla="*/ 549593 h 1349415"/>
              <a:gd name="connsiteX6" fmla="*/ 0 w 4208145"/>
              <a:gd name="connsiteY6" fmla="*/ 27622 h 1349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08145" h="1349415">
                <a:moveTo>
                  <a:pt x="4208145" y="0"/>
                </a:moveTo>
                <a:cubicBezTo>
                  <a:pt x="4028123" y="337185"/>
                  <a:pt x="3590925" y="988695"/>
                  <a:pt x="3274695" y="1203960"/>
                </a:cubicBezTo>
                <a:cubicBezTo>
                  <a:pt x="2943225" y="1429703"/>
                  <a:pt x="2413635" y="1377315"/>
                  <a:pt x="2104073" y="1152525"/>
                </a:cubicBezTo>
                <a:cubicBezTo>
                  <a:pt x="2025015" y="1095375"/>
                  <a:pt x="1954530" y="1024890"/>
                  <a:pt x="1869758" y="976313"/>
                </a:cubicBezTo>
                <a:cubicBezTo>
                  <a:pt x="1577340" y="812483"/>
                  <a:pt x="1206817" y="953453"/>
                  <a:pt x="879158" y="881063"/>
                </a:cubicBezTo>
                <a:cubicBezTo>
                  <a:pt x="673417" y="835343"/>
                  <a:pt x="494347" y="705803"/>
                  <a:pt x="353378" y="549593"/>
                </a:cubicBezTo>
                <a:cubicBezTo>
                  <a:pt x="212408" y="393383"/>
                  <a:pt x="105728" y="209550"/>
                  <a:pt x="0" y="27622"/>
                </a:cubicBezTo>
              </a:path>
            </a:pathLst>
          </a:custGeom>
          <a:solidFill>
            <a:srgbClr val="9DE4E8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CB4FFB67-50AC-48C5-ACCC-73D0D498C8DF}"/>
              </a:ext>
            </a:extLst>
          </p:cNvPr>
          <p:cNvSpPr/>
          <p:nvPr/>
        </p:nvSpPr>
        <p:spPr>
          <a:xfrm>
            <a:off x="11636334" y="2546032"/>
            <a:ext cx="579478" cy="1688782"/>
          </a:xfrm>
          <a:custGeom>
            <a:avLst/>
            <a:gdLst>
              <a:gd name="connsiteX0" fmla="*/ 549951 w 579478"/>
              <a:gd name="connsiteY0" fmla="*/ 0 h 1688782"/>
              <a:gd name="connsiteX1" fmla="*/ 47031 w 579478"/>
              <a:gd name="connsiteY1" fmla="*/ 472440 h 1688782"/>
              <a:gd name="connsiteX2" fmla="*/ 96561 w 579478"/>
              <a:gd name="connsiteY2" fmla="*/ 1170623 h 1688782"/>
              <a:gd name="connsiteX3" fmla="*/ 579478 w 579478"/>
              <a:gd name="connsiteY3" fmla="*/ 1688783 h 1688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9478" h="1688782">
                <a:moveTo>
                  <a:pt x="549951" y="0"/>
                </a:moveTo>
                <a:cubicBezTo>
                  <a:pt x="317541" y="57150"/>
                  <a:pt x="127041" y="246697"/>
                  <a:pt x="47031" y="472440"/>
                </a:cubicBezTo>
                <a:cubicBezTo>
                  <a:pt x="-32979" y="698183"/>
                  <a:pt x="-7262" y="954405"/>
                  <a:pt x="96561" y="1170623"/>
                </a:cubicBezTo>
                <a:cubicBezTo>
                  <a:pt x="200383" y="1386840"/>
                  <a:pt x="375643" y="1564005"/>
                  <a:pt x="579478" y="1688783"/>
                </a:cubicBezTo>
              </a:path>
            </a:pathLst>
          </a:custGeom>
          <a:solidFill>
            <a:srgbClr val="9DE4E8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687D083A-04ED-4DEE-8089-58BFD06DFCDA}"/>
              </a:ext>
            </a:extLst>
          </p:cNvPr>
          <p:cNvSpPr/>
          <p:nvPr userDrawn="1"/>
        </p:nvSpPr>
        <p:spPr>
          <a:xfrm rot="397454">
            <a:off x="-101515" y="16566"/>
            <a:ext cx="596719" cy="1459229"/>
          </a:xfrm>
          <a:custGeom>
            <a:avLst/>
            <a:gdLst>
              <a:gd name="connsiteX0" fmla="*/ 0 w 596719"/>
              <a:gd name="connsiteY0" fmla="*/ 0 h 1459229"/>
              <a:gd name="connsiteX1" fmla="*/ 379095 w 596719"/>
              <a:gd name="connsiteY1" fmla="*/ 245745 h 1459229"/>
              <a:gd name="connsiteX2" fmla="*/ 587693 w 596719"/>
              <a:gd name="connsiteY2" fmla="*/ 901065 h 1459229"/>
              <a:gd name="connsiteX3" fmla="*/ 185738 w 596719"/>
              <a:gd name="connsiteY3" fmla="*/ 1459230 h 1459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6719" h="1459229">
                <a:moveTo>
                  <a:pt x="0" y="0"/>
                </a:moveTo>
                <a:cubicBezTo>
                  <a:pt x="137160" y="63818"/>
                  <a:pt x="272415" y="138113"/>
                  <a:pt x="379095" y="245745"/>
                </a:cubicBezTo>
                <a:cubicBezTo>
                  <a:pt x="545782" y="415290"/>
                  <a:pt x="624840" y="665798"/>
                  <a:pt x="587693" y="901065"/>
                </a:cubicBezTo>
                <a:cubicBezTo>
                  <a:pt x="550545" y="1135380"/>
                  <a:pt x="396240" y="1348740"/>
                  <a:pt x="185738" y="1459230"/>
                </a:cubicBezTo>
              </a:path>
            </a:pathLst>
          </a:custGeom>
          <a:solidFill>
            <a:srgbClr val="9DE4E8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1" name="Freeform: Shape 90">
            <a:extLst>
              <a:ext uri="{FF2B5EF4-FFF2-40B4-BE49-F238E27FC236}">
                <a16:creationId xmlns:a16="http://schemas.microsoft.com/office/drawing/2014/main" id="{6545A5FC-1FBD-498C-859C-1BE15BA5F4FD}"/>
              </a:ext>
            </a:extLst>
          </p:cNvPr>
          <p:cNvSpPr/>
          <p:nvPr/>
        </p:nvSpPr>
        <p:spPr>
          <a:xfrm>
            <a:off x="10345992" y="582343"/>
            <a:ext cx="274057" cy="273674"/>
          </a:xfrm>
          <a:custGeom>
            <a:avLst/>
            <a:gdLst>
              <a:gd name="connsiteX0" fmla="*/ 103084 w 274057"/>
              <a:gd name="connsiteY0" fmla="*/ 6936 h 273674"/>
              <a:gd name="connsiteX1" fmla="*/ 141184 w 274057"/>
              <a:gd name="connsiteY1" fmla="*/ 44083 h 273674"/>
              <a:gd name="connsiteX2" fmla="*/ 168806 w 274057"/>
              <a:gd name="connsiteY2" fmla="*/ 47893 h 273674"/>
              <a:gd name="connsiteX3" fmla="*/ 215479 w 274057"/>
              <a:gd name="connsiteY3" fmla="*/ 23128 h 273674"/>
              <a:gd name="connsiteX4" fmla="*/ 247864 w 274057"/>
              <a:gd name="connsiteY4" fmla="*/ 54561 h 273674"/>
              <a:gd name="connsiteX5" fmla="*/ 224051 w 274057"/>
              <a:gd name="connsiteY5" fmla="*/ 102186 h 273674"/>
              <a:gd name="connsiteX6" fmla="*/ 228814 w 274057"/>
              <a:gd name="connsiteY6" fmla="*/ 129808 h 273674"/>
              <a:gd name="connsiteX7" fmla="*/ 266914 w 274057"/>
              <a:gd name="connsiteY7" fmla="*/ 166956 h 273674"/>
              <a:gd name="connsiteX8" fmla="*/ 246912 w 274057"/>
              <a:gd name="connsiteY8" fmla="*/ 206961 h 273674"/>
              <a:gd name="connsiteX9" fmla="*/ 194524 w 274057"/>
              <a:gd name="connsiteY9" fmla="*/ 199341 h 273674"/>
              <a:gd name="connsiteX10" fmla="*/ 169759 w 274057"/>
              <a:gd name="connsiteY10" fmla="*/ 212676 h 273674"/>
              <a:gd name="connsiteX11" fmla="*/ 145946 w 274057"/>
              <a:gd name="connsiteY11" fmla="*/ 260301 h 273674"/>
              <a:gd name="connsiteX12" fmla="*/ 101179 w 274057"/>
              <a:gd name="connsiteY12" fmla="*/ 253633 h 273674"/>
              <a:gd name="connsiteX13" fmla="*/ 92606 w 274057"/>
              <a:gd name="connsiteY13" fmla="*/ 201246 h 273674"/>
              <a:gd name="connsiteX14" fmla="*/ 72604 w 274057"/>
              <a:gd name="connsiteY14" fmla="*/ 182196 h 273674"/>
              <a:gd name="connsiteX15" fmla="*/ 20216 w 274057"/>
              <a:gd name="connsiteY15" fmla="*/ 174576 h 273674"/>
              <a:gd name="connsiteX16" fmla="*/ 12596 w 274057"/>
              <a:gd name="connsiteY16" fmla="*/ 129808 h 273674"/>
              <a:gd name="connsiteX17" fmla="*/ 59269 w 274057"/>
              <a:gd name="connsiteY17" fmla="*/ 105043 h 273674"/>
              <a:gd name="connsiteX18" fmla="*/ 71651 w 274057"/>
              <a:gd name="connsiteY18" fmla="*/ 80278 h 273674"/>
              <a:gd name="connsiteX19" fmla="*/ 63079 w 274057"/>
              <a:gd name="connsiteY19" fmla="*/ 27891 h 273674"/>
              <a:gd name="connsiteX20" fmla="*/ 103084 w 274057"/>
              <a:gd name="connsiteY20" fmla="*/ 6936 h 273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74057" h="273674">
                <a:moveTo>
                  <a:pt x="103084" y="6936"/>
                </a:moveTo>
                <a:lnTo>
                  <a:pt x="141184" y="44083"/>
                </a:lnTo>
                <a:cubicBezTo>
                  <a:pt x="148804" y="51703"/>
                  <a:pt x="159281" y="52656"/>
                  <a:pt x="168806" y="47893"/>
                </a:cubicBezTo>
                <a:lnTo>
                  <a:pt x="215479" y="23128"/>
                </a:lnTo>
                <a:cubicBezTo>
                  <a:pt x="235481" y="12651"/>
                  <a:pt x="257389" y="33606"/>
                  <a:pt x="247864" y="54561"/>
                </a:cubicBezTo>
                <a:lnTo>
                  <a:pt x="224051" y="102186"/>
                </a:lnTo>
                <a:cubicBezTo>
                  <a:pt x="219289" y="111711"/>
                  <a:pt x="221194" y="122188"/>
                  <a:pt x="228814" y="129808"/>
                </a:cubicBezTo>
                <a:lnTo>
                  <a:pt x="266914" y="166956"/>
                </a:lnTo>
                <a:cubicBezTo>
                  <a:pt x="283106" y="183148"/>
                  <a:pt x="269771" y="210771"/>
                  <a:pt x="246912" y="206961"/>
                </a:cubicBezTo>
                <a:lnTo>
                  <a:pt x="194524" y="199341"/>
                </a:lnTo>
                <a:cubicBezTo>
                  <a:pt x="184046" y="197436"/>
                  <a:pt x="174521" y="203151"/>
                  <a:pt x="169759" y="212676"/>
                </a:cubicBezTo>
                <a:lnTo>
                  <a:pt x="145946" y="260301"/>
                </a:lnTo>
                <a:cubicBezTo>
                  <a:pt x="135469" y="281256"/>
                  <a:pt x="104989" y="276493"/>
                  <a:pt x="101179" y="253633"/>
                </a:cubicBezTo>
                <a:lnTo>
                  <a:pt x="92606" y="201246"/>
                </a:lnTo>
                <a:cubicBezTo>
                  <a:pt x="90701" y="190768"/>
                  <a:pt x="83081" y="183148"/>
                  <a:pt x="72604" y="182196"/>
                </a:cubicBezTo>
                <a:lnTo>
                  <a:pt x="20216" y="174576"/>
                </a:lnTo>
                <a:cubicBezTo>
                  <a:pt x="-2644" y="171718"/>
                  <a:pt x="-7406" y="141238"/>
                  <a:pt x="12596" y="129808"/>
                </a:cubicBezTo>
                <a:lnTo>
                  <a:pt x="59269" y="105043"/>
                </a:lnTo>
                <a:cubicBezTo>
                  <a:pt x="68794" y="100281"/>
                  <a:pt x="73556" y="89803"/>
                  <a:pt x="71651" y="80278"/>
                </a:cubicBezTo>
                <a:lnTo>
                  <a:pt x="63079" y="27891"/>
                </a:lnTo>
                <a:cubicBezTo>
                  <a:pt x="59269" y="5031"/>
                  <a:pt x="86891" y="-9257"/>
                  <a:pt x="103084" y="6936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95" name="Graphic 7">
            <a:extLst>
              <a:ext uri="{FF2B5EF4-FFF2-40B4-BE49-F238E27FC236}">
                <a16:creationId xmlns:a16="http://schemas.microsoft.com/office/drawing/2014/main" id="{B37959DC-2511-4C74-B52C-058F8D464BE9}"/>
              </a:ext>
            </a:extLst>
          </p:cNvPr>
          <p:cNvGrpSpPr/>
          <p:nvPr/>
        </p:nvGrpSpPr>
        <p:grpSpPr>
          <a:xfrm>
            <a:off x="8779343" y="268277"/>
            <a:ext cx="236934" cy="231476"/>
            <a:chOff x="6610349" y="941060"/>
            <a:chExt cx="236934" cy="231476"/>
          </a:xfrm>
          <a:solidFill>
            <a:srgbClr val="FFFFFF"/>
          </a:solidFill>
        </p:grpSpPr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1D93C441-031F-4FF8-A5EC-B6814666532A}"/>
                </a:ext>
              </a:extLst>
            </p:cNvPr>
            <p:cNvSpPr/>
            <p:nvPr/>
          </p:nvSpPr>
          <p:spPr>
            <a:xfrm>
              <a:off x="6610349" y="941060"/>
              <a:ext cx="236934" cy="77171"/>
            </a:xfrm>
            <a:custGeom>
              <a:avLst/>
              <a:gdLst>
                <a:gd name="connsiteX0" fmla="*/ 34290 w 236934"/>
                <a:gd name="connsiteY0" fmla="*/ 72399 h 77171"/>
                <a:gd name="connsiteX1" fmla="*/ 201930 w 236934"/>
                <a:gd name="connsiteY1" fmla="*/ 77162 h 77171"/>
                <a:gd name="connsiteX2" fmla="*/ 201930 w 236934"/>
                <a:gd name="connsiteY2" fmla="*/ 4772 h 77171"/>
                <a:gd name="connsiteX3" fmla="*/ 34290 w 236934"/>
                <a:gd name="connsiteY3" fmla="*/ 9 h 77171"/>
                <a:gd name="connsiteX4" fmla="*/ 34290 w 236934"/>
                <a:gd name="connsiteY4" fmla="*/ 72399 h 77171"/>
                <a:gd name="connsiteX5" fmla="*/ 34290 w 236934"/>
                <a:gd name="connsiteY5" fmla="*/ 72399 h 77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6934" h="77171">
                  <a:moveTo>
                    <a:pt x="34290" y="72399"/>
                  </a:moveTo>
                  <a:cubicBezTo>
                    <a:pt x="90488" y="74304"/>
                    <a:pt x="145733" y="75257"/>
                    <a:pt x="201930" y="77162"/>
                  </a:cubicBezTo>
                  <a:cubicBezTo>
                    <a:pt x="248602" y="78114"/>
                    <a:pt x="248602" y="6677"/>
                    <a:pt x="201930" y="4772"/>
                  </a:cubicBezTo>
                  <a:cubicBezTo>
                    <a:pt x="145733" y="2867"/>
                    <a:pt x="90488" y="1914"/>
                    <a:pt x="34290" y="9"/>
                  </a:cubicBezTo>
                  <a:cubicBezTo>
                    <a:pt x="-11430" y="-943"/>
                    <a:pt x="-11430" y="70494"/>
                    <a:pt x="34290" y="72399"/>
                  </a:cubicBezTo>
                  <a:lnTo>
                    <a:pt x="34290" y="72399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98BCD546-A5D7-4E0F-AA8E-FA21A376385A}"/>
                </a:ext>
              </a:extLst>
            </p:cNvPr>
            <p:cNvSpPr/>
            <p:nvPr/>
          </p:nvSpPr>
          <p:spPr>
            <a:xfrm>
              <a:off x="6610349" y="1095365"/>
              <a:ext cx="236934" cy="77171"/>
            </a:xfrm>
            <a:custGeom>
              <a:avLst/>
              <a:gdLst>
                <a:gd name="connsiteX0" fmla="*/ 34290 w 236934"/>
                <a:gd name="connsiteY0" fmla="*/ 72399 h 77171"/>
                <a:gd name="connsiteX1" fmla="*/ 201930 w 236934"/>
                <a:gd name="connsiteY1" fmla="*/ 77162 h 77171"/>
                <a:gd name="connsiteX2" fmla="*/ 201930 w 236934"/>
                <a:gd name="connsiteY2" fmla="*/ 4772 h 77171"/>
                <a:gd name="connsiteX3" fmla="*/ 34290 w 236934"/>
                <a:gd name="connsiteY3" fmla="*/ 9 h 77171"/>
                <a:gd name="connsiteX4" fmla="*/ 34290 w 236934"/>
                <a:gd name="connsiteY4" fmla="*/ 72399 h 77171"/>
                <a:gd name="connsiteX5" fmla="*/ 34290 w 236934"/>
                <a:gd name="connsiteY5" fmla="*/ 72399 h 77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6934" h="77171">
                  <a:moveTo>
                    <a:pt x="34290" y="72399"/>
                  </a:moveTo>
                  <a:cubicBezTo>
                    <a:pt x="90488" y="74304"/>
                    <a:pt x="145733" y="75257"/>
                    <a:pt x="201930" y="77162"/>
                  </a:cubicBezTo>
                  <a:cubicBezTo>
                    <a:pt x="248602" y="78114"/>
                    <a:pt x="248602" y="6677"/>
                    <a:pt x="201930" y="4772"/>
                  </a:cubicBezTo>
                  <a:cubicBezTo>
                    <a:pt x="145733" y="2867"/>
                    <a:pt x="90488" y="1914"/>
                    <a:pt x="34290" y="9"/>
                  </a:cubicBezTo>
                  <a:cubicBezTo>
                    <a:pt x="-11430" y="-943"/>
                    <a:pt x="-11430" y="71447"/>
                    <a:pt x="34290" y="72399"/>
                  </a:cubicBezTo>
                  <a:lnTo>
                    <a:pt x="34290" y="72399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07" name="Freeform: Shape 106">
            <a:extLst>
              <a:ext uri="{FF2B5EF4-FFF2-40B4-BE49-F238E27FC236}">
                <a16:creationId xmlns:a16="http://schemas.microsoft.com/office/drawing/2014/main" id="{554AC3F8-E57B-416C-93DA-2566A8AD8CA8}"/>
              </a:ext>
            </a:extLst>
          </p:cNvPr>
          <p:cNvSpPr/>
          <p:nvPr/>
        </p:nvSpPr>
        <p:spPr>
          <a:xfrm>
            <a:off x="9399794" y="3188653"/>
            <a:ext cx="1954006" cy="1645382"/>
          </a:xfrm>
          <a:custGeom>
            <a:avLst/>
            <a:gdLst>
              <a:gd name="connsiteX0" fmla="*/ 0 w 1156089"/>
              <a:gd name="connsiteY0" fmla="*/ 8988 h 1645382"/>
              <a:gd name="connsiteX1" fmla="*/ 899160 w 1156089"/>
              <a:gd name="connsiteY1" fmla="*/ 283308 h 1645382"/>
              <a:gd name="connsiteX2" fmla="*/ 1096328 w 1156089"/>
              <a:gd name="connsiteY2" fmla="*/ 1173895 h 1645382"/>
              <a:gd name="connsiteX3" fmla="*/ 811530 w 1156089"/>
              <a:gd name="connsiteY3" fmla="*/ 1400590 h 1645382"/>
              <a:gd name="connsiteX4" fmla="*/ 694373 w 1156089"/>
              <a:gd name="connsiteY4" fmla="*/ 1333915 h 1645382"/>
              <a:gd name="connsiteX5" fmla="*/ 795338 w 1156089"/>
              <a:gd name="connsiteY5" fmla="*/ 1205328 h 1645382"/>
              <a:gd name="connsiteX6" fmla="*/ 948690 w 1156089"/>
              <a:gd name="connsiteY6" fmla="*/ 1302483 h 1645382"/>
              <a:gd name="connsiteX7" fmla="*/ 936307 w 1156089"/>
              <a:gd name="connsiteY7" fmla="*/ 1645383 h 1645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56089" h="1645382">
                <a:moveTo>
                  <a:pt x="0" y="8988"/>
                </a:moveTo>
                <a:cubicBezTo>
                  <a:pt x="321945" y="-30065"/>
                  <a:pt x="666750" y="57565"/>
                  <a:pt x="899160" y="283308"/>
                </a:cubicBezTo>
                <a:cubicBezTo>
                  <a:pt x="1131570" y="509050"/>
                  <a:pt x="1228725" y="878620"/>
                  <a:pt x="1096328" y="1173895"/>
                </a:cubicBezTo>
                <a:cubicBezTo>
                  <a:pt x="1043940" y="1291053"/>
                  <a:pt x="940118" y="1401543"/>
                  <a:pt x="811530" y="1400590"/>
                </a:cubicBezTo>
                <a:cubicBezTo>
                  <a:pt x="763905" y="1400590"/>
                  <a:pt x="711518" y="1378683"/>
                  <a:pt x="694373" y="1333915"/>
                </a:cubicBezTo>
                <a:cubicBezTo>
                  <a:pt x="672465" y="1274860"/>
                  <a:pt x="731520" y="1207233"/>
                  <a:pt x="795338" y="1205328"/>
                </a:cubicBezTo>
                <a:cubicBezTo>
                  <a:pt x="859155" y="1203423"/>
                  <a:pt x="915353" y="1248190"/>
                  <a:pt x="948690" y="1302483"/>
                </a:cubicBezTo>
                <a:cubicBezTo>
                  <a:pt x="1012507" y="1405353"/>
                  <a:pt x="1007745" y="1547275"/>
                  <a:pt x="936307" y="1645383"/>
                </a:cubicBezTo>
              </a:path>
            </a:pathLst>
          </a:custGeom>
          <a:noFill/>
          <a:ln w="28575" cap="rnd">
            <a:solidFill>
              <a:srgbClr val="FDB03F"/>
            </a:solidFill>
            <a:custDash>
              <a:ds d="600000" sp="600000"/>
            </a:custDash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0" name="Freeform: Shape 109">
            <a:extLst>
              <a:ext uri="{FF2B5EF4-FFF2-40B4-BE49-F238E27FC236}">
                <a16:creationId xmlns:a16="http://schemas.microsoft.com/office/drawing/2014/main" id="{E3DE24D4-CE51-4A0A-A2B7-038A7968C31B}"/>
              </a:ext>
            </a:extLst>
          </p:cNvPr>
          <p:cNvSpPr/>
          <p:nvPr/>
        </p:nvSpPr>
        <p:spPr>
          <a:xfrm rot="19287338">
            <a:off x="8867756" y="281668"/>
            <a:ext cx="1419178" cy="317172"/>
          </a:xfrm>
          <a:custGeom>
            <a:avLst/>
            <a:gdLst>
              <a:gd name="connsiteX0" fmla="*/ 0 w 1419178"/>
              <a:gd name="connsiteY0" fmla="*/ 0 h 317172"/>
              <a:gd name="connsiteX1" fmla="*/ 1419178 w 1419178"/>
              <a:gd name="connsiteY1" fmla="*/ 0 h 317172"/>
              <a:gd name="connsiteX2" fmla="*/ 1419178 w 1419178"/>
              <a:gd name="connsiteY2" fmla="*/ 317172 h 317172"/>
              <a:gd name="connsiteX3" fmla="*/ 0 w 1419178"/>
              <a:gd name="connsiteY3" fmla="*/ 317172 h 31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19178" h="317172">
                <a:moveTo>
                  <a:pt x="0" y="0"/>
                </a:moveTo>
                <a:lnTo>
                  <a:pt x="1419178" y="0"/>
                </a:lnTo>
                <a:lnTo>
                  <a:pt x="1419178" y="317172"/>
                </a:lnTo>
                <a:lnTo>
                  <a:pt x="0" y="317172"/>
                </a:ln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11" name="Graphic 7">
            <a:extLst>
              <a:ext uri="{FF2B5EF4-FFF2-40B4-BE49-F238E27FC236}">
                <a16:creationId xmlns:a16="http://schemas.microsoft.com/office/drawing/2014/main" id="{E8F364F1-C5D4-4439-8508-00A5EDD7AC0B}"/>
              </a:ext>
            </a:extLst>
          </p:cNvPr>
          <p:cNvGrpSpPr/>
          <p:nvPr/>
        </p:nvGrpSpPr>
        <p:grpSpPr>
          <a:xfrm>
            <a:off x="8998989" y="-53688"/>
            <a:ext cx="1022110" cy="843540"/>
            <a:chOff x="6817764" y="603537"/>
            <a:chExt cx="1022110" cy="843540"/>
          </a:xfrm>
          <a:solidFill>
            <a:srgbClr val="002C44"/>
          </a:solidFill>
        </p:grpSpPr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3A421698-FA37-49A1-913E-FB0FB3C4980A}"/>
                </a:ext>
              </a:extLst>
            </p:cNvPr>
            <p:cNvSpPr/>
            <p:nvPr/>
          </p:nvSpPr>
          <p:spPr>
            <a:xfrm>
              <a:off x="6817764" y="1376132"/>
              <a:ext cx="62943" cy="65230"/>
            </a:xfrm>
            <a:custGeom>
              <a:avLst/>
              <a:gdLst>
                <a:gd name="connsiteX0" fmla="*/ 2135 w 62943"/>
                <a:gd name="connsiteY0" fmla="*/ 12613 h 65230"/>
                <a:gd name="connsiteX1" fmla="*/ 50713 w 62943"/>
                <a:gd name="connsiteY1" fmla="*/ 63095 h 65230"/>
                <a:gd name="connsiteX2" fmla="*/ 61191 w 62943"/>
                <a:gd name="connsiteY2" fmla="*/ 52618 h 65230"/>
                <a:gd name="connsiteX3" fmla="*/ 12613 w 62943"/>
                <a:gd name="connsiteY3" fmla="*/ 2135 h 65230"/>
                <a:gd name="connsiteX4" fmla="*/ 2135 w 62943"/>
                <a:gd name="connsiteY4" fmla="*/ 12613 h 65230"/>
                <a:gd name="connsiteX5" fmla="*/ 2135 w 62943"/>
                <a:gd name="connsiteY5" fmla="*/ 12613 h 65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2943" h="65230">
                  <a:moveTo>
                    <a:pt x="2135" y="12613"/>
                  </a:moveTo>
                  <a:cubicBezTo>
                    <a:pt x="18328" y="29758"/>
                    <a:pt x="34521" y="45950"/>
                    <a:pt x="50713" y="63095"/>
                  </a:cubicBezTo>
                  <a:cubicBezTo>
                    <a:pt x="57380" y="69763"/>
                    <a:pt x="66905" y="59285"/>
                    <a:pt x="61191" y="52618"/>
                  </a:cubicBezTo>
                  <a:cubicBezTo>
                    <a:pt x="44998" y="35473"/>
                    <a:pt x="28805" y="19280"/>
                    <a:pt x="12613" y="2135"/>
                  </a:cubicBezTo>
                  <a:cubicBezTo>
                    <a:pt x="5946" y="-4532"/>
                    <a:pt x="-4532" y="5945"/>
                    <a:pt x="2135" y="12613"/>
                  </a:cubicBezTo>
                  <a:lnTo>
                    <a:pt x="2135" y="12613"/>
                  </a:lnTo>
                  <a:close/>
                </a:path>
              </a:pathLst>
            </a:custGeom>
            <a:solidFill>
              <a:srgbClr val="002C4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F53F63AC-8986-43CB-AD18-E7D73040717D}"/>
                </a:ext>
              </a:extLst>
            </p:cNvPr>
            <p:cNvSpPr/>
            <p:nvPr/>
          </p:nvSpPr>
          <p:spPr>
            <a:xfrm>
              <a:off x="6875297" y="1326484"/>
              <a:ext cx="110185" cy="120593"/>
            </a:xfrm>
            <a:custGeom>
              <a:avLst/>
              <a:gdLst>
                <a:gd name="connsiteX0" fmla="*/ 1753 w 110185"/>
                <a:gd name="connsiteY0" fmla="*/ 12730 h 120593"/>
                <a:gd name="connsiteX1" fmla="*/ 97955 w 110185"/>
                <a:gd name="connsiteY1" fmla="*/ 118458 h 120593"/>
                <a:gd name="connsiteX2" fmla="*/ 108433 w 110185"/>
                <a:gd name="connsiteY2" fmla="*/ 107980 h 120593"/>
                <a:gd name="connsiteX3" fmla="*/ 12230 w 110185"/>
                <a:gd name="connsiteY3" fmla="*/ 2253 h 120593"/>
                <a:gd name="connsiteX4" fmla="*/ 1753 w 110185"/>
                <a:gd name="connsiteY4" fmla="*/ 12730 h 120593"/>
                <a:gd name="connsiteX5" fmla="*/ 1753 w 110185"/>
                <a:gd name="connsiteY5" fmla="*/ 12730 h 120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185" h="120593">
                  <a:moveTo>
                    <a:pt x="1753" y="12730"/>
                  </a:moveTo>
                  <a:cubicBezTo>
                    <a:pt x="34138" y="47973"/>
                    <a:pt x="66522" y="83215"/>
                    <a:pt x="97955" y="118458"/>
                  </a:cubicBezTo>
                  <a:cubicBezTo>
                    <a:pt x="104622" y="125125"/>
                    <a:pt x="114147" y="114648"/>
                    <a:pt x="108433" y="107980"/>
                  </a:cubicBezTo>
                  <a:cubicBezTo>
                    <a:pt x="76047" y="72738"/>
                    <a:pt x="43663" y="37495"/>
                    <a:pt x="12230" y="2253"/>
                  </a:cubicBezTo>
                  <a:cubicBezTo>
                    <a:pt x="5563" y="-4415"/>
                    <a:pt x="-3962" y="5110"/>
                    <a:pt x="1753" y="12730"/>
                  </a:cubicBezTo>
                  <a:lnTo>
                    <a:pt x="1753" y="12730"/>
                  </a:lnTo>
                  <a:close/>
                </a:path>
              </a:pathLst>
            </a:custGeom>
            <a:solidFill>
              <a:srgbClr val="002C4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9F3846F1-4AC8-4281-8A30-A39BDDF2DBFC}"/>
                </a:ext>
              </a:extLst>
            </p:cNvPr>
            <p:cNvSpPr/>
            <p:nvPr/>
          </p:nvSpPr>
          <p:spPr>
            <a:xfrm>
              <a:off x="6927783" y="1284122"/>
              <a:ext cx="53790" cy="59250"/>
            </a:xfrm>
            <a:custGeom>
              <a:avLst/>
              <a:gdLst>
                <a:gd name="connsiteX0" fmla="*/ 1654 w 53790"/>
                <a:gd name="connsiteY0" fmla="*/ 12230 h 59250"/>
                <a:gd name="connsiteX1" fmla="*/ 41659 w 53790"/>
                <a:gd name="connsiteY1" fmla="*/ 56998 h 59250"/>
                <a:gd name="connsiteX2" fmla="*/ 52136 w 53790"/>
                <a:gd name="connsiteY2" fmla="*/ 46520 h 59250"/>
                <a:gd name="connsiteX3" fmla="*/ 12131 w 53790"/>
                <a:gd name="connsiteY3" fmla="*/ 1753 h 59250"/>
                <a:gd name="connsiteX4" fmla="*/ 1654 w 53790"/>
                <a:gd name="connsiteY4" fmla="*/ 12230 h 59250"/>
                <a:gd name="connsiteX5" fmla="*/ 1654 w 53790"/>
                <a:gd name="connsiteY5" fmla="*/ 12230 h 59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790" h="59250">
                  <a:moveTo>
                    <a:pt x="1654" y="12230"/>
                  </a:moveTo>
                  <a:cubicBezTo>
                    <a:pt x="14989" y="27470"/>
                    <a:pt x="28324" y="42710"/>
                    <a:pt x="41659" y="56998"/>
                  </a:cubicBezTo>
                  <a:cubicBezTo>
                    <a:pt x="47374" y="63665"/>
                    <a:pt x="57852" y="54140"/>
                    <a:pt x="52136" y="46520"/>
                  </a:cubicBezTo>
                  <a:cubicBezTo>
                    <a:pt x="38802" y="31280"/>
                    <a:pt x="25466" y="16040"/>
                    <a:pt x="12131" y="1753"/>
                  </a:cubicBezTo>
                  <a:cubicBezTo>
                    <a:pt x="6416" y="-3962"/>
                    <a:pt x="-4061" y="5563"/>
                    <a:pt x="1654" y="12230"/>
                  </a:cubicBezTo>
                  <a:lnTo>
                    <a:pt x="1654" y="12230"/>
                  </a:lnTo>
                  <a:close/>
                </a:path>
              </a:pathLst>
            </a:custGeom>
            <a:solidFill>
              <a:srgbClr val="002C4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0C447D2B-5991-4270-B22E-1F1FF599A2D8}"/>
                </a:ext>
              </a:extLst>
            </p:cNvPr>
            <p:cNvSpPr/>
            <p:nvPr/>
          </p:nvSpPr>
          <p:spPr>
            <a:xfrm>
              <a:off x="6989214" y="1239924"/>
              <a:ext cx="62943" cy="65230"/>
            </a:xfrm>
            <a:custGeom>
              <a:avLst/>
              <a:gdLst>
                <a:gd name="connsiteX0" fmla="*/ 2135 w 62943"/>
                <a:gd name="connsiteY0" fmla="*/ 12613 h 65230"/>
                <a:gd name="connsiteX1" fmla="*/ 50713 w 62943"/>
                <a:gd name="connsiteY1" fmla="*/ 63095 h 65230"/>
                <a:gd name="connsiteX2" fmla="*/ 61191 w 62943"/>
                <a:gd name="connsiteY2" fmla="*/ 52618 h 65230"/>
                <a:gd name="connsiteX3" fmla="*/ 12613 w 62943"/>
                <a:gd name="connsiteY3" fmla="*/ 2135 h 65230"/>
                <a:gd name="connsiteX4" fmla="*/ 2135 w 62943"/>
                <a:gd name="connsiteY4" fmla="*/ 12613 h 65230"/>
                <a:gd name="connsiteX5" fmla="*/ 2135 w 62943"/>
                <a:gd name="connsiteY5" fmla="*/ 12613 h 65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2943" h="65230">
                  <a:moveTo>
                    <a:pt x="2135" y="12613"/>
                  </a:moveTo>
                  <a:cubicBezTo>
                    <a:pt x="18328" y="29758"/>
                    <a:pt x="34521" y="45950"/>
                    <a:pt x="50713" y="63095"/>
                  </a:cubicBezTo>
                  <a:cubicBezTo>
                    <a:pt x="57380" y="69763"/>
                    <a:pt x="66905" y="59285"/>
                    <a:pt x="61191" y="52618"/>
                  </a:cubicBezTo>
                  <a:cubicBezTo>
                    <a:pt x="44998" y="35473"/>
                    <a:pt x="28805" y="19280"/>
                    <a:pt x="12613" y="2135"/>
                  </a:cubicBezTo>
                  <a:cubicBezTo>
                    <a:pt x="5946" y="-4532"/>
                    <a:pt x="-4532" y="5945"/>
                    <a:pt x="2135" y="12613"/>
                  </a:cubicBezTo>
                  <a:lnTo>
                    <a:pt x="2135" y="12613"/>
                  </a:lnTo>
                  <a:close/>
                </a:path>
              </a:pathLst>
            </a:custGeom>
            <a:solidFill>
              <a:srgbClr val="002C4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1E972E55-F508-493C-9458-3AF084AF92E2}"/>
                </a:ext>
              </a:extLst>
            </p:cNvPr>
            <p:cNvSpPr/>
            <p:nvPr/>
          </p:nvSpPr>
          <p:spPr>
            <a:xfrm>
              <a:off x="7046364" y="1190277"/>
              <a:ext cx="110568" cy="120593"/>
            </a:xfrm>
            <a:custGeom>
              <a:avLst/>
              <a:gdLst>
                <a:gd name="connsiteX0" fmla="*/ 2135 w 110568"/>
                <a:gd name="connsiteY0" fmla="*/ 12731 h 120593"/>
                <a:gd name="connsiteX1" fmla="*/ 98338 w 110568"/>
                <a:gd name="connsiteY1" fmla="*/ 118458 h 120593"/>
                <a:gd name="connsiteX2" fmla="*/ 108816 w 110568"/>
                <a:gd name="connsiteY2" fmla="*/ 107981 h 120593"/>
                <a:gd name="connsiteX3" fmla="*/ 12613 w 110568"/>
                <a:gd name="connsiteY3" fmla="*/ 2253 h 120593"/>
                <a:gd name="connsiteX4" fmla="*/ 2135 w 110568"/>
                <a:gd name="connsiteY4" fmla="*/ 12731 h 120593"/>
                <a:gd name="connsiteX5" fmla="*/ 2135 w 110568"/>
                <a:gd name="connsiteY5" fmla="*/ 12731 h 120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568" h="120593">
                  <a:moveTo>
                    <a:pt x="2135" y="12731"/>
                  </a:moveTo>
                  <a:cubicBezTo>
                    <a:pt x="34521" y="47973"/>
                    <a:pt x="66905" y="83215"/>
                    <a:pt x="98338" y="118458"/>
                  </a:cubicBezTo>
                  <a:cubicBezTo>
                    <a:pt x="105005" y="125125"/>
                    <a:pt x="114530" y="114648"/>
                    <a:pt x="108816" y="107981"/>
                  </a:cubicBezTo>
                  <a:cubicBezTo>
                    <a:pt x="76430" y="72738"/>
                    <a:pt x="44046" y="37495"/>
                    <a:pt x="12613" y="2253"/>
                  </a:cubicBezTo>
                  <a:cubicBezTo>
                    <a:pt x="5946" y="-4415"/>
                    <a:pt x="-4532" y="5110"/>
                    <a:pt x="2135" y="12731"/>
                  </a:cubicBezTo>
                  <a:lnTo>
                    <a:pt x="2135" y="12731"/>
                  </a:lnTo>
                  <a:close/>
                </a:path>
              </a:pathLst>
            </a:custGeom>
            <a:solidFill>
              <a:srgbClr val="002C4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3A07EA4E-F7AE-4175-A50E-36F8CE43BA61}"/>
                </a:ext>
              </a:extLst>
            </p:cNvPr>
            <p:cNvSpPr/>
            <p:nvPr/>
          </p:nvSpPr>
          <p:spPr>
            <a:xfrm>
              <a:off x="7099134" y="1147914"/>
              <a:ext cx="53888" cy="59250"/>
            </a:xfrm>
            <a:custGeom>
              <a:avLst/>
              <a:gdLst>
                <a:gd name="connsiteX0" fmla="*/ 1753 w 53888"/>
                <a:gd name="connsiteY0" fmla="*/ 12230 h 59250"/>
                <a:gd name="connsiteX1" fmla="*/ 41758 w 53888"/>
                <a:gd name="connsiteY1" fmla="*/ 56998 h 59250"/>
                <a:gd name="connsiteX2" fmla="*/ 52235 w 53888"/>
                <a:gd name="connsiteY2" fmla="*/ 46520 h 59250"/>
                <a:gd name="connsiteX3" fmla="*/ 12230 w 53888"/>
                <a:gd name="connsiteY3" fmla="*/ 1753 h 59250"/>
                <a:gd name="connsiteX4" fmla="*/ 1753 w 53888"/>
                <a:gd name="connsiteY4" fmla="*/ 12230 h 59250"/>
                <a:gd name="connsiteX5" fmla="*/ 1753 w 53888"/>
                <a:gd name="connsiteY5" fmla="*/ 12230 h 59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888" h="59250">
                  <a:moveTo>
                    <a:pt x="1753" y="12230"/>
                  </a:moveTo>
                  <a:cubicBezTo>
                    <a:pt x="15088" y="27470"/>
                    <a:pt x="28422" y="42710"/>
                    <a:pt x="41758" y="56998"/>
                  </a:cubicBezTo>
                  <a:cubicBezTo>
                    <a:pt x="47472" y="63665"/>
                    <a:pt x="57950" y="54140"/>
                    <a:pt x="52235" y="46520"/>
                  </a:cubicBezTo>
                  <a:cubicBezTo>
                    <a:pt x="38900" y="31280"/>
                    <a:pt x="25565" y="16040"/>
                    <a:pt x="12230" y="1753"/>
                  </a:cubicBezTo>
                  <a:cubicBezTo>
                    <a:pt x="5563" y="-3962"/>
                    <a:pt x="-3962" y="5563"/>
                    <a:pt x="1753" y="12230"/>
                  </a:cubicBezTo>
                  <a:lnTo>
                    <a:pt x="1753" y="12230"/>
                  </a:lnTo>
                  <a:close/>
                </a:path>
              </a:pathLst>
            </a:custGeom>
            <a:solidFill>
              <a:srgbClr val="002C4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1CA16ECB-8655-4A6B-9019-4F1B48FE5880}"/>
                </a:ext>
              </a:extLst>
            </p:cNvPr>
            <p:cNvSpPr/>
            <p:nvPr/>
          </p:nvSpPr>
          <p:spPr>
            <a:xfrm>
              <a:off x="7159712" y="1103717"/>
              <a:ext cx="62942" cy="65230"/>
            </a:xfrm>
            <a:custGeom>
              <a:avLst/>
              <a:gdLst>
                <a:gd name="connsiteX0" fmla="*/ 2135 w 62942"/>
                <a:gd name="connsiteY0" fmla="*/ 12613 h 65230"/>
                <a:gd name="connsiteX1" fmla="*/ 50713 w 62942"/>
                <a:gd name="connsiteY1" fmla="*/ 63095 h 65230"/>
                <a:gd name="connsiteX2" fmla="*/ 61190 w 62942"/>
                <a:gd name="connsiteY2" fmla="*/ 52618 h 65230"/>
                <a:gd name="connsiteX3" fmla="*/ 12613 w 62942"/>
                <a:gd name="connsiteY3" fmla="*/ 2135 h 65230"/>
                <a:gd name="connsiteX4" fmla="*/ 2135 w 62942"/>
                <a:gd name="connsiteY4" fmla="*/ 12613 h 65230"/>
                <a:gd name="connsiteX5" fmla="*/ 2135 w 62942"/>
                <a:gd name="connsiteY5" fmla="*/ 12613 h 65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2942" h="65230">
                  <a:moveTo>
                    <a:pt x="2135" y="12613"/>
                  </a:moveTo>
                  <a:cubicBezTo>
                    <a:pt x="18327" y="29758"/>
                    <a:pt x="34520" y="45950"/>
                    <a:pt x="50713" y="63095"/>
                  </a:cubicBezTo>
                  <a:cubicBezTo>
                    <a:pt x="57380" y="69763"/>
                    <a:pt x="66905" y="59285"/>
                    <a:pt x="61190" y="52618"/>
                  </a:cubicBezTo>
                  <a:cubicBezTo>
                    <a:pt x="44998" y="35473"/>
                    <a:pt x="28805" y="19280"/>
                    <a:pt x="12613" y="2135"/>
                  </a:cubicBezTo>
                  <a:cubicBezTo>
                    <a:pt x="5945" y="-4532"/>
                    <a:pt x="-4532" y="5945"/>
                    <a:pt x="2135" y="12613"/>
                  </a:cubicBezTo>
                  <a:lnTo>
                    <a:pt x="2135" y="12613"/>
                  </a:lnTo>
                  <a:close/>
                </a:path>
              </a:pathLst>
            </a:custGeom>
            <a:solidFill>
              <a:srgbClr val="002C4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DB56E4E0-B516-4B9E-AF9E-0599F8F96185}"/>
                </a:ext>
              </a:extLst>
            </p:cNvPr>
            <p:cNvSpPr/>
            <p:nvPr/>
          </p:nvSpPr>
          <p:spPr>
            <a:xfrm>
              <a:off x="7217244" y="1054069"/>
              <a:ext cx="110185" cy="120593"/>
            </a:xfrm>
            <a:custGeom>
              <a:avLst/>
              <a:gdLst>
                <a:gd name="connsiteX0" fmla="*/ 1753 w 110185"/>
                <a:gd name="connsiteY0" fmla="*/ 12730 h 120593"/>
                <a:gd name="connsiteX1" fmla="*/ 97955 w 110185"/>
                <a:gd name="connsiteY1" fmla="*/ 118458 h 120593"/>
                <a:gd name="connsiteX2" fmla="*/ 108432 w 110185"/>
                <a:gd name="connsiteY2" fmla="*/ 107980 h 120593"/>
                <a:gd name="connsiteX3" fmla="*/ 12230 w 110185"/>
                <a:gd name="connsiteY3" fmla="*/ 2253 h 120593"/>
                <a:gd name="connsiteX4" fmla="*/ 1753 w 110185"/>
                <a:gd name="connsiteY4" fmla="*/ 12730 h 120593"/>
                <a:gd name="connsiteX5" fmla="*/ 1753 w 110185"/>
                <a:gd name="connsiteY5" fmla="*/ 12730 h 120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185" h="120593">
                  <a:moveTo>
                    <a:pt x="1753" y="12730"/>
                  </a:moveTo>
                  <a:cubicBezTo>
                    <a:pt x="34137" y="47973"/>
                    <a:pt x="66523" y="83215"/>
                    <a:pt x="97955" y="118458"/>
                  </a:cubicBezTo>
                  <a:cubicBezTo>
                    <a:pt x="104623" y="125125"/>
                    <a:pt x="114148" y="114648"/>
                    <a:pt x="108432" y="107980"/>
                  </a:cubicBezTo>
                  <a:cubicBezTo>
                    <a:pt x="76048" y="72738"/>
                    <a:pt x="43662" y="37495"/>
                    <a:pt x="12230" y="2253"/>
                  </a:cubicBezTo>
                  <a:cubicBezTo>
                    <a:pt x="5562" y="-4415"/>
                    <a:pt x="-3963" y="5110"/>
                    <a:pt x="1753" y="12730"/>
                  </a:cubicBezTo>
                  <a:lnTo>
                    <a:pt x="1753" y="12730"/>
                  </a:lnTo>
                  <a:close/>
                </a:path>
              </a:pathLst>
            </a:custGeom>
            <a:solidFill>
              <a:srgbClr val="002C4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B0D38A32-1149-45EC-8091-D7C7B9C39172}"/>
                </a:ext>
              </a:extLst>
            </p:cNvPr>
            <p:cNvSpPr/>
            <p:nvPr/>
          </p:nvSpPr>
          <p:spPr>
            <a:xfrm>
              <a:off x="7269731" y="1011707"/>
              <a:ext cx="53790" cy="59250"/>
            </a:xfrm>
            <a:custGeom>
              <a:avLst/>
              <a:gdLst>
                <a:gd name="connsiteX0" fmla="*/ 1654 w 53790"/>
                <a:gd name="connsiteY0" fmla="*/ 12230 h 59250"/>
                <a:gd name="connsiteX1" fmla="*/ 41659 w 53790"/>
                <a:gd name="connsiteY1" fmla="*/ 56998 h 59250"/>
                <a:gd name="connsiteX2" fmla="*/ 52136 w 53790"/>
                <a:gd name="connsiteY2" fmla="*/ 46520 h 59250"/>
                <a:gd name="connsiteX3" fmla="*/ 12131 w 53790"/>
                <a:gd name="connsiteY3" fmla="*/ 1753 h 59250"/>
                <a:gd name="connsiteX4" fmla="*/ 1654 w 53790"/>
                <a:gd name="connsiteY4" fmla="*/ 12230 h 59250"/>
                <a:gd name="connsiteX5" fmla="*/ 1654 w 53790"/>
                <a:gd name="connsiteY5" fmla="*/ 12230 h 59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790" h="59250">
                  <a:moveTo>
                    <a:pt x="1654" y="12230"/>
                  </a:moveTo>
                  <a:cubicBezTo>
                    <a:pt x="14989" y="27470"/>
                    <a:pt x="28324" y="42710"/>
                    <a:pt x="41659" y="56998"/>
                  </a:cubicBezTo>
                  <a:cubicBezTo>
                    <a:pt x="47374" y="63665"/>
                    <a:pt x="57851" y="54140"/>
                    <a:pt x="52136" y="46520"/>
                  </a:cubicBezTo>
                  <a:cubicBezTo>
                    <a:pt x="38801" y="31280"/>
                    <a:pt x="25467" y="16040"/>
                    <a:pt x="12131" y="1753"/>
                  </a:cubicBezTo>
                  <a:cubicBezTo>
                    <a:pt x="6417" y="-3962"/>
                    <a:pt x="-4061" y="5563"/>
                    <a:pt x="1654" y="12230"/>
                  </a:cubicBezTo>
                  <a:lnTo>
                    <a:pt x="1654" y="12230"/>
                  </a:lnTo>
                  <a:close/>
                </a:path>
              </a:pathLst>
            </a:custGeom>
            <a:solidFill>
              <a:srgbClr val="002C4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D86B36C5-46DD-499E-BBD2-5BA573294D14}"/>
                </a:ext>
              </a:extLst>
            </p:cNvPr>
            <p:cNvSpPr/>
            <p:nvPr/>
          </p:nvSpPr>
          <p:spPr>
            <a:xfrm>
              <a:off x="7331044" y="967509"/>
              <a:ext cx="63060" cy="65230"/>
            </a:xfrm>
            <a:custGeom>
              <a:avLst/>
              <a:gdLst>
                <a:gd name="connsiteX0" fmla="*/ 2253 w 63060"/>
                <a:gd name="connsiteY0" fmla="*/ 12613 h 65230"/>
                <a:gd name="connsiteX1" fmla="*/ 50830 w 63060"/>
                <a:gd name="connsiteY1" fmla="*/ 63095 h 65230"/>
                <a:gd name="connsiteX2" fmla="*/ 61308 w 63060"/>
                <a:gd name="connsiteY2" fmla="*/ 52618 h 65230"/>
                <a:gd name="connsiteX3" fmla="*/ 12730 w 63060"/>
                <a:gd name="connsiteY3" fmla="*/ 2135 h 65230"/>
                <a:gd name="connsiteX4" fmla="*/ 2253 w 63060"/>
                <a:gd name="connsiteY4" fmla="*/ 12613 h 65230"/>
                <a:gd name="connsiteX5" fmla="*/ 2253 w 63060"/>
                <a:gd name="connsiteY5" fmla="*/ 12613 h 65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3060" h="65230">
                  <a:moveTo>
                    <a:pt x="2253" y="12613"/>
                  </a:moveTo>
                  <a:cubicBezTo>
                    <a:pt x="18445" y="29758"/>
                    <a:pt x="34638" y="45950"/>
                    <a:pt x="50830" y="63095"/>
                  </a:cubicBezTo>
                  <a:cubicBezTo>
                    <a:pt x="57498" y="69763"/>
                    <a:pt x="67023" y="59285"/>
                    <a:pt x="61308" y="52618"/>
                  </a:cubicBezTo>
                  <a:cubicBezTo>
                    <a:pt x="45116" y="35473"/>
                    <a:pt x="28923" y="19280"/>
                    <a:pt x="12730" y="2135"/>
                  </a:cubicBezTo>
                  <a:cubicBezTo>
                    <a:pt x="5110" y="-4532"/>
                    <a:pt x="-4415" y="5945"/>
                    <a:pt x="2253" y="12613"/>
                  </a:cubicBezTo>
                  <a:lnTo>
                    <a:pt x="2253" y="12613"/>
                  </a:lnTo>
                  <a:close/>
                </a:path>
              </a:pathLst>
            </a:custGeom>
            <a:solidFill>
              <a:srgbClr val="002C4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35CFE557-84E8-4B2C-9024-84C8B013A785}"/>
                </a:ext>
              </a:extLst>
            </p:cNvPr>
            <p:cNvSpPr/>
            <p:nvPr/>
          </p:nvSpPr>
          <p:spPr>
            <a:xfrm>
              <a:off x="7388312" y="917419"/>
              <a:ext cx="110567" cy="120083"/>
            </a:xfrm>
            <a:custGeom>
              <a:avLst/>
              <a:gdLst>
                <a:gd name="connsiteX0" fmla="*/ 2135 w 110567"/>
                <a:gd name="connsiteY0" fmla="*/ 13173 h 120083"/>
                <a:gd name="connsiteX1" fmla="*/ 98338 w 110567"/>
                <a:gd name="connsiteY1" fmla="*/ 117948 h 120083"/>
                <a:gd name="connsiteX2" fmla="*/ 108815 w 110567"/>
                <a:gd name="connsiteY2" fmla="*/ 107471 h 120083"/>
                <a:gd name="connsiteX3" fmla="*/ 12613 w 110567"/>
                <a:gd name="connsiteY3" fmla="*/ 1743 h 120083"/>
                <a:gd name="connsiteX4" fmla="*/ 2135 w 110567"/>
                <a:gd name="connsiteY4" fmla="*/ 13173 h 120083"/>
                <a:gd name="connsiteX5" fmla="*/ 2135 w 110567"/>
                <a:gd name="connsiteY5" fmla="*/ 13173 h 120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567" h="120083">
                  <a:moveTo>
                    <a:pt x="2135" y="13173"/>
                  </a:moveTo>
                  <a:cubicBezTo>
                    <a:pt x="34520" y="48416"/>
                    <a:pt x="66905" y="83658"/>
                    <a:pt x="98338" y="117948"/>
                  </a:cubicBezTo>
                  <a:cubicBezTo>
                    <a:pt x="105005" y="124616"/>
                    <a:pt x="114530" y="114138"/>
                    <a:pt x="108815" y="107471"/>
                  </a:cubicBezTo>
                  <a:cubicBezTo>
                    <a:pt x="76430" y="72228"/>
                    <a:pt x="44045" y="36986"/>
                    <a:pt x="12613" y="1743"/>
                  </a:cubicBezTo>
                  <a:cubicBezTo>
                    <a:pt x="5945" y="-3972"/>
                    <a:pt x="-4532" y="5553"/>
                    <a:pt x="2135" y="13173"/>
                  </a:cubicBezTo>
                  <a:lnTo>
                    <a:pt x="2135" y="13173"/>
                  </a:lnTo>
                  <a:close/>
                </a:path>
              </a:pathLst>
            </a:custGeom>
            <a:solidFill>
              <a:srgbClr val="002C4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91466DA9-C203-41FF-997E-9735684D4214}"/>
                </a:ext>
              </a:extLst>
            </p:cNvPr>
            <p:cNvSpPr/>
            <p:nvPr/>
          </p:nvSpPr>
          <p:spPr>
            <a:xfrm>
              <a:off x="7440699" y="875499"/>
              <a:ext cx="54271" cy="59250"/>
            </a:xfrm>
            <a:custGeom>
              <a:avLst/>
              <a:gdLst>
                <a:gd name="connsiteX0" fmla="*/ 2135 w 54271"/>
                <a:gd name="connsiteY0" fmla="*/ 12230 h 59250"/>
                <a:gd name="connsiteX1" fmla="*/ 42140 w 54271"/>
                <a:gd name="connsiteY1" fmla="*/ 56998 h 59250"/>
                <a:gd name="connsiteX2" fmla="*/ 52618 w 54271"/>
                <a:gd name="connsiteY2" fmla="*/ 46520 h 59250"/>
                <a:gd name="connsiteX3" fmla="*/ 12613 w 54271"/>
                <a:gd name="connsiteY3" fmla="*/ 1753 h 59250"/>
                <a:gd name="connsiteX4" fmla="*/ 2135 w 54271"/>
                <a:gd name="connsiteY4" fmla="*/ 12230 h 59250"/>
                <a:gd name="connsiteX5" fmla="*/ 2135 w 54271"/>
                <a:gd name="connsiteY5" fmla="*/ 12230 h 59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271" h="59250">
                  <a:moveTo>
                    <a:pt x="2135" y="12230"/>
                  </a:moveTo>
                  <a:cubicBezTo>
                    <a:pt x="15470" y="27470"/>
                    <a:pt x="28805" y="42710"/>
                    <a:pt x="42140" y="56998"/>
                  </a:cubicBezTo>
                  <a:cubicBezTo>
                    <a:pt x="47855" y="63665"/>
                    <a:pt x="58333" y="54140"/>
                    <a:pt x="52618" y="46520"/>
                  </a:cubicBezTo>
                  <a:cubicBezTo>
                    <a:pt x="39283" y="31280"/>
                    <a:pt x="25948" y="16040"/>
                    <a:pt x="12613" y="1753"/>
                  </a:cubicBezTo>
                  <a:cubicBezTo>
                    <a:pt x="5945" y="-3962"/>
                    <a:pt x="-4532" y="5563"/>
                    <a:pt x="2135" y="12230"/>
                  </a:cubicBezTo>
                  <a:lnTo>
                    <a:pt x="2135" y="12230"/>
                  </a:lnTo>
                  <a:close/>
                </a:path>
              </a:pathLst>
            </a:custGeom>
            <a:solidFill>
              <a:srgbClr val="002C4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A3688F3F-6D14-499C-AA04-B4EBB6747DE6}"/>
                </a:ext>
              </a:extLst>
            </p:cNvPr>
            <p:cNvSpPr/>
            <p:nvPr/>
          </p:nvSpPr>
          <p:spPr>
            <a:xfrm>
              <a:off x="7501659" y="831302"/>
              <a:ext cx="62943" cy="65230"/>
            </a:xfrm>
            <a:custGeom>
              <a:avLst/>
              <a:gdLst>
                <a:gd name="connsiteX0" fmla="*/ 2135 w 62943"/>
                <a:gd name="connsiteY0" fmla="*/ 12613 h 65230"/>
                <a:gd name="connsiteX1" fmla="*/ 50713 w 62943"/>
                <a:gd name="connsiteY1" fmla="*/ 63095 h 65230"/>
                <a:gd name="connsiteX2" fmla="*/ 61191 w 62943"/>
                <a:gd name="connsiteY2" fmla="*/ 52618 h 65230"/>
                <a:gd name="connsiteX3" fmla="*/ 12613 w 62943"/>
                <a:gd name="connsiteY3" fmla="*/ 2135 h 65230"/>
                <a:gd name="connsiteX4" fmla="*/ 2135 w 62943"/>
                <a:gd name="connsiteY4" fmla="*/ 12613 h 65230"/>
                <a:gd name="connsiteX5" fmla="*/ 2135 w 62943"/>
                <a:gd name="connsiteY5" fmla="*/ 12613 h 65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2943" h="65230">
                  <a:moveTo>
                    <a:pt x="2135" y="12613"/>
                  </a:moveTo>
                  <a:cubicBezTo>
                    <a:pt x="18328" y="29758"/>
                    <a:pt x="34521" y="45950"/>
                    <a:pt x="50713" y="63095"/>
                  </a:cubicBezTo>
                  <a:cubicBezTo>
                    <a:pt x="57380" y="69763"/>
                    <a:pt x="66905" y="59285"/>
                    <a:pt x="61191" y="52618"/>
                  </a:cubicBezTo>
                  <a:cubicBezTo>
                    <a:pt x="44998" y="35473"/>
                    <a:pt x="28805" y="19280"/>
                    <a:pt x="12613" y="2135"/>
                  </a:cubicBezTo>
                  <a:cubicBezTo>
                    <a:pt x="5946" y="-4532"/>
                    <a:pt x="-4532" y="5945"/>
                    <a:pt x="2135" y="12613"/>
                  </a:cubicBezTo>
                  <a:lnTo>
                    <a:pt x="2135" y="12613"/>
                  </a:lnTo>
                  <a:close/>
                </a:path>
              </a:pathLst>
            </a:custGeom>
            <a:solidFill>
              <a:srgbClr val="002C4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6C518411-18B7-4B2F-9436-E32840C6E328}"/>
                </a:ext>
              </a:extLst>
            </p:cNvPr>
            <p:cNvSpPr/>
            <p:nvPr/>
          </p:nvSpPr>
          <p:spPr>
            <a:xfrm>
              <a:off x="7559192" y="782058"/>
              <a:ext cx="110185" cy="120189"/>
            </a:xfrm>
            <a:custGeom>
              <a:avLst/>
              <a:gdLst>
                <a:gd name="connsiteX0" fmla="*/ 1753 w 110185"/>
                <a:gd name="connsiteY0" fmla="*/ 12326 h 120189"/>
                <a:gd name="connsiteX1" fmla="*/ 97955 w 110185"/>
                <a:gd name="connsiteY1" fmla="*/ 118054 h 120189"/>
                <a:gd name="connsiteX2" fmla="*/ 108433 w 110185"/>
                <a:gd name="connsiteY2" fmla="*/ 107576 h 120189"/>
                <a:gd name="connsiteX3" fmla="*/ 12230 w 110185"/>
                <a:gd name="connsiteY3" fmla="*/ 2801 h 120189"/>
                <a:gd name="connsiteX4" fmla="*/ 1753 w 110185"/>
                <a:gd name="connsiteY4" fmla="*/ 12326 h 120189"/>
                <a:gd name="connsiteX5" fmla="*/ 1753 w 110185"/>
                <a:gd name="connsiteY5" fmla="*/ 12326 h 120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185" h="120189">
                  <a:moveTo>
                    <a:pt x="1753" y="12326"/>
                  </a:moveTo>
                  <a:cubicBezTo>
                    <a:pt x="34138" y="47569"/>
                    <a:pt x="66522" y="82811"/>
                    <a:pt x="97955" y="118054"/>
                  </a:cubicBezTo>
                  <a:cubicBezTo>
                    <a:pt x="104622" y="124721"/>
                    <a:pt x="114147" y="114244"/>
                    <a:pt x="108433" y="107576"/>
                  </a:cubicBezTo>
                  <a:cubicBezTo>
                    <a:pt x="76047" y="72334"/>
                    <a:pt x="43663" y="37091"/>
                    <a:pt x="12230" y="2801"/>
                  </a:cubicBezTo>
                  <a:cubicBezTo>
                    <a:pt x="5563" y="-4819"/>
                    <a:pt x="-3962" y="4706"/>
                    <a:pt x="1753" y="12326"/>
                  </a:cubicBezTo>
                  <a:lnTo>
                    <a:pt x="1753" y="12326"/>
                  </a:lnTo>
                  <a:close/>
                </a:path>
              </a:pathLst>
            </a:custGeom>
            <a:solidFill>
              <a:srgbClr val="002C4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757E63AD-835C-49A2-86E3-E75C2B0172AC}"/>
                </a:ext>
              </a:extLst>
            </p:cNvPr>
            <p:cNvSpPr/>
            <p:nvPr/>
          </p:nvSpPr>
          <p:spPr>
            <a:xfrm>
              <a:off x="7611579" y="739292"/>
              <a:ext cx="53888" cy="59250"/>
            </a:xfrm>
            <a:custGeom>
              <a:avLst/>
              <a:gdLst>
                <a:gd name="connsiteX0" fmla="*/ 1753 w 53888"/>
                <a:gd name="connsiteY0" fmla="*/ 12230 h 59250"/>
                <a:gd name="connsiteX1" fmla="*/ 41758 w 53888"/>
                <a:gd name="connsiteY1" fmla="*/ 56998 h 59250"/>
                <a:gd name="connsiteX2" fmla="*/ 52235 w 53888"/>
                <a:gd name="connsiteY2" fmla="*/ 46520 h 59250"/>
                <a:gd name="connsiteX3" fmla="*/ 12230 w 53888"/>
                <a:gd name="connsiteY3" fmla="*/ 1753 h 59250"/>
                <a:gd name="connsiteX4" fmla="*/ 1753 w 53888"/>
                <a:gd name="connsiteY4" fmla="*/ 12230 h 59250"/>
                <a:gd name="connsiteX5" fmla="*/ 1753 w 53888"/>
                <a:gd name="connsiteY5" fmla="*/ 12230 h 59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888" h="59250">
                  <a:moveTo>
                    <a:pt x="1753" y="12230"/>
                  </a:moveTo>
                  <a:cubicBezTo>
                    <a:pt x="15088" y="27470"/>
                    <a:pt x="28422" y="42710"/>
                    <a:pt x="41758" y="56998"/>
                  </a:cubicBezTo>
                  <a:cubicBezTo>
                    <a:pt x="47472" y="63665"/>
                    <a:pt x="57950" y="54140"/>
                    <a:pt x="52235" y="46520"/>
                  </a:cubicBezTo>
                  <a:cubicBezTo>
                    <a:pt x="38900" y="31280"/>
                    <a:pt x="25565" y="16040"/>
                    <a:pt x="12230" y="1753"/>
                  </a:cubicBezTo>
                  <a:cubicBezTo>
                    <a:pt x="5563" y="-3962"/>
                    <a:pt x="-3962" y="5563"/>
                    <a:pt x="1753" y="12230"/>
                  </a:cubicBezTo>
                  <a:lnTo>
                    <a:pt x="1753" y="12230"/>
                  </a:lnTo>
                  <a:close/>
                </a:path>
              </a:pathLst>
            </a:custGeom>
            <a:solidFill>
              <a:srgbClr val="002C4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12FA9B93-7952-46BE-AB15-5A28B0420AFC}"/>
                </a:ext>
              </a:extLst>
            </p:cNvPr>
            <p:cNvSpPr/>
            <p:nvPr/>
          </p:nvSpPr>
          <p:spPr>
            <a:xfrm>
              <a:off x="7672539" y="695094"/>
              <a:ext cx="62560" cy="65230"/>
            </a:xfrm>
            <a:custGeom>
              <a:avLst/>
              <a:gdLst>
                <a:gd name="connsiteX0" fmla="*/ 1753 w 62560"/>
                <a:gd name="connsiteY0" fmla="*/ 12613 h 65230"/>
                <a:gd name="connsiteX1" fmla="*/ 50330 w 62560"/>
                <a:gd name="connsiteY1" fmla="*/ 63095 h 65230"/>
                <a:gd name="connsiteX2" fmla="*/ 60808 w 62560"/>
                <a:gd name="connsiteY2" fmla="*/ 52618 h 65230"/>
                <a:gd name="connsiteX3" fmla="*/ 12230 w 62560"/>
                <a:gd name="connsiteY3" fmla="*/ 2135 h 65230"/>
                <a:gd name="connsiteX4" fmla="*/ 1753 w 62560"/>
                <a:gd name="connsiteY4" fmla="*/ 12613 h 65230"/>
                <a:gd name="connsiteX5" fmla="*/ 1753 w 62560"/>
                <a:gd name="connsiteY5" fmla="*/ 12613 h 65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2560" h="65230">
                  <a:moveTo>
                    <a:pt x="1753" y="12613"/>
                  </a:moveTo>
                  <a:cubicBezTo>
                    <a:pt x="17945" y="29758"/>
                    <a:pt x="34137" y="45950"/>
                    <a:pt x="50330" y="63095"/>
                  </a:cubicBezTo>
                  <a:cubicBezTo>
                    <a:pt x="56998" y="69763"/>
                    <a:pt x="66523" y="59285"/>
                    <a:pt x="60808" y="52618"/>
                  </a:cubicBezTo>
                  <a:cubicBezTo>
                    <a:pt x="44615" y="35473"/>
                    <a:pt x="28423" y="19280"/>
                    <a:pt x="12230" y="2135"/>
                  </a:cubicBezTo>
                  <a:cubicBezTo>
                    <a:pt x="5562" y="-4532"/>
                    <a:pt x="-3963" y="5945"/>
                    <a:pt x="1753" y="12613"/>
                  </a:cubicBezTo>
                  <a:lnTo>
                    <a:pt x="1753" y="12613"/>
                  </a:lnTo>
                  <a:close/>
                </a:path>
              </a:pathLst>
            </a:custGeom>
            <a:solidFill>
              <a:srgbClr val="002C4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E7885F37-3174-488C-8938-92AFCA89CAA7}"/>
                </a:ext>
              </a:extLst>
            </p:cNvPr>
            <p:cNvSpPr/>
            <p:nvPr/>
          </p:nvSpPr>
          <p:spPr>
            <a:xfrm>
              <a:off x="7729788" y="645101"/>
              <a:ext cx="110086" cy="119986"/>
            </a:xfrm>
            <a:custGeom>
              <a:avLst/>
              <a:gdLst>
                <a:gd name="connsiteX0" fmla="*/ 1654 w 110086"/>
                <a:gd name="connsiteY0" fmla="*/ 13076 h 119986"/>
                <a:gd name="connsiteX1" fmla="*/ 97856 w 110086"/>
                <a:gd name="connsiteY1" fmla="*/ 117851 h 119986"/>
                <a:gd name="connsiteX2" fmla="*/ 108334 w 110086"/>
                <a:gd name="connsiteY2" fmla="*/ 107374 h 119986"/>
                <a:gd name="connsiteX3" fmla="*/ 12131 w 110086"/>
                <a:gd name="connsiteY3" fmla="*/ 1646 h 119986"/>
                <a:gd name="connsiteX4" fmla="*/ 1654 w 110086"/>
                <a:gd name="connsiteY4" fmla="*/ 13076 h 119986"/>
                <a:gd name="connsiteX5" fmla="*/ 1654 w 110086"/>
                <a:gd name="connsiteY5" fmla="*/ 13076 h 119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086" h="119986">
                  <a:moveTo>
                    <a:pt x="1654" y="13076"/>
                  </a:moveTo>
                  <a:cubicBezTo>
                    <a:pt x="34039" y="48319"/>
                    <a:pt x="66424" y="83561"/>
                    <a:pt x="97856" y="117851"/>
                  </a:cubicBezTo>
                  <a:cubicBezTo>
                    <a:pt x="104524" y="124519"/>
                    <a:pt x="114049" y="114041"/>
                    <a:pt x="108334" y="107374"/>
                  </a:cubicBezTo>
                  <a:cubicBezTo>
                    <a:pt x="75949" y="72131"/>
                    <a:pt x="43564" y="36889"/>
                    <a:pt x="12131" y="1646"/>
                  </a:cubicBezTo>
                  <a:cubicBezTo>
                    <a:pt x="6417" y="-4069"/>
                    <a:pt x="-4061" y="6409"/>
                    <a:pt x="1654" y="13076"/>
                  </a:cubicBezTo>
                  <a:lnTo>
                    <a:pt x="1654" y="13076"/>
                  </a:lnTo>
                  <a:close/>
                </a:path>
              </a:pathLst>
            </a:custGeom>
            <a:solidFill>
              <a:srgbClr val="002C4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6DC2D0BC-AD80-452B-8D77-51D751920C2D}"/>
                </a:ext>
              </a:extLst>
            </p:cNvPr>
            <p:cNvSpPr/>
            <p:nvPr/>
          </p:nvSpPr>
          <p:spPr>
            <a:xfrm>
              <a:off x="7782647" y="603537"/>
              <a:ext cx="54271" cy="59750"/>
            </a:xfrm>
            <a:custGeom>
              <a:avLst/>
              <a:gdLst>
                <a:gd name="connsiteX0" fmla="*/ 2135 w 54271"/>
                <a:gd name="connsiteY0" fmla="*/ 12730 h 59750"/>
                <a:gd name="connsiteX1" fmla="*/ 42141 w 54271"/>
                <a:gd name="connsiteY1" fmla="*/ 57498 h 59750"/>
                <a:gd name="connsiteX2" fmla="*/ 52618 w 54271"/>
                <a:gd name="connsiteY2" fmla="*/ 47020 h 59750"/>
                <a:gd name="connsiteX3" fmla="*/ 12613 w 54271"/>
                <a:gd name="connsiteY3" fmla="*/ 2253 h 59750"/>
                <a:gd name="connsiteX4" fmla="*/ 2135 w 54271"/>
                <a:gd name="connsiteY4" fmla="*/ 12730 h 59750"/>
                <a:gd name="connsiteX5" fmla="*/ 2135 w 54271"/>
                <a:gd name="connsiteY5" fmla="*/ 12730 h 59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271" h="59750">
                  <a:moveTo>
                    <a:pt x="2135" y="12730"/>
                  </a:moveTo>
                  <a:cubicBezTo>
                    <a:pt x="15471" y="27970"/>
                    <a:pt x="28805" y="43210"/>
                    <a:pt x="42141" y="57498"/>
                  </a:cubicBezTo>
                  <a:cubicBezTo>
                    <a:pt x="47855" y="64165"/>
                    <a:pt x="58333" y="54640"/>
                    <a:pt x="52618" y="47020"/>
                  </a:cubicBezTo>
                  <a:cubicBezTo>
                    <a:pt x="39283" y="31780"/>
                    <a:pt x="25948" y="16540"/>
                    <a:pt x="12613" y="2253"/>
                  </a:cubicBezTo>
                  <a:cubicBezTo>
                    <a:pt x="5946" y="-4415"/>
                    <a:pt x="-4532" y="5110"/>
                    <a:pt x="2135" y="12730"/>
                  </a:cubicBezTo>
                  <a:lnTo>
                    <a:pt x="2135" y="12730"/>
                  </a:lnTo>
                  <a:close/>
                </a:path>
              </a:pathLst>
            </a:custGeom>
            <a:solidFill>
              <a:srgbClr val="002C4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59" name="Freeform: Shape 158">
            <a:extLst>
              <a:ext uri="{FF2B5EF4-FFF2-40B4-BE49-F238E27FC236}">
                <a16:creationId xmlns:a16="http://schemas.microsoft.com/office/drawing/2014/main" id="{7DE0278E-6829-47AA-A00B-2404770BC1D9}"/>
              </a:ext>
            </a:extLst>
          </p:cNvPr>
          <p:cNvSpPr/>
          <p:nvPr/>
        </p:nvSpPr>
        <p:spPr>
          <a:xfrm>
            <a:off x="11078625" y="-130362"/>
            <a:ext cx="721421" cy="760767"/>
          </a:xfrm>
          <a:custGeom>
            <a:avLst/>
            <a:gdLst>
              <a:gd name="connsiteX0" fmla="*/ 346764 w 721421"/>
              <a:gd name="connsiteY0" fmla="*/ 679636 h 760767"/>
              <a:gd name="connsiteX1" fmla="*/ 299139 w 721421"/>
              <a:gd name="connsiteY1" fmla="*/ 740596 h 760767"/>
              <a:gd name="connsiteX2" fmla="*/ 247704 w 721421"/>
              <a:gd name="connsiteY2" fmla="*/ 760599 h 760767"/>
              <a:gd name="connsiteX3" fmla="*/ 107686 w 721421"/>
              <a:gd name="connsiteY3" fmla="*/ 719641 h 760767"/>
              <a:gd name="connsiteX4" fmla="*/ 9579 w 721421"/>
              <a:gd name="connsiteY4" fmla="*/ 542476 h 760767"/>
              <a:gd name="connsiteX5" fmla="*/ 55299 w 721421"/>
              <a:gd name="connsiteY5" fmla="*/ 193861 h 760767"/>
              <a:gd name="connsiteX6" fmla="*/ 339144 w 721421"/>
              <a:gd name="connsiteY6" fmla="*/ 504 h 760767"/>
              <a:gd name="connsiteX7" fmla="*/ 482019 w 721421"/>
              <a:gd name="connsiteY7" fmla="*/ 23364 h 760767"/>
              <a:gd name="connsiteX8" fmla="*/ 718239 w 721421"/>
              <a:gd name="connsiteY8" fmla="*/ 275776 h 760767"/>
              <a:gd name="connsiteX9" fmla="*/ 706809 w 721421"/>
              <a:gd name="connsiteY9" fmla="*/ 373884 h 760767"/>
              <a:gd name="connsiteX10" fmla="*/ 389626 w 721421"/>
              <a:gd name="connsiteY10" fmla="*/ 531999 h 760767"/>
              <a:gd name="connsiteX11" fmla="*/ 346764 w 721421"/>
              <a:gd name="connsiteY11" fmla="*/ 679636 h 760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21421" h="760767">
                <a:moveTo>
                  <a:pt x="346764" y="679636"/>
                </a:moveTo>
                <a:cubicBezTo>
                  <a:pt x="336286" y="704401"/>
                  <a:pt x="319142" y="723451"/>
                  <a:pt x="299139" y="740596"/>
                </a:cubicBezTo>
                <a:cubicBezTo>
                  <a:pt x="281994" y="754884"/>
                  <a:pt x="271517" y="759646"/>
                  <a:pt x="247704" y="760599"/>
                </a:cubicBezTo>
                <a:cubicBezTo>
                  <a:pt x="198174" y="762504"/>
                  <a:pt x="147692" y="748216"/>
                  <a:pt x="107686" y="719641"/>
                </a:cubicBezTo>
                <a:cubicBezTo>
                  <a:pt x="48631" y="677731"/>
                  <a:pt x="21009" y="612009"/>
                  <a:pt x="9579" y="542476"/>
                </a:cubicBezTo>
                <a:cubicBezTo>
                  <a:pt x="-10424" y="424366"/>
                  <a:pt x="-899" y="298636"/>
                  <a:pt x="55299" y="193861"/>
                </a:cubicBezTo>
                <a:cubicBezTo>
                  <a:pt x="111496" y="89086"/>
                  <a:pt x="219129" y="7171"/>
                  <a:pt x="339144" y="504"/>
                </a:cubicBezTo>
                <a:cubicBezTo>
                  <a:pt x="387721" y="-2354"/>
                  <a:pt x="436299" y="7171"/>
                  <a:pt x="482019" y="23364"/>
                </a:cubicBezTo>
                <a:cubicBezTo>
                  <a:pt x="595367" y="63369"/>
                  <a:pt x="697284" y="156714"/>
                  <a:pt x="718239" y="275776"/>
                </a:cubicBezTo>
                <a:cubicBezTo>
                  <a:pt x="723954" y="309114"/>
                  <a:pt x="723001" y="344356"/>
                  <a:pt x="706809" y="373884"/>
                </a:cubicBezTo>
                <a:cubicBezTo>
                  <a:pt x="648706" y="481516"/>
                  <a:pt x="456301" y="429129"/>
                  <a:pt x="389626" y="531999"/>
                </a:cubicBezTo>
                <a:cubicBezTo>
                  <a:pt x="361051" y="575814"/>
                  <a:pt x="365814" y="632011"/>
                  <a:pt x="346764" y="679636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60" name="Graphic 7">
            <a:extLst>
              <a:ext uri="{FF2B5EF4-FFF2-40B4-BE49-F238E27FC236}">
                <a16:creationId xmlns:a16="http://schemas.microsoft.com/office/drawing/2014/main" id="{A2672447-7734-44F6-8DCF-2EDEF107E48D}"/>
              </a:ext>
            </a:extLst>
          </p:cNvPr>
          <p:cNvGrpSpPr/>
          <p:nvPr/>
        </p:nvGrpSpPr>
        <p:grpSpPr>
          <a:xfrm>
            <a:off x="11162378" y="0"/>
            <a:ext cx="485400" cy="394895"/>
            <a:chOff x="8973304" y="643053"/>
            <a:chExt cx="485400" cy="394895"/>
          </a:xfrm>
        </p:grpSpPr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6A8FA05D-669C-4D32-8D03-883E4E9336C3}"/>
                </a:ext>
              </a:extLst>
            </p:cNvPr>
            <p:cNvSpPr/>
            <p:nvPr/>
          </p:nvSpPr>
          <p:spPr>
            <a:xfrm rot="-4142858">
              <a:off x="8993016" y="882978"/>
              <a:ext cx="135258" cy="135258"/>
            </a:xfrm>
            <a:custGeom>
              <a:avLst/>
              <a:gdLst>
                <a:gd name="connsiteX0" fmla="*/ 135258 w 135258"/>
                <a:gd name="connsiteY0" fmla="*/ 67629 h 135258"/>
                <a:gd name="connsiteX1" fmla="*/ 67630 w 135258"/>
                <a:gd name="connsiteY1" fmla="*/ 135258 h 135258"/>
                <a:gd name="connsiteX2" fmla="*/ 1 w 135258"/>
                <a:gd name="connsiteY2" fmla="*/ 67629 h 135258"/>
                <a:gd name="connsiteX3" fmla="*/ 67630 w 135258"/>
                <a:gd name="connsiteY3" fmla="*/ 0 h 135258"/>
                <a:gd name="connsiteX4" fmla="*/ 135258 w 135258"/>
                <a:gd name="connsiteY4" fmla="*/ 67629 h 135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258" h="135258">
                  <a:moveTo>
                    <a:pt x="135258" y="67629"/>
                  </a:moveTo>
                  <a:cubicBezTo>
                    <a:pt x="135258" y="104980"/>
                    <a:pt x="104980" y="135258"/>
                    <a:pt x="67630" y="135258"/>
                  </a:cubicBezTo>
                  <a:cubicBezTo>
                    <a:pt x="30279" y="135258"/>
                    <a:pt x="1" y="104980"/>
                    <a:pt x="1" y="67629"/>
                  </a:cubicBezTo>
                  <a:cubicBezTo>
                    <a:pt x="1" y="30279"/>
                    <a:pt x="30279" y="0"/>
                    <a:pt x="67630" y="0"/>
                  </a:cubicBezTo>
                  <a:cubicBezTo>
                    <a:pt x="104980" y="0"/>
                    <a:pt x="135258" y="30279"/>
                    <a:pt x="135258" y="67629"/>
                  </a:cubicBezTo>
                  <a:close/>
                </a:path>
              </a:pathLst>
            </a:custGeom>
            <a:solidFill>
              <a:srgbClr val="002C4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9A3897E1-AED6-48B6-88E2-82ED6A64011E}"/>
                </a:ext>
              </a:extLst>
            </p:cNvPr>
            <p:cNvSpPr/>
            <p:nvPr/>
          </p:nvSpPr>
          <p:spPr>
            <a:xfrm rot="-4142858">
              <a:off x="9097669" y="676429"/>
              <a:ext cx="135258" cy="135258"/>
            </a:xfrm>
            <a:custGeom>
              <a:avLst/>
              <a:gdLst>
                <a:gd name="connsiteX0" fmla="*/ 135258 w 135258"/>
                <a:gd name="connsiteY0" fmla="*/ 67629 h 135258"/>
                <a:gd name="connsiteX1" fmla="*/ 67629 w 135258"/>
                <a:gd name="connsiteY1" fmla="*/ 135258 h 135258"/>
                <a:gd name="connsiteX2" fmla="*/ 1 w 135258"/>
                <a:gd name="connsiteY2" fmla="*/ 67629 h 135258"/>
                <a:gd name="connsiteX3" fmla="*/ 67629 w 135258"/>
                <a:gd name="connsiteY3" fmla="*/ 0 h 135258"/>
                <a:gd name="connsiteX4" fmla="*/ 135258 w 135258"/>
                <a:gd name="connsiteY4" fmla="*/ 67629 h 135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258" h="135258">
                  <a:moveTo>
                    <a:pt x="135258" y="67629"/>
                  </a:moveTo>
                  <a:cubicBezTo>
                    <a:pt x="135258" y="104980"/>
                    <a:pt x="104980" y="135258"/>
                    <a:pt x="67629" y="135258"/>
                  </a:cubicBezTo>
                  <a:cubicBezTo>
                    <a:pt x="30279" y="135258"/>
                    <a:pt x="1" y="104980"/>
                    <a:pt x="1" y="67629"/>
                  </a:cubicBezTo>
                  <a:cubicBezTo>
                    <a:pt x="1" y="30279"/>
                    <a:pt x="30279" y="0"/>
                    <a:pt x="67629" y="0"/>
                  </a:cubicBezTo>
                  <a:cubicBezTo>
                    <a:pt x="104980" y="0"/>
                    <a:pt x="135258" y="30279"/>
                    <a:pt x="135258" y="67629"/>
                  </a:cubicBezTo>
                  <a:close/>
                </a:path>
              </a:pathLst>
            </a:custGeom>
            <a:solidFill>
              <a:srgbClr val="FF776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EF9D4103-ADE6-4FDF-836F-1C2AC4F1E0AF}"/>
                </a:ext>
              </a:extLst>
            </p:cNvPr>
            <p:cNvSpPr/>
            <p:nvPr/>
          </p:nvSpPr>
          <p:spPr>
            <a:xfrm rot="-4142858">
              <a:off x="9303735" y="662765"/>
              <a:ext cx="135258" cy="135258"/>
            </a:xfrm>
            <a:custGeom>
              <a:avLst/>
              <a:gdLst>
                <a:gd name="connsiteX0" fmla="*/ 135258 w 135258"/>
                <a:gd name="connsiteY0" fmla="*/ 67629 h 135258"/>
                <a:gd name="connsiteX1" fmla="*/ 67629 w 135258"/>
                <a:gd name="connsiteY1" fmla="*/ 135258 h 135258"/>
                <a:gd name="connsiteX2" fmla="*/ 0 w 135258"/>
                <a:gd name="connsiteY2" fmla="*/ 67629 h 135258"/>
                <a:gd name="connsiteX3" fmla="*/ 67629 w 135258"/>
                <a:gd name="connsiteY3" fmla="*/ 0 h 135258"/>
                <a:gd name="connsiteX4" fmla="*/ 135258 w 135258"/>
                <a:gd name="connsiteY4" fmla="*/ 67629 h 135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258" h="135258">
                  <a:moveTo>
                    <a:pt x="135258" y="67629"/>
                  </a:moveTo>
                  <a:cubicBezTo>
                    <a:pt x="135258" y="104980"/>
                    <a:pt x="104980" y="135258"/>
                    <a:pt x="67629" y="135258"/>
                  </a:cubicBezTo>
                  <a:cubicBezTo>
                    <a:pt x="30279" y="135258"/>
                    <a:pt x="0" y="104980"/>
                    <a:pt x="0" y="67629"/>
                  </a:cubicBezTo>
                  <a:cubicBezTo>
                    <a:pt x="0" y="30279"/>
                    <a:pt x="30279" y="0"/>
                    <a:pt x="67629" y="0"/>
                  </a:cubicBezTo>
                  <a:cubicBezTo>
                    <a:pt x="104980" y="0"/>
                    <a:pt x="135258" y="30279"/>
                    <a:pt x="135258" y="67629"/>
                  </a:cubicBezTo>
                  <a:close/>
                </a:path>
              </a:pathLst>
            </a:custGeom>
            <a:solidFill>
              <a:srgbClr val="01B8C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177" name="Picture 176">
            <a:extLst>
              <a:ext uri="{FF2B5EF4-FFF2-40B4-BE49-F238E27FC236}">
                <a16:creationId xmlns:a16="http://schemas.microsoft.com/office/drawing/2014/main" id="{6B7A3996-F333-412B-BD74-3B3D6FCCE0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65407" y="961868"/>
            <a:ext cx="1460666" cy="1460666"/>
          </a:xfrm>
          <a:prstGeom prst="rect">
            <a:avLst/>
          </a:prstGeom>
        </p:spPr>
      </p:pic>
      <p:pic>
        <p:nvPicPr>
          <p:cNvPr id="178" name="Picture 177">
            <a:extLst>
              <a:ext uri="{FF2B5EF4-FFF2-40B4-BE49-F238E27FC236}">
                <a16:creationId xmlns:a16="http://schemas.microsoft.com/office/drawing/2014/main" id="{C99C8A40-265B-42F3-AECC-D85C9A57F5F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23630" y="2625567"/>
            <a:ext cx="6696570" cy="1237005"/>
          </a:xfrm>
          <a:prstGeom prst="rect">
            <a:avLst/>
          </a:prstGeom>
        </p:spPr>
      </p:pic>
      <p:pic>
        <p:nvPicPr>
          <p:cNvPr id="179" name="Picture 178">
            <a:extLst>
              <a:ext uri="{FF2B5EF4-FFF2-40B4-BE49-F238E27FC236}">
                <a16:creationId xmlns:a16="http://schemas.microsoft.com/office/drawing/2014/main" id="{2105F098-334B-4B5D-8FB4-F98D01666E8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135903" y="4881604"/>
            <a:ext cx="1255885" cy="1743607"/>
          </a:xfrm>
          <a:prstGeom prst="rect">
            <a:avLst/>
          </a:prstGeom>
        </p:spPr>
      </p:pic>
      <p:pic>
        <p:nvPicPr>
          <p:cNvPr id="180" name="Picture 179">
            <a:extLst>
              <a:ext uri="{FF2B5EF4-FFF2-40B4-BE49-F238E27FC236}">
                <a16:creationId xmlns:a16="http://schemas.microsoft.com/office/drawing/2014/main" id="{8425686B-D90D-4631-988D-6EC2839B8F3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81548" y="3936948"/>
            <a:ext cx="8496665" cy="3684692"/>
          </a:xfrm>
          <a:prstGeom prst="rect">
            <a:avLst/>
          </a:prstGeom>
        </p:spPr>
      </p:pic>
      <p:pic>
        <p:nvPicPr>
          <p:cNvPr id="182" name="Picture 181">
            <a:extLst>
              <a:ext uri="{FF2B5EF4-FFF2-40B4-BE49-F238E27FC236}">
                <a16:creationId xmlns:a16="http://schemas.microsoft.com/office/drawing/2014/main" id="{A5937D8F-6D4B-473E-BCFF-CFA00A9E0ABD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77027" y="110698"/>
            <a:ext cx="4001273" cy="2440493"/>
          </a:xfrm>
          <a:prstGeom prst="rect">
            <a:avLst/>
          </a:prstGeom>
        </p:spPr>
      </p:pic>
      <p:pic>
        <p:nvPicPr>
          <p:cNvPr id="41" name="PHẠM DUYÊN">
            <a:extLst>
              <a:ext uri="{FF2B5EF4-FFF2-40B4-BE49-F238E27FC236}">
                <a16:creationId xmlns:a16="http://schemas.microsoft.com/office/drawing/2014/main" id="{ECAB904C-CA7F-43FC-995D-52204C649D1F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-11683019" y="2999195"/>
            <a:ext cx="810838" cy="859611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4E28982D-68FD-462F-84EA-41C9E7384DCD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5690581" y="13534721"/>
            <a:ext cx="810838" cy="859611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2DBBFCAB-EB7F-4B05-A8F0-137614AE8ED1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3064181" y="2999195"/>
            <a:ext cx="810838" cy="859611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EDBA0E17-6C65-4FD3-A60F-08CC3BFB9461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5690581" y="-7536333"/>
            <a:ext cx="810838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1888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BD8172-9C67-473C-851B-C227A9D75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7EE0B-4403-46EC-A6DB-D897CB042E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6C2A7D-D8D0-49ED-A6C8-72343637A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4A0C4-698D-469A-8B9B-0A4B8A5FF76E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A31EE6-E40A-45C6-B039-68E41F514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091216-B9CA-47A0-91D0-433AA8946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30B9F-458C-4B83-A0C2-01805499D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8918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98">
            <a:extLst>
              <a:ext uri="{FF2B5EF4-FFF2-40B4-BE49-F238E27FC236}">
                <a16:creationId xmlns:a16="http://schemas.microsoft.com/office/drawing/2014/main" id="{1CA8F950-D6B7-4125-8143-FB16E652007B}"/>
              </a:ext>
            </a:extLst>
          </p:cNvPr>
          <p:cNvSpPr/>
          <p:nvPr userDrawn="1"/>
        </p:nvSpPr>
        <p:spPr bwMode="auto">
          <a:xfrm>
            <a:off x="820935" y="3810000"/>
            <a:ext cx="5351265" cy="607964"/>
          </a:xfrm>
          <a:custGeom>
            <a:avLst/>
            <a:gdLst>
              <a:gd name="connsiteX0" fmla="*/ 0 w 1493792"/>
              <a:gd name="connsiteY0" fmla="*/ 0 h 1309396"/>
              <a:gd name="connsiteX1" fmla="*/ 1493792 w 1493792"/>
              <a:gd name="connsiteY1" fmla="*/ 0 h 1309396"/>
              <a:gd name="connsiteX2" fmla="*/ 1493792 w 1493792"/>
              <a:gd name="connsiteY2" fmla="*/ 1309396 h 1309396"/>
              <a:gd name="connsiteX3" fmla="*/ 0 w 1493792"/>
              <a:gd name="connsiteY3" fmla="*/ 1309396 h 1309396"/>
              <a:gd name="connsiteX4" fmla="*/ 0 w 1493792"/>
              <a:gd name="connsiteY4" fmla="*/ 0 h 1309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3792" h="1309396">
                <a:moveTo>
                  <a:pt x="0" y="0"/>
                </a:moveTo>
                <a:lnTo>
                  <a:pt x="1493792" y="0"/>
                </a:lnTo>
                <a:lnTo>
                  <a:pt x="1493792" y="1309396"/>
                </a:lnTo>
                <a:lnTo>
                  <a:pt x="0" y="1309396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0">
            <a:scrgbClr r="0" g="0" b="0"/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22860" rIns="22860" spcCol="1270"/>
          <a:lstStyle/>
          <a:p>
            <a:pPr algn="ctr" defTabSz="710565">
              <a:lnSpc>
                <a:spcPct val="115000"/>
              </a:lnSpc>
              <a:spcAft>
                <a:spcPct val="35000"/>
              </a:spcAft>
              <a:defRPr/>
            </a:pPr>
            <a:r>
              <a:rPr lang="en-US" sz="4800" b="1" spc="100">
                <a:ln>
                  <a:solidFill>
                    <a:schemeClr val="bg1"/>
                  </a:solidFill>
                </a:ln>
                <a:solidFill>
                  <a:srgbClr val="0D9E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Cadena" panose="02000503000000020004" pitchFamily="2" charset="0"/>
                <a:ea typeface="阿里巴巴普惠体 2.0 55 Regular" panose="00020600040101010101" pitchFamily="18" charset="-122"/>
                <a:cs typeface="Arial" panose="020B0604020202020204" pitchFamily="34" charset="0"/>
                <a:sym typeface="阿里巴巴普惠体 2.0 55 Regular" panose="00020600040101010101" pitchFamily="18" charset="-122"/>
              </a:rPr>
              <a:t>LẤY</a:t>
            </a:r>
            <a:r>
              <a:rPr lang="en-US" sz="4800" b="1" spc="100" baseline="0">
                <a:ln>
                  <a:solidFill>
                    <a:schemeClr val="bg1"/>
                  </a:solidFill>
                </a:ln>
                <a:solidFill>
                  <a:srgbClr val="0D9E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Cadena" panose="02000503000000020004" pitchFamily="2" charset="0"/>
                <a:ea typeface="阿里巴巴普惠体 2.0 55 Regular" panose="00020600040101010101" pitchFamily="18" charset="-122"/>
                <a:cs typeface="Arial" panose="020B0604020202020204" pitchFamily="34" charset="0"/>
                <a:sym typeface="阿里巴巴普惠体 2.0 55 Regular" panose="00020600040101010101" pitchFamily="18" charset="-122"/>
              </a:rPr>
              <a:t> ĐỒ CHƠI NÀO ?</a:t>
            </a:r>
            <a:endParaRPr lang="en-US" sz="4800" b="1" spc="100" dirty="0">
              <a:ln>
                <a:solidFill>
                  <a:schemeClr val="bg1"/>
                </a:solidFill>
              </a:ln>
              <a:solidFill>
                <a:srgbClr val="0D9ED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7 Cadena" panose="02000503000000020004" pitchFamily="2" charset="0"/>
              <a:ea typeface="阿里巴巴普惠体 2.0 55 Regular" panose="00020600040101010101" pitchFamily="18" charset="-122"/>
              <a:cs typeface="Arial" panose="020B0604020202020204" pitchFamily="34" charset="0"/>
              <a:sym typeface="阿里巴巴普惠体 2.0 55 Regular" panose="00020600040101010101" pitchFamily="18" charset="-122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5A2A2E1-421E-4437-A092-9BC5B247074D}"/>
              </a:ext>
            </a:extLst>
          </p:cNvPr>
          <p:cNvSpPr txBox="1"/>
          <p:nvPr userDrawn="1"/>
        </p:nvSpPr>
        <p:spPr>
          <a:xfrm>
            <a:off x="533400" y="914400"/>
            <a:ext cx="3276600" cy="1015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6000">
                <a:solidFill>
                  <a:srgbClr val="E1650E"/>
                </a:solidFill>
                <a:latin typeface="#9Slide07 SVNPosterizer KG Inli" panose="02000503000000020003" pitchFamily="2" charset="0"/>
              </a:rPr>
              <a:t>BÀI 37</a:t>
            </a:r>
            <a:endParaRPr lang="en-US" sz="6000" dirty="0">
              <a:solidFill>
                <a:srgbClr val="E1650E"/>
              </a:solidFill>
              <a:latin typeface="#9Slide07 SVNPosterizer KG Inli" panose="0200050300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47151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ED921C60-9960-40C1-B9BB-FA18211C3E8C}"/>
              </a:ext>
            </a:extLst>
          </p:cNvPr>
          <p:cNvSpPr/>
          <p:nvPr userDrawn="1"/>
        </p:nvSpPr>
        <p:spPr>
          <a:xfrm>
            <a:off x="6672150" y="-2434"/>
            <a:ext cx="6119823" cy="1950595"/>
          </a:xfrm>
          <a:custGeom>
            <a:avLst/>
            <a:gdLst>
              <a:gd name="connsiteX0" fmla="*/ 5312093 w 5312092"/>
              <a:gd name="connsiteY0" fmla="*/ 0 h 1703828"/>
              <a:gd name="connsiteX1" fmla="*/ 4133850 w 5312092"/>
              <a:gd name="connsiteY1" fmla="*/ 1520190 h 1703828"/>
              <a:gd name="connsiteX2" fmla="*/ 2656523 w 5312092"/>
              <a:gd name="connsiteY2" fmla="*/ 1455420 h 1703828"/>
              <a:gd name="connsiteX3" fmla="*/ 2360295 w 5312092"/>
              <a:gd name="connsiteY3" fmla="*/ 1233488 h 1703828"/>
              <a:gd name="connsiteX4" fmla="*/ 1109663 w 5312092"/>
              <a:gd name="connsiteY4" fmla="*/ 1113473 h 1703828"/>
              <a:gd name="connsiteX5" fmla="*/ 445770 w 5312092"/>
              <a:gd name="connsiteY5" fmla="*/ 694373 h 1703828"/>
              <a:gd name="connsiteX6" fmla="*/ 0 w 5312092"/>
              <a:gd name="connsiteY6" fmla="*/ 35243 h 1703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12092" h="1703828">
                <a:moveTo>
                  <a:pt x="5312093" y="0"/>
                </a:moveTo>
                <a:cubicBezTo>
                  <a:pt x="5085398" y="425768"/>
                  <a:pt x="4531995" y="1248728"/>
                  <a:pt x="4133850" y="1520190"/>
                </a:cubicBezTo>
                <a:cubicBezTo>
                  <a:pt x="3715703" y="1804988"/>
                  <a:pt x="3046095" y="1739265"/>
                  <a:pt x="2656523" y="1455420"/>
                </a:cubicBezTo>
                <a:cubicBezTo>
                  <a:pt x="2556510" y="1383030"/>
                  <a:pt x="2467928" y="1293495"/>
                  <a:pt x="2360295" y="1233488"/>
                </a:cubicBezTo>
                <a:cubicBezTo>
                  <a:pt x="1990725" y="1025843"/>
                  <a:pt x="1523048" y="1204913"/>
                  <a:pt x="1109663" y="1113473"/>
                </a:cubicBezTo>
                <a:cubicBezTo>
                  <a:pt x="850583" y="1056323"/>
                  <a:pt x="623888" y="892493"/>
                  <a:pt x="445770" y="694373"/>
                </a:cubicBezTo>
                <a:cubicBezTo>
                  <a:pt x="267653" y="497205"/>
                  <a:pt x="133350" y="264795"/>
                  <a:pt x="0" y="35243"/>
                </a:cubicBezTo>
              </a:path>
            </a:pathLst>
          </a:custGeom>
          <a:solidFill>
            <a:srgbClr val="D4F3F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2E4A135-12BD-4F9D-9C71-06C6812EC4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81548" y="4210164"/>
            <a:ext cx="7866647" cy="3411476"/>
          </a:xfrm>
          <a:prstGeom prst="rect">
            <a:avLst/>
          </a:prstGeom>
        </p:spPr>
      </p:pic>
      <p:sp>
        <p:nvSpPr>
          <p:cNvPr id="4" name="Freeform: Shape 3">
            <a:extLst>
              <a:ext uri="{FF2B5EF4-FFF2-40B4-BE49-F238E27FC236}">
                <a16:creationId xmlns:a16="http://schemas.microsoft.com/office/drawing/2014/main" id="{4BAA7DC5-8B7A-4FE2-9D6C-44F6C538C92A}"/>
              </a:ext>
            </a:extLst>
          </p:cNvPr>
          <p:cNvSpPr/>
          <p:nvPr userDrawn="1"/>
        </p:nvSpPr>
        <p:spPr>
          <a:xfrm>
            <a:off x="10345992" y="582343"/>
            <a:ext cx="274057" cy="273674"/>
          </a:xfrm>
          <a:custGeom>
            <a:avLst/>
            <a:gdLst>
              <a:gd name="connsiteX0" fmla="*/ 103084 w 274057"/>
              <a:gd name="connsiteY0" fmla="*/ 6936 h 273674"/>
              <a:gd name="connsiteX1" fmla="*/ 141184 w 274057"/>
              <a:gd name="connsiteY1" fmla="*/ 44083 h 273674"/>
              <a:gd name="connsiteX2" fmla="*/ 168806 w 274057"/>
              <a:gd name="connsiteY2" fmla="*/ 47893 h 273674"/>
              <a:gd name="connsiteX3" fmla="*/ 215479 w 274057"/>
              <a:gd name="connsiteY3" fmla="*/ 23128 h 273674"/>
              <a:gd name="connsiteX4" fmla="*/ 247864 w 274057"/>
              <a:gd name="connsiteY4" fmla="*/ 54561 h 273674"/>
              <a:gd name="connsiteX5" fmla="*/ 224051 w 274057"/>
              <a:gd name="connsiteY5" fmla="*/ 102186 h 273674"/>
              <a:gd name="connsiteX6" fmla="*/ 228814 w 274057"/>
              <a:gd name="connsiteY6" fmla="*/ 129808 h 273674"/>
              <a:gd name="connsiteX7" fmla="*/ 266914 w 274057"/>
              <a:gd name="connsiteY7" fmla="*/ 166956 h 273674"/>
              <a:gd name="connsiteX8" fmla="*/ 246912 w 274057"/>
              <a:gd name="connsiteY8" fmla="*/ 206961 h 273674"/>
              <a:gd name="connsiteX9" fmla="*/ 194524 w 274057"/>
              <a:gd name="connsiteY9" fmla="*/ 199341 h 273674"/>
              <a:gd name="connsiteX10" fmla="*/ 169759 w 274057"/>
              <a:gd name="connsiteY10" fmla="*/ 212676 h 273674"/>
              <a:gd name="connsiteX11" fmla="*/ 145946 w 274057"/>
              <a:gd name="connsiteY11" fmla="*/ 260301 h 273674"/>
              <a:gd name="connsiteX12" fmla="*/ 101179 w 274057"/>
              <a:gd name="connsiteY12" fmla="*/ 253633 h 273674"/>
              <a:gd name="connsiteX13" fmla="*/ 92606 w 274057"/>
              <a:gd name="connsiteY13" fmla="*/ 201246 h 273674"/>
              <a:gd name="connsiteX14" fmla="*/ 72604 w 274057"/>
              <a:gd name="connsiteY14" fmla="*/ 182196 h 273674"/>
              <a:gd name="connsiteX15" fmla="*/ 20216 w 274057"/>
              <a:gd name="connsiteY15" fmla="*/ 174576 h 273674"/>
              <a:gd name="connsiteX16" fmla="*/ 12596 w 274057"/>
              <a:gd name="connsiteY16" fmla="*/ 129808 h 273674"/>
              <a:gd name="connsiteX17" fmla="*/ 59269 w 274057"/>
              <a:gd name="connsiteY17" fmla="*/ 105043 h 273674"/>
              <a:gd name="connsiteX18" fmla="*/ 71651 w 274057"/>
              <a:gd name="connsiteY18" fmla="*/ 80278 h 273674"/>
              <a:gd name="connsiteX19" fmla="*/ 63079 w 274057"/>
              <a:gd name="connsiteY19" fmla="*/ 27891 h 273674"/>
              <a:gd name="connsiteX20" fmla="*/ 103084 w 274057"/>
              <a:gd name="connsiteY20" fmla="*/ 6936 h 273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74057" h="273674">
                <a:moveTo>
                  <a:pt x="103084" y="6936"/>
                </a:moveTo>
                <a:lnTo>
                  <a:pt x="141184" y="44083"/>
                </a:lnTo>
                <a:cubicBezTo>
                  <a:pt x="148804" y="51703"/>
                  <a:pt x="159281" y="52656"/>
                  <a:pt x="168806" y="47893"/>
                </a:cubicBezTo>
                <a:lnTo>
                  <a:pt x="215479" y="23128"/>
                </a:lnTo>
                <a:cubicBezTo>
                  <a:pt x="235481" y="12651"/>
                  <a:pt x="257389" y="33606"/>
                  <a:pt x="247864" y="54561"/>
                </a:cubicBezTo>
                <a:lnTo>
                  <a:pt x="224051" y="102186"/>
                </a:lnTo>
                <a:cubicBezTo>
                  <a:pt x="219289" y="111711"/>
                  <a:pt x="221194" y="122188"/>
                  <a:pt x="228814" y="129808"/>
                </a:cubicBezTo>
                <a:lnTo>
                  <a:pt x="266914" y="166956"/>
                </a:lnTo>
                <a:cubicBezTo>
                  <a:pt x="283106" y="183148"/>
                  <a:pt x="269771" y="210771"/>
                  <a:pt x="246912" y="206961"/>
                </a:cubicBezTo>
                <a:lnTo>
                  <a:pt x="194524" y="199341"/>
                </a:lnTo>
                <a:cubicBezTo>
                  <a:pt x="184046" y="197436"/>
                  <a:pt x="174521" y="203151"/>
                  <a:pt x="169759" y="212676"/>
                </a:cubicBezTo>
                <a:lnTo>
                  <a:pt x="145946" y="260301"/>
                </a:lnTo>
                <a:cubicBezTo>
                  <a:pt x="135469" y="281256"/>
                  <a:pt x="104989" y="276493"/>
                  <a:pt x="101179" y="253633"/>
                </a:cubicBezTo>
                <a:lnTo>
                  <a:pt x="92606" y="201246"/>
                </a:lnTo>
                <a:cubicBezTo>
                  <a:pt x="90701" y="190768"/>
                  <a:pt x="83081" y="183148"/>
                  <a:pt x="72604" y="182196"/>
                </a:cubicBezTo>
                <a:lnTo>
                  <a:pt x="20216" y="174576"/>
                </a:lnTo>
                <a:cubicBezTo>
                  <a:pt x="-2644" y="171718"/>
                  <a:pt x="-7406" y="141238"/>
                  <a:pt x="12596" y="129808"/>
                </a:cubicBezTo>
                <a:lnTo>
                  <a:pt x="59269" y="105043"/>
                </a:lnTo>
                <a:cubicBezTo>
                  <a:pt x="68794" y="100281"/>
                  <a:pt x="73556" y="89803"/>
                  <a:pt x="71651" y="80278"/>
                </a:cubicBezTo>
                <a:lnTo>
                  <a:pt x="63079" y="27891"/>
                </a:lnTo>
                <a:cubicBezTo>
                  <a:pt x="59269" y="5031"/>
                  <a:pt x="86891" y="-9257"/>
                  <a:pt x="103084" y="6936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5" name="Graphic 7">
            <a:extLst>
              <a:ext uri="{FF2B5EF4-FFF2-40B4-BE49-F238E27FC236}">
                <a16:creationId xmlns:a16="http://schemas.microsoft.com/office/drawing/2014/main" id="{5E994DCD-06E1-4497-A80B-7B6138A48C94}"/>
              </a:ext>
            </a:extLst>
          </p:cNvPr>
          <p:cNvGrpSpPr/>
          <p:nvPr userDrawn="1"/>
        </p:nvGrpSpPr>
        <p:grpSpPr>
          <a:xfrm>
            <a:off x="8779343" y="268277"/>
            <a:ext cx="236934" cy="231476"/>
            <a:chOff x="6610349" y="941060"/>
            <a:chExt cx="236934" cy="231476"/>
          </a:xfrm>
          <a:solidFill>
            <a:srgbClr val="FFFFFF"/>
          </a:solidFill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DC65E9EB-15D4-4F52-9A8B-00B8ECED5F56}"/>
                </a:ext>
              </a:extLst>
            </p:cNvPr>
            <p:cNvSpPr/>
            <p:nvPr/>
          </p:nvSpPr>
          <p:spPr>
            <a:xfrm>
              <a:off x="6610349" y="941060"/>
              <a:ext cx="236934" cy="77171"/>
            </a:xfrm>
            <a:custGeom>
              <a:avLst/>
              <a:gdLst>
                <a:gd name="connsiteX0" fmla="*/ 34290 w 236934"/>
                <a:gd name="connsiteY0" fmla="*/ 72399 h 77171"/>
                <a:gd name="connsiteX1" fmla="*/ 201930 w 236934"/>
                <a:gd name="connsiteY1" fmla="*/ 77162 h 77171"/>
                <a:gd name="connsiteX2" fmla="*/ 201930 w 236934"/>
                <a:gd name="connsiteY2" fmla="*/ 4772 h 77171"/>
                <a:gd name="connsiteX3" fmla="*/ 34290 w 236934"/>
                <a:gd name="connsiteY3" fmla="*/ 9 h 77171"/>
                <a:gd name="connsiteX4" fmla="*/ 34290 w 236934"/>
                <a:gd name="connsiteY4" fmla="*/ 72399 h 77171"/>
                <a:gd name="connsiteX5" fmla="*/ 34290 w 236934"/>
                <a:gd name="connsiteY5" fmla="*/ 72399 h 77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6934" h="77171">
                  <a:moveTo>
                    <a:pt x="34290" y="72399"/>
                  </a:moveTo>
                  <a:cubicBezTo>
                    <a:pt x="90488" y="74304"/>
                    <a:pt x="145733" y="75257"/>
                    <a:pt x="201930" y="77162"/>
                  </a:cubicBezTo>
                  <a:cubicBezTo>
                    <a:pt x="248602" y="78114"/>
                    <a:pt x="248602" y="6677"/>
                    <a:pt x="201930" y="4772"/>
                  </a:cubicBezTo>
                  <a:cubicBezTo>
                    <a:pt x="145733" y="2867"/>
                    <a:pt x="90488" y="1914"/>
                    <a:pt x="34290" y="9"/>
                  </a:cubicBezTo>
                  <a:cubicBezTo>
                    <a:pt x="-11430" y="-943"/>
                    <a:pt x="-11430" y="70494"/>
                    <a:pt x="34290" y="72399"/>
                  </a:cubicBezTo>
                  <a:lnTo>
                    <a:pt x="34290" y="72399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E4E855F2-A9AB-434E-B1BD-3D2E83E205A1}"/>
                </a:ext>
              </a:extLst>
            </p:cNvPr>
            <p:cNvSpPr/>
            <p:nvPr/>
          </p:nvSpPr>
          <p:spPr>
            <a:xfrm>
              <a:off x="6610349" y="1095365"/>
              <a:ext cx="236934" cy="77171"/>
            </a:xfrm>
            <a:custGeom>
              <a:avLst/>
              <a:gdLst>
                <a:gd name="connsiteX0" fmla="*/ 34290 w 236934"/>
                <a:gd name="connsiteY0" fmla="*/ 72399 h 77171"/>
                <a:gd name="connsiteX1" fmla="*/ 201930 w 236934"/>
                <a:gd name="connsiteY1" fmla="*/ 77162 h 77171"/>
                <a:gd name="connsiteX2" fmla="*/ 201930 w 236934"/>
                <a:gd name="connsiteY2" fmla="*/ 4772 h 77171"/>
                <a:gd name="connsiteX3" fmla="*/ 34290 w 236934"/>
                <a:gd name="connsiteY3" fmla="*/ 9 h 77171"/>
                <a:gd name="connsiteX4" fmla="*/ 34290 w 236934"/>
                <a:gd name="connsiteY4" fmla="*/ 72399 h 77171"/>
                <a:gd name="connsiteX5" fmla="*/ 34290 w 236934"/>
                <a:gd name="connsiteY5" fmla="*/ 72399 h 77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6934" h="77171">
                  <a:moveTo>
                    <a:pt x="34290" y="72399"/>
                  </a:moveTo>
                  <a:cubicBezTo>
                    <a:pt x="90488" y="74304"/>
                    <a:pt x="145733" y="75257"/>
                    <a:pt x="201930" y="77162"/>
                  </a:cubicBezTo>
                  <a:cubicBezTo>
                    <a:pt x="248602" y="78114"/>
                    <a:pt x="248602" y="6677"/>
                    <a:pt x="201930" y="4772"/>
                  </a:cubicBezTo>
                  <a:cubicBezTo>
                    <a:pt x="145733" y="2867"/>
                    <a:pt x="90488" y="1914"/>
                    <a:pt x="34290" y="9"/>
                  </a:cubicBezTo>
                  <a:cubicBezTo>
                    <a:pt x="-11430" y="-943"/>
                    <a:pt x="-11430" y="71447"/>
                    <a:pt x="34290" y="72399"/>
                  </a:cubicBezTo>
                  <a:lnTo>
                    <a:pt x="34290" y="72399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F0FE554F-8419-4898-99C7-9EFB0CF1DDC0}"/>
              </a:ext>
            </a:extLst>
          </p:cNvPr>
          <p:cNvSpPr/>
          <p:nvPr userDrawn="1"/>
        </p:nvSpPr>
        <p:spPr>
          <a:xfrm rot="19287338">
            <a:off x="8867756" y="281668"/>
            <a:ext cx="1419178" cy="317172"/>
          </a:xfrm>
          <a:custGeom>
            <a:avLst/>
            <a:gdLst>
              <a:gd name="connsiteX0" fmla="*/ 0 w 1419178"/>
              <a:gd name="connsiteY0" fmla="*/ 0 h 317172"/>
              <a:gd name="connsiteX1" fmla="*/ 1419178 w 1419178"/>
              <a:gd name="connsiteY1" fmla="*/ 0 h 317172"/>
              <a:gd name="connsiteX2" fmla="*/ 1419178 w 1419178"/>
              <a:gd name="connsiteY2" fmla="*/ 317172 h 317172"/>
              <a:gd name="connsiteX3" fmla="*/ 0 w 1419178"/>
              <a:gd name="connsiteY3" fmla="*/ 317172 h 31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19178" h="317172">
                <a:moveTo>
                  <a:pt x="0" y="0"/>
                </a:moveTo>
                <a:lnTo>
                  <a:pt x="1419178" y="0"/>
                </a:lnTo>
                <a:lnTo>
                  <a:pt x="1419178" y="317172"/>
                </a:lnTo>
                <a:lnTo>
                  <a:pt x="0" y="317172"/>
                </a:ln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9" name="Graphic 7">
            <a:extLst>
              <a:ext uri="{FF2B5EF4-FFF2-40B4-BE49-F238E27FC236}">
                <a16:creationId xmlns:a16="http://schemas.microsoft.com/office/drawing/2014/main" id="{0AE7C5B7-6265-4C4D-9803-D88748E16919}"/>
              </a:ext>
            </a:extLst>
          </p:cNvPr>
          <p:cNvGrpSpPr/>
          <p:nvPr userDrawn="1"/>
        </p:nvGrpSpPr>
        <p:grpSpPr>
          <a:xfrm>
            <a:off x="8998989" y="-53688"/>
            <a:ext cx="1022110" cy="843540"/>
            <a:chOff x="6817764" y="603537"/>
            <a:chExt cx="1022110" cy="843540"/>
          </a:xfrm>
          <a:solidFill>
            <a:srgbClr val="002C44"/>
          </a:solidFill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3D526D7-66E5-41F6-A64F-9485DADE4DF5}"/>
                </a:ext>
              </a:extLst>
            </p:cNvPr>
            <p:cNvSpPr/>
            <p:nvPr/>
          </p:nvSpPr>
          <p:spPr>
            <a:xfrm>
              <a:off x="6817764" y="1376132"/>
              <a:ext cx="62943" cy="65230"/>
            </a:xfrm>
            <a:custGeom>
              <a:avLst/>
              <a:gdLst>
                <a:gd name="connsiteX0" fmla="*/ 2135 w 62943"/>
                <a:gd name="connsiteY0" fmla="*/ 12613 h 65230"/>
                <a:gd name="connsiteX1" fmla="*/ 50713 w 62943"/>
                <a:gd name="connsiteY1" fmla="*/ 63095 h 65230"/>
                <a:gd name="connsiteX2" fmla="*/ 61191 w 62943"/>
                <a:gd name="connsiteY2" fmla="*/ 52618 h 65230"/>
                <a:gd name="connsiteX3" fmla="*/ 12613 w 62943"/>
                <a:gd name="connsiteY3" fmla="*/ 2135 h 65230"/>
                <a:gd name="connsiteX4" fmla="*/ 2135 w 62943"/>
                <a:gd name="connsiteY4" fmla="*/ 12613 h 65230"/>
                <a:gd name="connsiteX5" fmla="*/ 2135 w 62943"/>
                <a:gd name="connsiteY5" fmla="*/ 12613 h 65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2943" h="65230">
                  <a:moveTo>
                    <a:pt x="2135" y="12613"/>
                  </a:moveTo>
                  <a:cubicBezTo>
                    <a:pt x="18328" y="29758"/>
                    <a:pt x="34521" y="45950"/>
                    <a:pt x="50713" y="63095"/>
                  </a:cubicBezTo>
                  <a:cubicBezTo>
                    <a:pt x="57380" y="69763"/>
                    <a:pt x="66905" y="59285"/>
                    <a:pt x="61191" y="52618"/>
                  </a:cubicBezTo>
                  <a:cubicBezTo>
                    <a:pt x="44998" y="35473"/>
                    <a:pt x="28805" y="19280"/>
                    <a:pt x="12613" y="2135"/>
                  </a:cubicBezTo>
                  <a:cubicBezTo>
                    <a:pt x="5946" y="-4532"/>
                    <a:pt x="-4532" y="5945"/>
                    <a:pt x="2135" y="12613"/>
                  </a:cubicBezTo>
                  <a:lnTo>
                    <a:pt x="2135" y="12613"/>
                  </a:lnTo>
                  <a:close/>
                </a:path>
              </a:pathLst>
            </a:custGeom>
            <a:solidFill>
              <a:srgbClr val="002C4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6D1D4C6-2620-431B-BA0C-E635778A4A9C}"/>
                </a:ext>
              </a:extLst>
            </p:cNvPr>
            <p:cNvSpPr/>
            <p:nvPr/>
          </p:nvSpPr>
          <p:spPr>
            <a:xfrm>
              <a:off x="6875297" y="1326484"/>
              <a:ext cx="110185" cy="120593"/>
            </a:xfrm>
            <a:custGeom>
              <a:avLst/>
              <a:gdLst>
                <a:gd name="connsiteX0" fmla="*/ 1753 w 110185"/>
                <a:gd name="connsiteY0" fmla="*/ 12730 h 120593"/>
                <a:gd name="connsiteX1" fmla="*/ 97955 w 110185"/>
                <a:gd name="connsiteY1" fmla="*/ 118458 h 120593"/>
                <a:gd name="connsiteX2" fmla="*/ 108433 w 110185"/>
                <a:gd name="connsiteY2" fmla="*/ 107980 h 120593"/>
                <a:gd name="connsiteX3" fmla="*/ 12230 w 110185"/>
                <a:gd name="connsiteY3" fmla="*/ 2253 h 120593"/>
                <a:gd name="connsiteX4" fmla="*/ 1753 w 110185"/>
                <a:gd name="connsiteY4" fmla="*/ 12730 h 120593"/>
                <a:gd name="connsiteX5" fmla="*/ 1753 w 110185"/>
                <a:gd name="connsiteY5" fmla="*/ 12730 h 120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185" h="120593">
                  <a:moveTo>
                    <a:pt x="1753" y="12730"/>
                  </a:moveTo>
                  <a:cubicBezTo>
                    <a:pt x="34138" y="47973"/>
                    <a:pt x="66522" y="83215"/>
                    <a:pt x="97955" y="118458"/>
                  </a:cubicBezTo>
                  <a:cubicBezTo>
                    <a:pt x="104622" y="125125"/>
                    <a:pt x="114147" y="114648"/>
                    <a:pt x="108433" y="107980"/>
                  </a:cubicBezTo>
                  <a:cubicBezTo>
                    <a:pt x="76047" y="72738"/>
                    <a:pt x="43663" y="37495"/>
                    <a:pt x="12230" y="2253"/>
                  </a:cubicBezTo>
                  <a:cubicBezTo>
                    <a:pt x="5563" y="-4415"/>
                    <a:pt x="-3962" y="5110"/>
                    <a:pt x="1753" y="12730"/>
                  </a:cubicBezTo>
                  <a:lnTo>
                    <a:pt x="1753" y="12730"/>
                  </a:lnTo>
                  <a:close/>
                </a:path>
              </a:pathLst>
            </a:custGeom>
            <a:solidFill>
              <a:srgbClr val="002C4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ED4B336-1B42-4AD4-B5B8-C879DD6A9770}"/>
                </a:ext>
              </a:extLst>
            </p:cNvPr>
            <p:cNvSpPr/>
            <p:nvPr/>
          </p:nvSpPr>
          <p:spPr>
            <a:xfrm>
              <a:off x="6927783" y="1284122"/>
              <a:ext cx="53790" cy="59250"/>
            </a:xfrm>
            <a:custGeom>
              <a:avLst/>
              <a:gdLst>
                <a:gd name="connsiteX0" fmla="*/ 1654 w 53790"/>
                <a:gd name="connsiteY0" fmla="*/ 12230 h 59250"/>
                <a:gd name="connsiteX1" fmla="*/ 41659 w 53790"/>
                <a:gd name="connsiteY1" fmla="*/ 56998 h 59250"/>
                <a:gd name="connsiteX2" fmla="*/ 52136 w 53790"/>
                <a:gd name="connsiteY2" fmla="*/ 46520 h 59250"/>
                <a:gd name="connsiteX3" fmla="*/ 12131 w 53790"/>
                <a:gd name="connsiteY3" fmla="*/ 1753 h 59250"/>
                <a:gd name="connsiteX4" fmla="*/ 1654 w 53790"/>
                <a:gd name="connsiteY4" fmla="*/ 12230 h 59250"/>
                <a:gd name="connsiteX5" fmla="*/ 1654 w 53790"/>
                <a:gd name="connsiteY5" fmla="*/ 12230 h 59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790" h="59250">
                  <a:moveTo>
                    <a:pt x="1654" y="12230"/>
                  </a:moveTo>
                  <a:cubicBezTo>
                    <a:pt x="14989" y="27470"/>
                    <a:pt x="28324" y="42710"/>
                    <a:pt x="41659" y="56998"/>
                  </a:cubicBezTo>
                  <a:cubicBezTo>
                    <a:pt x="47374" y="63665"/>
                    <a:pt x="57852" y="54140"/>
                    <a:pt x="52136" y="46520"/>
                  </a:cubicBezTo>
                  <a:cubicBezTo>
                    <a:pt x="38802" y="31280"/>
                    <a:pt x="25466" y="16040"/>
                    <a:pt x="12131" y="1753"/>
                  </a:cubicBezTo>
                  <a:cubicBezTo>
                    <a:pt x="6416" y="-3962"/>
                    <a:pt x="-4061" y="5563"/>
                    <a:pt x="1654" y="12230"/>
                  </a:cubicBezTo>
                  <a:lnTo>
                    <a:pt x="1654" y="12230"/>
                  </a:lnTo>
                  <a:close/>
                </a:path>
              </a:pathLst>
            </a:custGeom>
            <a:solidFill>
              <a:srgbClr val="002C4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82FE5CB8-CA07-4935-B133-9B0C291D3145}"/>
                </a:ext>
              </a:extLst>
            </p:cNvPr>
            <p:cNvSpPr/>
            <p:nvPr/>
          </p:nvSpPr>
          <p:spPr>
            <a:xfrm>
              <a:off x="6989214" y="1239924"/>
              <a:ext cx="62943" cy="65230"/>
            </a:xfrm>
            <a:custGeom>
              <a:avLst/>
              <a:gdLst>
                <a:gd name="connsiteX0" fmla="*/ 2135 w 62943"/>
                <a:gd name="connsiteY0" fmla="*/ 12613 h 65230"/>
                <a:gd name="connsiteX1" fmla="*/ 50713 w 62943"/>
                <a:gd name="connsiteY1" fmla="*/ 63095 h 65230"/>
                <a:gd name="connsiteX2" fmla="*/ 61191 w 62943"/>
                <a:gd name="connsiteY2" fmla="*/ 52618 h 65230"/>
                <a:gd name="connsiteX3" fmla="*/ 12613 w 62943"/>
                <a:gd name="connsiteY3" fmla="*/ 2135 h 65230"/>
                <a:gd name="connsiteX4" fmla="*/ 2135 w 62943"/>
                <a:gd name="connsiteY4" fmla="*/ 12613 h 65230"/>
                <a:gd name="connsiteX5" fmla="*/ 2135 w 62943"/>
                <a:gd name="connsiteY5" fmla="*/ 12613 h 65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2943" h="65230">
                  <a:moveTo>
                    <a:pt x="2135" y="12613"/>
                  </a:moveTo>
                  <a:cubicBezTo>
                    <a:pt x="18328" y="29758"/>
                    <a:pt x="34521" y="45950"/>
                    <a:pt x="50713" y="63095"/>
                  </a:cubicBezTo>
                  <a:cubicBezTo>
                    <a:pt x="57380" y="69763"/>
                    <a:pt x="66905" y="59285"/>
                    <a:pt x="61191" y="52618"/>
                  </a:cubicBezTo>
                  <a:cubicBezTo>
                    <a:pt x="44998" y="35473"/>
                    <a:pt x="28805" y="19280"/>
                    <a:pt x="12613" y="2135"/>
                  </a:cubicBezTo>
                  <a:cubicBezTo>
                    <a:pt x="5946" y="-4532"/>
                    <a:pt x="-4532" y="5945"/>
                    <a:pt x="2135" y="12613"/>
                  </a:cubicBezTo>
                  <a:lnTo>
                    <a:pt x="2135" y="12613"/>
                  </a:lnTo>
                  <a:close/>
                </a:path>
              </a:pathLst>
            </a:custGeom>
            <a:solidFill>
              <a:srgbClr val="002C4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0D25CFD-5C15-4A27-A775-B4E96D82AF0C}"/>
                </a:ext>
              </a:extLst>
            </p:cNvPr>
            <p:cNvSpPr/>
            <p:nvPr/>
          </p:nvSpPr>
          <p:spPr>
            <a:xfrm>
              <a:off x="7046364" y="1190277"/>
              <a:ext cx="110568" cy="120593"/>
            </a:xfrm>
            <a:custGeom>
              <a:avLst/>
              <a:gdLst>
                <a:gd name="connsiteX0" fmla="*/ 2135 w 110568"/>
                <a:gd name="connsiteY0" fmla="*/ 12731 h 120593"/>
                <a:gd name="connsiteX1" fmla="*/ 98338 w 110568"/>
                <a:gd name="connsiteY1" fmla="*/ 118458 h 120593"/>
                <a:gd name="connsiteX2" fmla="*/ 108816 w 110568"/>
                <a:gd name="connsiteY2" fmla="*/ 107981 h 120593"/>
                <a:gd name="connsiteX3" fmla="*/ 12613 w 110568"/>
                <a:gd name="connsiteY3" fmla="*/ 2253 h 120593"/>
                <a:gd name="connsiteX4" fmla="*/ 2135 w 110568"/>
                <a:gd name="connsiteY4" fmla="*/ 12731 h 120593"/>
                <a:gd name="connsiteX5" fmla="*/ 2135 w 110568"/>
                <a:gd name="connsiteY5" fmla="*/ 12731 h 120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568" h="120593">
                  <a:moveTo>
                    <a:pt x="2135" y="12731"/>
                  </a:moveTo>
                  <a:cubicBezTo>
                    <a:pt x="34521" y="47973"/>
                    <a:pt x="66905" y="83215"/>
                    <a:pt x="98338" y="118458"/>
                  </a:cubicBezTo>
                  <a:cubicBezTo>
                    <a:pt x="105005" y="125125"/>
                    <a:pt x="114530" y="114648"/>
                    <a:pt x="108816" y="107981"/>
                  </a:cubicBezTo>
                  <a:cubicBezTo>
                    <a:pt x="76430" y="72738"/>
                    <a:pt x="44046" y="37495"/>
                    <a:pt x="12613" y="2253"/>
                  </a:cubicBezTo>
                  <a:cubicBezTo>
                    <a:pt x="5946" y="-4415"/>
                    <a:pt x="-4532" y="5110"/>
                    <a:pt x="2135" y="12731"/>
                  </a:cubicBezTo>
                  <a:lnTo>
                    <a:pt x="2135" y="12731"/>
                  </a:lnTo>
                  <a:close/>
                </a:path>
              </a:pathLst>
            </a:custGeom>
            <a:solidFill>
              <a:srgbClr val="002C4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C84CFF6-A755-4E25-9B22-936898F865E4}"/>
                </a:ext>
              </a:extLst>
            </p:cNvPr>
            <p:cNvSpPr/>
            <p:nvPr/>
          </p:nvSpPr>
          <p:spPr>
            <a:xfrm>
              <a:off x="7099134" y="1147914"/>
              <a:ext cx="53888" cy="59250"/>
            </a:xfrm>
            <a:custGeom>
              <a:avLst/>
              <a:gdLst>
                <a:gd name="connsiteX0" fmla="*/ 1753 w 53888"/>
                <a:gd name="connsiteY0" fmla="*/ 12230 h 59250"/>
                <a:gd name="connsiteX1" fmla="*/ 41758 w 53888"/>
                <a:gd name="connsiteY1" fmla="*/ 56998 h 59250"/>
                <a:gd name="connsiteX2" fmla="*/ 52235 w 53888"/>
                <a:gd name="connsiteY2" fmla="*/ 46520 h 59250"/>
                <a:gd name="connsiteX3" fmla="*/ 12230 w 53888"/>
                <a:gd name="connsiteY3" fmla="*/ 1753 h 59250"/>
                <a:gd name="connsiteX4" fmla="*/ 1753 w 53888"/>
                <a:gd name="connsiteY4" fmla="*/ 12230 h 59250"/>
                <a:gd name="connsiteX5" fmla="*/ 1753 w 53888"/>
                <a:gd name="connsiteY5" fmla="*/ 12230 h 59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888" h="59250">
                  <a:moveTo>
                    <a:pt x="1753" y="12230"/>
                  </a:moveTo>
                  <a:cubicBezTo>
                    <a:pt x="15088" y="27470"/>
                    <a:pt x="28422" y="42710"/>
                    <a:pt x="41758" y="56998"/>
                  </a:cubicBezTo>
                  <a:cubicBezTo>
                    <a:pt x="47472" y="63665"/>
                    <a:pt x="57950" y="54140"/>
                    <a:pt x="52235" y="46520"/>
                  </a:cubicBezTo>
                  <a:cubicBezTo>
                    <a:pt x="38900" y="31280"/>
                    <a:pt x="25565" y="16040"/>
                    <a:pt x="12230" y="1753"/>
                  </a:cubicBezTo>
                  <a:cubicBezTo>
                    <a:pt x="5563" y="-3962"/>
                    <a:pt x="-3962" y="5563"/>
                    <a:pt x="1753" y="12230"/>
                  </a:cubicBezTo>
                  <a:lnTo>
                    <a:pt x="1753" y="12230"/>
                  </a:lnTo>
                  <a:close/>
                </a:path>
              </a:pathLst>
            </a:custGeom>
            <a:solidFill>
              <a:srgbClr val="002C4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C26076D-626E-4923-8480-FD8029516E29}"/>
                </a:ext>
              </a:extLst>
            </p:cNvPr>
            <p:cNvSpPr/>
            <p:nvPr/>
          </p:nvSpPr>
          <p:spPr>
            <a:xfrm>
              <a:off x="7159712" y="1103717"/>
              <a:ext cx="62942" cy="65230"/>
            </a:xfrm>
            <a:custGeom>
              <a:avLst/>
              <a:gdLst>
                <a:gd name="connsiteX0" fmla="*/ 2135 w 62942"/>
                <a:gd name="connsiteY0" fmla="*/ 12613 h 65230"/>
                <a:gd name="connsiteX1" fmla="*/ 50713 w 62942"/>
                <a:gd name="connsiteY1" fmla="*/ 63095 h 65230"/>
                <a:gd name="connsiteX2" fmla="*/ 61190 w 62942"/>
                <a:gd name="connsiteY2" fmla="*/ 52618 h 65230"/>
                <a:gd name="connsiteX3" fmla="*/ 12613 w 62942"/>
                <a:gd name="connsiteY3" fmla="*/ 2135 h 65230"/>
                <a:gd name="connsiteX4" fmla="*/ 2135 w 62942"/>
                <a:gd name="connsiteY4" fmla="*/ 12613 h 65230"/>
                <a:gd name="connsiteX5" fmla="*/ 2135 w 62942"/>
                <a:gd name="connsiteY5" fmla="*/ 12613 h 65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2942" h="65230">
                  <a:moveTo>
                    <a:pt x="2135" y="12613"/>
                  </a:moveTo>
                  <a:cubicBezTo>
                    <a:pt x="18327" y="29758"/>
                    <a:pt x="34520" y="45950"/>
                    <a:pt x="50713" y="63095"/>
                  </a:cubicBezTo>
                  <a:cubicBezTo>
                    <a:pt x="57380" y="69763"/>
                    <a:pt x="66905" y="59285"/>
                    <a:pt x="61190" y="52618"/>
                  </a:cubicBezTo>
                  <a:cubicBezTo>
                    <a:pt x="44998" y="35473"/>
                    <a:pt x="28805" y="19280"/>
                    <a:pt x="12613" y="2135"/>
                  </a:cubicBezTo>
                  <a:cubicBezTo>
                    <a:pt x="5945" y="-4532"/>
                    <a:pt x="-4532" y="5945"/>
                    <a:pt x="2135" y="12613"/>
                  </a:cubicBezTo>
                  <a:lnTo>
                    <a:pt x="2135" y="12613"/>
                  </a:lnTo>
                  <a:close/>
                </a:path>
              </a:pathLst>
            </a:custGeom>
            <a:solidFill>
              <a:srgbClr val="002C4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3FF1AE39-8400-426F-9D7F-2C54E4D41393}"/>
                </a:ext>
              </a:extLst>
            </p:cNvPr>
            <p:cNvSpPr/>
            <p:nvPr/>
          </p:nvSpPr>
          <p:spPr>
            <a:xfrm>
              <a:off x="7217244" y="1054069"/>
              <a:ext cx="110185" cy="120593"/>
            </a:xfrm>
            <a:custGeom>
              <a:avLst/>
              <a:gdLst>
                <a:gd name="connsiteX0" fmla="*/ 1753 w 110185"/>
                <a:gd name="connsiteY0" fmla="*/ 12730 h 120593"/>
                <a:gd name="connsiteX1" fmla="*/ 97955 w 110185"/>
                <a:gd name="connsiteY1" fmla="*/ 118458 h 120593"/>
                <a:gd name="connsiteX2" fmla="*/ 108432 w 110185"/>
                <a:gd name="connsiteY2" fmla="*/ 107980 h 120593"/>
                <a:gd name="connsiteX3" fmla="*/ 12230 w 110185"/>
                <a:gd name="connsiteY3" fmla="*/ 2253 h 120593"/>
                <a:gd name="connsiteX4" fmla="*/ 1753 w 110185"/>
                <a:gd name="connsiteY4" fmla="*/ 12730 h 120593"/>
                <a:gd name="connsiteX5" fmla="*/ 1753 w 110185"/>
                <a:gd name="connsiteY5" fmla="*/ 12730 h 120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185" h="120593">
                  <a:moveTo>
                    <a:pt x="1753" y="12730"/>
                  </a:moveTo>
                  <a:cubicBezTo>
                    <a:pt x="34137" y="47973"/>
                    <a:pt x="66523" y="83215"/>
                    <a:pt x="97955" y="118458"/>
                  </a:cubicBezTo>
                  <a:cubicBezTo>
                    <a:pt x="104623" y="125125"/>
                    <a:pt x="114148" y="114648"/>
                    <a:pt x="108432" y="107980"/>
                  </a:cubicBezTo>
                  <a:cubicBezTo>
                    <a:pt x="76048" y="72738"/>
                    <a:pt x="43662" y="37495"/>
                    <a:pt x="12230" y="2253"/>
                  </a:cubicBezTo>
                  <a:cubicBezTo>
                    <a:pt x="5562" y="-4415"/>
                    <a:pt x="-3963" y="5110"/>
                    <a:pt x="1753" y="12730"/>
                  </a:cubicBezTo>
                  <a:lnTo>
                    <a:pt x="1753" y="12730"/>
                  </a:lnTo>
                  <a:close/>
                </a:path>
              </a:pathLst>
            </a:custGeom>
            <a:solidFill>
              <a:srgbClr val="002C4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0172F387-7BDF-4D60-B3D4-47B8811E2FA1}"/>
                </a:ext>
              </a:extLst>
            </p:cNvPr>
            <p:cNvSpPr/>
            <p:nvPr/>
          </p:nvSpPr>
          <p:spPr>
            <a:xfrm>
              <a:off x="7269731" y="1011707"/>
              <a:ext cx="53790" cy="59250"/>
            </a:xfrm>
            <a:custGeom>
              <a:avLst/>
              <a:gdLst>
                <a:gd name="connsiteX0" fmla="*/ 1654 w 53790"/>
                <a:gd name="connsiteY0" fmla="*/ 12230 h 59250"/>
                <a:gd name="connsiteX1" fmla="*/ 41659 w 53790"/>
                <a:gd name="connsiteY1" fmla="*/ 56998 h 59250"/>
                <a:gd name="connsiteX2" fmla="*/ 52136 w 53790"/>
                <a:gd name="connsiteY2" fmla="*/ 46520 h 59250"/>
                <a:gd name="connsiteX3" fmla="*/ 12131 w 53790"/>
                <a:gd name="connsiteY3" fmla="*/ 1753 h 59250"/>
                <a:gd name="connsiteX4" fmla="*/ 1654 w 53790"/>
                <a:gd name="connsiteY4" fmla="*/ 12230 h 59250"/>
                <a:gd name="connsiteX5" fmla="*/ 1654 w 53790"/>
                <a:gd name="connsiteY5" fmla="*/ 12230 h 59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790" h="59250">
                  <a:moveTo>
                    <a:pt x="1654" y="12230"/>
                  </a:moveTo>
                  <a:cubicBezTo>
                    <a:pt x="14989" y="27470"/>
                    <a:pt x="28324" y="42710"/>
                    <a:pt x="41659" y="56998"/>
                  </a:cubicBezTo>
                  <a:cubicBezTo>
                    <a:pt x="47374" y="63665"/>
                    <a:pt x="57851" y="54140"/>
                    <a:pt x="52136" y="46520"/>
                  </a:cubicBezTo>
                  <a:cubicBezTo>
                    <a:pt x="38801" y="31280"/>
                    <a:pt x="25467" y="16040"/>
                    <a:pt x="12131" y="1753"/>
                  </a:cubicBezTo>
                  <a:cubicBezTo>
                    <a:pt x="6417" y="-3962"/>
                    <a:pt x="-4061" y="5563"/>
                    <a:pt x="1654" y="12230"/>
                  </a:cubicBezTo>
                  <a:lnTo>
                    <a:pt x="1654" y="12230"/>
                  </a:lnTo>
                  <a:close/>
                </a:path>
              </a:pathLst>
            </a:custGeom>
            <a:solidFill>
              <a:srgbClr val="002C4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46960CF-6513-4850-BF38-08048E022ACE}"/>
                </a:ext>
              </a:extLst>
            </p:cNvPr>
            <p:cNvSpPr/>
            <p:nvPr/>
          </p:nvSpPr>
          <p:spPr>
            <a:xfrm>
              <a:off x="7331044" y="967509"/>
              <a:ext cx="63060" cy="65230"/>
            </a:xfrm>
            <a:custGeom>
              <a:avLst/>
              <a:gdLst>
                <a:gd name="connsiteX0" fmla="*/ 2253 w 63060"/>
                <a:gd name="connsiteY0" fmla="*/ 12613 h 65230"/>
                <a:gd name="connsiteX1" fmla="*/ 50830 w 63060"/>
                <a:gd name="connsiteY1" fmla="*/ 63095 h 65230"/>
                <a:gd name="connsiteX2" fmla="*/ 61308 w 63060"/>
                <a:gd name="connsiteY2" fmla="*/ 52618 h 65230"/>
                <a:gd name="connsiteX3" fmla="*/ 12730 w 63060"/>
                <a:gd name="connsiteY3" fmla="*/ 2135 h 65230"/>
                <a:gd name="connsiteX4" fmla="*/ 2253 w 63060"/>
                <a:gd name="connsiteY4" fmla="*/ 12613 h 65230"/>
                <a:gd name="connsiteX5" fmla="*/ 2253 w 63060"/>
                <a:gd name="connsiteY5" fmla="*/ 12613 h 65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3060" h="65230">
                  <a:moveTo>
                    <a:pt x="2253" y="12613"/>
                  </a:moveTo>
                  <a:cubicBezTo>
                    <a:pt x="18445" y="29758"/>
                    <a:pt x="34638" y="45950"/>
                    <a:pt x="50830" y="63095"/>
                  </a:cubicBezTo>
                  <a:cubicBezTo>
                    <a:pt x="57498" y="69763"/>
                    <a:pt x="67023" y="59285"/>
                    <a:pt x="61308" y="52618"/>
                  </a:cubicBezTo>
                  <a:cubicBezTo>
                    <a:pt x="45116" y="35473"/>
                    <a:pt x="28923" y="19280"/>
                    <a:pt x="12730" y="2135"/>
                  </a:cubicBezTo>
                  <a:cubicBezTo>
                    <a:pt x="5110" y="-4532"/>
                    <a:pt x="-4415" y="5945"/>
                    <a:pt x="2253" y="12613"/>
                  </a:cubicBezTo>
                  <a:lnTo>
                    <a:pt x="2253" y="12613"/>
                  </a:lnTo>
                  <a:close/>
                </a:path>
              </a:pathLst>
            </a:custGeom>
            <a:solidFill>
              <a:srgbClr val="002C4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668B2196-D884-4773-A1F5-844B9F5DB248}"/>
                </a:ext>
              </a:extLst>
            </p:cNvPr>
            <p:cNvSpPr/>
            <p:nvPr/>
          </p:nvSpPr>
          <p:spPr>
            <a:xfrm>
              <a:off x="7388312" y="917419"/>
              <a:ext cx="110567" cy="120083"/>
            </a:xfrm>
            <a:custGeom>
              <a:avLst/>
              <a:gdLst>
                <a:gd name="connsiteX0" fmla="*/ 2135 w 110567"/>
                <a:gd name="connsiteY0" fmla="*/ 13173 h 120083"/>
                <a:gd name="connsiteX1" fmla="*/ 98338 w 110567"/>
                <a:gd name="connsiteY1" fmla="*/ 117948 h 120083"/>
                <a:gd name="connsiteX2" fmla="*/ 108815 w 110567"/>
                <a:gd name="connsiteY2" fmla="*/ 107471 h 120083"/>
                <a:gd name="connsiteX3" fmla="*/ 12613 w 110567"/>
                <a:gd name="connsiteY3" fmla="*/ 1743 h 120083"/>
                <a:gd name="connsiteX4" fmla="*/ 2135 w 110567"/>
                <a:gd name="connsiteY4" fmla="*/ 13173 h 120083"/>
                <a:gd name="connsiteX5" fmla="*/ 2135 w 110567"/>
                <a:gd name="connsiteY5" fmla="*/ 13173 h 120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567" h="120083">
                  <a:moveTo>
                    <a:pt x="2135" y="13173"/>
                  </a:moveTo>
                  <a:cubicBezTo>
                    <a:pt x="34520" y="48416"/>
                    <a:pt x="66905" y="83658"/>
                    <a:pt x="98338" y="117948"/>
                  </a:cubicBezTo>
                  <a:cubicBezTo>
                    <a:pt x="105005" y="124616"/>
                    <a:pt x="114530" y="114138"/>
                    <a:pt x="108815" y="107471"/>
                  </a:cubicBezTo>
                  <a:cubicBezTo>
                    <a:pt x="76430" y="72228"/>
                    <a:pt x="44045" y="36986"/>
                    <a:pt x="12613" y="1743"/>
                  </a:cubicBezTo>
                  <a:cubicBezTo>
                    <a:pt x="5945" y="-3972"/>
                    <a:pt x="-4532" y="5553"/>
                    <a:pt x="2135" y="13173"/>
                  </a:cubicBezTo>
                  <a:lnTo>
                    <a:pt x="2135" y="13173"/>
                  </a:lnTo>
                  <a:close/>
                </a:path>
              </a:pathLst>
            </a:custGeom>
            <a:solidFill>
              <a:srgbClr val="002C4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4FC9CE48-A1EB-4708-A708-D080940ADC07}"/>
                </a:ext>
              </a:extLst>
            </p:cNvPr>
            <p:cNvSpPr/>
            <p:nvPr/>
          </p:nvSpPr>
          <p:spPr>
            <a:xfrm>
              <a:off x="7440699" y="875499"/>
              <a:ext cx="54271" cy="59250"/>
            </a:xfrm>
            <a:custGeom>
              <a:avLst/>
              <a:gdLst>
                <a:gd name="connsiteX0" fmla="*/ 2135 w 54271"/>
                <a:gd name="connsiteY0" fmla="*/ 12230 h 59250"/>
                <a:gd name="connsiteX1" fmla="*/ 42140 w 54271"/>
                <a:gd name="connsiteY1" fmla="*/ 56998 h 59250"/>
                <a:gd name="connsiteX2" fmla="*/ 52618 w 54271"/>
                <a:gd name="connsiteY2" fmla="*/ 46520 h 59250"/>
                <a:gd name="connsiteX3" fmla="*/ 12613 w 54271"/>
                <a:gd name="connsiteY3" fmla="*/ 1753 h 59250"/>
                <a:gd name="connsiteX4" fmla="*/ 2135 w 54271"/>
                <a:gd name="connsiteY4" fmla="*/ 12230 h 59250"/>
                <a:gd name="connsiteX5" fmla="*/ 2135 w 54271"/>
                <a:gd name="connsiteY5" fmla="*/ 12230 h 59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271" h="59250">
                  <a:moveTo>
                    <a:pt x="2135" y="12230"/>
                  </a:moveTo>
                  <a:cubicBezTo>
                    <a:pt x="15470" y="27470"/>
                    <a:pt x="28805" y="42710"/>
                    <a:pt x="42140" y="56998"/>
                  </a:cubicBezTo>
                  <a:cubicBezTo>
                    <a:pt x="47855" y="63665"/>
                    <a:pt x="58333" y="54140"/>
                    <a:pt x="52618" y="46520"/>
                  </a:cubicBezTo>
                  <a:cubicBezTo>
                    <a:pt x="39283" y="31280"/>
                    <a:pt x="25948" y="16040"/>
                    <a:pt x="12613" y="1753"/>
                  </a:cubicBezTo>
                  <a:cubicBezTo>
                    <a:pt x="5945" y="-3962"/>
                    <a:pt x="-4532" y="5563"/>
                    <a:pt x="2135" y="12230"/>
                  </a:cubicBezTo>
                  <a:lnTo>
                    <a:pt x="2135" y="12230"/>
                  </a:lnTo>
                  <a:close/>
                </a:path>
              </a:pathLst>
            </a:custGeom>
            <a:solidFill>
              <a:srgbClr val="002C4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81DC2103-AA95-4E1B-AEAF-1342D965CF68}"/>
                </a:ext>
              </a:extLst>
            </p:cNvPr>
            <p:cNvSpPr/>
            <p:nvPr/>
          </p:nvSpPr>
          <p:spPr>
            <a:xfrm>
              <a:off x="7501659" y="831302"/>
              <a:ext cx="62943" cy="65230"/>
            </a:xfrm>
            <a:custGeom>
              <a:avLst/>
              <a:gdLst>
                <a:gd name="connsiteX0" fmla="*/ 2135 w 62943"/>
                <a:gd name="connsiteY0" fmla="*/ 12613 h 65230"/>
                <a:gd name="connsiteX1" fmla="*/ 50713 w 62943"/>
                <a:gd name="connsiteY1" fmla="*/ 63095 h 65230"/>
                <a:gd name="connsiteX2" fmla="*/ 61191 w 62943"/>
                <a:gd name="connsiteY2" fmla="*/ 52618 h 65230"/>
                <a:gd name="connsiteX3" fmla="*/ 12613 w 62943"/>
                <a:gd name="connsiteY3" fmla="*/ 2135 h 65230"/>
                <a:gd name="connsiteX4" fmla="*/ 2135 w 62943"/>
                <a:gd name="connsiteY4" fmla="*/ 12613 h 65230"/>
                <a:gd name="connsiteX5" fmla="*/ 2135 w 62943"/>
                <a:gd name="connsiteY5" fmla="*/ 12613 h 65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2943" h="65230">
                  <a:moveTo>
                    <a:pt x="2135" y="12613"/>
                  </a:moveTo>
                  <a:cubicBezTo>
                    <a:pt x="18328" y="29758"/>
                    <a:pt x="34521" y="45950"/>
                    <a:pt x="50713" y="63095"/>
                  </a:cubicBezTo>
                  <a:cubicBezTo>
                    <a:pt x="57380" y="69763"/>
                    <a:pt x="66905" y="59285"/>
                    <a:pt x="61191" y="52618"/>
                  </a:cubicBezTo>
                  <a:cubicBezTo>
                    <a:pt x="44998" y="35473"/>
                    <a:pt x="28805" y="19280"/>
                    <a:pt x="12613" y="2135"/>
                  </a:cubicBezTo>
                  <a:cubicBezTo>
                    <a:pt x="5946" y="-4532"/>
                    <a:pt x="-4532" y="5945"/>
                    <a:pt x="2135" y="12613"/>
                  </a:cubicBezTo>
                  <a:lnTo>
                    <a:pt x="2135" y="12613"/>
                  </a:lnTo>
                  <a:close/>
                </a:path>
              </a:pathLst>
            </a:custGeom>
            <a:solidFill>
              <a:srgbClr val="002C4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7D01450-060D-4D3A-8E1A-9AED502D0E69}"/>
                </a:ext>
              </a:extLst>
            </p:cNvPr>
            <p:cNvSpPr/>
            <p:nvPr/>
          </p:nvSpPr>
          <p:spPr>
            <a:xfrm>
              <a:off x="7559192" y="782058"/>
              <a:ext cx="110185" cy="120189"/>
            </a:xfrm>
            <a:custGeom>
              <a:avLst/>
              <a:gdLst>
                <a:gd name="connsiteX0" fmla="*/ 1753 w 110185"/>
                <a:gd name="connsiteY0" fmla="*/ 12326 h 120189"/>
                <a:gd name="connsiteX1" fmla="*/ 97955 w 110185"/>
                <a:gd name="connsiteY1" fmla="*/ 118054 h 120189"/>
                <a:gd name="connsiteX2" fmla="*/ 108433 w 110185"/>
                <a:gd name="connsiteY2" fmla="*/ 107576 h 120189"/>
                <a:gd name="connsiteX3" fmla="*/ 12230 w 110185"/>
                <a:gd name="connsiteY3" fmla="*/ 2801 h 120189"/>
                <a:gd name="connsiteX4" fmla="*/ 1753 w 110185"/>
                <a:gd name="connsiteY4" fmla="*/ 12326 h 120189"/>
                <a:gd name="connsiteX5" fmla="*/ 1753 w 110185"/>
                <a:gd name="connsiteY5" fmla="*/ 12326 h 120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185" h="120189">
                  <a:moveTo>
                    <a:pt x="1753" y="12326"/>
                  </a:moveTo>
                  <a:cubicBezTo>
                    <a:pt x="34138" y="47569"/>
                    <a:pt x="66522" y="82811"/>
                    <a:pt x="97955" y="118054"/>
                  </a:cubicBezTo>
                  <a:cubicBezTo>
                    <a:pt x="104622" y="124721"/>
                    <a:pt x="114147" y="114244"/>
                    <a:pt x="108433" y="107576"/>
                  </a:cubicBezTo>
                  <a:cubicBezTo>
                    <a:pt x="76047" y="72334"/>
                    <a:pt x="43663" y="37091"/>
                    <a:pt x="12230" y="2801"/>
                  </a:cubicBezTo>
                  <a:cubicBezTo>
                    <a:pt x="5563" y="-4819"/>
                    <a:pt x="-3962" y="4706"/>
                    <a:pt x="1753" y="12326"/>
                  </a:cubicBezTo>
                  <a:lnTo>
                    <a:pt x="1753" y="12326"/>
                  </a:lnTo>
                  <a:close/>
                </a:path>
              </a:pathLst>
            </a:custGeom>
            <a:solidFill>
              <a:srgbClr val="002C4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8B9402C4-1D41-4C21-B50A-C683F5B8E9C0}"/>
                </a:ext>
              </a:extLst>
            </p:cNvPr>
            <p:cNvSpPr/>
            <p:nvPr/>
          </p:nvSpPr>
          <p:spPr>
            <a:xfrm>
              <a:off x="7611579" y="739292"/>
              <a:ext cx="53888" cy="59250"/>
            </a:xfrm>
            <a:custGeom>
              <a:avLst/>
              <a:gdLst>
                <a:gd name="connsiteX0" fmla="*/ 1753 w 53888"/>
                <a:gd name="connsiteY0" fmla="*/ 12230 h 59250"/>
                <a:gd name="connsiteX1" fmla="*/ 41758 w 53888"/>
                <a:gd name="connsiteY1" fmla="*/ 56998 h 59250"/>
                <a:gd name="connsiteX2" fmla="*/ 52235 w 53888"/>
                <a:gd name="connsiteY2" fmla="*/ 46520 h 59250"/>
                <a:gd name="connsiteX3" fmla="*/ 12230 w 53888"/>
                <a:gd name="connsiteY3" fmla="*/ 1753 h 59250"/>
                <a:gd name="connsiteX4" fmla="*/ 1753 w 53888"/>
                <a:gd name="connsiteY4" fmla="*/ 12230 h 59250"/>
                <a:gd name="connsiteX5" fmla="*/ 1753 w 53888"/>
                <a:gd name="connsiteY5" fmla="*/ 12230 h 59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888" h="59250">
                  <a:moveTo>
                    <a:pt x="1753" y="12230"/>
                  </a:moveTo>
                  <a:cubicBezTo>
                    <a:pt x="15088" y="27470"/>
                    <a:pt x="28422" y="42710"/>
                    <a:pt x="41758" y="56998"/>
                  </a:cubicBezTo>
                  <a:cubicBezTo>
                    <a:pt x="47472" y="63665"/>
                    <a:pt x="57950" y="54140"/>
                    <a:pt x="52235" y="46520"/>
                  </a:cubicBezTo>
                  <a:cubicBezTo>
                    <a:pt x="38900" y="31280"/>
                    <a:pt x="25565" y="16040"/>
                    <a:pt x="12230" y="1753"/>
                  </a:cubicBezTo>
                  <a:cubicBezTo>
                    <a:pt x="5563" y="-3962"/>
                    <a:pt x="-3962" y="5563"/>
                    <a:pt x="1753" y="12230"/>
                  </a:cubicBezTo>
                  <a:lnTo>
                    <a:pt x="1753" y="12230"/>
                  </a:lnTo>
                  <a:close/>
                </a:path>
              </a:pathLst>
            </a:custGeom>
            <a:solidFill>
              <a:srgbClr val="002C4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10232248-245B-4B1C-BF81-B7315B6D6F82}"/>
                </a:ext>
              </a:extLst>
            </p:cNvPr>
            <p:cNvSpPr/>
            <p:nvPr/>
          </p:nvSpPr>
          <p:spPr>
            <a:xfrm>
              <a:off x="7672539" y="695094"/>
              <a:ext cx="62560" cy="65230"/>
            </a:xfrm>
            <a:custGeom>
              <a:avLst/>
              <a:gdLst>
                <a:gd name="connsiteX0" fmla="*/ 1753 w 62560"/>
                <a:gd name="connsiteY0" fmla="*/ 12613 h 65230"/>
                <a:gd name="connsiteX1" fmla="*/ 50330 w 62560"/>
                <a:gd name="connsiteY1" fmla="*/ 63095 h 65230"/>
                <a:gd name="connsiteX2" fmla="*/ 60808 w 62560"/>
                <a:gd name="connsiteY2" fmla="*/ 52618 h 65230"/>
                <a:gd name="connsiteX3" fmla="*/ 12230 w 62560"/>
                <a:gd name="connsiteY3" fmla="*/ 2135 h 65230"/>
                <a:gd name="connsiteX4" fmla="*/ 1753 w 62560"/>
                <a:gd name="connsiteY4" fmla="*/ 12613 h 65230"/>
                <a:gd name="connsiteX5" fmla="*/ 1753 w 62560"/>
                <a:gd name="connsiteY5" fmla="*/ 12613 h 65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2560" h="65230">
                  <a:moveTo>
                    <a:pt x="1753" y="12613"/>
                  </a:moveTo>
                  <a:cubicBezTo>
                    <a:pt x="17945" y="29758"/>
                    <a:pt x="34137" y="45950"/>
                    <a:pt x="50330" y="63095"/>
                  </a:cubicBezTo>
                  <a:cubicBezTo>
                    <a:pt x="56998" y="69763"/>
                    <a:pt x="66523" y="59285"/>
                    <a:pt x="60808" y="52618"/>
                  </a:cubicBezTo>
                  <a:cubicBezTo>
                    <a:pt x="44615" y="35473"/>
                    <a:pt x="28423" y="19280"/>
                    <a:pt x="12230" y="2135"/>
                  </a:cubicBezTo>
                  <a:cubicBezTo>
                    <a:pt x="5562" y="-4532"/>
                    <a:pt x="-3963" y="5945"/>
                    <a:pt x="1753" y="12613"/>
                  </a:cubicBezTo>
                  <a:lnTo>
                    <a:pt x="1753" y="12613"/>
                  </a:lnTo>
                  <a:close/>
                </a:path>
              </a:pathLst>
            </a:custGeom>
            <a:solidFill>
              <a:srgbClr val="002C4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3357183-9645-451C-BB17-07AB473FC57B}"/>
                </a:ext>
              </a:extLst>
            </p:cNvPr>
            <p:cNvSpPr/>
            <p:nvPr/>
          </p:nvSpPr>
          <p:spPr>
            <a:xfrm>
              <a:off x="7729788" y="645101"/>
              <a:ext cx="110086" cy="119986"/>
            </a:xfrm>
            <a:custGeom>
              <a:avLst/>
              <a:gdLst>
                <a:gd name="connsiteX0" fmla="*/ 1654 w 110086"/>
                <a:gd name="connsiteY0" fmla="*/ 13076 h 119986"/>
                <a:gd name="connsiteX1" fmla="*/ 97856 w 110086"/>
                <a:gd name="connsiteY1" fmla="*/ 117851 h 119986"/>
                <a:gd name="connsiteX2" fmla="*/ 108334 w 110086"/>
                <a:gd name="connsiteY2" fmla="*/ 107374 h 119986"/>
                <a:gd name="connsiteX3" fmla="*/ 12131 w 110086"/>
                <a:gd name="connsiteY3" fmla="*/ 1646 h 119986"/>
                <a:gd name="connsiteX4" fmla="*/ 1654 w 110086"/>
                <a:gd name="connsiteY4" fmla="*/ 13076 h 119986"/>
                <a:gd name="connsiteX5" fmla="*/ 1654 w 110086"/>
                <a:gd name="connsiteY5" fmla="*/ 13076 h 119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086" h="119986">
                  <a:moveTo>
                    <a:pt x="1654" y="13076"/>
                  </a:moveTo>
                  <a:cubicBezTo>
                    <a:pt x="34039" y="48319"/>
                    <a:pt x="66424" y="83561"/>
                    <a:pt x="97856" y="117851"/>
                  </a:cubicBezTo>
                  <a:cubicBezTo>
                    <a:pt x="104524" y="124519"/>
                    <a:pt x="114049" y="114041"/>
                    <a:pt x="108334" y="107374"/>
                  </a:cubicBezTo>
                  <a:cubicBezTo>
                    <a:pt x="75949" y="72131"/>
                    <a:pt x="43564" y="36889"/>
                    <a:pt x="12131" y="1646"/>
                  </a:cubicBezTo>
                  <a:cubicBezTo>
                    <a:pt x="6417" y="-4069"/>
                    <a:pt x="-4061" y="6409"/>
                    <a:pt x="1654" y="13076"/>
                  </a:cubicBezTo>
                  <a:lnTo>
                    <a:pt x="1654" y="13076"/>
                  </a:lnTo>
                  <a:close/>
                </a:path>
              </a:pathLst>
            </a:custGeom>
            <a:solidFill>
              <a:srgbClr val="002C4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750F334-9B2D-4030-A518-919F80E9DE49}"/>
                </a:ext>
              </a:extLst>
            </p:cNvPr>
            <p:cNvSpPr/>
            <p:nvPr/>
          </p:nvSpPr>
          <p:spPr>
            <a:xfrm>
              <a:off x="7782647" y="603537"/>
              <a:ext cx="54271" cy="59750"/>
            </a:xfrm>
            <a:custGeom>
              <a:avLst/>
              <a:gdLst>
                <a:gd name="connsiteX0" fmla="*/ 2135 w 54271"/>
                <a:gd name="connsiteY0" fmla="*/ 12730 h 59750"/>
                <a:gd name="connsiteX1" fmla="*/ 42141 w 54271"/>
                <a:gd name="connsiteY1" fmla="*/ 57498 h 59750"/>
                <a:gd name="connsiteX2" fmla="*/ 52618 w 54271"/>
                <a:gd name="connsiteY2" fmla="*/ 47020 h 59750"/>
                <a:gd name="connsiteX3" fmla="*/ 12613 w 54271"/>
                <a:gd name="connsiteY3" fmla="*/ 2253 h 59750"/>
                <a:gd name="connsiteX4" fmla="*/ 2135 w 54271"/>
                <a:gd name="connsiteY4" fmla="*/ 12730 h 59750"/>
                <a:gd name="connsiteX5" fmla="*/ 2135 w 54271"/>
                <a:gd name="connsiteY5" fmla="*/ 12730 h 59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271" h="59750">
                  <a:moveTo>
                    <a:pt x="2135" y="12730"/>
                  </a:moveTo>
                  <a:cubicBezTo>
                    <a:pt x="15471" y="27970"/>
                    <a:pt x="28805" y="43210"/>
                    <a:pt x="42141" y="57498"/>
                  </a:cubicBezTo>
                  <a:cubicBezTo>
                    <a:pt x="47855" y="64165"/>
                    <a:pt x="58333" y="54640"/>
                    <a:pt x="52618" y="47020"/>
                  </a:cubicBezTo>
                  <a:cubicBezTo>
                    <a:pt x="39283" y="31780"/>
                    <a:pt x="25948" y="16540"/>
                    <a:pt x="12613" y="2253"/>
                  </a:cubicBezTo>
                  <a:cubicBezTo>
                    <a:pt x="5946" y="-4415"/>
                    <a:pt x="-4532" y="5110"/>
                    <a:pt x="2135" y="12730"/>
                  </a:cubicBezTo>
                  <a:lnTo>
                    <a:pt x="2135" y="12730"/>
                  </a:lnTo>
                  <a:close/>
                </a:path>
              </a:pathLst>
            </a:custGeom>
            <a:solidFill>
              <a:srgbClr val="002C4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BEB34E44-DB12-4DA3-8C46-53EE4B3F6E7E}"/>
              </a:ext>
            </a:extLst>
          </p:cNvPr>
          <p:cNvSpPr/>
          <p:nvPr userDrawn="1"/>
        </p:nvSpPr>
        <p:spPr>
          <a:xfrm>
            <a:off x="11078625" y="-130362"/>
            <a:ext cx="721421" cy="760767"/>
          </a:xfrm>
          <a:custGeom>
            <a:avLst/>
            <a:gdLst>
              <a:gd name="connsiteX0" fmla="*/ 346764 w 721421"/>
              <a:gd name="connsiteY0" fmla="*/ 679636 h 760767"/>
              <a:gd name="connsiteX1" fmla="*/ 299139 w 721421"/>
              <a:gd name="connsiteY1" fmla="*/ 740596 h 760767"/>
              <a:gd name="connsiteX2" fmla="*/ 247704 w 721421"/>
              <a:gd name="connsiteY2" fmla="*/ 760599 h 760767"/>
              <a:gd name="connsiteX3" fmla="*/ 107686 w 721421"/>
              <a:gd name="connsiteY3" fmla="*/ 719641 h 760767"/>
              <a:gd name="connsiteX4" fmla="*/ 9579 w 721421"/>
              <a:gd name="connsiteY4" fmla="*/ 542476 h 760767"/>
              <a:gd name="connsiteX5" fmla="*/ 55299 w 721421"/>
              <a:gd name="connsiteY5" fmla="*/ 193861 h 760767"/>
              <a:gd name="connsiteX6" fmla="*/ 339144 w 721421"/>
              <a:gd name="connsiteY6" fmla="*/ 504 h 760767"/>
              <a:gd name="connsiteX7" fmla="*/ 482019 w 721421"/>
              <a:gd name="connsiteY7" fmla="*/ 23364 h 760767"/>
              <a:gd name="connsiteX8" fmla="*/ 718239 w 721421"/>
              <a:gd name="connsiteY8" fmla="*/ 275776 h 760767"/>
              <a:gd name="connsiteX9" fmla="*/ 706809 w 721421"/>
              <a:gd name="connsiteY9" fmla="*/ 373884 h 760767"/>
              <a:gd name="connsiteX10" fmla="*/ 389626 w 721421"/>
              <a:gd name="connsiteY10" fmla="*/ 531999 h 760767"/>
              <a:gd name="connsiteX11" fmla="*/ 346764 w 721421"/>
              <a:gd name="connsiteY11" fmla="*/ 679636 h 760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21421" h="760767">
                <a:moveTo>
                  <a:pt x="346764" y="679636"/>
                </a:moveTo>
                <a:cubicBezTo>
                  <a:pt x="336286" y="704401"/>
                  <a:pt x="319142" y="723451"/>
                  <a:pt x="299139" y="740596"/>
                </a:cubicBezTo>
                <a:cubicBezTo>
                  <a:pt x="281994" y="754884"/>
                  <a:pt x="271517" y="759646"/>
                  <a:pt x="247704" y="760599"/>
                </a:cubicBezTo>
                <a:cubicBezTo>
                  <a:pt x="198174" y="762504"/>
                  <a:pt x="147692" y="748216"/>
                  <a:pt x="107686" y="719641"/>
                </a:cubicBezTo>
                <a:cubicBezTo>
                  <a:pt x="48631" y="677731"/>
                  <a:pt x="21009" y="612009"/>
                  <a:pt x="9579" y="542476"/>
                </a:cubicBezTo>
                <a:cubicBezTo>
                  <a:pt x="-10424" y="424366"/>
                  <a:pt x="-899" y="298636"/>
                  <a:pt x="55299" y="193861"/>
                </a:cubicBezTo>
                <a:cubicBezTo>
                  <a:pt x="111496" y="89086"/>
                  <a:pt x="219129" y="7171"/>
                  <a:pt x="339144" y="504"/>
                </a:cubicBezTo>
                <a:cubicBezTo>
                  <a:pt x="387721" y="-2354"/>
                  <a:pt x="436299" y="7171"/>
                  <a:pt x="482019" y="23364"/>
                </a:cubicBezTo>
                <a:cubicBezTo>
                  <a:pt x="595367" y="63369"/>
                  <a:pt x="697284" y="156714"/>
                  <a:pt x="718239" y="275776"/>
                </a:cubicBezTo>
                <a:cubicBezTo>
                  <a:pt x="723954" y="309114"/>
                  <a:pt x="723001" y="344356"/>
                  <a:pt x="706809" y="373884"/>
                </a:cubicBezTo>
                <a:cubicBezTo>
                  <a:pt x="648706" y="481516"/>
                  <a:pt x="456301" y="429129"/>
                  <a:pt x="389626" y="531999"/>
                </a:cubicBezTo>
                <a:cubicBezTo>
                  <a:pt x="361051" y="575814"/>
                  <a:pt x="365814" y="632011"/>
                  <a:pt x="346764" y="679636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9" name="Graphic 7">
            <a:extLst>
              <a:ext uri="{FF2B5EF4-FFF2-40B4-BE49-F238E27FC236}">
                <a16:creationId xmlns:a16="http://schemas.microsoft.com/office/drawing/2014/main" id="{F207B2FD-E6A1-48E9-8522-D13F1E8A6990}"/>
              </a:ext>
            </a:extLst>
          </p:cNvPr>
          <p:cNvGrpSpPr/>
          <p:nvPr userDrawn="1"/>
        </p:nvGrpSpPr>
        <p:grpSpPr>
          <a:xfrm>
            <a:off x="11162378" y="0"/>
            <a:ext cx="485400" cy="394895"/>
            <a:chOff x="8973304" y="643053"/>
            <a:chExt cx="485400" cy="394895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CA9735C5-5F86-4D21-A69B-E90BB7BD1A58}"/>
                </a:ext>
              </a:extLst>
            </p:cNvPr>
            <p:cNvSpPr/>
            <p:nvPr/>
          </p:nvSpPr>
          <p:spPr>
            <a:xfrm rot="-4142858">
              <a:off x="8993016" y="882978"/>
              <a:ext cx="135258" cy="135258"/>
            </a:xfrm>
            <a:custGeom>
              <a:avLst/>
              <a:gdLst>
                <a:gd name="connsiteX0" fmla="*/ 135258 w 135258"/>
                <a:gd name="connsiteY0" fmla="*/ 67629 h 135258"/>
                <a:gd name="connsiteX1" fmla="*/ 67630 w 135258"/>
                <a:gd name="connsiteY1" fmla="*/ 135258 h 135258"/>
                <a:gd name="connsiteX2" fmla="*/ 1 w 135258"/>
                <a:gd name="connsiteY2" fmla="*/ 67629 h 135258"/>
                <a:gd name="connsiteX3" fmla="*/ 67630 w 135258"/>
                <a:gd name="connsiteY3" fmla="*/ 0 h 135258"/>
                <a:gd name="connsiteX4" fmla="*/ 135258 w 135258"/>
                <a:gd name="connsiteY4" fmla="*/ 67629 h 135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258" h="135258">
                  <a:moveTo>
                    <a:pt x="135258" y="67629"/>
                  </a:moveTo>
                  <a:cubicBezTo>
                    <a:pt x="135258" y="104980"/>
                    <a:pt x="104980" y="135258"/>
                    <a:pt x="67630" y="135258"/>
                  </a:cubicBezTo>
                  <a:cubicBezTo>
                    <a:pt x="30279" y="135258"/>
                    <a:pt x="1" y="104980"/>
                    <a:pt x="1" y="67629"/>
                  </a:cubicBezTo>
                  <a:cubicBezTo>
                    <a:pt x="1" y="30279"/>
                    <a:pt x="30279" y="0"/>
                    <a:pt x="67630" y="0"/>
                  </a:cubicBezTo>
                  <a:cubicBezTo>
                    <a:pt x="104980" y="0"/>
                    <a:pt x="135258" y="30279"/>
                    <a:pt x="135258" y="67629"/>
                  </a:cubicBezTo>
                  <a:close/>
                </a:path>
              </a:pathLst>
            </a:custGeom>
            <a:solidFill>
              <a:srgbClr val="002C4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AE3E1038-99D3-4DD5-A6D1-9F12F07561CC}"/>
                </a:ext>
              </a:extLst>
            </p:cNvPr>
            <p:cNvSpPr/>
            <p:nvPr/>
          </p:nvSpPr>
          <p:spPr>
            <a:xfrm rot="-4142858">
              <a:off x="9097669" y="676429"/>
              <a:ext cx="135258" cy="135258"/>
            </a:xfrm>
            <a:custGeom>
              <a:avLst/>
              <a:gdLst>
                <a:gd name="connsiteX0" fmla="*/ 135258 w 135258"/>
                <a:gd name="connsiteY0" fmla="*/ 67629 h 135258"/>
                <a:gd name="connsiteX1" fmla="*/ 67629 w 135258"/>
                <a:gd name="connsiteY1" fmla="*/ 135258 h 135258"/>
                <a:gd name="connsiteX2" fmla="*/ 1 w 135258"/>
                <a:gd name="connsiteY2" fmla="*/ 67629 h 135258"/>
                <a:gd name="connsiteX3" fmla="*/ 67629 w 135258"/>
                <a:gd name="connsiteY3" fmla="*/ 0 h 135258"/>
                <a:gd name="connsiteX4" fmla="*/ 135258 w 135258"/>
                <a:gd name="connsiteY4" fmla="*/ 67629 h 135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258" h="135258">
                  <a:moveTo>
                    <a:pt x="135258" y="67629"/>
                  </a:moveTo>
                  <a:cubicBezTo>
                    <a:pt x="135258" y="104980"/>
                    <a:pt x="104980" y="135258"/>
                    <a:pt x="67629" y="135258"/>
                  </a:cubicBezTo>
                  <a:cubicBezTo>
                    <a:pt x="30279" y="135258"/>
                    <a:pt x="1" y="104980"/>
                    <a:pt x="1" y="67629"/>
                  </a:cubicBezTo>
                  <a:cubicBezTo>
                    <a:pt x="1" y="30279"/>
                    <a:pt x="30279" y="0"/>
                    <a:pt x="67629" y="0"/>
                  </a:cubicBezTo>
                  <a:cubicBezTo>
                    <a:pt x="104980" y="0"/>
                    <a:pt x="135258" y="30279"/>
                    <a:pt x="135258" y="67629"/>
                  </a:cubicBezTo>
                  <a:close/>
                </a:path>
              </a:pathLst>
            </a:custGeom>
            <a:solidFill>
              <a:srgbClr val="FF776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DD54E0F-8382-4E34-B9C7-BE2F16459917}"/>
                </a:ext>
              </a:extLst>
            </p:cNvPr>
            <p:cNvSpPr/>
            <p:nvPr/>
          </p:nvSpPr>
          <p:spPr>
            <a:xfrm rot="-4142858">
              <a:off x="9303735" y="662765"/>
              <a:ext cx="135258" cy="135258"/>
            </a:xfrm>
            <a:custGeom>
              <a:avLst/>
              <a:gdLst>
                <a:gd name="connsiteX0" fmla="*/ 135258 w 135258"/>
                <a:gd name="connsiteY0" fmla="*/ 67629 h 135258"/>
                <a:gd name="connsiteX1" fmla="*/ 67629 w 135258"/>
                <a:gd name="connsiteY1" fmla="*/ 135258 h 135258"/>
                <a:gd name="connsiteX2" fmla="*/ 0 w 135258"/>
                <a:gd name="connsiteY2" fmla="*/ 67629 h 135258"/>
                <a:gd name="connsiteX3" fmla="*/ 67629 w 135258"/>
                <a:gd name="connsiteY3" fmla="*/ 0 h 135258"/>
                <a:gd name="connsiteX4" fmla="*/ 135258 w 135258"/>
                <a:gd name="connsiteY4" fmla="*/ 67629 h 135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258" h="135258">
                  <a:moveTo>
                    <a:pt x="135258" y="67629"/>
                  </a:moveTo>
                  <a:cubicBezTo>
                    <a:pt x="135258" y="104980"/>
                    <a:pt x="104980" y="135258"/>
                    <a:pt x="67629" y="135258"/>
                  </a:cubicBezTo>
                  <a:cubicBezTo>
                    <a:pt x="30279" y="135258"/>
                    <a:pt x="0" y="104980"/>
                    <a:pt x="0" y="67629"/>
                  </a:cubicBezTo>
                  <a:cubicBezTo>
                    <a:pt x="0" y="30279"/>
                    <a:pt x="30279" y="0"/>
                    <a:pt x="67629" y="0"/>
                  </a:cubicBezTo>
                  <a:cubicBezTo>
                    <a:pt x="104980" y="0"/>
                    <a:pt x="135258" y="30279"/>
                    <a:pt x="135258" y="67629"/>
                  </a:cubicBezTo>
                  <a:close/>
                </a:path>
              </a:pathLst>
            </a:custGeom>
            <a:solidFill>
              <a:srgbClr val="01B8C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33" name="Picture 32">
            <a:extLst>
              <a:ext uri="{FF2B5EF4-FFF2-40B4-BE49-F238E27FC236}">
                <a16:creationId xmlns:a16="http://schemas.microsoft.com/office/drawing/2014/main" id="{FD1E08A4-3356-4967-A96D-0886A3F4B58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65407" y="961868"/>
            <a:ext cx="1460666" cy="1460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6301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rgbClr val="D4F3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FAC4601-3CFF-4A0A-8639-EE7AC966C13D}"/>
              </a:ext>
            </a:extLst>
          </p:cNvPr>
          <p:cNvSpPr/>
          <p:nvPr userDrawn="1"/>
        </p:nvSpPr>
        <p:spPr>
          <a:xfrm>
            <a:off x="219075" y="223092"/>
            <a:ext cx="11753850" cy="6411817"/>
          </a:xfrm>
          <a:prstGeom prst="rect">
            <a:avLst/>
          </a:prstGeom>
          <a:solidFill>
            <a:schemeClr val="bg1"/>
          </a:solidFill>
          <a:ln w="107950" cap="rnd" cmpd="tri">
            <a:solidFill>
              <a:srgbClr val="9BD1D0"/>
            </a:solidFill>
            <a:prstDash val="sysDot"/>
            <a:beve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28575" cmpd="dbl">
                <a:solidFill>
                  <a:srgbClr val="9BD1D0"/>
                </a:solidFill>
              </a:ln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3973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57279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C2601-2FCF-48E7-9868-CC2DE5681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CABE90-E2DF-4101-86ED-1EA0CA35F0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EAFED1-FE7A-4725-B1EC-F85514EB6E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E5C65E-2B40-462D-9812-FA378B9F4E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0287F7-E83B-4101-9B9E-1FFA7E2E4A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BEA73BB-2B52-4A20-8E50-52E7DB1B9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4A0C4-698D-469A-8B9B-0A4B8A5FF76E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4E7012C-7641-47F7-8B48-2FB6AA822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2791B8C-F7B3-45B5-8FFB-C8BA9E1A2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30B9F-458C-4B83-A0C2-01805499D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3957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A1C32-D23E-4123-8E48-03B88238D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19C65D-C6E8-47DF-B284-1B05FBAD1B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4A0C4-698D-469A-8B9B-0A4B8A5FF76E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F79106-5D14-44B4-9F86-605BB0791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2BD366-26FA-48B0-960F-06F420C56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30B9F-458C-4B83-A0C2-01805499D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8016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FC1B8A-6A6C-4B0D-84D8-53296EC03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4A0C4-698D-469A-8B9B-0A4B8A5FF76E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2D5FCE-C21C-448C-B5FF-0C0590DEE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FAA906-1309-4524-B9A8-CCF8A4E06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30B9F-458C-4B83-A0C2-01805499D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3618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F3411-842F-463C-8A79-489AE01B3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9E4E2B-ED34-4FE9-BAB4-89A15B2340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4A4D48-9887-4995-B1EE-C1C3B3234E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F575C1-17EB-42CE-9AD7-21AA2674BD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4A0C4-698D-469A-8B9B-0A4B8A5FF76E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41F289-91AC-473F-88CC-262C8677F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9BA8C2-DF0B-445A-86F5-55F5C7CD9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30B9F-458C-4B83-A0C2-01805499D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0611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D33C58-B488-44AD-AF68-489287735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A4D9A4-429E-451A-80D4-BAE88706C7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A73A1A-C0F8-4584-BBDF-ACA59E6FB4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3B075D-E64E-4800-BB29-D3A4B47E9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4A0C4-698D-469A-8B9B-0A4B8A5FF76E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A16F7F-4919-4524-BC81-D02A88A18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51A417-E3DC-43B3-8A35-A652D2339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30B9F-458C-4B83-A0C2-01805499D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5259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9Slide.vn - 2019">
            <a:extLst>
              <a:ext uri="{FF2B5EF4-FFF2-40B4-BE49-F238E27FC236}">
                <a16:creationId xmlns:a16="http://schemas.microsoft.com/office/drawing/2014/main" id="{E7EA8294-8322-4E69-A2C1-3FB6341F1CB5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BEC17BC-1E66-4A5D-A472-22D95380F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E08845-D430-45B1-9EDD-1C902A1F12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615D90-96C5-4493-B04A-41236B7FD7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54A0C4-698D-469A-8B9B-0A4B8A5FF76E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F5C9CA-BCFD-4AAE-8A35-9EBB48015B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EF985-35BC-4363-AFE4-91DB917CDF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930B9F-458C-4B83-A0C2-01805499DABA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HẠM DUYÊN">
            <a:extLst>
              <a:ext uri="{FF2B5EF4-FFF2-40B4-BE49-F238E27FC236}">
                <a16:creationId xmlns:a16="http://schemas.microsoft.com/office/drawing/2014/main" id="{35A61A7B-B79A-4634-995F-12ED656E840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11683019" y="2999195"/>
            <a:ext cx="810838" cy="85961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2FAE6A6-5E34-4C6B-BB5F-C3BB340E5E18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5690581" y="13534721"/>
            <a:ext cx="810838" cy="85961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50141FC-A91E-4B68-90F7-1D323934B9D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3064181" y="2999195"/>
            <a:ext cx="810838" cy="8596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FA61C71-8D68-4F08-BB88-66026917A998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5690581" y="-7536333"/>
            <a:ext cx="810838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214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F2672AD-FA03-0F95-AAE5-2D7708BE76C9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4898" y="1984027"/>
            <a:ext cx="10439401" cy="452516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D4A6FDB-23FE-192B-4BEB-CFE5087BBD85}"/>
              </a:ext>
            </a:extLst>
          </p:cNvPr>
          <p:cNvSpPr txBox="1"/>
          <p:nvPr/>
        </p:nvSpPr>
        <p:spPr>
          <a:xfrm>
            <a:off x="2514600" y="1066800"/>
            <a:ext cx="925830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F34408"/>
                </a:solidFill>
                <a:latin typeface="Quicksand" panose="00000500000000000000" pitchFamily="2" charset="0"/>
              </a:rPr>
              <a:t>TRƯỜNG TIỂU HỌC PHÚC LỢI</a:t>
            </a:r>
          </a:p>
        </p:txBody>
      </p:sp>
    </p:spTree>
    <p:extLst>
      <p:ext uri="{BB962C8B-B14F-4D97-AF65-F5344CB8AC3E}">
        <p14:creationId xmlns:p14="http://schemas.microsoft.com/office/powerpoint/2010/main" val="6694944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19">
            <a:extLst>
              <a:ext uri="{FF2B5EF4-FFF2-40B4-BE49-F238E27FC236}">
                <a16:creationId xmlns:a16="http://schemas.microsoft.com/office/drawing/2014/main" id="{1CDEFD0D-3AFA-4F57-81BF-07789FA80D92}"/>
              </a:ext>
            </a:extLst>
          </p:cNvPr>
          <p:cNvSpPr/>
          <p:nvPr/>
        </p:nvSpPr>
        <p:spPr>
          <a:xfrm>
            <a:off x="389198" y="404842"/>
            <a:ext cx="630864" cy="588806"/>
          </a:xfrm>
          <a:prstGeom prst="ellipse">
            <a:avLst/>
          </a:prstGeom>
          <a:solidFill>
            <a:srgbClr val="FCB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</a:t>
            </a:r>
            <a:endParaRPr lang="vi-VN" sz="4400" b="1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ed Rectangle 5">
            <a:extLst>
              <a:ext uri="{FF2B5EF4-FFF2-40B4-BE49-F238E27FC236}">
                <a16:creationId xmlns:a16="http://schemas.microsoft.com/office/drawing/2014/main" id="{4FE26147-8A25-4B7F-90C7-AAD8227EE97E}"/>
              </a:ext>
            </a:extLst>
          </p:cNvPr>
          <p:cNvSpPr/>
          <p:nvPr/>
        </p:nvSpPr>
        <p:spPr>
          <a:xfrm>
            <a:off x="1156292" y="404842"/>
            <a:ext cx="9892708" cy="588807"/>
          </a:xfrm>
          <a:prstGeom prst="roundRect">
            <a:avLst/>
          </a:prstGeom>
          <a:solidFill>
            <a:srgbClr val="FD7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>
                <a:solidFill>
                  <a:schemeClr val="bg1"/>
                </a:solidFill>
                <a:latin typeface="Quicksand Medium" panose="00000600000000000000" pitchFamily="2" charset="0"/>
                <a:cs typeface="Arial" pitchFamily="34" charset="0"/>
              </a:rPr>
              <a:t>Lịch chơi thể thao của Rô-bốt trong một tuần.</a:t>
            </a:r>
            <a:endParaRPr lang="vi-VN" sz="3500" dirty="0">
              <a:solidFill>
                <a:schemeClr val="bg1"/>
              </a:solidFill>
              <a:latin typeface="Quicksand Medium" panose="00000600000000000000" pitchFamily="2" charset="0"/>
              <a:cs typeface="Arial" pitchFamily="34" charset="0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9ABC0889-5358-4672-B5F0-ADF76CE3D18C}"/>
              </a:ext>
            </a:extLst>
          </p:cNvPr>
          <p:cNvGrpSpPr/>
          <p:nvPr/>
        </p:nvGrpSpPr>
        <p:grpSpPr>
          <a:xfrm>
            <a:off x="1143000" y="1047411"/>
            <a:ext cx="5638800" cy="5430629"/>
            <a:chOff x="1160957" y="1047411"/>
            <a:chExt cx="4704468" cy="5430629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347B677F-784E-462A-98B9-E020BDA75D3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0957" y="1055325"/>
              <a:ext cx="4704468" cy="5422715"/>
            </a:xfrm>
            <a:prstGeom prst="rect">
              <a:avLst/>
            </a:prstGeom>
            <a:effectLst>
              <a:softEdge rad="12700"/>
            </a:effectLst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2E8053C-0862-445F-94BD-962F4AD041FE}"/>
                </a:ext>
              </a:extLst>
            </p:cNvPr>
            <p:cNvSpPr txBox="1"/>
            <p:nvPr/>
          </p:nvSpPr>
          <p:spPr>
            <a:xfrm>
              <a:off x="1166983" y="1238250"/>
              <a:ext cx="70884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>
                  <a:latin typeface="Quicksand Medium" panose="00000600000000000000" pitchFamily="2" charset="0"/>
                </a:rPr>
                <a:t>Ngày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101BD7C-630F-4BF7-BC99-172C4A80589E}"/>
                </a:ext>
              </a:extLst>
            </p:cNvPr>
            <p:cNvSpPr txBox="1"/>
            <p:nvPr/>
          </p:nvSpPr>
          <p:spPr>
            <a:xfrm>
              <a:off x="1680458" y="1047411"/>
              <a:ext cx="6094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>
                  <a:latin typeface="Quicksand Medium" panose="00000600000000000000" pitchFamily="2" charset="0"/>
                </a:rPr>
                <a:t>Buổi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3AAB3F3-20F2-46B0-A5B0-23B55DC7F08A}"/>
                </a:ext>
              </a:extLst>
            </p:cNvPr>
            <p:cNvSpPr txBox="1"/>
            <p:nvPr/>
          </p:nvSpPr>
          <p:spPr>
            <a:xfrm>
              <a:off x="2908206" y="1169438"/>
              <a:ext cx="72808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>
                  <a:latin typeface="Quicksand Medium" panose="00000600000000000000" pitchFamily="2" charset="0"/>
                </a:rPr>
                <a:t>SÁNG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884C279-B5C2-4AEC-8833-CEEA61FAAF8C}"/>
                </a:ext>
              </a:extLst>
            </p:cNvPr>
            <p:cNvSpPr txBox="1"/>
            <p:nvPr/>
          </p:nvSpPr>
          <p:spPr>
            <a:xfrm>
              <a:off x="4575851" y="1169438"/>
              <a:ext cx="78098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>
                  <a:latin typeface="Quicksand Medium" panose="00000600000000000000" pitchFamily="2" charset="0"/>
                </a:rPr>
                <a:t>CHIỀU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7EB5AD9-76DC-4CB3-BBBC-FB30089AB30F}"/>
                </a:ext>
              </a:extLst>
            </p:cNvPr>
            <p:cNvSpPr txBox="1"/>
            <p:nvPr/>
          </p:nvSpPr>
          <p:spPr>
            <a:xfrm>
              <a:off x="1297734" y="1721629"/>
              <a:ext cx="92525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>
                  <a:latin typeface="Quicksand Medium" panose="00000600000000000000" pitchFamily="2" charset="0"/>
                </a:rPr>
                <a:t>Thứ Hai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03CEC6F5-6C6A-41BC-92BD-030F131B0CB8}"/>
                </a:ext>
              </a:extLst>
            </p:cNvPr>
            <p:cNvSpPr txBox="1"/>
            <p:nvPr/>
          </p:nvSpPr>
          <p:spPr>
            <a:xfrm>
              <a:off x="1297734" y="2415000"/>
              <a:ext cx="86594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>
                  <a:latin typeface="Quicksand Medium" panose="00000600000000000000" pitchFamily="2" charset="0"/>
                </a:rPr>
                <a:t>Thứ Ba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E734189-F603-48ED-8C63-A21D3D04B020}"/>
                </a:ext>
              </a:extLst>
            </p:cNvPr>
            <p:cNvSpPr txBox="1"/>
            <p:nvPr/>
          </p:nvSpPr>
          <p:spPr>
            <a:xfrm>
              <a:off x="1297734" y="3108371"/>
              <a:ext cx="84991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>
                  <a:latin typeface="Quicksand Medium" panose="00000600000000000000" pitchFamily="2" charset="0"/>
                </a:rPr>
                <a:t>Thứ Tư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952FB960-5A16-4880-A94A-F1BD4EF68029}"/>
                </a:ext>
              </a:extLst>
            </p:cNvPr>
            <p:cNvSpPr txBox="1"/>
            <p:nvPr/>
          </p:nvSpPr>
          <p:spPr>
            <a:xfrm>
              <a:off x="1297734" y="3801742"/>
              <a:ext cx="107112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>
                  <a:latin typeface="Quicksand Medium" panose="00000600000000000000" pitchFamily="2" charset="0"/>
                </a:rPr>
                <a:t>Thứ Năm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D9BE66BF-BE4A-4F2C-85AD-C202A33838D0}"/>
                </a:ext>
              </a:extLst>
            </p:cNvPr>
            <p:cNvSpPr txBox="1"/>
            <p:nvPr/>
          </p:nvSpPr>
          <p:spPr>
            <a:xfrm>
              <a:off x="1297734" y="4495113"/>
              <a:ext cx="96853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>
                  <a:latin typeface="Quicksand Medium" panose="00000600000000000000" pitchFamily="2" charset="0"/>
                </a:rPr>
                <a:t>Thứ Sáu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3A48E27E-4569-4F3E-934A-55B094D76B03}"/>
                </a:ext>
              </a:extLst>
            </p:cNvPr>
            <p:cNvSpPr txBox="1"/>
            <p:nvPr/>
          </p:nvSpPr>
          <p:spPr>
            <a:xfrm>
              <a:off x="1297734" y="5188484"/>
              <a:ext cx="98456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>
                  <a:latin typeface="Quicksand Medium" panose="00000600000000000000" pitchFamily="2" charset="0"/>
                </a:rPr>
                <a:t>Thứ Bảy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F4F0114-C925-418A-AD00-CCDB834FBE4D}"/>
                </a:ext>
              </a:extLst>
            </p:cNvPr>
            <p:cNvSpPr txBox="1"/>
            <p:nvPr/>
          </p:nvSpPr>
          <p:spPr>
            <a:xfrm>
              <a:off x="1297734" y="5881854"/>
              <a:ext cx="105349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>
                  <a:latin typeface="Quicksand Medium" panose="00000600000000000000" pitchFamily="2" charset="0"/>
                </a:rPr>
                <a:t>Chủ nhật</a:t>
              </a:r>
            </a:p>
          </p:txBody>
        </p:sp>
      </p:grpSp>
      <p:sp>
        <p:nvSpPr>
          <p:cNvPr id="36" name="Rounded Rectangle 5">
            <a:extLst>
              <a:ext uri="{FF2B5EF4-FFF2-40B4-BE49-F238E27FC236}">
                <a16:creationId xmlns:a16="http://schemas.microsoft.com/office/drawing/2014/main" id="{9ED64D9E-179A-4629-B620-D03624F02FA3}"/>
              </a:ext>
            </a:extLst>
          </p:cNvPr>
          <p:cNvSpPr/>
          <p:nvPr/>
        </p:nvSpPr>
        <p:spPr>
          <a:xfrm>
            <a:off x="7911401" y="1792405"/>
            <a:ext cx="3137599" cy="588807"/>
          </a:xfrm>
          <a:prstGeom prst="roundRect">
            <a:avLst/>
          </a:prstGeom>
          <a:solidFill>
            <a:srgbClr val="D4F3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>
                <a:solidFill>
                  <a:schemeClr val="tx1">
                    <a:lumMod val="75000"/>
                    <a:lumOff val="2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Bóng chuyền</a:t>
            </a:r>
            <a:endParaRPr lang="vi-VN" sz="3500" dirty="0">
              <a:solidFill>
                <a:schemeClr val="tx1">
                  <a:lumMod val="75000"/>
                  <a:lumOff val="25000"/>
                </a:schemeClr>
              </a:solidFill>
              <a:latin typeface="Quicksand Medium" panose="00000600000000000000" pitchFamily="2" charset="0"/>
              <a:cs typeface="Arial" pitchFamily="34" charset="0"/>
            </a:endParaRPr>
          </a:p>
        </p:txBody>
      </p:sp>
      <p:sp>
        <p:nvSpPr>
          <p:cNvPr id="37" name="Rounded Rectangle 5">
            <a:extLst>
              <a:ext uri="{FF2B5EF4-FFF2-40B4-BE49-F238E27FC236}">
                <a16:creationId xmlns:a16="http://schemas.microsoft.com/office/drawing/2014/main" id="{B076D9B6-5DA9-4212-AF95-B93E3687A1EE}"/>
              </a:ext>
            </a:extLst>
          </p:cNvPr>
          <p:cNvSpPr/>
          <p:nvPr/>
        </p:nvSpPr>
        <p:spPr>
          <a:xfrm>
            <a:off x="7911401" y="2630601"/>
            <a:ext cx="3137599" cy="588807"/>
          </a:xfrm>
          <a:prstGeom prst="roundRect">
            <a:avLst/>
          </a:prstGeom>
          <a:solidFill>
            <a:srgbClr val="D4F3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>
                <a:solidFill>
                  <a:schemeClr val="tx1">
                    <a:lumMod val="75000"/>
                    <a:lumOff val="2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Quần vợt</a:t>
            </a:r>
            <a:endParaRPr lang="vi-VN" sz="3500" dirty="0">
              <a:solidFill>
                <a:schemeClr val="tx1">
                  <a:lumMod val="75000"/>
                  <a:lumOff val="25000"/>
                </a:schemeClr>
              </a:solidFill>
              <a:latin typeface="Quicksand Medium" panose="00000600000000000000" pitchFamily="2" charset="0"/>
              <a:cs typeface="Arial" pitchFamily="34" charset="0"/>
            </a:endParaRPr>
          </a:p>
        </p:txBody>
      </p:sp>
      <p:sp>
        <p:nvSpPr>
          <p:cNvPr id="38" name="Rounded Rectangle 5">
            <a:extLst>
              <a:ext uri="{FF2B5EF4-FFF2-40B4-BE49-F238E27FC236}">
                <a16:creationId xmlns:a16="http://schemas.microsoft.com/office/drawing/2014/main" id="{8E9E1A5F-70D4-44B6-A6A1-BEB519D12610}"/>
              </a:ext>
            </a:extLst>
          </p:cNvPr>
          <p:cNvSpPr/>
          <p:nvPr/>
        </p:nvSpPr>
        <p:spPr>
          <a:xfrm>
            <a:off x="7911401" y="3436365"/>
            <a:ext cx="3137599" cy="588807"/>
          </a:xfrm>
          <a:prstGeom prst="roundRect">
            <a:avLst/>
          </a:prstGeom>
          <a:solidFill>
            <a:srgbClr val="D4F3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>
                <a:solidFill>
                  <a:schemeClr val="tx1">
                    <a:lumMod val="75000"/>
                    <a:lumOff val="2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Cầu lông</a:t>
            </a:r>
            <a:endParaRPr lang="vi-VN" sz="3500" dirty="0">
              <a:solidFill>
                <a:schemeClr val="tx1">
                  <a:lumMod val="75000"/>
                  <a:lumOff val="25000"/>
                </a:schemeClr>
              </a:solidFill>
              <a:latin typeface="Quicksand Medium" panose="00000600000000000000" pitchFamily="2" charset="0"/>
              <a:cs typeface="Arial" pitchFamily="34" charset="0"/>
            </a:endParaRPr>
          </a:p>
        </p:txBody>
      </p:sp>
      <p:sp>
        <p:nvSpPr>
          <p:cNvPr id="39" name="Rounded Rectangle 5">
            <a:extLst>
              <a:ext uri="{FF2B5EF4-FFF2-40B4-BE49-F238E27FC236}">
                <a16:creationId xmlns:a16="http://schemas.microsoft.com/office/drawing/2014/main" id="{5C05D75E-1734-4FCF-8DD1-DAEF8EBAA507}"/>
              </a:ext>
            </a:extLst>
          </p:cNvPr>
          <p:cNvSpPr/>
          <p:nvPr/>
        </p:nvSpPr>
        <p:spPr>
          <a:xfrm>
            <a:off x="7911401" y="4261179"/>
            <a:ext cx="3137599" cy="588807"/>
          </a:xfrm>
          <a:prstGeom prst="roundRect">
            <a:avLst/>
          </a:prstGeom>
          <a:solidFill>
            <a:srgbClr val="D4F3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>
                <a:solidFill>
                  <a:schemeClr val="tx1">
                    <a:lumMod val="75000"/>
                    <a:lumOff val="2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Chạy</a:t>
            </a:r>
            <a:endParaRPr lang="vi-VN" sz="3500" dirty="0">
              <a:solidFill>
                <a:schemeClr val="tx1">
                  <a:lumMod val="75000"/>
                  <a:lumOff val="25000"/>
                </a:schemeClr>
              </a:solidFill>
              <a:latin typeface="Quicksand Medium" panose="00000600000000000000" pitchFamily="2" charset="0"/>
              <a:cs typeface="Arial" pitchFamily="34" charset="0"/>
            </a:endParaRPr>
          </a:p>
        </p:txBody>
      </p:sp>
      <p:sp>
        <p:nvSpPr>
          <p:cNvPr id="40" name="Rounded Rectangle 5">
            <a:extLst>
              <a:ext uri="{FF2B5EF4-FFF2-40B4-BE49-F238E27FC236}">
                <a16:creationId xmlns:a16="http://schemas.microsoft.com/office/drawing/2014/main" id="{4CE85F75-41C3-44A0-BF03-1FF5C3CA44D2}"/>
              </a:ext>
            </a:extLst>
          </p:cNvPr>
          <p:cNvSpPr/>
          <p:nvPr/>
        </p:nvSpPr>
        <p:spPr>
          <a:xfrm>
            <a:off x="7911401" y="5202393"/>
            <a:ext cx="3137599" cy="588807"/>
          </a:xfrm>
          <a:prstGeom prst="roundRect">
            <a:avLst/>
          </a:prstGeom>
          <a:solidFill>
            <a:srgbClr val="D4F3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>
                <a:solidFill>
                  <a:schemeClr val="tx1">
                    <a:lumMod val="75000"/>
                    <a:lumOff val="2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Bóng bàn</a:t>
            </a:r>
            <a:endParaRPr lang="vi-VN" sz="3500" dirty="0">
              <a:solidFill>
                <a:schemeClr val="tx1">
                  <a:lumMod val="75000"/>
                  <a:lumOff val="25000"/>
                </a:schemeClr>
              </a:solidFill>
              <a:latin typeface="Quicksand Medium" panose="00000600000000000000" pitchFamily="2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33043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36" grpId="0" animBg="1"/>
      <p:bldP spid="37" grpId="0" animBg="1"/>
      <p:bldP spid="38" grpId="0" animBg="1"/>
      <p:bldP spid="39" grpId="0" animBg="1"/>
      <p:bldP spid="4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19">
            <a:extLst>
              <a:ext uri="{FF2B5EF4-FFF2-40B4-BE49-F238E27FC236}">
                <a16:creationId xmlns:a16="http://schemas.microsoft.com/office/drawing/2014/main" id="{1CDEFD0D-3AFA-4F57-81BF-07789FA80D92}"/>
              </a:ext>
            </a:extLst>
          </p:cNvPr>
          <p:cNvSpPr/>
          <p:nvPr/>
        </p:nvSpPr>
        <p:spPr>
          <a:xfrm>
            <a:off x="389198" y="404842"/>
            <a:ext cx="630864" cy="588806"/>
          </a:xfrm>
          <a:prstGeom prst="ellipse">
            <a:avLst/>
          </a:prstGeom>
          <a:solidFill>
            <a:srgbClr val="FCB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</a:t>
            </a:r>
            <a:endParaRPr lang="vi-VN" sz="4400" b="1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ed Rectangle 5">
            <a:extLst>
              <a:ext uri="{FF2B5EF4-FFF2-40B4-BE49-F238E27FC236}">
                <a16:creationId xmlns:a16="http://schemas.microsoft.com/office/drawing/2014/main" id="{4FE26147-8A25-4B7F-90C7-AAD8227EE97E}"/>
              </a:ext>
            </a:extLst>
          </p:cNvPr>
          <p:cNvSpPr/>
          <p:nvPr/>
        </p:nvSpPr>
        <p:spPr>
          <a:xfrm>
            <a:off x="1156292" y="404842"/>
            <a:ext cx="9892708" cy="588807"/>
          </a:xfrm>
          <a:prstGeom prst="roundRect">
            <a:avLst/>
          </a:prstGeom>
          <a:solidFill>
            <a:srgbClr val="FD7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>
                <a:solidFill>
                  <a:schemeClr val="bg1"/>
                </a:solidFill>
                <a:latin typeface="Quicksand Medium" panose="00000600000000000000" pitchFamily="2" charset="0"/>
                <a:cs typeface="Arial" pitchFamily="34" charset="0"/>
              </a:rPr>
              <a:t>Lịch chơi thể thao của Rô-bốt trong một tuần.</a:t>
            </a:r>
            <a:endParaRPr lang="vi-VN" sz="3500" dirty="0">
              <a:solidFill>
                <a:schemeClr val="bg1"/>
              </a:solidFill>
              <a:latin typeface="Quicksand Medium" panose="00000600000000000000" pitchFamily="2" charset="0"/>
              <a:cs typeface="Arial" pitchFamily="34" charset="0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9ABC0889-5358-4672-B5F0-ADF76CE3D18C}"/>
              </a:ext>
            </a:extLst>
          </p:cNvPr>
          <p:cNvGrpSpPr/>
          <p:nvPr/>
        </p:nvGrpSpPr>
        <p:grpSpPr>
          <a:xfrm>
            <a:off x="381000" y="1047411"/>
            <a:ext cx="5638800" cy="5430629"/>
            <a:chOff x="1160957" y="1047411"/>
            <a:chExt cx="4704468" cy="5430629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347B677F-784E-462A-98B9-E020BDA75D3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0957" y="1055325"/>
              <a:ext cx="4704468" cy="5422715"/>
            </a:xfrm>
            <a:prstGeom prst="rect">
              <a:avLst/>
            </a:prstGeom>
            <a:effectLst>
              <a:softEdge rad="12700"/>
            </a:effectLst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2E8053C-0862-445F-94BD-962F4AD041FE}"/>
                </a:ext>
              </a:extLst>
            </p:cNvPr>
            <p:cNvSpPr txBox="1"/>
            <p:nvPr/>
          </p:nvSpPr>
          <p:spPr>
            <a:xfrm>
              <a:off x="1166983" y="1238250"/>
              <a:ext cx="70884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>
                  <a:latin typeface="Quicksand Medium" panose="00000600000000000000" pitchFamily="2" charset="0"/>
                </a:rPr>
                <a:t>Ngày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101BD7C-630F-4BF7-BC99-172C4A80589E}"/>
                </a:ext>
              </a:extLst>
            </p:cNvPr>
            <p:cNvSpPr txBox="1"/>
            <p:nvPr/>
          </p:nvSpPr>
          <p:spPr>
            <a:xfrm>
              <a:off x="1680458" y="1047411"/>
              <a:ext cx="6094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>
                  <a:latin typeface="Quicksand Medium" panose="00000600000000000000" pitchFamily="2" charset="0"/>
                </a:rPr>
                <a:t>Buổi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3AAB3F3-20F2-46B0-A5B0-23B55DC7F08A}"/>
                </a:ext>
              </a:extLst>
            </p:cNvPr>
            <p:cNvSpPr txBox="1"/>
            <p:nvPr/>
          </p:nvSpPr>
          <p:spPr>
            <a:xfrm>
              <a:off x="2908206" y="1169438"/>
              <a:ext cx="72808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>
                  <a:latin typeface="Quicksand Medium" panose="00000600000000000000" pitchFamily="2" charset="0"/>
                </a:rPr>
                <a:t>SÁNG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884C279-B5C2-4AEC-8833-CEEA61FAAF8C}"/>
                </a:ext>
              </a:extLst>
            </p:cNvPr>
            <p:cNvSpPr txBox="1"/>
            <p:nvPr/>
          </p:nvSpPr>
          <p:spPr>
            <a:xfrm>
              <a:off x="4575851" y="1169438"/>
              <a:ext cx="78098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>
                  <a:latin typeface="Quicksand Medium" panose="00000600000000000000" pitchFamily="2" charset="0"/>
                </a:rPr>
                <a:t>CHIỀU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7EB5AD9-76DC-4CB3-BBBC-FB30089AB30F}"/>
                </a:ext>
              </a:extLst>
            </p:cNvPr>
            <p:cNvSpPr txBox="1"/>
            <p:nvPr/>
          </p:nvSpPr>
          <p:spPr>
            <a:xfrm>
              <a:off x="1297734" y="1721629"/>
              <a:ext cx="92525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>
                  <a:latin typeface="Quicksand Medium" panose="00000600000000000000" pitchFamily="2" charset="0"/>
                </a:rPr>
                <a:t>Thứ Hai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03CEC6F5-6C6A-41BC-92BD-030F131B0CB8}"/>
                </a:ext>
              </a:extLst>
            </p:cNvPr>
            <p:cNvSpPr txBox="1"/>
            <p:nvPr/>
          </p:nvSpPr>
          <p:spPr>
            <a:xfrm>
              <a:off x="1297734" y="2415000"/>
              <a:ext cx="86594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>
                  <a:latin typeface="Quicksand Medium" panose="00000600000000000000" pitchFamily="2" charset="0"/>
                </a:rPr>
                <a:t>Thứ Ba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E734189-F603-48ED-8C63-A21D3D04B020}"/>
                </a:ext>
              </a:extLst>
            </p:cNvPr>
            <p:cNvSpPr txBox="1"/>
            <p:nvPr/>
          </p:nvSpPr>
          <p:spPr>
            <a:xfrm>
              <a:off x="1297734" y="3108371"/>
              <a:ext cx="84991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>
                  <a:latin typeface="Quicksand Medium" panose="00000600000000000000" pitchFamily="2" charset="0"/>
                </a:rPr>
                <a:t>Thứ Tư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952FB960-5A16-4880-A94A-F1BD4EF68029}"/>
                </a:ext>
              </a:extLst>
            </p:cNvPr>
            <p:cNvSpPr txBox="1"/>
            <p:nvPr/>
          </p:nvSpPr>
          <p:spPr>
            <a:xfrm>
              <a:off x="1297734" y="3801742"/>
              <a:ext cx="107112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>
                  <a:latin typeface="Quicksand Medium" panose="00000600000000000000" pitchFamily="2" charset="0"/>
                </a:rPr>
                <a:t>Thứ Năm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D9BE66BF-BE4A-4F2C-85AD-C202A33838D0}"/>
                </a:ext>
              </a:extLst>
            </p:cNvPr>
            <p:cNvSpPr txBox="1"/>
            <p:nvPr/>
          </p:nvSpPr>
          <p:spPr>
            <a:xfrm>
              <a:off x="1297734" y="4495113"/>
              <a:ext cx="96853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>
                  <a:latin typeface="Quicksand Medium" panose="00000600000000000000" pitchFamily="2" charset="0"/>
                </a:rPr>
                <a:t>Thứ Sáu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3A48E27E-4569-4F3E-934A-55B094D76B03}"/>
                </a:ext>
              </a:extLst>
            </p:cNvPr>
            <p:cNvSpPr txBox="1"/>
            <p:nvPr/>
          </p:nvSpPr>
          <p:spPr>
            <a:xfrm>
              <a:off x="1297734" y="5188484"/>
              <a:ext cx="98456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>
                  <a:latin typeface="Quicksand Medium" panose="00000600000000000000" pitchFamily="2" charset="0"/>
                </a:rPr>
                <a:t>Thứ Bảy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F4F0114-C925-418A-AD00-CCDB834FBE4D}"/>
                </a:ext>
              </a:extLst>
            </p:cNvPr>
            <p:cNvSpPr txBox="1"/>
            <p:nvPr/>
          </p:nvSpPr>
          <p:spPr>
            <a:xfrm>
              <a:off x="1297734" y="5881854"/>
              <a:ext cx="105349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>
                  <a:latin typeface="Quicksand Medium" panose="00000600000000000000" pitchFamily="2" charset="0"/>
                </a:rPr>
                <a:t>Chủ nhật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4EA3B022-78A1-4253-BFAB-A5AC494D10CC}"/>
              </a:ext>
            </a:extLst>
          </p:cNvPr>
          <p:cNvSpPr txBox="1"/>
          <p:nvPr/>
        </p:nvSpPr>
        <p:spPr>
          <a:xfrm>
            <a:off x="6145642" y="1216688"/>
            <a:ext cx="56653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>
                <a:solidFill>
                  <a:srgbClr val="EA5651"/>
                </a:solidFill>
                <a:latin typeface="Quicksand Medium" panose="00000600000000000000" pitchFamily="2" charset="0"/>
                <a:cs typeface="Arial" panose="020B0604020202020204" pitchFamily="34" charset="0"/>
              </a:rPr>
              <a:t>a) Rô-bốt chơi môn thể thao nào vào thứ Tư ?</a:t>
            </a:r>
            <a:endParaRPr lang="en-US" sz="3200" dirty="0">
              <a:solidFill>
                <a:srgbClr val="EA5651"/>
              </a:solidFill>
              <a:latin typeface="Quicksand Medium" panose="00000600000000000000" pitchFamily="2" charset="0"/>
              <a:cs typeface="Arial" panose="020B0604020202020204" pitchFamily="34" charset="0"/>
            </a:endParaRPr>
          </a:p>
        </p:txBody>
      </p:sp>
      <p:sp>
        <p:nvSpPr>
          <p:cNvPr id="41" name="12">
            <a:extLst>
              <a:ext uri="{FF2B5EF4-FFF2-40B4-BE49-F238E27FC236}">
                <a16:creationId xmlns:a16="http://schemas.microsoft.com/office/drawing/2014/main" id="{B5F6282B-6063-458D-9B3B-1AF00609DF11}"/>
              </a:ext>
            </a:extLst>
          </p:cNvPr>
          <p:cNvSpPr/>
          <p:nvPr/>
        </p:nvSpPr>
        <p:spPr>
          <a:xfrm rot="5400000">
            <a:off x="8590579" y="19127"/>
            <a:ext cx="851684" cy="5665358"/>
          </a:xfrm>
          <a:prstGeom prst="round2SameRect">
            <a:avLst>
              <a:gd name="adj1" fmla="val 44276"/>
              <a:gd name="adj2" fmla="val 46030"/>
            </a:avLst>
          </a:prstGeom>
          <a:solidFill>
            <a:srgbClr val="D7F8E7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Quicksand Medium" panose="00000600000000000000" pitchFamily="2" charset="0"/>
              <a:cs typeface="+mn-ea"/>
              <a:sym typeface="+mn-lt"/>
            </a:endParaRPr>
          </a:p>
        </p:txBody>
      </p:sp>
      <p:sp>
        <p:nvSpPr>
          <p:cNvPr id="43" name="Rounded Rectangle 5">
            <a:extLst>
              <a:ext uri="{FF2B5EF4-FFF2-40B4-BE49-F238E27FC236}">
                <a16:creationId xmlns:a16="http://schemas.microsoft.com/office/drawing/2014/main" id="{505F16F6-38E6-45C7-961C-DC46A03F49C7}"/>
              </a:ext>
            </a:extLst>
          </p:cNvPr>
          <p:cNvSpPr/>
          <p:nvPr/>
        </p:nvSpPr>
        <p:spPr>
          <a:xfrm>
            <a:off x="6998838" y="2557402"/>
            <a:ext cx="4050162" cy="5888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Quần vợt, chạy</a:t>
            </a:r>
            <a:endParaRPr lang="vi-VN" sz="3200" dirty="0">
              <a:solidFill>
                <a:schemeClr val="tx1">
                  <a:lumMod val="95000"/>
                  <a:lumOff val="5000"/>
                </a:schemeClr>
              </a:solidFill>
              <a:latin typeface="Quicksand Medium" panose="00000600000000000000" pitchFamily="2" charset="0"/>
              <a:cs typeface="Arial" pitchFamily="34" charset="0"/>
            </a:endParaRP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2567856A-FA38-457E-8F62-E8785BB007F1}"/>
              </a:ext>
            </a:extLst>
          </p:cNvPr>
          <p:cNvSpPr/>
          <p:nvPr/>
        </p:nvSpPr>
        <p:spPr>
          <a:xfrm>
            <a:off x="502920" y="2941411"/>
            <a:ext cx="5379720" cy="662849"/>
          </a:xfrm>
          <a:prstGeom prst="roundRect">
            <a:avLst>
              <a:gd name="adj" fmla="val 38787"/>
            </a:avLst>
          </a:prstGeom>
          <a:noFill/>
          <a:ln w="38100">
            <a:solidFill>
              <a:srgbClr val="479B9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150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repeatCount="5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41" grpId="0" animBg="1"/>
      <p:bldP spid="43" grpId="0"/>
      <p:bldP spid="44" grpId="0" animBg="1"/>
      <p:bldP spid="44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19">
            <a:extLst>
              <a:ext uri="{FF2B5EF4-FFF2-40B4-BE49-F238E27FC236}">
                <a16:creationId xmlns:a16="http://schemas.microsoft.com/office/drawing/2014/main" id="{1CDEFD0D-3AFA-4F57-81BF-07789FA80D92}"/>
              </a:ext>
            </a:extLst>
          </p:cNvPr>
          <p:cNvSpPr/>
          <p:nvPr/>
        </p:nvSpPr>
        <p:spPr>
          <a:xfrm>
            <a:off x="389198" y="404842"/>
            <a:ext cx="630864" cy="588806"/>
          </a:xfrm>
          <a:prstGeom prst="ellipse">
            <a:avLst/>
          </a:prstGeom>
          <a:solidFill>
            <a:srgbClr val="FCB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</a:t>
            </a:r>
            <a:endParaRPr lang="vi-VN" sz="4400" b="1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ed Rectangle 5">
            <a:extLst>
              <a:ext uri="{FF2B5EF4-FFF2-40B4-BE49-F238E27FC236}">
                <a16:creationId xmlns:a16="http://schemas.microsoft.com/office/drawing/2014/main" id="{4FE26147-8A25-4B7F-90C7-AAD8227EE97E}"/>
              </a:ext>
            </a:extLst>
          </p:cNvPr>
          <p:cNvSpPr/>
          <p:nvPr/>
        </p:nvSpPr>
        <p:spPr>
          <a:xfrm>
            <a:off x="1156292" y="404842"/>
            <a:ext cx="9892708" cy="588807"/>
          </a:xfrm>
          <a:prstGeom prst="roundRect">
            <a:avLst/>
          </a:prstGeom>
          <a:solidFill>
            <a:srgbClr val="FD7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>
                <a:solidFill>
                  <a:schemeClr val="bg1"/>
                </a:solidFill>
                <a:latin typeface="Quicksand Medium" panose="00000600000000000000" pitchFamily="2" charset="0"/>
                <a:cs typeface="Arial" pitchFamily="34" charset="0"/>
              </a:rPr>
              <a:t>Lịch chơi thể thao của Rô-bốt trong một tuần.</a:t>
            </a:r>
            <a:endParaRPr lang="vi-VN" sz="3500" dirty="0">
              <a:solidFill>
                <a:schemeClr val="bg1"/>
              </a:solidFill>
              <a:latin typeface="Quicksand Medium" panose="00000600000000000000" pitchFamily="2" charset="0"/>
              <a:cs typeface="Arial" pitchFamily="34" charset="0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9ABC0889-5358-4672-B5F0-ADF76CE3D18C}"/>
              </a:ext>
            </a:extLst>
          </p:cNvPr>
          <p:cNvGrpSpPr/>
          <p:nvPr/>
        </p:nvGrpSpPr>
        <p:grpSpPr>
          <a:xfrm>
            <a:off x="381000" y="1047411"/>
            <a:ext cx="5638800" cy="5430629"/>
            <a:chOff x="1160957" y="1047411"/>
            <a:chExt cx="4704468" cy="5430629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347B677F-784E-462A-98B9-E020BDA75D3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0957" y="1055325"/>
              <a:ext cx="4704468" cy="5422715"/>
            </a:xfrm>
            <a:prstGeom prst="rect">
              <a:avLst/>
            </a:prstGeom>
            <a:effectLst>
              <a:softEdge rad="12700"/>
            </a:effectLst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2E8053C-0862-445F-94BD-962F4AD041FE}"/>
                </a:ext>
              </a:extLst>
            </p:cNvPr>
            <p:cNvSpPr txBox="1"/>
            <p:nvPr/>
          </p:nvSpPr>
          <p:spPr>
            <a:xfrm>
              <a:off x="1166983" y="1238250"/>
              <a:ext cx="70884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>
                  <a:latin typeface="Quicksand Medium" panose="00000600000000000000" pitchFamily="2" charset="0"/>
                </a:rPr>
                <a:t>Ngày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101BD7C-630F-4BF7-BC99-172C4A80589E}"/>
                </a:ext>
              </a:extLst>
            </p:cNvPr>
            <p:cNvSpPr txBox="1"/>
            <p:nvPr/>
          </p:nvSpPr>
          <p:spPr>
            <a:xfrm>
              <a:off x="1680458" y="1047411"/>
              <a:ext cx="6094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>
                  <a:latin typeface="Quicksand Medium" panose="00000600000000000000" pitchFamily="2" charset="0"/>
                </a:rPr>
                <a:t>Buổi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3AAB3F3-20F2-46B0-A5B0-23B55DC7F08A}"/>
                </a:ext>
              </a:extLst>
            </p:cNvPr>
            <p:cNvSpPr txBox="1"/>
            <p:nvPr/>
          </p:nvSpPr>
          <p:spPr>
            <a:xfrm>
              <a:off x="2908206" y="1169438"/>
              <a:ext cx="72808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>
                  <a:latin typeface="Quicksand Medium" panose="00000600000000000000" pitchFamily="2" charset="0"/>
                </a:rPr>
                <a:t>SÁNG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884C279-B5C2-4AEC-8833-CEEA61FAAF8C}"/>
                </a:ext>
              </a:extLst>
            </p:cNvPr>
            <p:cNvSpPr txBox="1"/>
            <p:nvPr/>
          </p:nvSpPr>
          <p:spPr>
            <a:xfrm>
              <a:off x="4575851" y="1169438"/>
              <a:ext cx="78098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>
                  <a:latin typeface="Quicksand Medium" panose="00000600000000000000" pitchFamily="2" charset="0"/>
                </a:rPr>
                <a:t>CHIỀU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7EB5AD9-76DC-4CB3-BBBC-FB30089AB30F}"/>
                </a:ext>
              </a:extLst>
            </p:cNvPr>
            <p:cNvSpPr txBox="1"/>
            <p:nvPr/>
          </p:nvSpPr>
          <p:spPr>
            <a:xfrm>
              <a:off x="1297734" y="1721629"/>
              <a:ext cx="92525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>
                  <a:latin typeface="Quicksand Medium" panose="00000600000000000000" pitchFamily="2" charset="0"/>
                </a:rPr>
                <a:t>Thứ Hai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03CEC6F5-6C6A-41BC-92BD-030F131B0CB8}"/>
                </a:ext>
              </a:extLst>
            </p:cNvPr>
            <p:cNvSpPr txBox="1"/>
            <p:nvPr/>
          </p:nvSpPr>
          <p:spPr>
            <a:xfrm>
              <a:off x="1297734" y="2415000"/>
              <a:ext cx="86594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>
                  <a:latin typeface="Quicksand Medium" panose="00000600000000000000" pitchFamily="2" charset="0"/>
                </a:rPr>
                <a:t>Thứ Ba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E734189-F603-48ED-8C63-A21D3D04B020}"/>
                </a:ext>
              </a:extLst>
            </p:cNvPr>
            <p:cNvSpPr txBox="1"/>
            <p:nvPr/>
          </p:nvSpPr>
          <p:spPr>
            <a:xfrm>
              <a:off x="1297734" y="3108371"/>
              <a:ext cx="84991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>
                  <a:latin typeface="Quicksand Medium" panose="00000600000000000000" pitchFamily="2" charset="0"/>
                </a:rPr>
                <a:t>Thứ Tư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952FB960-5A16-4880-A94A-F1BD4EF68029}"/>
                </a:ext>
              </a:extLst>
            </p:cNvPr>
            <p:cNvSpPr txBox="1"/>
            <p:nvPr/>
          </p:nvSpPr>
          <p:spPr>
            <a:xfrm>
              <a:off x="1297734" y="3801742"/>
              <a:ext cx="107112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>
                  <a:latin typeface="Quicksand Medium" panose="00000600000000000000" pitchFamily="2" charset="0"/>
                </a:rPr>
                <a:t>Thứ Năm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D9BE66BF-BE4A-4F2C-85AD-C202A33838D0}"/>
                </a:ext>
              </a:extLst>
            </p:cNvPr>
            <p:cNvSpPr txBox="1"/>
            <p:nvPr/>
          </p:nvSpPr>
          <p:spPr>
            <a:xfrm>
              <a:off x="1297734" y="4495113"/>
              <a:ext cx="96853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>
                  <a:latin typeface="Quicksand Medium" panose="00000600000000000000" pitchFamily="2" charset="0"/>
                </a:rPr>
                <a:t>Thứ Sáu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3A48E27E-4569-4F3E-934A-55B094D76B03}"/>
                </a:ext>
              </a:extLst>
            </p:cNvPr>
            <p:cNvSpPr txBox="1"/>
            <p:nvPr/>
          </p:nvSpPr>
          <p:spPr>
            <a:xfrm>
              <a:off x="1297734" y="5188484"/>
              <a:ext cx="98456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>
                  <a:latin typeface="Quicksand Medium" panose="00000600000000000000" pitchFamily="2" charset="0"/>
                </a:rPr>
                <a:t>Thứ Bảy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F4F0114-C925-418A-AD00-CCDB834FBE4D}"/>
                </a:ext>
              </a:extLst>
            </p:cNvPr>
            <p:cNvSpPr txBox="1"/>
            <p:nvPr/>
          </p:nvSpPr>
          <p:spPr>
            <a:xfrm>
              <a:off x="1297734" y="5881854"/>
              <a:ext cx="105349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>
                  <a:latin typeface="Quicksand Medium" panose="00000600000000000000" pitchFamily="2" charset="0"/>
                </a:rPr>
                <a:t>Chủ nhật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4EA3B022-78A1-4253-BFAB-A5AC494D10CC}"/>
              </a:ext>
            </a:extLst>
          </p:cNvPr>
          <p:cNvSpPr txBox="1"/>
          <p:nvPr/>
        </p:nvSpPr>
        <p:spPr>
          <a:xfrm>
            <a:off x="6145642" y="1216688"/>
            <a:ext cx="58177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>
                <a:solidFill>
                  <a:srgbClr val="EA5651"/>
                </a:solidFill>
                <a:latin typeface="Quicksand Medium" panose="00000600000000000000" pitchFamily="2" charset="0"/>
                <a:cs typeface="Arial" panose="020B0604020202020204" pitchFamily="34" charset="0"/>
              </a:rPr>
              <a:t>b) Rô-bốt chơi bóng bàn vào những ngày nào?</a:t>
            </a:r>
            <a:endParaRPr lang="en-US" sz="3200" dirty="0">
              <a:solidFill>
                <a:srgbClr val="EA5651"/>
              </a:solidFill>
              <a:latin typeface="Quicksand Medium" panose="00000600000000000000" pitchFamily="2" charset="0"/>
              <a:cs typeface="Arial" panose="020B0604020202020204" pitchFamily="34" charset="0"/>
            </a:endParaRPr>
          </a:p>
        </p:txBody>
      </p:sp>
      <p:sp>
        <p:nvSpPr>
          <p:cNvPr id="41" name="12">
            <a:extLst>
              <a:ext uri="{FF2B5EF4-FFF2-40B4-BE49-F238E27FC236}">
                <a16:creationId xmlns:a16="http://schemas.microsoft.com/office/drawing/2014/main" id="{B5F6282B-6063-458D-9B3B-1AF00609DF11}"/>
              </a:ext>
            </a:extLst>
          </p:cNvPr>
          <p:cNvSpPr/>
          <p:nvPr/>
        </p:nvSpPr>
        <p:spPr>
          <a:xfrm rot="5400000">
            <a:off x="8590579" y="19127"/>
            <a:ext cx="851684" cy="5665358"/>
          </a:xfrm>
          <a:prstGeom prst="round2SameRect">
            <a:avLst>
              <a:gd name="adj1" fmla="val 44276"/>
              <a:gd name="adj2" fmla="val 46030"/>
            </a:avLst>
          </a:prstGeom>
          <a:solidFill>
            <a:srgbClr val="D7F8E7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Quicksand Medium" panose="00000600000000000000" pitchFamily="2" charset="0"/>
              <a:cs typeface="+mn-ea"/>
              <a:sym typeface="+mn-lt"/>
            </a:endParaRPr>
          </a:p>
        </p:txBody>
      </p:sp>
      <p:sp>
        <p:nvSpPr>
          <p:cNvPr id="43" name="Rounded Rectangle 5">
            <a:extLst>
              <a:ext uri="{FF2B5EF4-FFF2-40B4-BE49-F238E27FC236}">
                <a16:creationId xmlns:a16="http://schemas.microsoft.com/office/drawing/2014/main" id="{505F16F6-38E6-45C7-961C-DC46A03F49C7}"/>
              </a:ext>
            </a:extLst>
          </p:cNvPr>
          <p:cNvSpPr/>
          <p:nvPr/>
        </p:nvSpPr>
        <p:spPr>
          <a:xfrm>
            <a:off x="6998838" y="2557402"/>
            <a:ext cx="4050162" cy="5888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Thứ Năm, thứ Bảy</a:t>
            </a:r>
            <a:endParaRPr lang="vi-VN" sz="3200" dirty="0">
              <a:solidFill>
                <a:schemeClr val="tx1">
                  <a:lumMod val="95000"/>
                  <a:lumOff val="5000"/>
                </a:schemeClr>
              </a:solidFill>
              <a:latin typeface="Quicksand Medium" panose="00000600000000000000" pitchFamily="2" charset="0"/>
              <a:cs typeface="Arial" pitchFamily="34" charset="0"/>
            </a:endParaRP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2567856A-FA38-457E-8F62-E8785BB007F1}"/>
              </a:ext>
            </a:extLst>
          </p:cNvPr>
          <p:cNvSpPr/>
          <p:nvPr/>
        </p:nvSpPr>
        <p:spPr>
          <a:xfrm>
            <a:off x="1835425" y="3671116"/>
            <a:ext cx="1706880" cy="662849"/>
          </a:xfrm>
          <a:prstGeom prst="roundRect">
            <a:avLst>
              <a:gd name="adj" fmla="val 38787"/>
            </a:avLst>
          </a:prstGeom>
          <a:noFill/>
          <a:ln w="38100">
            <a:solidFill>
              <a:srgbClr val="479B9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14B01647-E2B2-41E7-9C7B-AEEFA3A0965E}"/>
              </a:ext>
            </a:extLst>
          </p:cNvPr>
          <p:cNvSpPr/>
          <p:nvPr/>
        </p:nvSpPr>
        <p:spPr>
          <a:xfrm>
            <a:off x="3943350" y="5074605"/>
            <a:ext cx="1706880" cy="662849"/>
          </a:xfrm>
          <a:prstGeom prst="roundRect">
            <a:avLst>
              <a:gd name="adj" fmla="val 38787"/>
            </a:avLst>
          </a:prstGeom>
          <a:noFill/>
          <a:ln w="38100">
            <a:solidFill>
              <a:srgbClr val="479B9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2954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repeatCount="5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repeatCount="5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41" grpId="0" animBg="1"/>
      <p:bldP spid="43" grpId="0"/>
      <p:bldP spid="44" grpId="0" animBg="1"/>
      <p:bldP spid="44" grpId="1" animBg="1"/>
      <p:bldP spid="36" grpId="0" animBg="1"/>
      <p:bldP spid="36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19">
            <a:extLst>
              <a:ext uri="{FF2B5EF4-FFF2-40B4-BE49-F238E27FC236}">
                <a16:creationId xmlns:a16="http://schemas.microsoft.com/office/drawing/2014/main" id="{1CDEFD0D-3AFA-4F57-81BF-07789FA80D92}"/>
              </a:ext>
            </a:extLst>
          </p:cNvPr>
          <p:cNvSpPr/>
          <p:nvPr/>
        </p:nvSpPr>
        <p:spPr>
          <a:xfrm>
            <a:off x="389198" y="404842"/>
            <a:ext cx="630864" cy="588806"/>
          </a:xfrm>
          <a:prstGeom prst="ellipse">
            <a:avLst/>
          </a:prstGeom>
          <a:solidFill>
            <a:srgbClr val="FCB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</a:t>
            </a:r>
            <a:endParaRPr lang="vi-VN" sz="4400" b="1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ed Rectangle 5">
            <a:extLst>
              <a:ext uri="{FF2B5EF4-FFF2-40B4-BE49-F238E27FC236}">
                <a16:creationId xmlns:a16="http://schemas.microsoft.com/office/drawing/2014/main" id="{4FE26147-8A25-4B7F-90C7-AAD8227EE97E}"/>
              </a:ext>
            </a:extLst>
          </p:cNvPr>
          <p:cNvSpPr/>
          <p:nvPr/>
        </p:nvSpPr>
        <p:spPr>
          <a:xfrm>
            <a:off x="1156292" y="404842"/>
            <a:ext cx="9892708" cy="588807"/>
          </a:xfrm>
          <a:prstGeom prst="roundRect">
            <a:avLst/>
          </a:prstGeom>
          <a:solidFill>
            <a:srgbClr val="FD7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>
                <a:solidFill>
                  <a:schemeClr val="bg1"/>
                </a:solidFill>
                <a:latin typeface="Quicksand Medium" panose="00000600000000000000" pitchFamily="2" charset="0"/>
                <a:cs typeface="Arial" pitchFamily="34" charset="0"/>
              </a:rPr>
              <a:t>Lịch chơi thể thao của Rô-bốt trong một tuần.</a:t>
            </a:r>
            <a:endParaRPr lang="vi-VN" sz="3500" dirty="0">
              <a:solidFill>
                <a:schemeClr val="bg1"/>
              </a:solidFill>
              <a:latin typeface="Quicksand Medium" panose="00000600000000000000" pitchFamily="2" charset="0"/>
              <a:cs typeface="Arial" pitchFamily="34" charset="0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9ABC0889-5358-4672-B5F0-ADF76CE3D18C}"/>
              </a:ext>
            </a:extLst>
          </p:cNvPr>
          <p:cNvGrpSpPr/>
          <p:nvPr/>
        </p:nvGrpSpPr>
        <p:grpSpPr>
          <a:xfrm>
            <a:off x="381000" y="1047411"/>
            <a:ext cx="5638800" cy="5430629"/>
            <a:chOff x="1160957" y="1047411"/>
            <a:chExt cx="4704468" cy="5430629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347B677F-784E-462A-98B9-E020BDA75D3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0957" y="1055325"/>
              <a:ext cx="4704468" cy="5422715"/>
            </a:xfrm>
            <a:prstGeom prst="rect">
              <a:avLst/>
            </a:prstGeom>
            <a:effectLst>
              <a:softEdge rad="12700"/>
            </a:effectLst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2E8053C-0862-445F-94BD-962F4AD041FE}"/>
                </a:ext>
              </a:extLst>
            </p:cNvPr>
            <p:cNvSpPr txBox="1"/>
            <p:nvPr/>
          </p:nvSpPr>
          <p:spPr>
            <a:xfrm>
              <a:off x="1166983" y="1238250"/>
              <a:ext cx="70884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>
                  <a:latin typeface="Quicksand Medium" panose="00000600000000000000" pitchFamily="2" charset="0"/>
                </a:rPr>
                <a:t>Ngày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101BD7C-630F-4BF7-BC99-172C4A80589E}"/>
                </a:ext>
              </a:extLst>
            </p:cNvPr>
            <p:cNvSpPr txBox="1"/>
            <p:nvPr/>
          </p:nvSpPr>
          <p:spPr>
            <a:xfrm>
              <a:off x="1680458" y="1047411"/>
              <a:ext cx="6094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>
                  <a:latin typeface="Quicksand Medium" panose="00000600000000000000" pitchFamily="2" charset="0"/>
                </a:rPr>
                <a:t>Buổi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3AAB3F3-20F2-46B0-A5B0-23B55DC7F08A}"/>
                </a:ext>
              </a:extLst>
            </p:cNvPr>
            <p:cNvSpPr txBox="1"/>
            <p:nvPr/>
          </p:nvSpPr>
          <p:spPr>
            <a:xfrm>
              <a:off x="2908206" y="1169438"/>
              <a:ext cx="72808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>
                  <a:latin typeface="Quicksand Medium" panose="00000600000000000000" pitchFamily="2" charset="0"/>
                </a:rPr>
                <a:t>SÁNG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884C279-B5C2-4AEC-8833-CEEA61FAAF8C}"/>
                </a:ext>
              </a:extLst>
            </p:cNvPr>
            <p:cNvSpPr txBox="1"/>
            <p:nvPr/>
          </p:nvSpPr>
          <p:spPr>
            <a:xfrm>
              <a:off x="4575851" y="1169438"/>
              <a:ext cx="78098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>
                  <a:latin typeface="Quicksand Medium" panose="00000600000000000000" pitchFamily="2" charset="0"/>
                </a:rPr>
                <a:t>CHIỀU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7EB5AD9-76DC-4CB3-BBBC-FB30089AB30F}"/>
                </a:ext>
              </a:extLst>
            </p:cNvPr>
            <p:cNvSpPr txBox="1"/>
            <p:nvPr/>
          </p:nvSpPr>
          <p:spPr>
            <a:xfrm>
              <a:off x="1297734" y="1721629"/>
              <a:ext cx="92525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>
                  <a:latin typeface="Quicksand Medium" panose="00000600000000000000" pitchFamily="2" charset="0"/>
                </a:rPr>
                <a:t>Thứ Hai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03CEC6F5-6C6A-41BC-92BD-030F131B0CB8}"/>
                </a:ext>
              </a:extLst>
            </p:cNvPr>
            <p:cNvSpPr txBox="1"/>
            <p:nvPr/>
          </p:nvSpPr>
          <p:spPr>
            <a:xfrm>
              <a:off x="1297734" y="2415000"/>
              <a:ext cx="86594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>
                  <a:latin typeface="Quicksand Medium" panose="00000600000000000000" pitchFamily="2" charset="0"/>
                </a:rPr>
                <a:t>Thứ Ba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E734189-F603-48ED-8C63-A21D3D04B020}"/>
                </a:ext>
              </a:extLst>
            </p:cNvPr>
            <p:cNvSpPr txBox="1"/>
            <p:nvPr/>
          </p:nvSpPr>
          <p:spPr>
            <a:xfrm>
              <a:off x="1297734" y="3108371"/>
              <a:ext cx="84991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>
                  <a:latin typeface="Quicksand Medium" panose="00000600000000000000" pitchFamily="2" charset="0"/>
                </a:rPr>
                <a:t>Thứ Tư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952FB960-5A16-4880-A94A-F1BD4EF68029}"/>
                </a:ext>
              </a:extLst>
            </p:cNvPr>
            <p:cNvSpPr txBox="1"/>
            <p:nvPr/>
          </p:nvSpPr>
          <p:spPr>
            <a:xfrm>
              <a:off x="1297734" y="3801742"/>
              <a:ext cx="107112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>
                  <a:latin typeface="Quicksand Medium" panose="00000600000000000000" pitchFamily="2" charset="0"/>
                </a:rPr>
                <a:t>Thứ Năm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D9BE66BF-BE4A-4F2C-85AD-C202A33838D0}"/>
                </a:ext>
              </a:extLst>
            </p:cNvPr>
            <p:cNvSpPr txBox="1"/>
            <p:nvPr/>
          </p:nvSpPr>
          <p:spPr>
            <a:xfrm>
              <a:off x="1297734" y="4495113"/>
              <a:ext cx="96853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>
                  <a:latin typeface="Quicksand Medium" panose="00000600000000000000" pitchFamily="2" charset="0"/>
                </a:rPr>
                <a:t>Thứ Sáu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3A48E27E-4569-4F3E-934A-55B094D76B03}"/>
                </a:ext>
              </a:extLst>
            </p:cNvPr>
            <p:cNvSpPr txBox="1"/>
            <p:nvPr/>
          </p:nvSpPr>
          <p:spPr>
            <a:xfrm>
              <a:off x="1297734" y="5188484"/>
              <a:ext cx="98456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>
                  <a:latin typeface="Quicksand Medium" panose="00000600000000000000" pitchFamily="2" charset="0"/>
                </a:rPr>
                <a:t>Thứ Bảy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F4F0114-C925-418A-AD00-CCDB834FBE4D}"/>
                </a:ext>
              </a:extLst>
            </p:cNvPr>
            <p:cNvSpPr txBox="1"/>
            <p:nvPr/>
          </p:nvSpPr>
          <p:spPr>
            <a:xfrm>
              <a:off x="1297734" y="5881854"/>
              <a:ext cx="105349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>
                  <a:latin typeface="Quicksand Medium" panose="00000600000000000000" pitchFamily="2" charset="0"/>
                </a:rPr>
                <a:t>Chủ nhật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4EA3B022-78A1-4253-BFAB-A5AC494D10CC}"/>
              </a:ext>
            </a:extLst>
          </p:cNvPr>
          <p:cNvSpPr txBox="1"/>
          <p:nvPr/>
        </p:nvSpPr>
        <p:spPr>
          <a:xfrm>
            <a:off x="6145642" y="1216688"/>
            <a:ext cx="56653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>
                <a:solidFill>
                  <a:srgbClr val="EA5651"/>
                </a:solidFill>
                <a:latin typeface="Quicksand Medium" panose="00000600000000000000" pitchFamily="2" charset="0"/>
                <a:cs typeface="Arial" panose="020B0604020202020204" pitchFamily="34" charset="0"/>
              </a:rPr>
              <a:t>c) Ngày nào Rô-bốt chơi các môn thể thao giống ngày thứ Hai?</a:t>
            </a:r>
            <a:endParaRPr lang="en-US" sz="3200" dirty="0">
              <a:solidFill>
                <a:srgbClr val="EA5651"/>
              </a:solidFill>
              <a:latin typeface="Quicksand Medium" panose="00000600000000000000" pitchFamily="2" charset="0"/>
              <a:cs typeface="Arial" panose="020B0604020202020204" pitchFamily="34" charset="0"/>
            </a:endParaRPr>
          </a:p>
        </p:txBody>
      </p:sp>
      <p:sp>
        <p:nvSpPr>
          <p:cNvPr id="41" name="12">
            <a:extLst>
              <a:ext uri="{FF2B5EF4-FFF2-40B4-BE49-F238E27FC236}">
                <a16:creationId xmlns:a16="http://schemas.microsoft.com/office/drawing/2014/main" id="{B5F6282B-6063-458D-9B3B-1AF00609DF11}"/>
              </a:ext>
            </a:extLst>
          </p:cNvPr>
          <p:cNvSpPr/>
          <p:nvPr/>
        </p:nvSpPr>
        <p:spPr>
          <a:xfrm rot="5400000">
            <a:off x="8590579" y="627679"/>
            <a:ext cx="851684" cy="5665358"/>
          </a:xfrm>
          <a:prstGeom prst="round2SameRect">
            <a:avLst>
              <a:gd name="adj1" fmla="val 44276"/>
              <a:gd name="adj2" fmla="val 46030"/>
            </a:avLst>
          </a:prstGeom>
          <a:solidFill>
            <a:srgbClr val="D7F8E7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Quicksand Medium" panose="00000600000000000000" pitchFamily="2" charset="0"/>
              <a:cs typeface="+mn-ea"/>
              <a:sym typeface="+mn-lt"/>
            </a:endParaRPr>
          </a:p>
        </p:txBody>
      </p:sp>
      <p:sp>
        <p:nvSpPr>
          <p:cNvPr id="43" name="Rounded Rectangle 5">
            <a:extLst>
              <a:ext uri="{FF2B5EF4-FFF2-40B4-BE49-F238E27FC236}">
                <a16:creationId xmlns:a16="http://schemas.microsoft.com/office/drawing/2014/main" id="{505F16F6-38E6-45C7-961C-DC46A03F49C7}"/>
              </a:ext>
            </a:extLst>
          </p:cNvPr>
          <p:cNvSpPr/>
          <p:nvPr/>
        </p:nvSpPr>
        <p:spPr>
          <a:xfrm>
            <a:off x="6998838" y="3165954"/>
            <a:ext cx="4050162" cy="5888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Thứ Sáu</a:t>
            </a:r>
            <a:endParaRPr lang="vi-VN" sz="3200" dirty="0">
              <a:solidFill>
                <a:schemeClr val="tx1">
                  <a:lumMod val="95000"/>
                  <a:lumOff val="5000"/>
                </a:schemeClr>
              </a:solidFill>
              <a:latin typeface="Quicksand Medium" panose="00000600000000000000" pitchFamily="2" charset="0"/>
              <a:cs typeface="Arial" pitchFamily="34" charset="0"/>
            </a:endParaRP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2567856A-FA38-457E-8F62-E8785BB007F1}"/>
              </a:ext>
            </a:extLst>
          </p:cNvPr>
          <p:cNvSpPr/>
          <p:nvPr/>
        </p:nvSpPr>
        <p:spPr>
          <a:xfrm>
            <a:off x="533400" y="1566091"/>
            <a:ext cx="5222600" cy="662849"/>
          </a:xfrm>
          <a:prstGeom prst="roundRect">
            <a:avLst>
              <a:gd name="adj" fmla="val 38787"/>
            </a:avLst>
          </a:prstGeom>
          <a:noFill/>
          <a:ln w="38100">
            <a:solidFill>
              <a:srgbClr val="479B9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14B01647-E2B2-41E7-9C7B-AEEFA3A0965E}"/>
              </a:ext>
            </a:extLst>
          </p:cNvPr>
          <p:cNvSpPr/>
          <p:nvPr/>
        </p:nvSpPr>
        <p:spPr>
          <a:xfrm>
            <a:off x="533400" y="4360230"/>
            <a:ext cx="5257800" cy="662849"/>
          </a:xfrm>
          <a:prstGeom prst="roundRect">
            <a:avLst>
              <a:gd name="adj" fmla="val 38787"/>
            </a:avLst>
          </a:prstGeom>
          <a:noFill/>
          <a:ln w="38100">
            <a:solidFill>
              <a:srgbClr val="479B9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7287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repeatCount="5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repeatCount="5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41" grpId="0" animBg="1"/>
      <p:bldP spid="43" grpId="0"/>
      <p:bldP spid="44" grpId="0" animBg="1"/>
      <p:bldP spid="44" grpId="1" animBg="1"/>
      <p:bldP spid="36" grpId="0" animBg="1"/>
      <p:bldP spid="36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05B359B-D134-48E4-96E8-1A98BACA5F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6846" y="2209800"/>
            <a:ext cx="9998307" cy="1831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0368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id="{A10D3102-26FA-4F5F-B00B-B6DFA0402711}"/>
              </a:ext>
            </a:extLst>
          </p:cNvPr>
          <p:cNvSpPr txBox="1"/>
          <p:nvPr/>
        </p:nvSpPr>
        <p:spPr>
          <a:xfrm>
            <a:off x="304800" y="0"/>
            <a:ext cx="1428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b="1" i="0" u="none" strike="noStrike" kern="1200" cap="none" spc="0" normalizeH="0" baseline="0" noProof="0">
                <a:ln>
                  <a:noFill/>
                </a:ln>
                <a:solidFill>
                  <a:srgbClr val="325A8C"/>
                </a:solidFill>
                <a:effectLst/>
                <a:uLnTx/>
                <a:uFillTx/>
                <a:latin typeface="Quicksand" panose="00000500000000000000" pitchFamily="2" charset="0"/>
                <a:ea typeface="字魂17号-萌趣果冻体" panose="02000000000000000000" pitchFamily="2" charset="-122"/>
                <a:sym typeface="字魂17号-萌趣果冻体" panose="02000000000000000000" pitchFamily="2" charset="-122"/>
              </a:rPr>
              <a:t>SGK-82,83</a:t>
            </a:r>
            <a:endParaRPr kumimoji="0" lang="zh-CN" altLang="en-US" b="1" i="0" u="none" strike="noStrike" kern="1200" cap="none" spc="0" normalizeH="0" baseline="0" noProof="0" dirty="0">
              <a:ln>
                <a:noFill/>
              </a:ln>
              <a:solidFill>
                <a:srgbClr val="325A8C"/>
              </a:solidFill>
              <a:effectLst/>
              <a:uLnTx/>
              <a:uFillTx/>
              <a:latin typeface="Quicksand" panose="00000500000000000000" pitchFamily="2" charset="0"/>
              <a:ea typeface="字魂17号-萌趣果冻体" panose="02000000000000000000" pitchFamily="2" charset="-122"/>
              <a:sym typeface="字魂17号-萌趣果冻体" panose="02000000000000000000" pitchFamily="2" charset="-122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99D27D0-0248-44E0-8E62-D21CAA91A3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4979" y="2758751"/>
            <a:ext cx="5352752" cy="87180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AC1C346-EA1A-4E75-ABD7-93C985DB80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0" y="1166250"/>
            <a:ext cx="3468925" cy="1603387"/>
          </a:xfrm>
          <a:prstGeom prst="rect">
            <a:avLst/>
          </a:prstGeom>
        </p:spPr>
      </p:pic>
      <p:sp>
        <p:nvSpPr>
          <p:cNvPr id="5" name="3">
            <a:extLst>
              <a:ext uri="{FF2B5EF4-FFF2-40B4-BE49-F238E27FC236}">
                <a16:creationId xmlns:a16="http://schemas.microsoft.com/office/drawing/2014/main" id="{7A8CB39E-B104-417C-931A-978B2A4A08BD}"/>
              </a:ext>
            </a:extLst>
          </p:cNvPr>
          <p:cNvSpPr/>
          <p:nvPr/>
        </p:nvSpPr>
        <p:spPr>
          <a:xfrm>
            <a:off x="5029200" y="4069754"/>
            <a:ext cx="1308353" cy="584767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 lIns="91431" tIns="45716" rIns="91431" bIns="45716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eaLnBrk="1" hangingPunct="1">
              <a:buNone/>
            </a:pPr>
            <a:r>
              <a:rPr lang="en-US" altLang="zh-CN" sz="3200" b="1">
                <a:solidFill>
                  <a:srgbClr val="147075"/>
                </a:solidFill>
                <a:latin typeface="Quicksand" panose="00000500000000000000" pitchFamily="2" charset="0"/>
                <a:ea typeface="微软雅黑" pitchFamily="34" charset="-122"/>
                <a:sym typeface="Arial" pitchFamily="34" charset="0"/>
              </a:rPr>
              <a:t>TIẾT 1</a:t>
            </a:r>
            <a:endParaRPr lang="zh-CN" altLang="en-US" sz="3200" b="1" dirty="0">
              <a:solidFill>
                <a:srgbClr val="147075"/>
              </a:solidFill>
              <a:latin typeface="Quicksand" panose="00000500000000000000" pitchFamily="2" charset="0"/>
              <a:ea typeface="微软雅黑" pitchFamily="34" charset="-122"/>
              <a:sym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11132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087E5700-CB3E-4A4C-B572-F4E8A2E651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1498998"/>
            <a:ext cx="3570026" cy="2960286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BFCDD844-3523-4FF6-89A6-7B1F432AEFDC}"/>
              </a:ext>
            </a:extLst>
          </p:cNvPr>
          <p:cNvSpPr/>
          <p:nvPr/>
        </p:nvSpPr>
        <p:spPr>
          <a:xfrm>
            <a:off x="389198" y="404842"/>
            <a:ext cx="630864" cy="588806"/>
          </a:xfrm>
          <a:prstGeom prst="ellipse">
            <a:avLst/>
          </a:prstGeom>
          <a:solidFill>
            <a:srgbClr val="FCB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</a:t>
            </a:r>
            <a:endParaRPr lang="vi-VN" sz="4400" b="1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4" name="Rounded Rectangle 5">
            <a:extLst>
              <a:ext uri="{FF2B5EF4-FFF2-40B4-BE49-F238E27FC236}">
                <a16:creationId xmlns:a16="http://schemas.microsoft.com/office/drawing/2014/main" id="{B7FB9E55-DEC3-4E1D-9D4E-366CE5F3580A}"/>
              </a:ext>
            </a:extLst>
          </p:cNvPr>
          <p:cNvSpPr/>
          <p:nvPr/>
        </p:nvSpPr>
        <p:spPr>
          <a:xfrm>
            <a:off x="1156292" y="404842"/>
            <a:ext cx="4992581" cy="588807"/>
          </a:xfrm>
          <a:prstGeom prst="roundRect">
            <a:avLst/>
          </a:prstGeom>
          <a:solidFill>
            <a:srgbClr val="FD7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>
                <a:solidFill>
                  <a:schemeClr val="bg1"/>
                </a:solidFill>
                <a:latin typeface="Quicksand Medium" panose="00000600000000000000" pitchFamily="2" charset="0"/>
                <a:cs typeface="Arial" pitchFamily="34" charset="0"/>
              </a:rPr>
              <a:t>Đồng hồ chỉ mấy giờ ?</a:t>
            </a:r>
            <a:endParaRPr lang="vi-VN" sz="3500" dirty="0">
              <a:solidFill>
                <a:schemeClr val="bg1"/>
              </a:solidFill>
              <a:latin typeface="Quicksand Medium" panose="00000600000000000000" pitchFamily="2" charset="0"/>
              <a:cs typeface="Arial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BD76459-D440-4519-85CC-34D48ACB94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636" y="1467307"/>
            <a:ext cx="3094879" cy="301996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88C53A6-3E62-494C-8DF8-793585F7D8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1304731"/>
            <a:ext cx="3672761" cy="3294512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3F9BDE8C-8B18-4E7E-9A64-388D749EDA97}"/>
              </a:ext>
            </a:extLst>
          </p:cNvPr>
          <p:cNvGrpSpPr/>
          <p:nvPr/>
        </p:nvGrpSpPr>
        <p:grpSpPr>
          <a:xfrm>
            <a:off x="1316724" y="4667071"/>
            <a:ext cx="2332432" cy="895529"/>
            <a:chOff x="-311350" y="2308086"/>
            <a:chExt cx="990600" cy="1186886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279D782A-CA7E-4578-B689-B4AFD9EB427F}"/>
                </a:ext>
              </a:extLst>
            </p:cNvPr>
            <p:cNvSpPr/>
            <p:nvPr/>
          </p:nvSpPr>
          <p:spPr>
            <a:xfrm>
              <a:off x="-311350" y="2308086"/>
              <a:ext cx="990600" cy="1186886"/>
            </a:xfrm>
            <a:prstGeom prst="roundRect">
              <a:avLst/>
            </a:prstGeom>
            <a:solidFill>
              <a:srgbClr val="01B8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CCB9E"/>
                </a:solidFill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F97616F-959C-4C83-A03F-2C4ED6E0DB6C}"/>
                </a:ext>
              </a:extLst>
            </p:cNvPr>
            <p:cNvSpPr txBox="1"/>
            <p:nvPr/>
          </p:nvSpPr>
          <p:spPr>
            <a:xfrm>
              <a:off x="-258012" y="2384855"/>
              <a:ext cx="900105" cy="1019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3</a:t>
              </a:r>
              <a:r>
                <a:rPr lang="en-US" sz="4400" b="1">
                  <a:solidFill>
                    <a:schemeClr val="bg1"/>
                  </a:solidFill>
                  <a:latin typeface="Quicksand" panose="00000500000000000000" pitchFamily="2" charset="0"/>
                  <a:ea typeface="Arial-Rounded" panose="020B0500000000000000" pitchFamily="34" charset="0"/>
                  <a:cs typeface="Arial" panose="020B0604020202020204" pitchFamily="34" charset="0"/>
                </a:rPr>
                <a:t> giờ</a:t>
              </a:r>
              <a:endParaRPr lang="en-US" sz="4400" b="1" dirty="0">
                <a:solidFill>
                  <a:schemeClr val="bg1"/>
                </a:solidFill>
                <a:latin typeface="Quicksand" panose="00000500000000000000" pitchFamily="2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83A14BF-C566-41BF-988F-1BD6703A2831}"/>
              </a:ext>
            </a:extLst>
          </p:cNvPr>
          <p:cNvGrpSpPr/>
          <p:nvPr/>
        </p:nvGrpSpPr>
        <p:grpSpPr>
          <a:xfrm>
            <a:off x="4809797" y="4667071"/>
            <a:ext cx="2332432" cy="895529"/>
            <a:chOff x="-311350" y="2308086"/>
            <a:chExt cx="990600" cy="1186886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A9CD7ED6-D9B0-4B3A-9C1D-5BF73FC03F4E}"/>
                </a:ext>
              </a:extLst>
            </p:cNvPr>
            <p:cNvSpPr/>
            <p:nvPr/>
          </p:nvSpPr>
          <p:spPr>
            <a:xfrm>
              <a:off x="-311350" y="2308086"/>
              <a:ext cx="990600" cy="1186886"/>
            </a:xfrm>
            <a:prstGeom prst="roundRect">
              <a:avLst/>
            </a:prstGeom>
            <a:solidFill>
              <a:srgbClr val="01B8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CCB9E"/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78768EB-D62E-4163-A2C7-9FEC5F81F38C}"/>
                </a:ext>
              </a:extLst>
            </p:cNvPr>
            <p:cNvSpPr txBox="1"/>
            <p:nvPr/>
          </p:nvSpPr>
          <p:spPr>
            <a:xfrm>
              <a:off x="-258012" y="2384855"/>
              <a:ext cx="900105" cy="1019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6</a:t>
              </a:r>
              <a:r>
                <a:rPr lang="en-US" sz="4400" b="1">
                  <a:solidFill>
                    <a:schemeClr val="bg1"/>
                  </a:solidFill>
                  <a:latin typeface="Quicksand" panose="00000500000000000000" pitchFamily="2" charset="0"/>
                  <a:ea typeface="Arial-Rounded" panose="020B0500000000000000" pitchFamily="34" charset="0"/>
                  <a:cs typeface="Arial" panose="020B0604020202020204" pitchFamily="34" charset="0"/>
                </a:rPr>
                <a:t> giờ</a:t>
              </a:r>
              <a:endParaRPr lang="en-US" sz="4400" b="1" dirty="0">
                <a:solidFill>
                  <a:schemeClr val="bg1"/>
                </a:solidFill>
                <a:latin typeface="Quicksand" panose="00000500000000000000" pitchFamily="2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E41B2E6-7084-4EDE-8323-334359B05CD9}"/>
              </a:ext>
            </a:extLst>
          </p:cNvPr>
          <p:cNvGrpSpPr/>
          <p:nvPr/>
        </p:nvGrpSpPr>
        <p:grpSpPr>
          <a:xfrm>
            <a:off x="8311135" y="4667071"/>
            <a:ext cx="2332432" cy="895529"/>
            <a:chOff x="-311350" y="2308086"/>
            <a:chExt cx="990600" cy="1186886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6E074336-B64B-403A-AF8A-029987771065}"/>
                </a:ext>
              </a:extLst>
            </p:cNvPr>
            <p:cNvSpPr/>
            <p:nvPr/>
          </p:nvSpPr>
          <p:spPr>
            <a:xfrm>
              <a:off x="-311350" y="2308086"/>
              <a:ext cx="990600" cy="1186886"/>
            </a:xfrm>
            <a:prstGeom prst="roundRect">
              <a:avLst/>
            </a:prstGeom>
            <a:solidFill>
              <a:srgbClr val="01B8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CCB9E"/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5158035-9822-4670-9889-12476ACF026C}"/>
                </a:ext>
              </a:extLst>
            </p:cNvPr>
            <p:cNvSpPr txBox="1"/>
            <p:nvPr/>
          </p:nvSpPr>
          <p:spPr>
            <a:xfrm>
              <a:off x="-258012" y="2384855"/>
              <a:ext cx="900105" cy="1019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9</a:t>
              </a:r>
              <a:r>
                <a:rPr lang="en-US" sz="4400" b="1">
                  <a:solidFill>
                    <a:schemeClr val="bg1"/>
                  </a:solidFill>
                  <a:latin typeface="Quicksand" panose="00000500000000000000" pitchFamily="2" charset="0"/>
                  <a:ea typeface="Arial-Rounded" panose="020B0500000000000000" pitchFamily="34" charset="0"/>
                  <a:cs typeface="Arial" panose="020B0604020202020204" pitchFamily="34" charset="0"/>
                </a:rPr>
                <a:t> giờ</a:t>
              </a:r>
              <a:endParaRPr lang="en-US" sz="4400" b="1" dirty="0">
                <a:solidFill>
                  <a:schemeClr val="bg1"/>
                </a:solidFill>
                <a:latin typeface="Quicksand" panose="00000500000000000000" pitchFamily="2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697548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>
            <a:extLst>
              <a:ext uri="{FF2B5EF4-FFF2-40B4-BE49-F238E27FC236}">
                <a16:creationId xmlns:a16="http://schemas.microsoft.com/office/drawing/2014/main" id="{06CCB413-9951-415F-8CD3-76F6D85E0697}"/>
              </a:ext>
            </a:extLst>
          </p:cNvPr>
          <p:cNvSpPr/>
          <p:nvPr/>
        </p:nvSpPr>
        <p:spPr>
          <a:xfrm>
            <a:off x="389198" y="404842"/>
            <a:ext cx="630864" cy="588806"/>
          </a:xfrm>
          <a:prstGeom prst="ellipse">
            <a:avLst/>
          </a:prstGeom>
          <a:solidFill>
            <a:srgbClr val="FCB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</a:t>
            </a:r>
            <a:endParaRPr lang="vi-VN" sz="4400" b="1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5" name="Rounded Rectangle 5">
            <a:extLst>
              <a:ext uri="{FF2B5EF4-FFF2-40B4-BE49-F238E27FC236}">
                <a16:creationId xmlns:a16="http://schemas.microsoft.com/office/drawing/2014/main" id="{FAEF0EE4-AA35-47FA-B414-DA706046BE5A}"/>
              </a:ext>
            </a:extLst>
          </p:cNvPr>
          <p:cNvSpPr/>
          <p:nvPr/>
        </p:nvSpPr>
        <p:spPr>
          <a:xfrm>
            <a:off x="1156292" y="404842"/>
            <a:ext cx="10426108" cy="1271558"/>
          </a:xfrm>
          <a:prstGeom prst="roundRect">
            <a:avLst/>
          </a:prstGeom>
          <a:solidFill>
            <a:srgbClr val="FD7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>
                <a:solidFill>
                  <a:schemeClr val="bg1"/>
                </a:solidFill>
                <a:latin typeface="Quicksand Medium" panose="00000600000000000000" pitchFamily="2" charset="0"/>
                <a:cs typeface="Arial" pitchFamily="34" charset="0"/>
              </a:rPr>
              <a:t>Dưới đây là các hoạt động của Việt trong ngày Chủ nhật</a:t>
            </a:r>
            <a:endParaRPr lang="vi-VN" sz="4000" dirty="0">
              <a:solidFill>
                <a:schemeClr val="bg1"/>
              </a:solidFill>
              <a:latin typeface="Quicksand Medium" panose="00000600000000000000" pitchFamily="2" charset="0"/>
              <a:cs typeface="Arial" pitchFamily="34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E320A5F8-94FB-40CF-BCF3-B9C6B297A9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8896" y="4037988"/>
            <a:ext cx="4749208" cy="2667612"/>
          </a:xfrm>
          <a:prstGeom prst="roundRect">
            <a:avLst>
              <a:gd name="adj" fmla="val 20877"/>
            </a:avLst>
          </a:prstGeom>
          <a:effectLst>
            <a:softEdge rad="127000"/>
          </a:effectLst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9656EED-0DA8-41C9-9AC5-003561AB6B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151" y="1759793"/>
            <a:ext cx="4681897" cy="2435646"/>
          </a:xfrm>
          <a:prstGeom prst="roundRect">
            <a:avLst>
              <a:gd name="adj" fmla="val 15338"/>
            </a:avLst>
          </a:prstGeom>
          <a:effectLst>
            <a:softEdge rad="127000"/>
          </a:effectLst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E8570E04-F2A8-4205-A9BD-CC4A9FC877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7138" y="1600200"/>
            <a:ext cx="4786604" cy="2595123"/>
          </a:xfrm>
          <a:prstGeom prst="roundRect">
            <a:avLst>
              <a:gd name="adj" fmla="val 20877"/>
            </a:avLst>
          </a:prstGeom>
          <a:effectLst>
            <a:softEdge rad="127000"/>
          </a:effectLst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D64E79A2-1F0C-4C4C-8DDF-519EE3CC4B7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25"/>
          <a:stretch/>
        </p:blipFill>
        <p:spPr>
          <a:xfrm>
            <a:off x="1034058" y="4104460"/>
            <a:ext cx="4811575" cy="2529882"/>
          </a:xfrm>
          <a:prstGeom prst="roundRect">
            <a:avLst>
              <a:gd name="adj" fmla="val 20877"/>
            </a:avLst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6449784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val 20">
            <a:extLst>
              <a:ext uri="{FF2B5EF4-FFF2-40B4-BE49-F238E27FC236}">
                <a16:creationId xmlns:a16="http://schemas.microsoft.com/office/drawing/2014/main" id="{129C8027-A657-45DF-B7BD-07C2A87E6480}"/>
              </a:ext>
            </a:extLst>
          </p:cNvPr>
          <p:cNvSpPr/>
          <p:nvPr/>
        </p:nvSpPr>
        <p:spPr>
          <a:xfrm>
            <a:off x="389198" y="404842"/>
            <a:ext cx="630864" cy="588806"/>
          </a:xfrm>
          <a:prstGeom prst="ellipse">
            <a:avLst/>
          </a:prstGeom>
          <a:solidFill>
            <a:srgbClr val="FCB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</a:t>
            </a:r>
            <a:endParaRPr lang="vi-VN" sz="4400" b="1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2" name="Rounded Rectangle 5">
            <a:extLst>
              <a:ext uri="{FF2B5EF4-FFF2-40B4-BE49-F238E27FC236}">
                <a16:creationId xmlns:a16="http://schemas.microsoft.com/office/drawing/2014/main" id="{62C518E2-227E-451A-81AC-7B21080676F0}"/>
              </a:ext>
            </a:extLst>
          </p:cNvPr>
          <p:cNvSpPr/>
          <p:nvPr/>
        </p:nvSpPr>
        <p:spPr>
          <a:xfrm>
            <a:off x="1156292" y="404842"/>
            <a:ext cx="6006508" cy="661958"/>
          </a:xfrm>
          <a:prstGeom prst="roundRect">
            <a:avLst/>
          </a:prstGeom>
          <a:solidFill>
            <a:srgbClr val="FD7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>
                <a:solidFill>
                  <a:schemeClr val="bg1"/>
                </a:solidFill>
                <a:latin typeface="Quicksand Medium" panose="00000600000000000000" pitchFamily="2" charset="0"/>
                <a:cs typeface="Arial" pitchFamily="34" charset="0"/>
              </a:rPr>
              <a:t>Việt làm gì lúc mấy giờ?</a:t>
            </a:r>
            <a:endParaRPr lang="vi-VN" sz="4000" dirty="0">
              <a:solidFill>
                <a:schemeClr val="bg1"/>
              </a:solidFill>
              <a:latin typeface="Quicksand Medium" panose="00000600000000000000" pitchFamily="2" charset="0"/>
              <a:cs typeface="Arial" pitchFamily="34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092925DF-A9EF-4E04-AFF5-2FB4355FBD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218" y="1447800"/>
            <a:ext cx="5419564" cy="2819400"/>
          </a:xfrm>
          <a:prstGeom prst="roundRect">
            <a:avLst>
              <a:gd name="adj" fmla="val 15338"/>
            </a:avLst>
          </a:prstGeom>
          <a:effectLst>
            <a:softEdge rad="127000"/>
          </a:effectLst>
        </p:spPr>
      </p:pic>
      <p:sp>
        <p:nvSpPr>
          <p:cNvPr id="24" name="12">
            <a:extLst>
              <a:ext uri="{FF2B5EF4-FFF2-40B4-BE49-F238E27FC236}">
                <a16:creationId xmlns:a16="http://schemas.microsoft.com/office/drawing/2014/main" id="{FB5C45EE-42D7-4929-B7D0-614DDCC59415}"/>
              </a:ext>
            </a:extLst>
          </p:cNvPr>
          <p:cNvSpPr/>
          <p:nvPr/>
        </p:nvSpPr>
        <p:spPr>
          <a:xfrm rot="5400000">
            <a:off x="5201227" y="361373"/>
            <a:ext cx="1296047" cy="9869702"/>
          </a:xfrm>
          <a:prstGeom prst="round2SameRect">
            <a:avLst>
              <a:gd name="adj1" fmla="val 44276"/>
              <a:gd name="adj2" fmla="val 46030"/>
            </a:avLst>
          </a:prstGeom>
          <a:solidFill>
            <a:srgbClr val="D7F8E7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Quicksand Medium" panose="00000600000000000000" pitchFamily="2" charset="0"/>
              <a:cs typeface="+mn-ea"/>
              <a:sym typeface="+mn-lt"/>
            </a:endParaRPr>
          </a:p>
        </p:txBody>
      </p:sp>
      <p:pic>
        <p:nvPicPr>
          <p:cNvPr id="25" name="35">
            <a:extLst>
              <a:ext uri="{FF2B5EF4-FFF2-40B4-BE49-F238E27FC236}">
                <a16:creationId xmlns:a16="http://schemas.microsoft.com/office/drawing/2014/main" id="{FDAC5A26-4191-4B07-92CB-5B7DA284EF3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1269" y="4138324"/>
            <a:ext cx="1216245" cy="1062765"/>
          </a:xfrm>
          <a:prstGeom prst="rect">
            <a:avLst/>
          </a:prstGeom>
        </p:spPr>
      </p:pic>
      <p:sp>
        <p:nvSpPr>
          <p:cNvPr id="26" name="Rounded Rectangle 5">
            <a:extLst>
              <a:ext uri="{FF2B5EF4-FFF2-40B4-BE49-F238E27FC236}">
                <a16:creationId xmlns:a16="http://schemas.microsoft.com/office/drawing/2014/main" id="{0337C0C8-CC47-4C2A-B2D6-C482C4C3B3FC}"/>
              </a:ext>
            </a:extLst>
          </p:cNvPr>
          <p:cNvSpPr/>
          <p:nvPr/>
        </p:nvSpPr>
        <p:spPr>
          <a:xfrm>
            <a:off x="1524000" y="4983861"/>
            <a:ext cx="8797964" cy="5888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Việt ngủ dậy lúc </a:t>
            </a:r>
            <a:r>
              <a:rPr lang="en-US" sz="4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sz="4000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 giờ sáng.</a:t>
            </a:r>
            <a:endParaRPr lang="vi-VN" sz="4000" dirty="0">
              <a:solidFill>
                <a:schemeClr val="tx1">
                  <a:lumMod val="95000"/>
                  <a:lumOff val="5000"/>
                </a:schemeClr>
              </a:solidFill>
              <a:latin typeface="Quicksand Medium" panose="00000600000000000000" pitchFamily="2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12706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val 20">
            <a:extLst>
              <a:ext uri="{FF2B5EF4-FFF2-40B4-BE49-F238E27FC236}">
                <a16:creationId xmlns:a16="http://schemas.microsoft.com/office/drawing/2014/main" id="{129C8027-A657-45DF-B7BD-07C2A87E6480}"/>
              </a:ext>
            </a:extLst>
          </p:cNvPr>
          <p:cNvSpPr/>
          <p:nvPr/>
        </p:nvSpPr>
        <p:spPr>
          <a:xfrm>
            <a:off x="389198" y="404842"/>
            <a:ext cx="630864" cy="588806"/>
          </a:xfrm>
          <a:prstGeom prst="ellipse">
            <a:avLst/>
          </a:prstGeom>
          <a:solidFill>
            <a:srgbClr val="FCB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</a:t>
            </a:r>
            <a:endParaRPr lang="vi-VN" sz="4400" b="1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2" name="Rounded Rectangle 5">
            <a:extLst>
              <a:ext uri="{FF2B5EF4-FFF2-40B4-BE49-F238E27FC236}">
                <a16:creationId xmlns:a16="http://schemas.microsoft.com/office/drawing/2014/main" id="{62C518E2-227E-451A-81AC-7B21080676F0}"/>
              </a:ext>
            </a:extLst>
          </p:cNvPr>
          <p:cNvSpPr/>
          <p:nvPr/>
        </p:nvSpPr>
        <p:spPr>
          <a:xfrm>
            <a:off x="1156292" y="404842"/>
            <a:ext cx="6006508" cy="661958"/>
          </a:xfrm>
          <a:prstGeom prst="roundRect">
            <a:avLst/>
          </a:prstGeom>
          <a:solidFill>
            <a:srgbClr val="FD7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>
                <a:solidFill>
                  <a:schemeClr val="bg1"/>
                </a:solidFill>
                <a:latin typeface="Quicksand Medium" panose="00000600000000000000" pitchFamily="2" charset="0"/>
                <a:cs typeface="Arial" pitchFamily="34" charset="0"/>
              </a:rPr>
              <a:t>Việt làm gì lúc mấy giờ?</a:t>
            </a:r>
            <a:endParaRPr lang="vi-VN" sz="4000" dirty="0">
              <a:solidFill>
                <a:schemeClr val="bg1"/>
              </a:solidFill>
              <a:latin typeface="Quicksand Medium" panose="00000600000000000000" pitchFamily="2" charset="0"/>
              <a:cs typeface="Arial" pitchFamily="34" charset="0"/>
            </a:endParaRPr>
          </a:p>
        </p:txBody>
      </p:sp>
      <p:sp>
        <p:nvSpPr>
          <p:cNvPr id="24" name="12">
            <a:extLst>
              <a:ext uri="{FF2B5EF4-FFF2-40B4-BE49-F238E27FC236}">
                <a16:creationId xmlns:a16="http://schemas.microsoft.com/office/drawing/2014/main" id="{FB5C45EE-42D7-4929-B7D0-614DDCC59415}"/>
              </a:ext>
            </a:extLst>
          </p:cNvPr>
          <p:cNvSpPr/>
          <p:nvPr/>
        </p:nvSpPr>
        <p:spPr>
          <a:xfrm rot="5400000">
            <a:off x="5201227" y="361373"/>
            <a:ext cx="1296047" cy="9869702"/>
          </a:xfrm>
          <a:prstGeom prst="round2SameRect">
            <a:avLst>
              <a:gd name="adj1" fmla="val 44276"/>
              <a:gd name="adj2" fmla="val 46030"/>
            </a:avLst>
          </a:prstGeom>
          <a:solidFill>
            <a:srgbClr val="D7F8E7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Quicksand Medium" panose="00000600000000000000" pitchFamily="2" charset="0"/>
              <a:cs typeface="+mn-ea"/>
              <a:sym typeface="+mn-lt"/>
            </a:endParaRPr>
          </a:p>
        </p:txBody>
      </p:sp>
      <p:pic>
        <p:nvPicPr>
          <p:cNvPr id="25" name="35">
            <a:extLst>
              <a:ext uri="{FF2B5EF4-FFF2-40B4-BE49-F238E27FC236}">
                <a16:creationId xmlns:a16="http://schemas.microsoft.com/office/drawing/2014/main" id="{FDAC5A26-4191-4B07-92CB-5B7DA284EF3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1269" y="4138324"/>
            <a:ext cx="1216245" cy="1062765"/>
          </a:xfrm>
          <a:prstGeom prst="rect">
            <a:avLst/>
          </a:prstGeom>
        </p:spPr>
      </p:pic>
      <p:sp>
        <p:nvSpPr>
          <p:cNvPr id="26" name="Rounded Rectangle 5">
            <a:extLst>
              <a:ext uri="{FF2B5EF4-FFF2-40B4-BE49-F238E27FC236}">
                <a16:creationId xmlns:a16="http://schemas.microsoft.com/office/drawing/2014/main" id="{0337C0C8-CC47-4C2A-B2D6-C482C4C3B3FC}"/>
              </a:ext>
            </a:extLst>
          </p:cNvPr>
          <p:cNvSpPr/>
          <p:nvPr/>
        </p:nvSpPr>
        <p:spPr>
          <a:xfrm>
            <a:off x="1524000" y="4983861"/>
            <a:ext cx="8797964" cy="5888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Việt đá bóng lúc </a:t>
            </a:r>
            <a:r>
              <a:rPr lang="en-US" sz="4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000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 giờ chiều.</a:t>
            </a:r>
            <a:endParaRPr lang="vi-VN" sz="4000" dirty="0">
              <a:solidFill>
                <a:schemeClr val="tx1">
                  <a:lumMod val="95000"/>
                  <a:lumOff val="5000"/>
                </a:schemeClr>
              </a:solidFill>
              <a:latin typeface="Quicksand Medium" panose="00000600000000000000" pitchFamily="2" charset="0"/>
              <a:cs typeface="Arial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83CEC74-6AD5-4C36-B039-1E455DBB94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804" y="1327376"/>
            <a:ext cx="5422392" cy="2939824"/>
          </a:xfrm>
          <a:prstGeom prst="roundRect">
            <a:avLst>
              <a:gd name="adj" fmla="val 20877"/>
            </a:avLst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5315194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val 20">
            <a:extLst>
              <a:ext uri="{FF2B5EF4-FFF2-40B4-BE49-F238E27FC236}">
                <a16:creationId xmlns:a16="http://schemas.microsoft.com/office/drawing/2014/main" id="{129C8027-A657-45DF-B7BD-07C2A87E6480}"/>
              </a:ext>
            </a:extLst>
          </p:cNvPr>
          <p:cNvSpPr/>
          <p:nvPr/>
        </p:nvSpPr>
        <p:spPr>
          <a:xfrm>
            <a:off x="389198" y="404842"/>
            <a:ext cx="630864" cy="588806"/>
          </a:xfrm>
          <a:prstGeom prst="ellipse">
            <a:avLst/>
          </a:prstGeom>
          <a:solidFill>
            <a:srgbClr val="FCB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</a:t>
            </a:r>
            <a:endParaRPr lang="vi-VN" sz="4400" b="1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2" name="Rounded Rectangle 5">
            <a:extLst>
              <a:ext uri="{FF2B5EF4-FFF2-40B4-BE49-F238E27FC236}">
                <a16:creationId xmlns:a16="http://schemas.microsoft.com/office/drawing/2014/main" id="{62C518E2-227E-451A-81AC-7B21080676F0}"/>
              </a:ext>
            </a:extLst>
          </p:cNvPr>
          <p:cNvSpPr/>
          <p:nvPr/>
        </p:nvSpPr>
        <p:spPr>
          <a:xfrm>
            <a:off x="1156292" y="404842"/>
            <a:ext cx="6006508" cy="661958"/>
          </a:xfrm>
          <a:prstGeom prst="roundRect">
            <a:avLst/>
          </a:prstGeom>
          <a:solidFill>
            <a:srgbClr val="FD7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>
                <a:solidFill>
                  <a:schemeClr val="bg1"/>
                </a:solidFill>
                <a:latin typeface="Quicksand Medium" panose="00000600000000000000" pitchFamily="2" charset="0"/>
                <a:cs typeface="Arial" pitchFamily="34" charset="0"/>
              </a:rPr>
              <a:t>Việt làm gì lúc mấy giờ?</a:t>
            </a:r>
            <a:endParaRPr lang="vi-VN" sz="4000" dirty="0">
              <a:solidFill>
                <a:schemeClr val="bg1"/>
              </a:solidFill>
              <a:latin typeface="Quicksand Medium" panose="00000600000000000000" pitchFamily="2" charset="0"/>
              <a:cs typeface="Arial" pitchFamily="34" charset="0"/>
            </a:endParaRPr>
          </a:p>
        </p:txBody>
      </p:sp>
      <p:sp>
        <p:nvSpPr>
          <p:cNvPr id="24" name="12">
            <a:extLst>
              <a:ext uri="{FF2B5EF4-FFF2-40B4-BE49-F238E27FC236}">
                <a16:creationId xmlns:a16="http://schemas.microsoft.com/office/drawing/2014/main" id="{FB5C45EE-42D7-4929-B7D0-614DDCC59415}"/>
              </a:ext>
            </a:extLst>
          </p:cNvPr>
          <p:cNvSpPr/>
          <p:nvPr/>
        </p:nvSpPr>
        <p:spPr>
          <a:xfrm rot="5400000">
            <a:off x="5201227" y="361373"/>
            <a:ext cx="1296047" cy="9869702"/>
          </a:xfrm>
          <a:prstGeom prst="round2SameRect">
            <a:avLst>
              <a:gd name="adj1" fmla="val 44276"/>
              <a:gd name="adj2" fmla="val 46030"/>
            </a:avLst>
          </a:prstGeom>
          <a:solidFill>
            <a:srgbClr val="D7F8E7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Quicksand Medium" panose="00000600000000000000" pitchFamily="2" charset="0"/>
              <a:cs typeface="+mn-ea"/>
              <a:sym typeface="+mn-lt"/>
            </a:endParaRPr>
          </a:p>
        </p:txBody>
      </p:sp>
      <p:pic>
        <p:nvPicPr>
          <p:cNvPr id="25" name="35">
            <a:extLst>
              <a:ext uri="{FF2B5EF4-FFF2-40B4-BE49-F238E27FC236}">
                <a16:creationId xmlns:a16="http://schemas.microsoft.com/office/drawing/2014/main" id="{FDAC5A26-4191-4B07-92CB-5B7DA284EF3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1269" y="4138324"/>
            <a:ext cx="1216245" cy="1062765"/>
          </a:xfrm>
          <a:prstGeom prst="rect">
            <a:avLst/>
          </a:prstGeom>
        </p:spPr>
      </p:pic>
      <p:sp>
        <p:nvSpPr>
          <p:cNvPr id="26" name="Rounded Rectangle 5">
            <a:extLst>
              <a:ext uri="{FF2B5EF4-FFF2-40B4-BE49-F238E27FC236}">
                <a16:creationId xmlns:a16="http://schemas.microsoft.com/office/drawing/2014/main" id="{0337C0C8-CC47-4C2A-B2D6-C482C4C3B3FC}"/>
              </a:ext>
            </a:extLst>
          </p:cNvPr>
          <p:cNvSpPr/>
          <p:nvPr/>
        </p:nvSpPr>
        <p:spPr>
          <a:xfrm>
            <a:off x="1524000" y="4983861"/>
            <a:ext cx="8797964" cy="5888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Việt ăn tối lúc </a:t>
            </a:r>
            <a:r>
              <a:rPr lang="en-US" sz="4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sz="4000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 giờ tối.</a:t>
            </a:r>
            <a:endParaRPr lang="vi-VN" sz="4000" dirty="0">
              <a:solidFill>
                <a:schemeClr val="tx1">
                  <a:lumMod val="95000"/>
                  <a:lumOff val="5000"/>
                </a:schemeClr>
              </a:solidFill>
              <a:latin typeface="Quicksand Medium" panose="00000600000000000000" pitchFamily="2" charset="0"/>
              <a:cs typeface="Arial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7AD71A1-3F89-42D8-B3E3-A7C2C9D76D4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25"/>
          <a:stretch/>
        </p:blipFill>
        <p:spPr>
          <a:xfrm>
            <a:off x="3231513" y="1331158"/>
            <a:ext cx="5728974" cy="3012242"/>
          </a:xfrm>
          <a:prstGeom prst="roundRect">
            <a:avLst>
              <a:gd name="adj" fmla="val 20877"/>
            </a:avLst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7408806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val 20">
            <a:extLst>
              <a:ext uri="{FF2B5EF4-FFF2-40B4-BE49-F238E27FC236}">
                <a16:creationId xmlns:a16="http://schemas.microsoft.com/office/drawing/2014/main" id="{129C8027-A657-45DF-B7BD-07C2A87E6480}"/>
              </a:ext>
            </a:extLst>
          </p:cNvPr>
          <p:cNvSpPr/>
          <p:nvPr/>
        </p:nvSpPr>
        <p:spPr>
          <a:xfrm>
            <a:off x="389198" y="404842"/>
            <a:ext cx="630864" cy="588806"/>
          </a:xfrm>
          <a:prstGeom prst="ellipse">
            <a:avLst/>
          </a:prstGeom>
          <a:solidFill>
            <a:srgbClr val="FCB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</a:t>
            </a:r>
            <a:endParaRPr lang="vi-VN" sz="4400" b="1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2" name="Rounded Rectangle 5">
            <a:extLst>
              <a:ext uri="{FF2B5EF4-FFF2-40B4-BE49-F238E27FC236}">
                <a16:creationId xmlns:a16="http://schemas.microsoft.com/office/drawing/2014/main" id="{62C518E2-227E-451A-81AC-7B21080676F0}"/>
              </a:ext>
            </a:extLst>
          </p:cNvPr>
          <p:cNvSpPr/>
          <p:nvPr/>
        </p:nvSpPr>
        <p:spPr>
          <a:xfrm>
            <a:off x="1156292" y="404842"/>
            <a:ext cx="6006508" cy="661958"/>
          </a:xfrm>
          <a:prstGeom prst="roundRect">
            <a:avLst/>
          </a:prstGeom>
          <a:solidFill>
            <a:srgbClr val="FD7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>
                <a:solidFill>
                  <a:schemeClr val="bg1"/>
                </a:solidFill>
                <a:latin typeface="Quicksand Medium" panose="00000600000000000000" pitchFamily="2" charset="0"/>
                <a:cs typeface="Arial" pitchFamily="34" charset="0"/>
              </a:rPr>
              <a:t>Việt làm gì lúc mấy giờ?</a:t>
            </a:r>
            <a:endParaRPr lang="vi-VN" sz="4000" dirty="0">
              <a:solidFill>
                <a:schemeClr val="bg1"/>
              </a:solidFill>
              <a:latin typeface="Quicksand Medium" panose="00000600000000000000" pitchFamily="2" charset="0"/>
              <a:cs typeface="Arial" pitchFamily="34" charset="0"/>
            </a:endParaRPr>
          </a:p>
        </p:txBody>
      </p:sp>
      <p:sp>
        <p:nvSpPr>
          <p:cNvPr id="24" name="12">
            <a:extLst>
              <a:ext uri="{FF2B5EF4-FFF2-40B4-BE49-F238E27FC236}">
                <a16:creationId xmlns:a16="http://schemas.microsoft.com/office/drawing/2014/main" id="{FB5C45EE-42D7-4929-B7D0-614DDCC59415}"/>
              </a:ext>
            </a:extLst>
          </p:cNvPr>
          <p:cNvSpPr/>
          <p:nvPr/>
        </p:nvSpPr>
        <p:spPr>
          <a:xfrm rot="5400000">
            <a:off x="5409877" y="152724"/>
            <a:ext cx="1296047" cy="10287002"/>
          </a:xfrm>
          <a:prstGeom prst="round2SameRect">
            <a:avLst>
              <a:gd name="adj1" fmla="val 44276"/>
              <a:gd name="adj2" fmla="val 46030"/>
            </a:avLst>
          </a:prstGeom>
          <a:solidFill>
            <a:srgbClr val="D7F8E7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Quicksand Medium" panose="00000600000000000000" pitchFamily="2" charset="0"/>
              <a:cs typeface="+mn-ea"/>
              <a:sym typeface="+mn-lt"/>
            </a:endParaRPr>
          </a:p>
        </p:txBody>
      </p:sp>
      <p:pic>
        <p:nvPicPr>
          <p:cNvPr id="25" name="35">
            <a:extLst>
              <a:ext uri="{FF2B5EF4-FFF2-40B4-BE49-F238E27FC236}">
                <a16:creationId xmlns:a16="http://schemas.microsoft.com/office/drawing/2014/main" id="{FDAC5A26-4191-4B07-92CB-5B7DA284EF3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1269" y="4138324"/>
            <a:ext cx="1216245" cy="1062765"/>
          </a:xfrm>
          <a:prstGeom prst="rect">
            <a:avLst/>
          </a:prstGeom>
        </p:spPr>
      </p:pic>
      <p:sp>
        <p:nvSpPr>
          <p:cNvPr id="26" name="Rounded Rectangle 5">
            <a:extLst>
              <a:ext uri="{FF2B5EF4-FFF2-40B4-BE49-F238E27FC236}">
                <a16:creationId xmlns:a16="http://schemas.microsoft.com/office/drawing/2014/main" id="{0337C0C8-CC47-4C2A-B2D6-C482C4C3B3FC}"/>
              </a:ext>
            </a:extLst>
          </p:cNvPr>
          <p:cNvSpPr/>
          <p:nvPr/>
        </p:nvSpPr>
        <p:spPr>
          <a:xfrm>
            <a:off x="1185839" y="5001820"/>
            <a:ext cx="9906731" cy="5888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Việt chơi trò chơi điện tử lúc </a:t>
            </a:r>
            <a:r>
              <a:rPr lang="en-US" sz="4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r>
              <a:rPr lang="en-US" sz="4000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 giờ đêm.</a:t>
            </a:r>
            <a:endParaRPr lang="vi-VN" sz="4000" dirty="0">
              <a:solidFill>
                <a:schemeClr val="tx1">
                  <a:lumMod val="95000"/>
                  <a:lumOff val="5000"/>
                </a:schemeClr>
              </a:solidFill>
              <a:latin typeface="Quicksand Medium" panose="00000600000000000000" pitchFamily="2" charset="0"/>
              <a:cs typeface="Arial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404B616-CD16-45F5-BE48-A1D84708BD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0620" y="1371600"/>
            <a:ext cx="5290761" cy="2971800"/>
          </a:xfrm>
          <a:prstGeom prst="roundRect">
            <a:avLst>
              <a:gd name="adj" fmla="val 20877"/>
            </a:avLst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6845996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C79469C4-9D7A-4A37-8542-9869B71EAC71}"/>
              </a:ext>
            </a:extLst>
          </p:cNvPr>
          <p:cNvSpPr/>
          <p:nvPr/>
        </p:nvSpPr>
        <p:spPr>
          <a:xfrm>
            <a:off x="389198" y="404842"/>
            <a:ext cx="630864" cy="588806"/>
          </a:xfrm>
          <a:prstGeom prst="ellipse">
            <a:avLst/>
          </a:prstGeom>
          <a:solidFill>
            <a:srgbClr val="FCB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</a:t>
            </a:r>
            <a:endParaRPr lang="vi-VN" sz="4400" b="1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BBCE6A-B1A6-47D3-B71A-C80EBDEA67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8758" y="2666388"/>
            <a:ext cx="4749208" cy="2667612"/>
          </a:xfrm>
          <a:prstGeom prst="roundRect">
            <a:avLst>
              <a:gd name="adj" fmla="val 20877"/>
            </a:avLst>
          </a:prstGeom>
          <a:effectLst>
            <a:softEdge rad="1270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D52F12B-C480-45A8-9A41-02B0A3DBE4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518" y="388193"/>
            <a:ext cx="4681897" cy="2435646"/>
          </a:xfrm>
          <a:prstGeom prst="roundRect">
            <a:avLst>
              <a:gd name="adj" fmla="val 15338"/>
            </a:avLst>
          </a:prstGeom>
          <a:effectLst>
            <a:softEdge rad="1270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8B530FD-8F25-45AB-BCA2-C585B59007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228600"/>
            <a:ext cx="4786604" cy="2595123"/>
          </a:xfrm>
          <a:prstGeom prst="roundRect">
            <a:avLst>
              <a:gd name="adj" fmla="val 20877"/>
            </a:avLst>
          </a:prstGeom>
          <a:effectLst>
            <a:softEdge rad="1270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F99C5AB-6129-42D1-A7D3-E37CBEC8A84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25"/>
          <a:stretch/>
        </p:blipFill>
        <p:spPr>
          <a:xfrm>
            <a:off x="1284425" y="2732860"/>
            <a:ext cx="4811575" cy="2529882"/>
          </a:xfrm>
          <a:prstGeom prst="roundRect">
            <a:avLst>
              <a:gd name="adj" fmla="val 20877"/>
            </a:avLst>
          </a:prstGeom>
          <a:effectLst>
            <a:softEdge rad="127000"/>
          </a:effec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5F14ED9E-76D7-4C0E-83C1-01402FF11978}"/>
              </a:ext>
            </a:extLst>
          </p:cNvPr>
          <p:cNvGrpSpPr/>
          <p:nvPr/>
        </p:nvGrpSpPr>
        <p:grpSpPr>
          <a:xfrm>
            <a:off x="2018478" y="5352871"/>
            <a:ext cx="8155045" cy="895529"/>
            <a:chOff x="-311350" y="2308086"/>
            <a:chExt cx="990600" cy="1186886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A8A5A5F8-06F2-48D3-8289-5D6C802C1C9A}"/>
                </a:ext>
              </a:extLst>
            </p:cNvPr>
            <p:cNvSpPr/>
            <p:nvPr/>
          </p:nvSpPr>
          <p:spPr>
            <a:xfrm>
              <a:off x="-311350" y="2308086"/>
              <a:ext cx="990600" cy="1186886"/>
            </a:xfrm>
            <a:prstGeom prst="roundRect">
              <a:avLst/>
            </a:prstGeom>
            <a:solidFill>
              <a:srgbClr val="FD77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CCB9E"/>
                </a:solidFill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75DA472-41EE-4C23-A4EA-9B7DC0091B94}"/>
                </a:ext>
              </a:extLst>
            </p:cNvPr>
            <p:cNvSpPr txBox="1"/>
            <p:nvPr/>
          </p:nvSpPr>
          <p:spPr>
            <a:xfrm>
              <a:off x="-288727" y="2473223"/>
              <a:ext cx="945353" cy="8566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solidFill>
                    <a:schemeClr val="bg1"/>
                  </a:solidFill>
                  <a:latin typeface="Quicksand" panose="00000500000000000000" pitchFamily="2" charset="0"/>
                  <a:ea typeface="Arial-Rounded" panose="020B0500000000000000" pitchFamily="34" charset="0"/>
                  <a:cs typeface="Arial" panose="020B0604020202020204" pitchFamily="34" charset="0"/>
                </a:rPr>
                <a:t>Em có nên như Việt không?</a:t>
              </a:r>
              <a:endParaRPr lang="en-US" sz="3600" b="1" dirty="0">
                <a:solidFill>
                  <a:schemeClr val="bg1"/>
                </a:solidFill>
                <a:latin typeface="Quicksand" panose="00000500000000000000" pitchFamily="2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94241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83</TotalTime>
  <Words>283</Words>
  <Application>Microsoft Office PowerPoint</Application>
  <PresentationFormat>Widescreen</PresentationFormat>
  <Paragraphs>87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#9Slide07 Cadena</vt:lpstr>
      <vt:lpstr>#9Slide07 SVNPosterizer KG Inli</vt:lpstr>
      <vt:lpstr>Arial</vt:lpstr>
      <vt:lpstr>Calibri</vt:lpstr>
      <vt:lpstr>Calibri Light</vt:lpstr>
      <vt:lpstr>Quicksand</vt:lpstr>
      <vt:lpstr>Quicksand Medium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PHAM DUYEN</dc:creator>
  <dc:description>9Slide.vn</dc:description>
  <cp:lastModifiedBy>Ms Quyen</cp:lastModifiedBy>
  <cp:revision>113</cp:revision>
  <dcterms:created xsi:type="dcterms:W3CDTF">2021-11-23T13:35:02Z</dcterms:created>
  <dcterms:modified xsi:type="dcterms:W3CDTF">2023-04-23T14:48:29Z</dcterms:modified>
  <cp:category>9Slide.vn</cp:category>
</cp:coreProperties>
</file>