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342" r:id="rId2"/>
    <p:sldId id="259" r:id="rId3"/>
    <p:sldId id="293" r:id="rId4"/>
    <p:sldId id="257" r:id="rId5"/>
    <p:sldId id="328" r:id="rId6"/>
    <p:sldId id="300" r:id="rId7"/>
    <p:sldId id="332" r:id="rId8"/>
    <p:sldId id="321" r:id="rId9"/>
    <p:sldId id="334" r:id="rId10"/>
    <p:sldId id="284" r:id="rId11"/>
    <p:sldId id="335" r:id="rId12"/>
    <p:sldId id="336" r:id="rId13"/>
    <p:sldId id="337" r:id="rId14"/>
    <p:sldId id="338" r:id="rId15"/>
    <p:sldId id="276" r:id="rId16"/>
    <p:sldId id="329" r:id="rId17"/>
    <p:sldId id="306" r:id="rId18"/>
    <p:sldId id="324" r:id="rId19"/>
    <p:sldId id="339" r:id="rId20"/>
    <p:sldId id="330" r:id="rId21"/>
    <p:sldId id="326" r:id="rId22"/>
    <p:sldId id="340" r:id="rId23"/>
    <p:sldId id="331" r:id="rId24"/>
  </p:sldIdLst>
  <p:sldSz cx="12192000" cy="6858000"/>
  <p:notesSz cx="6858000" cy="9144000"/>
  <p:embeddedFontLst>
    <p:embeddedFont>
      <p:font typeface="#9Slide01 Noi dung ngan" panose="020B0604020202020204" charset="0"/>
      <p:regular r:id="rId26"/>
    </p:embeddedFont>
    <p:embeddedFont>
      <p:font typeface=".VnArial" panose="020B7200000000000000" pitchFamily="34" charset="0"/>
      <p:regular r:id="rId27"/>
      <p:bold r:id="rId28"/>
      <p:italic r:id="rId29"/>
      <p:boldItalic r:id="rId30"/>
    </p:embeddedFont>
    <p:embeddedFont>
      <p:font typeface="Arial-Rounded" panose="020B0500000000000000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HL Hoctro" panose="02000000000000000000" pitchFamily="2" charset="0"/>
      <p:regular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9B2F7"/>
    <a:srgbClr val="8E2690"/>
    <a:srgbClr val="F2701F"/>
    <a:srgbClr val="FACEE0"/>
    <a:srgbClr val="F5A3C5"/>
    <a:srgbClr val="9474B5"/>
    <a:srgbClr val="EA4286"/>
    <a:srgbClr val="7D57A3"/>
    <a:srgbClr val="977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b="0" i="0" dirty="0">
                <a:effectLst/>
                <a:latin typeface="Arial" panose="020B0604020202020204" pitchFamily="34" charset="0"/>
              </a:rPr>
              <a:t>a. Khi các bạn nhỏ đang chơi đá cầu thì quả cầu đã bị mắc lại trên tán cây cao.</a:t>
            </a:r>
          </a:p>
          <a:p>
            <a:pPr algn="just"/>
            <a:r>
              <a:rPr lang="vi-VN" b="0" i="0" dirty="0">
                <a:effectLst/>
                <a:latin typeface="Arial" panose="020B0604020202020204" pitchFamily="34" charset="0"/>
              </a:rPr>
              <a:t>b. Theo em, các bạn nhỏ cần dùng một que dài để khều quả cầu xuống. Hoặc nhờ sự giúp đỡ của người lớn trèo lên cây lấy quả cầu xuống.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9956C1-8626-48FE-9B95-D0806001B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9716" y="2760732"/>
            <a:ext cx="8858256" cy="1956986"/>
          </a:xfrm>
          <a:prstGeom prst="rect">
            <a:avLst/>
          </a:prstGeom>
        </p:spPr>
      </p:pic>
      <p:sp>
        <p:nvSpPr>
          <p:cNvPr id="17" name="60">
            <a:extLst>
              <a:ext uri="{FF2B5EF4-FFF2-40B4-BE49-F238E27FC236}">
                <a16:creationId xmlns:a16="http://schemas.microsoft.com/office/drawing/2014/main" id="{B869F691-F7B6-474B-8E88-B60452543710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61353-97D2-4717-AD40-3C82F819B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0589" y="556079"/>
            <a:ext cx="1908213" cy="4157832"/>
          </a:xfrm>
          <a:prstGeom prst="rect">
            <a:avLst/>
          </a:prstGeom>
        </p:spPr>
      </p:pic>
      <p:sp>
        <p:nvSpPr>
          <p:cNvPr id="19" name="PHẠM DUYÊN">
            <a:extLst>
              <a:ext uri="{FF2B5EF4-FFF2-40B4-BE49-F238E27FC236}">
                <a16:creationId xmlns:a16="http://schemas.microsoft.com/office/drawing/2014/main" id="{8084F99C-D59C-4098-B834-2695320AC4BE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63">
            <a:extLst>
              <a:ext uri="{FF2B5EF4-FFF2-40B4-BE49-F238E27FC236}">
                <a16:creationId xmlns:a16="http://schemas.microsoft.com/office/drawing/2014/main" id="{77B07D87-CCEF-4463-BF58-240A8C9B3D23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1" name="21">
            <a:extLst>
              <a:ext uri="{FF2B5EF4-FFF2-40B4-BE49-F238E27FC236}">
                <a16:creationId xmlns:a16="http://schemas.microsoft.com/office/drawing/2014/main" id="{645C648F-4E0C-44D7-8E6C-377D366B3F33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58">
            <a:extLst>
              <a:ext uri="{FF2B5EF4-FFF2-40B4-BE49-F238E27FC236}">
                <a16:creationId xmlns:a16="http://schemas.microsoft.com/office/drawing/2014/main" id="{2FE99999-830C-4F24-85B7-46A866E77291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8DABD-659F-49B1-97A2-8BB18508D7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EF45B-24AF-48EE-8ED9-E6C3B0A0C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E542F-477A-44AA-88D8-9B77596B1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0B6560E7-D93E-4310-941D-611496C4C285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8A529948-350F-429C-A5EA-630E407DFA38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97">
            <a:extLst>
              <a:ext uri="{FF2B5EF4-FFF2-40B4-BE49-F238E27FC236}">
                <a16:creationId xmlns:a16="http://schemas.microsoft.com/office/drawing/2014/main" id="{23EAD84B-CA07-4073-9A80-75CD5791E056}"/>
              </a:ext>
            </a:extLst>
          </p:cNvPr>
          <p:cNvCxnSpPr>
            <a:cxnSpLocks/>
          </p:cNvCxnSpPr>
          <p:nvPr userDrawn="1"/>
        </p:nvCxnSpPr>
        <p:spPr>
          <a:xfrm>
            <a:off x="336892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01">
            <a:extLst>
              <a:ext uri="{FF2B5EF4-FFF2-40B4-BE49-F238E27FC236}">
                <a16:creationId xmlns:a16="http://schemas.microsoft.com/office/drawing/2014/main" id="{A51429CE-22C6-436F-BB4F-BDE6E1C14ABE}"/>
              </a:ext>
            </a:extLst>
          </p:cNvPr>
          <p:cNvCxnSpPr>
            <a:cxnSpLocks/>
          </p:cNvCxnSpPr>
          <p:nvPr userDrawn="1"/>
        </p:nvCxnSpPr>
        <p:spPr>
          <a:xfrm>
            <a:off x="336892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97">
            <a:extLst>
              <a:ext uri="{FF2B5EF4-FFF2-40B4-BE49-F238E27FC236}">
                <a16:creationId xmlns:a16="http://schemas.microsoft.com/office/drawing/2014/main" id="{76F5E8FB-E764-4C8A-97D5-BC0EDF6FFBE8}"/>
              </a:ext>
            </a:extLst>
          </p:cNvPr>
          <p:cNvCxnSpPr>
            <a:cxnSpLocks/>
          </p:cNvCxnSpPr>
          <p:nvPr userDrawn="1"/>
        </p:nvCxnSpPr>
        <p:spPr>
          <a:xfrm>
            <a:off x="7892174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01">
            <a:extLst>
              <a:ext uri="{FF2B5EF4-FFF2-40B4-BE49-F238E27FC236}">
                <a16:creationId xmlns:a16="http://schemas.microsoft.com/office/drawing/2014/main" id="{DA75C233-071E-4117-9D66-8A70A58EA5C1}"/>
              </a:ext>
            </a:extLst>
          </p:cNvPr>
          <p:cNvCxnSpPr>
            <a:cxnSpLocks/>
          </p:cNvCxnSpPr>
          <p:nvPr userDrawn="1"/>
        </p:nvCxnSpPr>
        <p:spPr>
          <a:xfrm>
            <a:off x="7892174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1">
            <a:extLst>
              <a:ext uri="{FF2B5EF4-FFF2-40B4-BE49-F238E27FC236}">
                <a16:creationId xmlns:a16="http://schemas.microsoft.com/office/drawing/2014/main" id="{5DF2418A-53AC-4F7C-8173-923447226257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PHẠM DUYÊN">
            <a:extLst>
              <a:ext uri="{FF2B5EF4-FFF2-40B4-BE49-F238E27FC236}">
                <a16:creationId xmlns:a16="http://schemas.microsoft.com/office/drawing/2014/main" id="{EA11FCB9-16DF-41CC-816A-2460D103E2E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8E49A-9041-4B73-98D3-957AB8853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6974" y="185777"/>
            <a:ext cx="3794009" cy="1170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66A19588-8A0E-4846-8C3A-8EB49C7D590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C72A4965-2C4D-4095-8A7B-1880FD0C619A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BBCC9A6B-2FE3-43C7-9328-E65F18FD90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30.svg"/><Relationship Id="rId4" Type="http://schemas.openxmlformats.org/officeDocument/2006/relationships/image" Target="../media/image13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5E74F26-8E92-8B61-1F45-22F171A2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4" y="-45615"/>
            <a:ext cx="12212374" cy="6858000"/>
          </a:xfrm>
          <a:prstGeom prst="rect">
            <a:avLst/>
          </a:prstGeom>
        </p:spPr>
      </p:pic>
      <p:sp>
        <p:nvSpPr>
          <p:cNvPr id="2" name="矩形 7">
            <a:extLst>
              <a:ext uri="{FF2B5EF4-FFF2-40B4-BE49-F238E27FC236}">
                <a16:creationId xmlns:a16="http://schemas.microsoft.com/office/drawing/2014/main" id="{129DFB96-7EC5-F6DD-B8BB-F46C72325E1F}"/>
              </a:ext>
            </a:extLst>
          </p:cNvPr>
          <p:cNvSpPr/>
          <p:nvPr/>
        </p:nvSpPr>
        <p:spPr>
          <a:xfrm>
            <a:off x="1980153" y="3142961"/>
            <a:ext cx="865529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EDCC37CB-E926-CB0D-4812-2363677FD50A}"/>
              </a:ext>
            </a:extLst>
          </p:cNvPr>
          <p:cNvSpPr/>
          <p:nvPr/>
        </p:nvSpPr>
        <p:spPr>
          <a:xfrm>
            <a:off x="1619442" y="376224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3039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882" y="2930830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251292" y="2401627"/>
            <a:ext cx="3692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 những cái hay, cái tốt đã qua đi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86" y="4662978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324" y="2556703"/>
            <a:ext cx="24316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238686" y="2705725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 ngợi và cảm phục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580" y="4281141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094" y="2526559"/>
            <a:ext cx="253305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095740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1990035" y="2618892"/>
            <a:ext cx="4149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có trình độ cao v</a:t>
            </a:r>
            <a:r>
              <a:rPr lang="en-US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ề</a:t>
            </a:r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 học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55" y="4102906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594" y="2931376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067865" y="2705725"/>
            <a:ext cx="4142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 hơn hẳn mức bình thường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7" y="4281141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4E757A-81CF-4494-8A41-A03698C0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761"/>
            <a:ext cx="12192000" cy="536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">
            <a:extLst>
              <a:ext uri="{FF2B5EF4-FFF2-40B4-BE49-F238E27FC236}">
                <a16:creationId xmlns:a16="http://schemas.microsoft.com/office/drawing/2014/main" id="{6200B8B1-71E0-4967-9369-C7BA68ECD9B5}"/>
              </a:ext>
            </a:extLst>
          </p:cNvPr>
          <p:cNvSpPr/>
          <p:nvPr/>
        </p:nvSpPr>
        <p:spPr>
          <a:xfrm>
            <a:off x="0" y="1218376"/>
            <a:ext cx="12192000" cy="5509200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B92F-741F-4E76-A26A-BB5F4AEC2067}"/>
              </a:ext>
            </a:extLst>
          </p:cNvPr>
          <p:cNvSpPr txBox="1"/>
          <p:nvPr/>
        </p:nvSpPr>
        <p:spPr>
          <a:xfrm>
            <a:off x="3074042" y="611311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minh</a:t>
            </a:r>
            <a:endParaRPr lang="en-US" altLang="zh-C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C7DEDA-F535-4FCB-951D-B54D2F1E0F22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663D7C-F69E-4170-B8EC-6FDAC28A67A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C30BF1-DF6F-40E6-8256-CEA34C04ED2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E1A2353C-EC49-4D5C-8AFF-6E32F30875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D1A05-1A41-437E-8556-470560AD1E79}"/>
              </a:ext>
            </a:extLst>
          </p:cNvPr>
          <p:cNvSpPr/>
          <p:nvPr/>
        </p:nvSpPr>
        <p:spPr>
          <a:xfrm>
            <a:off x="206705" y="1232861"/>
            <a:ext cx="1168049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		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sz="33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7A127-F7ED-49F8-91EA-C3268F80B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276823" y="1228666"/>
            <a:ext cx="504497" cy="549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A23C5-9433-47AB-828D-B5948CC40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268499" y="3281287"/>
            <a:ext cx="504497" cy="549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E55EF-E9EB-421C-9B81-5C9444666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213761" y="5260520"/>
            <a:ext cx="567559" cy="6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B4C3A9-86A0-43E1-BF81-96C48E77A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100" y="3939545"/>
            <a:ext cx="714292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305062"/>
            <a:ext cx="1132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8E269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Cậu bé Vinh và các bạn chơi trò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417130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bé Vinh và các bạn chơi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563063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B00195-9BC0-4F2E-8FEE-79AC7EB5A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128" y="6077015"/>
            <a:ext cx="4181744" cy="7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167408"/>
            <a:ext cx="11327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8E269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Vinh làm thế nào để lấy được quả bóng ở dưới hố lên?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755422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 đổ nước xuống đầy cái hố để lấy được quả bóng lên.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901355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A39EA0-E19A-462A-89E6-969AB40C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48" y="3601162"/>
            <a:ext cx="5209167" cy="300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2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167408"/>
            <a:ext cx="113272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300" dirty="0">
                <a:solidFill>
                  <a:srgbClr val="8E269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Vì sao các bạn nhìn Vinh trầm trồ thán phục.</a:t>
            </a:r>
            <a:endParaRPr lang="en-US" sz="5300" dirty="0">
              <a:solidFill>
                <a:srgbClr val="8E269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936293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nhìn Vinh trầm trồ thán phục vì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3082226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C80D4-7A51-4E1B-842C-40E15F0D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128" y="6077015"/>
            <a:ext cx="4181744" cy="7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65582-8322-47D8-B00C-1A7A18E1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t="11829" r="6258" b="27091"/>
          <a:stretch/>
        </p:blipFill>
        <p:spPr>
          <a:xfrm>
            <a:off x="3132772" y="3988820"/>
            <a:ext cx="5789554" cy="1704841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04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01115C-DF74-4120-8081-5D690E756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489" y="3873935"/>
            <a:ext cx="3881022" cy="20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0DFED7-5FD1-4195-A2D7-3ED5916926E0}"/>
              </a:ext>
            </a:extLst>
          </p:cNvPr>
          <p:cNvGrpSpPr/>
          <p:nvPr/>
        </p:nvGrpSpPr>
        <p:grpSpPr>
          <a:xfrm>
            <a:off x="110742" y="210911"/>
            <a:ext cx="863972" cy="1015663"/>
            <a:chOff x="412456" y="98253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9FAA2-0B30-4E88-B5C9-3DC826E03E2D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3D935E-95F4-41B4-9E48-3DF77735EFDB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5B82D3C2-0540-4BD7-BB1D-E8D86A3584E2}"/>
              </a:ext>
            </a:extLst>
          </p:cNvPr>
          <p:cNvSpPr/>
          <p:nvPr/>
        </p:nvSpPr>
        <p:spPr>
          <a:xfrm>
            <a:off x="1002422" y="275212"/>
            <a:ext cx="10632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96B7AF79-76DE-4B1B-B7FC-406D11922458}"/>
              </a:ext>
            </a:extLst>
          </p:cNvPr>
          <p:cNvSpPr/>
          <p:nvPr/>
        </p:nvSpPr>
        <p:spPr>
          <a:xfrm>
            <a:off x="1101295" y="5139499"/>
            <a:ext cx="10287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8E269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Cậu bé Vinh và các bạn chơi trò gì?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28BE13-EF05-4323-BC51-8B664950AB71}"/>
              </a:ext>
            </a:extLst>
          </p:cNvPr>
          <p:cNvGrpSpPr/>
          <p:nvPr/>
        </p:nvGrpSpPr>
        <p:grpSpPr>
          <a:xfrm>
            <a:off x="1052133" y="5139499"/>
            <a:ext cx="9989410" cy="1015663"/>
            <a:chOff x="763481" y="6066960"/>
            <a:chExt cx="11172236" cy="10156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B84F54E-3B52-49E5-9847-F88BCEDC3BFA}"/>
                </a:ext>
              </a:extLst>
            </p:cNvPr>
            <p:cNvSpPr/>
            <p:nvPr/>
          </p:nvSpPr>
          <p:spPr>
            <a:xfrm>
              <a:off x="763481" y="6066960"/>
              <a:ext cx="11172236" cy="1015663"/>
            </a:xfrm>
            <a:prstGeom prst="roundRect">
              <a:avLst/>
            </a:prstGeom>
            <a:solidFill>
              <a:srgbClr val="FACEE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77AE6D98-11D0-4D53-BB18-CA4FCF7B2BB0}"/>
                </a:ext>
              </a:extLst>
            </p:cNvPr>
            <p:cNvSpPr/>
            <p:nvPr/>
          </p:nvSpPr>
          <p:spPr>
            <a:xfrm>
              <a:off x="948798" y="6190070"/>
              <a:ext cx="1080160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 bé Vinh và các bạn chơi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BFC7F9-A06E-4A86-9400-1FF8422F0887}"/>
              </a:ext>
            </a:extLst>
          </p:cNvPr>
          <p:cNvSpPr/>
          <p:nvPr/>
        </p:nvSpPr>
        <p:spPr>
          <a:xfrm>
            <a:off x="8295634" y="5231846"/>
            <a:ext cx="2039855" cy="784830"/>
          </a:xfrm>
          <a:prstGeom prst="roundRect">
            <a:avLst/>
          </a:prstGeom>
          <a:solidFill>
            <a:srgbClr val="FAC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2701F"/>
                </a:solidFill>
              </a:rPr>
              <a:t>(…)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31D31-8BEE-4E11-9F3B-6B1F1AC2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15" y="2016668"/>
            <a:ext cx="5209167" cy="300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0DFED7-5FD1-4195-A2D7-3ED5916926E0}"/>
              </a:ext>
            </a:extLst>
          </p:cNvPr>
          <p:cNvGrpSpPr/>
          <p:nvPr/>
        </p:nvGrpSpPr>
        <p:grpSpPr>
          <a:xfrm>
            <a:off x="110742" y="210911"/>
            <a:ext cx="863972" cy="1015663"/>
            <a:chOff x="412456" y="98253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9FAA2-0B30-4E88-B5C9-3DC826E03E2D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3D935E-95F4-41B4-9E48-3DF77735EFDB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5B82D3C2-0540-4BD7-BB1D-E8D86A3584E2}"/>
              </a:ext>
            </a:extLst>
          </p:cNvPr>
          <p:cNvSpPr/>
          <p:nvPr/>
        </p:nvSpPr>
        <p:spPr>
          <a:xfrm>
            <a:off x="1002422" y="275212"/>
            <a:ext cx="10632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</a:t>
            </a:r>
            <a:r>
              <a:rPr lang="en-US" altLang="zh-CN" sz="54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96B7AF79-76DE-4B1B-B7FC-406D11922458}"/>
              </a:ext>
            </a:extLst>
          </p:cNvPr>
          <p:cNvSpPr/>
          <p:nvPr/>
        </p:nvSpPr>
        <p:spPr>
          <a:xfrm>
            <a:off x="1314079" y="4721284"/>
            <a:ext cx="9913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8E269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Vì sao các bạn nhìn Vinh trầm trồ thán phục.</a:t>
            </a:r>
            <a:endParaRPr lang="en-US" sz="4800" dirty="0">
              <a:solidFill>
                <a:srgbClr val="8E269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28BE13-EF05-4323-BC51-8B664950AB71}"/>
              </a:ext>
            </a:extLst>
          </p:cNvPr>
          <p:cNvGrpSpPr/>
          <p:nvPr/>
        </p:nvGrpSpPr>
        <p:grpSpPr>
          <a:xfrm>
            <a:off x="1227876" y="4820113"/>
            <a:ext cx="9989410" cy="1676938"/>
            <a:chOff x="763481" y="6066960"/>
            <a:chExt cx="11172236" cy="167693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B84F54E-3B52-49E5-9847-F88BCEDC3BFA}"/>
                </a:ext>
              </a:extLst>
            </p:cNvPr>
            <p:cNvSpPr/>
            <p:nvPr/>
          </p:nvSpPr>
          <p:spPr>
            <a:xfrm>
              <a:off x="763481" y="6066960"/>
              <a:ext cx="11172236" cy="1676938"/>
            </a:xfrm>
            <a:prstGeom prst="roundRect">
              <a:avLst/>
            </a:prstGeom>
            <a:solidFill>
              <a:srgbClr val="FACEE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77AE6D98-11D0-4D53-BB18-CA4FCF7B2BB0}"/>
                </a:ext>
              </a:extLst>
            </p:cNvPr>
            <p:cNvSpPr/>
            <p:nvPr/>
          </p:nvSpPr>
          <p:spPr>
            <a:xfrm>
              <a:off x="948798" y="6190070"/>
              <a:ext cx="108016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 bạn nhìn Vinh trầm trồ thán phục vì 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4400" dirty="0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srgbClr val="F270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BFC7F9-A06E-4A86-9400-1FF8422F0887}"/>
              </a:ext>
            </a:extLst>
          </p:cNvPr>
          <p:cNvSpPr/>
          <p:nvPr/>
        </p:nvSpPr>
        <p:spPr>
          <a:xfrm>
            <a:off x="1491898" y="5648078"/>
            <a:ext cx="9306529" cy="784830"/>
          </a:xfrm>
          <a:prstGeom prst="roundRect">
            <a:avLst/>
          </a:prstGeom>
          <a:solidFill>
            <a:srgbClr val="FAC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2701F"/>
                </a:solidFill>
              </a:rPr>
              <a:t>(…)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31D31-8BEE-4E11-9F3B-6B1F1AC2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89" y="1818912"/>
            <a:ext cx="5209167" cy="300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0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018" y="1684809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4" name="24">
            <a:extLst>
              <a:ext uri="{FF2B5EF4-FFF2-40B4-BE49-F238E27FC236}">
                <a16:creationId xmlns:a16="http://schemas.microsoft.com/office/drawing/2014/main" id="{A3F0D946-770D-4654-9EB5-99185158F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7809" y="1423539"/>
            <a:ext cx="995134" cy="2811939"/>
          </a:xfrm>
          <a:prstGeom prst="rect">
            <a:avLst/>
          </a:prstGeom>
        </p:spPr>
      </p:pic>
      <p:pic>
        <p:nvPicPr>
          <p:cNvPr id="6" name="32">
            <a:extLst>
              <a:ext uri="{FF2B5EF4-FFF2-40B4-BE49-F238E27FC236}">
                <a16:creationId xmlns:a16="http://schemas.microsoft.com/office/drawing/2014/main" id="{C29F8FA1-435F-4CE0-A208-019E00AE8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877452">
            <a:off x="1569057" y="2060214"/>
            <a:ext cx="1547922" cy="2036192"/>
          </a:xfrm>
          <a:prstGeom prst="rect">
            <a:avLst/>
          </a:prstGeom>
        </p:spPr>
      </p:pic>
      <p:pic>
        <p:nvPicPr>
          <p:cNvPr id="7" name="35">
            <a:extLst>
              <a:ext uri="{FF2B5EF4-FFF2-40B4-BE49-F238E27FC236}">
                <a16:creationId xmlns:a16="http://schemas.microsoft.com/office/drawing/2014/main" id="{83C35D35-54D1-4E98-B8F1-CE6F93E5E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6576" y="5104369"/>
            <a:ext cx="961106" cy="798841"/>
          </a:xfrm>
          <a:prstGeom prst="rect">
            <a:avLst/>
          </a:prstGeom>
        </p:spPr>
      </p:pic>
      <p:pic>
        <p:nvPicPr>
          <p:cNvPr id="8" name="37">
            <a:extLst>
              <a:ext uri="{FF2B5EF4-FFF2-40B4-BE49-F238E27FC236}">
                <a16:creationId xmlns:a16="http://schemas.microsoft.com/office/drawing/2014/main" id="{0FBA0411-51CC-4E41-B9FE-5F44DF7517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44365" y="954791"/>
            <a:ext cx="1346635" cy="65765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FF1E58B-4CA9-1E55-846D-2E91EAAC6061}"/>
              </a:ext>
            </a:extLst>
          </p:cNvPr>
          <p:cNvSpPr txBox="1"/>
          <p:nvPr/>
        </p:nvSpPr>
        <p:spPr>
          <a:xfrm>
            <a:off x="2916283" y="37738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4361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C87C57-6203-4143-9D5D-DF928B31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363"/>
            <a:ext cx="12192000" cy="517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9E080222-55B3-4898-A805-F7398A7DB853}"/>
              </a:ext>
            </a:extLst>
          </p:cNvPr>
          <p:cNvSpPr/>
          <p:nvPr/>
        </p:nvSpPr>
        <p:spPr>
          <a:xfrm>
            <a:off x="1112807" y="394118"/>
            <a:ext cx="10673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98B4BB-C69D-451E-8176-B0EDB1708DEF}"/>
              </a:ext>
            </a:extLst>
          </p:cNvPr>
          <p:cNvSpPr txBox="1"/>
          <p:nvPr/>
        </p:nvSpPr>
        <p:spPr>
          <a:xfrm>
            <a:off x="277091" y="5827499"/>
            <a:ext cx="11771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Chuyện gì xảy ra khi các bạn nhỏ đang chơi đá cầu?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F3C0-D480-4139-ADB4-86FC3F1CD499}"/>
              </a:ext>
            </a:extLst>
          </p:cNvPr>
          <p:cNvSpPr txBox="1"/>
          <p:nvPr/>
        </p:nvSpPr>
        <p:spPr>
          <a:xfrm>
            <a:off x="328164" y="5871277"/>
            <a:ext cx="11669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Theo em, các bạn cần làm gì để lấy được quả cầu?</a:t>
            </a:r>
          </a:p>
        </p:txBody>
      </p:sp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D0881-1CB4-48A7-BFC9-31AFCA4D9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69" y="3483494"/>
            <a:ext cx="4521062" cy="28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4E757A-81CF-4494-8A41-A03698C0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761"/>
            <a:ext cx="12192000" cy="536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">
            <a:extLst>
              <a:ext uri="{FF2B5EF4-FFF2-40B4-BE49-F238E27FC236}">
                <a16:creationId xmlns:a16="http://schemas.microsoft.com/office/drawing/2014/main" id="{6200B8B1-71E0-4967-9369-C7BA68ECD9B5}"/>
              </a:ext>
            </a:extLst>
          </p:cNvPr>
          <p:cNvSpPr/>
          <p:nvPr/>
        </p:nvSpPr>
        <p:spPr>
          <a:xfrm>
            <a:off x="0" y="1218376"/>
            <a:ext cx="12192000" cy="5509200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B92F-741F-4E76-A26A-BB5F4AEC2067}"/>
              </a:ext>
            </a:extLst>
          </p:cNvPr>
          <p:cNvSpPr txBox="1"/>
          <p:nvPr/>
        </p:nvSpPr>
        <p:spPr>
          <a:xfrm>
            <a:off x="3074042" y="611311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minh</a:t>
            </a:r>
            <a:endParaRPr lang="en-US" altLang="zh-C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C7DEDA-F535-4FCB-951D-B54D2F1E0F22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663D7C-F69E-4170-B8EC-6FDAC28A67A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C30BF1-DF6F-40E6-8256-CEA34C04ED2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E1A2353C-EC49-4D5C-8AFF-6E32F30875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D1A05-1A41-437E-8556-470560AD1E79}"/>
              </a:ext>
            </a:extLst>
          </p:cNvPr>
          <p:cNvSpPr/>
          <p:nvPr/>
        </p:nvSpPr>
        <p:spPr>
          <a:xfrm>
            <a:off x="206705" y="1232861"/>
            <a:ext cx="1168049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		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sz="33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4E757A-81CF-4494-8A41-A03698C0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761"/>
            <a:ext cx="12192000" cy="536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">
            <a:extLst>
              <a:ext uri="{FF2B5EF4-FFF2-40B4-BE49-F238E27FC236}">
                <a16:creationId xmlns:a16="http://schemas.microsoft.com/office/drawing/2014/main" id="{6200B8B1-71E0-4967-9369-C7BA68ECD9B5}"/>
              </a:ext>
            </a:extLst>
          </p:cNvPr>
          <p:cNvSpPr/>
          <p:nvPr/>
        </p:nvSpPr>
        <p:spPr>
          <a:xfrm>
            <a:off x="0" y="1218376"/>
            <a:ext cx="12192000" cy="5509200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B92F-741F-4E76-A26A-BB5F4AEC2067}"/>
              </a:ext>
            </a:extLst>
          </p:cNvPr>
          <p:cNvSpPr txBox="1"/>
          <p:nvPr/>
        </p:nvSpPr>
        <p:spPr>
          <a:xfrm>
            <a:off x="3074042" y="611311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minh</a:t>
            </a:r>
            <a:endParaRPr lang="en-US" altLang="zh-C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C7DEDA-F535-4FCB-951D-B54D2F1E0F22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663D7C-F69E-4170-B8EC-6FDAC28A67A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C30BF1-DF6F-40E6-8256-CEA34C04ED2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E1A2353C-EC49-4D5C-8AFF-6E32F30875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D1A05-1A41-437E-8556-470560AD1E79}"/>
              </a:ext>
            </a:extLst>
          </p:cNvPr>
          <p:cNvSpPr/>
          <p:nvPr/>
        </p:nvSpPr>
        <p:spPr>
          <a:xfrm>
            <a:off x="206705" y="1232861"/>
            <a:ext cx="1168049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		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sz="33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CA078A-E396-460A-9BE1-4A7FB2E7E845}"/>
              </a:ext>
            </a:extLst>
          </p:cNvPr>
          <p:cNvSpPr txBox="1"/>
          <p:nvPr/>
        </p:nvSpPr>
        <p:spPr>
          <a:xfrm>
            <a:off x="463383" y="1462799"/>
            <a:ext cx="111398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/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54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DEDB27-3CD0-4AE2-82AB-92DB657E7BC6}"/>
              </a:ext>
            </a:extLst>
          </p:cNvPr>
          <p:cNvCxnSpPr/>
          <p:nvPr/>
        </p:nvCxnSpPr>
        <p:spPr>
          <a:xfrm flipH="1">
            <a:off x="5820152" y="1636534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AF15-3EE1-491E-9E34-1CF29953B8B1}"/>
              </a:ext>
            </a:extLst>
          </p:cNvPr>
          <p:cNvCxnSpPr/>
          <p:nvPr/>
        </p:nvCxnSpPr>
        <p:spPr>
          <a:xfrm flipH="1">
            <a:off x="7486448" y="2471952"/>
            <a:ext cx="174734" cy="628593"/>
          </a:xfrm>
          <a:prstGeom prst="line">
            <a:avLst/>
          </a:prstGeom>
          <a:ln w="38100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CF1A5-5D72-469A-8A25-002EBF209C28}"/>
              </a:ext>
            </a:extLst>
          </p:cNvPr>
          <p:cNvGrpSpPr/>
          <p:nvPr/>
        </p:nvGrpSpPr>
        <p:grpSpPr>
          <a:xfrm>
            <a:off x="3761580" y="3273929"/>
            <a:ext cx="249979" cy="628593"/>
            <a:chOff x="3075709" y="1064527"/>
            <a:chExt cx="324390" cy="82661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A4ADC1-648C-4AAD-B2F0-6128AC6F9AA9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165DAE-6DB4-4076-82D1-A75D2EC9611F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86B0A5D-085E-4DE5-A723-C9AAB6F9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26" y="270592"/>
            <a:ext cx="7555907" cy="1365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786667-08AA-41B4-B477-A83D982C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20" y="5618573"/>
            <a:ext cx="6994122" cy="11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4E757A-81CF-4494-8A41-A03698C0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761"/>
            <a:ext cx="12192000" cy="536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">
            <a:extLst>
              <a:ext uri="{FF2B5EF4-FFF2-40B4-BE49-F238E27FC236}">
                <a16:creationId xmlns:a16="http://schemas.microsoft.com/office/drawing/2014/main" id="{6200B8B1-71E0-4967-9369-C7BA68ECD9B5}"/>
              </a:ext>
            </a:extLst>
          </p:cNvPr>
          <p:cNvSpPr/>
          <p:nvPr/>
        </p:nvSpPr>
        <p:spPr>
          <a:xfrm>
            <a:off x="0" y="1218376"/>
            <a:ext cx="12192000" cy="5509200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B92F-741F-4E76-A26A-BB5F4AEC2067}"/>
              </a:ext>
            </a:extLst>
          </p:cNvPr>
          <p:cNvSpPr txBox="1"/>
          <p:nvPr/>
        </p:nvSpPr>
        <p:spPr>
          <a:xfrm>
            <a:off x="3074042" y="611311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minh</a:t>
            </a:r>
            <a:endParaRPr lang="en-US" altLang="zh-C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C7DEDA-F535-4FCB-951D-B54D2F1E0F22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663D7C-F69E-4170-B8EC-6FDAC28A67A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D57A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C30BF1-DF6F-40E6-8256-CEA34C04ED2B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E1A2353C-EC49-4D5C-8AFF-6E32F30875EF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D1A05-1A41-437E-8556-470560AD1E79}"/>
              </a:ext>
            </a:extLst>
          </p:cNvPr>
          <p:cNvSpPr/>
          <p:nvPr/>
        </p:nvSpPr>
        <p:spPr>
          <a:xfrm>
            <a:off x="206705" y="1232861"/>
            <a:ext cx="1168049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Vinh.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300" dirty="0">
                <a:solidFill>
                  <a:srgbClr val="EA428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lvl="0" indent="4619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		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alt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sz="33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7A127-F7ED-49F8-91EA-C3268F80B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276823" y="1228666"/>
            <a:ext cx="504497" cy="549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A23C5-9433-47AB-828D-B5948CC40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268499" y="3281287"/>
            <a:ext cx="504497" cy="549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E55EF-E9EB-421C-9B81-5C9444666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213761" y="5260520"/>
            <a:ext cx="567559" cy="6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720</TotalTime>
  <Words>1024</Words>
  <Application>Microsoft Office PowerPoint</Application>
  <PresentationFormat>Widescreen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Impact</vt:lpstr>
      <vt:lpstr>.VnArial</vt:lpstr>
      <vt:lpstr>Arial</vt:lpstr>
      <vt:lpstr>Calibri Light</vt:lpstr>
      <vt:lpstr>Arial-Rounded</vt:lpstr>
      <vt:lpstr>HL Hoctro</vt:lpstr>
      <vt:lpstr>Calibri</vt:lpstr>
      <vt:lpstr>#9Slide01 Noi dung ngan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438</cp:revision>
  <dcterms:created xsi:type="dcterms:W3CDTF">2021-08-21T07:02:17Z</dcterms:created>
  <dcterms:modified xsi:type="dcterms:W3CDTF">2023-04-23T16:27:22Z</dcterms:modified>
  <cp:category>9Slide.vn</cp:category>
</cp:coreProperties>
</file>