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41" r:id="rId2"/>
    <p:sldId id="257" r:id="rId3"/>
    <p:sldId id="293" r:id="rId4"/>
    <p:sldId id="331" r:id="rId5"/>
    <p:sldId id="332" r:id="rId6"/>
    <p:sldId id="333" r:id="rId7"/>
    <p:sldId id="276" r:id="rId8"/>
    <p:sldId id="334" r:id="rId9"/>
    <p:sldId id="335" r:id="rId10"/>
    <p:sldId id="327" r:id="rId11"/>
    <p:sldId id="337" r:id="rId12"/>
    <p:sldId id="338" r:id="rId13"/>
    <p:sldId id="339" r:id="rId14"/>
    <p:sldId id="340" r:id="rId15"/>
    <p:sldId id="336" r:id="rId16"/>
    <p:sldId id="342" r:id="rId17"/>
  </p:sldIdLst>
  <p:sldSz cx="12192000" cy="6858000"/>
  <p:notesSz cx="6858000" cy="9144000"/>
  <p:embeddedFontLst>
    <p:embeddedFont>
      <p:font typeface=".VnArial" panose="020B7200000000000000" pitchFamily="34" charset="0"/>
      <p:regular r:id="rId19"/>
      <p:bold r:id="rId20"/>
      <p:italic r:id="rId21"/>
      <p:boldItalic r:id="rId22"/>
    </p:embeddedFont>
    <p:embeddedFont>
      <p:font typeface="Arial-Rounded" panose="020B0500000000000000" pitchFamily="34" charset="-93"/>
      <p:regular r:id="rId23"/>
    </p:embeddedFont>
    <p:embeddedFont>
      <p:font typeface="#9Slide01 Noi dung ngan" panose="020B0604020202020204" charset="-93"/>
      <p:regular r:id="rId24"/>
    </p:embeddedFon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07D"/>
    <a:srgbClr val="D9560D"/>
    <a:srgbClr val="FDDDC7"/>
    <a:srgbClr val="F2701F"/>
    <a:srgbClr val="E31353"/>
    <a:srgbClr val="F26F23"/>
    <a:srgbClr val="00A650"/>
    <a:srgbClr val="BCD85F"/>
    <a:srgbClr val="06C5F5"/>
    <a:srgbClr val="F15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2021" autoAdjust="0"/>
  </p:normalViewPr>
  <p:slideViewPr>
    <p:cSldViewPr snapToGrid="0" showGuides="1">
      <p:cViewPr varScale="1">
        <p:scale>
          <a:sx n="84" d="100"/>
          <a:sy n="84" d="100"/>
        </p:scale>
        <p:origin x="629" y="8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3</a:t>
            </a:fld>
            <a:endParaRPr lang="en-US"/>
          </a:p>
        </p:txBody>
      </p:sp>
    </p:spTree>
    <p:extLst>
      <p:ext uri="{BB962C8B-B14F-4D97-AF65-F5344CB8AC3E}">
        <p14:creationId xmlns:p14="http://schemas.microsoft.com/office/powerpoint/2010/main" val="3962282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Arial" panose="020B0604020202020204" pitchFamily="34" charset="0"/>
              </a:rPr>
              <a:t>Buổi sáng, bố, mẹ, em gái và em cùng nhau ăn sáng. Sau đó, bố chở em đến trường.</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6</a:t>
            </a:fld>
            <a:endParaRPr lang="en-US"/>
          </a:p>
        </p:txBody>
      </p:sp>
    </p:spTree>
    <p:extLst>
      <p:ext uri="{BB962C8B-B14F-4D97-AF65-F5344CB8AC3E}">
        <p14:creationId xmlns:p14="http://schemas.microsoft.com/office/powerpoint/2010/main" val="163051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30200" algn="just" rtl="0">
              <a:spcBef>
                <a:spcPts val="0"/>
              </a:spcBef>
              <a:spcAft>
                <a:spcPts val="200"/>
              </a:spcAft>
            </a:pPr>
            <a:r>
              <a:rPr lang="en-US" sz="1800" b="0" i="0" u="none" strike="noStrike" dirty="0" err="1">
                <a:solidFill>
                  <a:srgbClr val="231F20"/>
                </a:solidFill>
                <a:effectLst/>
                <a:latin typeface="Times New Roman" panose="02020603050405020304" pitchFamily="18" charset="0"/>
              </a:rPr>
              <a:t>Viết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lùi</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đầu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dòng</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Viết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hoa</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chữ</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cái</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đầu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câu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kết</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thúc</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câu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có</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dấu</a:t>
            </a:r>
            <a:r>
              <a:rPr lang="en-US" sz="1800" b="0" i="0" u="none" strike="noStrike" dirty="0">
                <a:solidFill>
                  <a:srgbClr val="231F20"/>
                </a:solidFill>
                <a:effectLst/>
                <a:latin typeface="Times New Roman" panose="02020603050405020304" pitchFamily="18" charset="0"/>
              </a:rPr>
              <a:t> </a:t>
            </a:r>
            <a:r>
              <a:rPr lang="en-US" sz="1800" b="0" i="0" u="none" strike="noStrike" dirty="0" err="1">
                <a:solidFill>
                  <a:srgbClr val="231F20"/>
                </a:solidFill>
                <a:effectLst/>
                <a:latin typeface="Times New Roman" panose="02020603050405020304" pitchFamily="18" charset="0"/>
              </a:rPr>
              <a:t>chấm</a:t>
            </a:r>
            <a:r>
              <a:rPr lang="en-US" sz="1800" b="0" i="0" u="none" strike="noStrike" dirty="0">
                <a:solidFill>
                  <a:srgbClr val="231F20"/>
                </a:solidFill>
                <a:effectLst/>
                <a:latin typeface="Times New Roman" panose="02020603050405020304" pitchFamily="18" charset="0"/>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9</a:t>
            </a:fld>
            <a:endParaRPr lang="en-US"/>
          </a:p>
        </p:txBody>
      </p:sp>
    </p:spTree>
    <p:extLst>
      <p:ext uri="{BB962C8B-B14F-4D97-AF65-F5344CB8AC3E}">
        <p14:creationId xmlns:p14="http://schemas.microsoft.com/office/powerpoint/2010/main" val="306100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10</a:t>
            </a:fld>
            <a:endParaRPr lang="en-US"/>
          </a:p>
        </p:txBody>
      </p:sp>
    </p:spTree>
    <p:extLst>
      <p:ext uri="{BB962C8B-B14F-4D97-AF65-F5344CB8AC3E}">
        <p14:creationId xmlns:p14="http://schemas.microsoft.com/office/powerpoint/2010/main" val="111571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11</a:t>
            </a:fld>
            <a:endParaRPr lang="en-US"/>
          </a:p>
        </p:txBody>
      </p:sp>
    </p:spTree>
    <p:extLst>
      <p:ext uri="{BB962C8B-B14F-4D97-AF65-F5344CB8AC3E}">
        <p14:creationId xmlns:p14="http://schemas.microsoft.com/office/powerpoint/2010/main" val="327770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12</a:t>
            </a:fld>
            <a:endParaRPr lang="en-US"/>
          </a:p>
        </p:txBody>
      </p:sp>
    </p:spTree>
    <p:extLst>
      <p:ext uri="{BB962C8B-B14F-4D97-AF65-F5344CB8AC3E}">
        <p14:creationId xmlns:p14="http://schemas.microsoft.com/office/powerpoint/2010/main" val="281506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13</a:t>
            </a:fld>
            <a:endParaRPr lang="en-US"/>
          </a:p>
        </p:txBody>
      </p:sp>
    </p:spTree>
    <p:extLst>
      <p:ext uri="{BB962C8B-B14F-4D97-AF65-F5344CB8AC3E}">
        <p14:creationId xmlns:p14="http://schemas.microsoft.com/office/powerpoint/2010/main" val="1912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iêu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chiếu</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tấm</a:t>
            </a:r>
            <a:r>
              <a:rPr lang="en-US" b="0" i="0" dirty="0">
                <a:effectLst/>
                <a:latin typeface="Arial" panose="020B0604020202020204" pitchFamily="34" charset="0"/>
              </a:rPr>
              <a:t> </a:t>
            </a:r>
            <a:r>
              <a:rPr lang="en-US" b="0" i="0" dirty="0" err="1">
                <a:effectLst/>
                <a:latin typeface="Arial" panose="020B0604020202020204" pitchFamily="34" charset="0"/>
              </a:rPr>
              <a:t>chiếu</a:t>
            </a:r>
            <a:r>
              <a:rPr lang="en-US" b="0" i="0" dirty="0">
                <a:effectLst/>
                <a:latin typeface="Arial" panose="020B0604020202020204" pitchFamily="34" charset="0"/>
              </a:rPr>
              <a:t>, </a:t>
            </a:r>
            <a:r>
              <a:rPr lang="en-US" b="0" i="0" dirty="0" err="1">
                <a:effectLst/>
                <a:latin typeface="Arial" panose="020B0604020202020204" pitchFamily="34" charset="0"/>
              </a:rPr>
              <a:t>miếu</a:t>
            </a:r>
            <a:r>
              <a:rPr lang="en-US" b="0" i="0" dirty="0">
                <a:effectLst/>
                <a:latin typeface="Arial" panose="020B0604020202020204" pitchFamily="34" charset="0"/>
              </a:rPr>
              <a:t> </a:t>
            </a:r>
            <a:r>
              <a:rPr lang="en-US" b="0" i="0" dirty="0" err="1">
                <a:effectLst/>
                <a:latin typeface="Arial" panose="020B0604020202020204" pitchFamily="34" charset="0"/>
              </a:rPr>
              <a:t>thờ</a:t>
            </a:r>
            <a:r>
              <a:rPr lang="en-US" b="0" i="0" dirty="0">
                <a:effectLst/>
                <a:latin typeface="Arial" panose="020B0604020202020204" pitchFamily="34" charset="0"/>
              </a:rPr>
              <a:t>, </a:t>
            </a:r>
            <a:r>
              <a:rPr lang="en-US" b="0" i="0" dirty="0" err="1">
                <a:effectLst/>
                <a:latin typeface="Arial" panose="020B0604020202020204" pitchFamily="34" charset="0"/>
              </a:rPr>
              <a:t>hạt</a:t>
            </a:r>
            <a:r>
              <a:rPr lang="en-US" b="0" i="0" dirty="0">
                <a:effectLst/>
                <a:latin typeface="Arial" panose="020B0604020202020204" pitchFamily="34" charset="0"/>
              </a:rPr>
              <a:t> </a:t>
            </a:r>
            <a:r>
              <a:rPr lang="en-US" b="0" i="0" dirty="0" err="1">
                <a:effectLst/>
                <a:latin typeface="Arial" panose="020B0604020202020204" pitchFamily="34" charset="0"/>
              </a:rPr>
              <a:t>tiêu</a:t>
            </a:r>
            <a:r>
              <a:rPr lang="en-US" b="0" i="0" dirty="0">
                <a:effectLst/>
                <a:latin typeface="Arial" panose="020B0604020202020204" pitchFamily="34" charset="0"/>
              </a:rPr>
              <a:t>, </a:t>
            </a:r>
            <a:r>
              <a:rPr lang="en-US" b="0" i="0" dirty="0" err="1">
                <a:effectLst/>
                <a:latin typeface="Arial" panose="020B0604020202020204" pitchFamily="34" charset="0"/>
              </a:rPr>
              <a:t>xiêu</a:t>
            </a:r>
            <a:r>
              <a:rPr lang="en-US" b="0" i="0" dirty="0">
                <a:effectLst/>
                <a:latin typeface="Arial" panose="020B0604020202020204" pitchFamily="34" charset="0"/>
              </a:rPr>
              <a:t> </a:t>
            </a:r>
            <a:r>
              <a:rPr lang="en-US" b="0" i="0" dirty="0" err="1">
                <a:effectLst/>
                <a:latin typeface="Arial" panose="020B0604020202020204" pitchFamily="34" charset="0"/>
              </a:rPr>
              <a:t>vẹo</a:t>
            </a:r>
            <a:r>
              <a:rPr lang="en-US" b="0" i="0" dirty="0">
                <a:effectLst/>
                <a:latin typeface="Arial" panose="020B0604020202020204" pitchFamily="34" charset="0"/>
              </a:rPr>
              <a:t>, </a:t>
            </a:r>
            <a:r>
              <a:rPr lang="en-US" b="0" i="0" dirty="0" err="1">
                <a:effectLst/>
                <a:latin typeface="Arial" panose="020B0604020202020204" pitchFamily="34" charset="0"/>
              </a:rPr>
              <a:t>điếu</a:t>
            </a:r>
            <a:r>
              <a:rPr lang="en-US" b="0" i="0" dirty="0">
                <a:effectLst/>
                <a:latin typeface="Arial" panose="020B0604020202020204" pitchFamily="34" charset="0"/>
              </a:rPr>
              <a:t> </a:t>
            </a:r>
            <a:r>
              <a:rPr lang="en-US" b="0" i="0" dirty="0" err="1">
                <a:effectLst/>
                <a:latin typeface="Arial" panose="020B0604020202020204" pitchFamily="34" charset="0"/>
              </a:rPr>
              <a:t>thuốc</a:t>
            </a:r>
            <a:r>
              <a:rPr lang="en-US" b="0" i="0" dirty="0">
                <a:effectLst/>
                <a:latin typeface="Arial" panose="020B0604020202020204" pitchFamily="34" charset="0"/>
              </a:rPr>
              <a:t>, </a:t>
            </a:r>
            <a:r>
              <a:rPr lang="en-US" b="0" i="0" dirty="0" err="1">
                <a:effectLst/>
                <a:latin typeface="Arial" panose="020B0604020202020204" pitchFamily="34" charset="0"/>
              </a:rPr>
              <a:t>thời</a:t>
            </a:r>
            <a:r>
              <a:rPr lang="en-US" b="0" i="0" dirty="0">
                <a:effectLst/>
                <a:latin typeface="Arial" panose="020B0604020202020204" pitchFamily="34" charset="0"/>
              </a:rPr>
              <a:t> </a:t>
            </a:r>
            <a:r>
              <a:rPr lang="en-US" b="0" i="0" dirty="0" err="1">
                <a:effectLst/>
                <a:latin typeface="Arial" panose="020B0604020202020204" pitchFamily="34" charset="0"/>
              </a:rPr>
              <a:t>khóa</a:t>
            </a:r>
            <a:r>
              <a:rPr lang="en-US" b="0" i="0" dirty="0">
                <a:effectLst/>
                <a:latin typeface="Arial" panose="020B0604020202020204" pitchFamily="34" charset="0"/>
              </a:rPr>
              <a:t> </a:t>
            </a:r>
            <a:r>
              <a:rPr lang="en-US" b="0" i="0" dirty="0" err="1">
                <a:effectLst/>
                <a:latin typeface="Arial" panose="020B0604020202020204" pitchFamily="34" charset="0"/>
              </a:rPr>
              <a:t>biểu</a:t>
            </a:r>
            <a:r>
              <a:rPr lang="en-US" b="0" i="0" dirty="0">
                <a:effectLst/>
                <a:latin typeface="Arial" panose="020B0604020202020204" pitchFamily="34" charset="0"/>
              </a:rPr>
              <a:t>, </a:t>
            </a:r>
            <a:r>
              <a:rPr lang="en-US" b="0" i="0" dirty="0" err="1">
                <a:effectLst/>
                <a:latin typeface="Arial" panose="020B0604020202020204" pitchFamily="34" charset="0"/>
              </a:rPr>
              <a:t>cây</a:t>
            </a:r>
            <a:r>
              <a:rPr lang="en-US" b="0" i="0" dirty="0">
                <a:effectLst/>
                <a:latin typeface="Arial" panose="020B0604020202020204" pitchFamily="34" charset="0"/>
              </a:rPr>
              <a:t> </a:t>
            </a:r>
            <a:r>
              <a:rPr lang="en-US" b="0" i="0" dirty="0" err="1">
                <a:effectLst/>
                <a:latin typeface="Arial" panose="020B0604020202020204" pitchFamily="34" charset="0"/>
              </a:rPr>
              <a:t>liễu</a:t>
            </a:r>
            <a:r>
              <a:rPr lang="en-US" b="0" i="0" dirty="0">
                <a:effectLst/>
                <a:latin typeface="Arial" panose="020B0604020202020204" pitchFamily="34" charset="0"/>
              </a:rPr>
              <a:t>…</a:t>
            </a:r>
          </a:p>
          <a:p>
            <a:r>
              <a:rPr lang="en-US" b="0" i="0" dirty="0" err="1">
                <a:effectLst/>
                <a:latin typeface="Arial" panose="020B0604020202020204" pitchFamily="34" charset="0"/>
              </a:rPr>
              <a:t>iu</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cái rìu, bé xíu, vướng víu, chịu thua…</a:t>
            </a:r>
            <a:endParaRPr lang="en-US" b="0" i="0" dirty="0">
              <a:effectLst/>
              <a:latin typeface="Arial" panose="020B0604020202020204" pitchFamily="34" charset="0"/>
            </a:endParaRPr>
          </a:p>
          <a:p>
            <a:r>
              <a:rPr lang="en-US" b="0" i="0" dirty="0" err="1">
                <a:effectLst/>
                <a:latin typeface="Arial" panose="020B0604020202020204" pitchFamily="34" charset="0"/>
              </a:rPr>
              <a:t>uông</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chuồng</a:t>
            </a:r>
            <a:endParaRPr lang="en-US" b="0" i="0" dirty="0">
              <a:effectLst/>
              <a:latin typeface="Arial" panose="020B0604020202020204" pitchFamily="34" charset="0"/>
            </a:endParaRP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en-US" b="0" i="0" dirty="0" err="1">
                <a:effectLst/>
                <a:latin typeface="Arial" panose="020B0604020202020204" pitchFamily="34" charset="0"/>
              </a:rPr>
              <a:t>cái</a:t>
            </a:r>
            <a:r>
              <a:rPr lang="en-US" b="0" i="0" dirty="0">
                <a:effectLst/>
                <a:latin typeface="Arial" panose="020B0604020202020204" pitchFamily="34" charset="0"/>
              </a:rPr>
              <a:t> </a:t>
            </a:r>
            <a:r>
              <a:rPr lang="en-US" b="0" i="0" dirty="0" err="1">
                <a:effectLst/>
                <a:latin typeface="Arial" panose="020B0604020202020204" pitchFamily="34" charset="0"/>
              </a:rPr>
              <a:t>chuông</a:t>
            </a:r>
            <a:r>
              <a:rPr lang="en-US" b="0" i="0" dirty="0">
                <a:effectLst/>
                <a:latin typeface="Arial" panose="020B0604020202020204" pitchFamily="34" charset="0"/>
              </a:rPr>
              <a:t>, </a:t>
            </a:r>
            <a:r>
              <a:rPr lang="en-US" b="0" i="0" dirty="0" err="1">
                <a:effectLst/>
                <a:latin typeface="Arial" panose="020B0604020202020204" pitchFamily="34" charset="0"/>
              </a:rPr>
              <a:t>thuồng</a:t>
            </a:r>
            <a:r>
              <a:rPr lang="en-US" b="0" i="0" dirty="0">
                <a:effectLst/>
                <a:latin typeface="Arial" panose="020B0604020202020204" pitchFamily="34" charset="0"/>
              </a:rPr>
              <a:t> </a:t>
            </a:r>
            <a:r>
              <a:rPr lang="en-US" b="0" i="0" dirty="0" err="1">
                <a:effectLst/>
                <a:latin typeface="Arial" panose="020B0604020202020204" pitchFamily="34" charset="0"/>
              </a:rPr>
              <a:t>luồng</a:t>
            </a:r>
            <a:r>
              <a:rPr lang="en-US" b="0" i="0" dirty="0">
                <a:effectLst/>
                <a:latin typeface="Arial" panose="020B0604020202020204" pitchFamily="34" charset="0"/>
              </a:rPr>
              <a:t>, </a:t>
            </a:r>
            <a:r>
              <a:rPr lang="en-US" b="0" i="0" dirty="0" err="1">
                <a:effectLst/>
                <a:latin typeface="Arial" panose="020B0604020202020204" pitchFamily="34" charset="0"/>
              </a:rPr>
              <a:t>cuống</a:t>
            </a:r>
            <a:r>
              <a:rPr lang="en-US" b="0" i="0" dirty="0">
                <a:effectLst/>
                <a:latin typeface="Arial" panose="020B0604020202020204" pitchFamily="34" charset="0"/>
              </a:rPr>
              <a:t> </a:t>
            </a:r>
            <a:r>
              <a:rPr lang="en-US" b="0" i="0" dirty="0" err="1">
                <a:effectLst/>
                <a:latin typeface="Arial" panose="020B0604020202020204" pitchFamily="34" charset="0"/>
              </a:rPr>
              <a:t>quít</a:t>
            </a:r>
            <a:r>
              <a:rPr lang="en-US" b="0" i="0" dirty="0">
                <a:effectLst/>
                <a:latin typeface="Arial" panose="020B0604020202020204" pitchFamily="34" charset="0"/>
              </a:rPr>
              <a:t>, </a:t>
            </a:r>
            <a:r>
              <a:rPr lang="en-US" b="0" i="0" dirty="0" err="1">
                <a:effectLst/>
                <a:latin typeface="Arial" panose="020B0604020202020204" pitchFamily="34" charset="0"/>
              </a:rPr>
              <a:t>rau</a:t>
            </a:r>
            <a:r>
              <a:rPr lang="en-US" b="0" i="0" dirty="0">
                <a:effectLst/>
                <a:latin typeface="Arial" panose="020B0604020202020204" pitchFamily="34" charset="0"/>
              </a:rPr>
              <a:t> </a:t>
            </a:r>
            <a:r>
              <a:rPr lang="en-US" b="0" i="0" dirty="0" err="1">
                <a:effectLst/>
                <a:latin typeface="Arial" panose="020B0604020202020204" pitchFamily="34" charset="0"/>
              </a:rPr>
              <a:t>muống</a:t>
            </a:r>
            <a:r>
              <a:rPr lang="en-US" b="0" i="0" dirty="0">
                <a:effectLst/>
                <a:latin typeface="Arial" panose="020B0604020202020204" pitchFamily="34" charset="0"/>
              </a:rPr>
              <a:t>, </a:t>
            </a:r>
            <a:r>
              <a:rPr lang="en-US" b="0" i="0" dirty="0" err="1">
                <a:effectLst/>
                <a:latin typeface="Arial" panose="020B0604020202020204" pitchFamily="34" charset="0"/>
              </a:rPr>
              <a:t>chèo</a:t>
            </a:r>
            <a:r>
              <a:rPr lang="en-US" b="0" i="0" dirty="0">
                <a:effectLst/>
                <a:latin typeface="Arial" panose="020B0604020202020204" pitchFamily="34" charset="0"/>
              </a:rPr>
              <a:t> </a:t>
            </a:r>
            <a:r>
              <a:rPr lang="en-US" b="0" i="0" dirty="0" err="1">
                <a:effectLst/>
                <a:latin typeface="Arial" panose="020B0604020202020204" pitchFamily="34" charset="0"/>
              </a:rPr>
              <a:t>xuồng</a:t>
            </a:r>
            <a:r>
              <a:rPr lang="en-US" b="0" i="0" dirty="0">
                <a:effectLst/>
                <a:latin typeface="Arial" panose="020B0604020202020204" pitchFamily="34" charset="0"/>
              </a:rPr>
              <a:t>…</a:t>
            </a:r>
          </a:p>
          <a:p>
            <a:r>
              <a:rPr lang="en-US" b="0" i="0" dirty="0" err="1">
                <a:effectLst/>
                <a:latin typeface="Arial" panose="020B0604020202020204" pitchFamily="34" charset="0"/>
              </a:rPr>
              <a:t>uôn</a:t>
            </a:r>
            <a:r>
              <a:rPr lang="en-US" b="0" i="0" dirty="0">
                <a:effectLst/>
                <a:latin typeface="Arial" panose="020B0604020202020204" pitchFamily="34" charset="0"/>
              </a:rPr>
              <a:t>:  	- </a:t>
            </a:r>
            <a:r>
              <a:rPr lang="en-US" b="0" i="0" dirty="0" err="1">
                <a:effectLst/>
                <a:latin typeface="Arial" panose="020B0604020202020204" pitchFamily="34" charset="0"/>
              </a:rPr>
              <a:t>Trong</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a:t>
            </a:r>
          </a:p>
          <a:p>
            <a:r>
              <a:rPr lang="en-US" b="0" i="0" dirty="0">
                <a:effectLst/>
                <a:latin typeface="Arial" panose="020B0604020202020204" pitchFamily="34" charset="0"/>
              </a:rPr>
              <a:t>	-</a:t>
            </a:r>
            <a:r>
              <a:rPr lang="en-US" b="0" i="0" dirty="0" err="1">
                <a:effectLst/>
                <a:latin typeface="Arial" panose="020B0604020202020204" pitchFamily="34" charset="0"/>
              </a:rPr>
              <a:t>Ngoài</a:t>
            </a:r>
            <a:r>
              <a:rPr lang="en-US" b="0" i="0" dirty="0">
                <a:effectLst/>
                <a:latin typeface="Arial" panose="020B0604020202020204" pitchFamily="34" charset="0"/>
              </a:rPr>
              <a:t> </a:t>
            </a:r>
            <a:r>
              <a:rPr lang="en-US" b="0" i="0" dirty="0" err="1">
                <a:effectLst/>
                <a:latin typeface="Arial" panose="020B0604020202020204" pitchFamily="34" charset="0"/>
              </a:rPr>
              <a:t>bài</a:t>
            </a:r>
            <a:r>
              <a:rPr lang="en-US" b="0" i="0" dirty="0">
                <a:effectLst/>
                <a:latin typeface="Arial" panose="020B0604020202020204" pitchFamily="34" charset="0"/>
              </a:rPr>
              <a:t> TĐ: </a:t>
            </a:r>
            <a:r>
              <a:rPr lang="vi-VN" b="0" i="0" dirty="0">
                <a:effectLst/>
                <a:latin typeface="Arial" panose="020B0604020202020204" pitchFamily="34" charset="0"/>
              </a:rPr>
              <a:t>muộn học, bánh cuốn, suôn sẻ, mưa tuôn, khuôn gỗ…</a:t>
            </a:r>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14</a:t>
            </a:fld>
            <a:endParaRPr lang="en-US"/>
          </a:p>
        </p:txBody>
      </p:sp>
    </p:spTree>
    <p:extLst>
      <p:ext uri="{BB962C8B-B14F-4D97-AF65-F5344CB8AC3E}">
        <p14:creationId xmlns:p14="http://schemas.microsoft.com/office/powerpoint/2010/main" val="687035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077AB-ABBD-4A79-A83F-C12B16C795E9}"/>
              </a:ext>
            </a:extLst>
          </p:cNvPr>
          <p:cNvPicPr>
            <a:picLocks noChangeAspect="1"/>
          </p:cNvPicPr>
          <p:nvPr userDrawn="1"/>
        </p:nvPicPr>
        <p:blipFill>
          <a:blip r:embed="rId3"/>
          <a:stretch>
            <a:fillRect/>
          </a:stretch>
        </p:blipFill>
        <p:spPr>
          <a:xfrm>
            <a:off x="2282395" y="2714743"/>
            <a:ext cx="8852159" cy="1950889"/>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6A4561F4-1C2E-47E7-9734-4AD0501C033D}"/>
              </a:ext>
            </a:extLst>
          </p:cNvPr>
          <p:cNvPicPr>
            <a:picLocks noChangeAspect="1"/>
          </p:cNvPicPr>
          <p:nvPr userDrawn="1"/>
        </p:nvPicPr>
        <p:blipFill>
          <a:blip r:embed="rId4"/>
          <a:stretch>
            <a:fillRect/>
          </a:stretch>
        </p:blipFill>
        <p:spPr>
          <a:xfrm>
            <a:off x="1169589" y="582846"/>
            <a:ext cx="1908213"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4" name="Picture 23">
            <a:extLst>
              <a:ext uri="{FF2B5EF4-FFF2-40B4-BE49-F238E27FC236}">
                <a16:creationId xmlns:a16="http://schemas.microsoft.com/office/drawing/2014/main" id="{BBC404E0-07F3-4CAF-8840-9A1C721FB132}"/>
              </a:ext>
            </a:extLst>
          </p:cNvPr>
          <p:cNvPicPr>
            <a:picLocks noChangeAspect="1"/>
          </p:cNvPicPr>
          <p:nvPr userDrawn="1"/>
        </p:nvPicPr>
        <p:blipFill>
          <a:blip r:embed="rId5"/>
          <a:stretch>
            <a:fillRect/>
          </a:stretch>
        </p:blipFill>
        <p:spPr>
          <a:xfrm>
            <a:off x="4789911" y="244241"/>
            <a:ext cx="3191589" cy="1289589"/>
          </a:xfrm>
          <a:prstGeom prst="rect">
            <a:avLst/>
          </a:prstGeom>
        </p:spPr>
      </p:pic>
      <p:pic>
        <p:nvPicPr>
          <p:cNvPr id="25" name="Picture 24">
            <a:extLst>
              <a:ext uri="{FF2B5EF4-FFF2-40B4-BE49-F238E27FC236}">
                <a16:creationId xmlns:a16="http://schemas.microsoft.com/office/drawing/2014/main" id="{162839C4-3C43-4B7E-9629-0BB7AF428E2A}"/>
              </a:ext>
            </a:extLst>
          </p:cNvPr>
          <p:cNvPicPr>
            <a:picLocks noChangeAspect="1"/>
          </p:cNvPicPr>
          <p:nvPr userDrawn="1"/>
        </p:nvPicPr>
        <p:blipFill rotWithShape="1">
          <a:blip r:embed="rId6"/>
          <a:srcRect r="37503" b="22358"/>
          <a:stretch/>
        </p:blipFill>
        <p:spPr>
          <a:xfrm>
            <a:off x="1908638" y="149725"/>
            <a:ext cx="2059449" cy="725671"/>
          </a:xfrm>
          <a:prstGeom prst="rect">
            <a:avLst/>
          </a:prstGeom>
        </p:spPr>
      </p:pic>
      <p:pic>
        <p:nvPicPr>
          <p:cNvPr id="26" name="Picture 25">
            <a:extLst>
              <a:ext uri="{FF2B5EF4-FFF2-40B4-BE49-F238E27FC236}">
                <a16:creationId xmlns:a16="http://schemas.microsoft.com/office/drawing/2014/main" id="{A9A86A51-6592-481F-92E2-F9E7BD1FBBDA}"/>
              </a:ext>
            </a:extLst>
          </p:cNvPr>
          <p:cNvPicPr>
            <a:picLocks noChangeAspect="1"/>
          </p:cNvPicPr>
          <p:nvPr userDrawn="1"/>
        </p:nvPicPr>
        <p:blipFill rotWithShape="1">
          <a:blip r:embed="rId7"/>
          <a:srcRect l="28264" t="19546" r="29629" b="24721"/>
          <a:stretch/>
        </p:blipFill>
        <p:spPr>
          <a:xfrm>
            <a:off x="2741651" y="634162"/>
            <a:ext cx="592920" cy="911745"/>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14:bounceEnd="56000">
                                          <p:cBhvr additive="base">
                                            <p:cTn id="43"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500" fill="hold"/>
                                            <p:tgtEl>
                                              <p:spTgt spid="2"/>
                                            </p:tgtEl>
                                            <p:attrNameLst>
                                              <p:attrName>ppt_x</p:attrName>
                                            </p:attrNameLst>
                                          </p:cBhvr>
                                          <p:tavLst>
                                            <p:tav tm="0">
                                              <p:val>
                                                <p:strVal val="#ppt_x"/>
                                              </p:val>
                                            </p:tav>
                                            <p:tav tm="100000">
                                              <p:val>
                                                <p:strVal val="#ppt_x"/>
                                              </p:val>
                                            </p:tav>
                                          </p:tavLst>
                                        </p:anim>
                                        <p:anim calcmode="lin" valueType="num">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71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3"/>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204155"/>
            <a:ext cx="12192000" cy="65384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B9DC87B0-07F8-4143-B488-1AD72FA98E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4/16/2023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D43589D1-D7DE-28C0-285F-BB94AE9AFF40}"/>
              </a:ext>
            </a:extLst>
          </p:cNvPr>
          <p:cNvSpPr/>
          <p:nvPr/>
        </p:nvSpPr>
        <p:spPr>
          <a:xfrm>
            <a:off x="976543" y="3049821"/>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3" name="矩形 7">
            <a:extLst>
              <a:ext uri="{FF2B5EF4-FFF2-40B4-BE49-F238E27FC236}">
                <a16:creationId xmlns:a16="http://schemas.microsoft.com/office/drawing/2014/main" id="{0DB4D72B-3F7B-D969-F26D-B69BEA304A22}"/>
              </a:ext>
            </a:extLst>
          </p:cNvPr>
          <p:cNvSpPr/>
          <p:nvPr/>
        </p:nvSpPr>
        <p:spPr>
          <a:xfrm>
            <a:off x="655831" y="103653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28120501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560976"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1128602" y="2704315"/>
              <a:ext cx="1252648"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iêu</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4F63C95A-AB71-42F5-8196-06914AC841F8}"/>
              </a:ext>
            </a:extLst>
          </p:cNvPr>
          <p:cNvGrpSpPr/>
          <p:nvPr/>
        </p:nvGrpSpPr>
        <p:grpSpPr>
          <a:xfrm>
            <a:off x="3644860" y="3752121"/>
            <a:ext cx="1871704" cy="2239963"/>
            <a:chOff x="3793882" y="3719978"/>
            <a:chExt cx="1871704" cy="2239963"/>
          </a:xfrm>
        </p:grpSpPr>
        <p:sp>
          <p:nvSpPr>
            <p:cNvPr id="18" name="Freeform 8">
              <a:extLst>
                <a:ext uri="{FF2B5EF4-FFF2-40B4-BE49-F238E27FC236}">
                  <a16:creationId xmlns:a16="http://schemas.microsoft.com/office/drawing/2014/main" id="{CA4AC70F-EF5B-4459-B8EC-79FFC1AD72FB}"/>
                </a:ext>
              </a:extLst>
            </p:cNvPr>
            <p:cNvSpPr>
              <a:spLocks/>
            </p:cNvSpPr>
            <p:nvPr/>
          </p:nvSpPr>
          <p:spPr bwMode="auto">
            <a:xfrm>
              <a:off x="3793882" y="3719978"/>
              <a:ext cx="1806575" cy="2239963"/>
            </a:xfrm>
            <a:custGeom>
              <a:avLst/>
              <a:gdLst>
                <a:gd name="T0" fmla="*/ 680 w 680"/>
                <a:gd name="T1" fmla="*/ 341 h 842"/>
                <a:gd name="T2" fmla="*/ 340 w 680"/>
                <a:gd name="T3" fmla="*/ 0 h 842"/>
                <a:gd name="T4" fmla="*/ 0 w 680"/>
                <a:gd name="T5" fmla="*/ 341 h 842"/>
                <a:gd name="T6" fmla="*/ 141 w 680"/>
                <a:gd name="T7" fmla="*/ 617 h 842"/>
                <a:gd name="T8" fmla="*/ 141 w 680"/>
                <a:gd name="T9" fmla="*/ 617 h 842"/>
                <a:gd name="T10" fmla="*/ 141 w 680"/>
                <a:gd name="T11" fmla="*/ 617 h 842"/>
                <a:gd name="T12" fmla="*/ 202 w 680"/>
                <a:gd name="T13" fmla="*/ 652 h 842"/>
                <a:gd name="T14" fmla="*/ 340 w 680"/>
                <a:gd name="T15" fmla="*/ 842 h 842"/>
                <a:gd name="T16" fmla="*/ 453 w 680"/>
                <a:gd name="T17" fmla="*/ 662 h 842"/>
                <a:gd name="T18" fmla="*/ 680 w 680"/>
                <a:gd name="T19" fmla="*/ 34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 h="842">
                  <a:moveTo>
                    <a:pt x="680" y="341"/>
                  </a:moveTo>
                  <a:cubicBezTo>
                    <a:pt x="680" y="153"/>
                    <a:pt x="528" y="0"/>
                    <a:pt x="340" y="0"/>
                  </a:cubicBezTo>
                  <a:cubicBezTo>
                    <a:pt x="152" y="0"/>
                    <a:pt x="0" y="153"/>
                    <a:pt x="0" y="341"/>
                  </a:cubicBezTo>
                  <a:cubicBezTo>
                    <a:pt x="0" y="454"/>
                    <a:pt x="55" y="555"/>
                    <a:pt x="141" y="617"/>
                  </a:cubicBezTo>
                  <a:cubicBezTo>
                    <a:pt x="141" y="617"/>
                    <a:pt x="141" y="617"/>
                    <a:pt x="141" y="617"/>
                  </a:cubicBezTo>
                  <a:cubicBezTo>
                    <a:pt x="141" y="617"/>
                    <a:pt x="141" y="617"/>
                    <a:pt x="141" y="617"/>
                  </a:cubicBezTo>
                  <a:cubicBezTo>
                    <a:pt x="160" y="631"/>
                    <a:pt x="181" y="642"/>
                    <a:pt x="202" y="652"/>
                  </a:cubicBezTo>
                  <a:cubicBezTo>
                    <a:pt x="260" y="690"/>
                    <a:pt x="338" y="757"/>
                    <a:pt x="340" y="842"/>
                  </a:cubicBezTo>
                  <a:cubicBezTo>
                    <a:pt x="340" y="842"/>
                    <a:pt x="397" y="728"/>
                    <a:pt x="453" y="662"/>
                  </a:cubicBezTo>
                  <a:cubicBezTo>
                    <a:pt x="585" y="615"/>
                    <a:pt x="680" y="489"/>
                    <a:pt x="680" y="341"/>
                  </a:cubicBez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TextBox 18">
              <a:extLst>
                <a:ext uri="{FF2B5EF4-FFF2-40B4-BE49-F238E27FC236}">
                  <a16:creationId xmlns:a16="http://schemas.microsoft.com/office/drawing/2014/main" id="{2C2274A8-5234-4AB6-8F3C-D275B770FADF}"/>
                </a:ext>
              </a:extLst>
            </p:cNvPr>
            <p:cNvSpPr txBox="1"/>
            <p:nvPr/>
          </p:nvSpPr>
          <p:spPr>
            <a:xfrm>
              <a:off x="4323729" y="4059792"/>
              <a:ext cx="1341857"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iu</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DAD6214-7C26-4867-8723-55DEA7EC21EC}"/>
              </a:ext>
            </a:extLst>
          </p:cNvPr>
          <p:cNvGrpSpPr/>
          <p:nvPr/>
        </p:nvGrpSpPr>
        <p:grpSpPr>
          <a:xfrm>
            <a:off x="6446989" y="2320475"/>
            <a:ext cx="2165945" cy="2445731"/>
            <a:chOff x="6606655" y="2149026"/>
            <a:chExt cx="1898159" cy="2338194"/>
          </a:xfrm>
        </p:grpSpPr>
        <p:sp>
          <p:nvSpPr>
            <p:cNvPr id="21" name="Freeform 5">
              <a:extLst>
                <a:ext uri="{FF2B5EF4-FFF2-40B4-BE49-F238E27FC236}">
                  <a16:creationId xmlns:a16="http://schemas.microsoft.com/office/drawing/2014/main" id="{6603A502-0A5D-463A-AA73-1DD252E2FE17}"/>
                </a:ext>
              </a:extLst>
            </p:cNvPr>
            <p:cNvSpPr>
              <a:spLocks/>
            </p:cNvSpPr>
            <p:nvPr/>
          </p:nvSpPr>
          <p:spPr bwMode="auto">
            <a:xfrm>
              <a:off x="6606655" y="2149026"/>
              <a:ext cx="1889101" cy="2338194"/>
            </a:xfrm>
            <a:custGeom>
              <a:avLst/>
              <a:gdLst>
                <a:gd name="T0" fmla="*/ 621 w 621"/>
                <a:gd name="T1" fmla="*/ 310 h 768"/>
                <a:gd name="T2" fmla="*/ 310 w 621"/>
                <a:gd name="T3" fmla="*/ 0 h 768"/>
                <a:gd name="T4" fmla="*/ 0 w 621"/>
                <a:gd name="T5" fmla="*/ 310 h 768"/>
                <a:gd name="T6" fmla="*/ 129 w 621"/>
                <a:gd name="T7" fmla="*/ 562 h 768"/>
                <a:gd name="T8" fmla="*/ 129 w 621"/>
                <a:gd name="T9" fmla="*/ 562 h 768"/>
                <a:gd name="T10" fmla="*/ 129 w 621"/>
                <a:gd name="T11" fmla="*/ 562 h 768"/>
                <a:gd name="T12" fmla="*/ 184 w 621"/>
                <a:gd name="T13" fmla="*/ 594 h 768"/>
                <a:gd name="T14" fmla="*/ 310 w 621"/>
                <a:gd name="T15" fmla="*/ 768 h 768"/>
                <a:gd name="T16" fmla="*/ 413 w 621"/>
                <a:gd name="T17" fmla="*/ 603 h 768"/>
                <a:gd name="T18" fmla="*/ 621 w 621"/>
                <a:gd name="T19" fmla="*/ 31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1" h="768">
                  <a:moveTo>
                    <a:pt x="621" y="310"/>
                  </a:moveTo>
                  <a:cubicBezTo>
                    <a:pt x="621" y="139"/>
                    <a:pt x="482" y="0"/>
                    <a:pt x="310" y="0"/>
                  </a:cubicBezTo>
                  <a:cubicBezTo>
                    <a:pt x="139" y="0"/>
                    <a:pt x="0" y="139"/>
                    <a:pt x="0" y="310"/>
                  </a:cubicBezTo>
                  <a:cubicBezTo>
                    <a:pt x="0" y="414"/>
                    <a:pt x="50" y="506"/>
                    <a:pt x="129" y="562"/>
                  </a:cubicBezTo>
                  <a:cubicBezTo>
                    <a:pt x="129" y="562"/>
                    <a:pt x="129" y="562"/>
                    <a:pt x="129" y="562"/>
                  </a:cubicBezTo>
                  <a:cubicBezTo>
                    <a:pt x="129" y="562"/>
                    <a:pt x="129" y="562"/>
                    <a:pt x="129" y="562"/>
                  </a:cubicBezTo>
                  <a:cubicBezTo>
                    <a:pt x="146" y="575"/>
                    <a:pt x="165" y="586"/>
                    <a:pt x="184" y="594"/>
                  </a:cubicBezTo>
                  <a:cubicBezTo>
                    <a:pt x="237" y="629"/>
                    <a:pt x="309" y="691"/>
                    <a:pt x="310" y="768"/>
                  </a:cubicBezTo>
                  <a:cubicBezTo>
                    <a:pt x="310" y="768"/>
                    <a:pt x="362" y="663"/>
                    <a:pt x="413" y="603"/>
                  </a:cubicBezTo>
                  <a:cubicBezTo>
                    <a:pt x="534" y="561"/>
                    <a:pt x="621" y="446"/>
                    <a:pt x="621" y="310"/>
                  </a:cubicBez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TextBox 21">
              <a:extLst>
                <a:ext uri="{FF2B5EF4-FFF2-40B4-BE49-F238E27FC236}">
                  <a16:creationId xmlns:a16="http://schemas.microsoft.com/office/drawing/2014/main" id="{E3F88CD5-7165-4E7C-86AE-3C6A7C788448}"/>
                </a:ext>
              </a:extLst>
            </p:cNvPr>
            <p:cNvSpPr txBox="1"/>
            <p:nvPr/>
          </p:nvSpPr>
          <p:spPr>
            <a:xfrm>
              <a:off x="6819513" y="2548228"/>
              <a:ext cx="1685301" cy="1938992"/>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uông</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DBDDD75-C950-4EED-AD3A-7F4756A22787}"/>
              </a:ext>
            </a:extLst>
          </p:cNvPr>
          <p:cNvGrpSpPr/>
          <p:nvPr/>
        </p:nvGrpSpPr>
        <p:grpSpPr>
          <a:xfrm>
            <a:off x="9394338" y="3543626"/>
            <a:ext cx="2091039" cy="2592669"/>
            <a:chOff x="9394338" y="3543626"/>
            <a:chExt cx="2091039" cy="2592669"/>
          </a:xfrm>
        </p:grpSpPr>
        <p:sp>
          <p:nvSpPr>
            <p:cNvPr id="24" name="Freeform 8">
              <a:extLst>
                <a:ext uri="{FF2B5EF4-FFF2-40B4-BE49-F238E27FC236}">
                  <a16:creationId xmlns:a16="http://schemas.microsoft.com/office/drawing/2014/main" id="{6D36D6E1-5BF2-4E85-A24B-124CCD89BF7B}"/>
                </a:ext>
              </a:extLst>
            </p:cNvPr>
            <p:cNvSpPr>
              <a:spLocks/>
            </p:cNvSpPr>
            <p:nvPr/>
          </p:nvSpPr>
          <p:spPr bwMode="auto">
            <a:xfrm>
              <a:off x="9394338" y="3543626"/>
              <a:ext cx="2091039" cy="2592669"/>
            </a:xfrm>
            <a:custGeom>
              <a:avLst/>
              <a:gdLst>
                <a:gd name="T0" fmla="*/ 680 w 680"/>
                <a:gd name="T1" fmla="*/ 341 h 842"/>
                <a:gd name="T2" fmla="*/ 340 w 680"/>
                <a:gd name="T3" fmla="*/ 0 h 842"/>
                <a:gd name="T4" fmla="*/ 0 w 680"/>
                <a:gd name="T5" fmla="*/ 341 h 842"/>
                <a:gd name="T6" fmla="*/ 141 w 680"/>
                <a:gd name="T7" fmla="*/ 617 h 842"/>
                <a:gd name="T8" fmla="*/ 141 w 680"/>
                <a:gd name="T9" fmla="*/ 617 h 842"/>
                <a:gd name="T10" fmla="*/ 141 w 680"/>
                <a:gd name="T11" fmla="*/ 617 h 842"/>
                <a:gd name="T12" fmla="*/ 202 w 680"/>
                <a:gd name="T13" fmla="*/ 652 h 842"/>
                <a:gd name="T14" fmla="*/ 340 w 680"/>
                <a:gd name="T15" fmla="*/ 842 h 842"/>
                <a:gd name="T16" fmla="*/ 453 w 680"/>
                <a:gd name="T17" fmla="*/ 662 h 842"/>
                <a:gd name="T18" fmla="*/ 680 w 680"/>
                <a:gd name="T19" fmla="*/ 34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 h="842">
                  <a:moveTo>
                    <a:pt x="680" y="341"/>
                  </a:moveTo>
                  <a:cubicBezTo>
                    <a:pt x="680" y="153"/>
                    <a:pt x="528" y="0"/>
                    <a:pt x="340" y="0"/>
                  </a:cubicBezTo>
                  <a:cubicBezTo>
                    <a:pt x="152" y="0"/>
                    <a:pt x="0" y="153"/>
                    <a:pt x="0" y="341"/>
                  </a:cubicBezTo>
                  <a:cubicBezTo>
                    <a:pt x="0" y="454"/>
                    <a:pt x="55" y="555"/>
                    <a:pt x="141" y="617"/>
                  </a:cubicBezTo>
                  <a:cubicBezTo>
                    <a:pt x="141" y="617"/>
                    <a:pt x="141" y="617"/>
                    <a:pt x="141" y="617"/>
                  </a:cubicBezTo>
                  <a:cubicBezTo>
                    <a:pt x="141" y="617"/>
                    <a:pt x="141" y="617"/>
                    <a:pt x="141" y="617"/>
                  </a:cubicBezTo>
                  <a:cubicBezTo>
                    <a:pt x="160" y="631"/>
                    <a:pt x="181" y="642"/>
                    <a:pt x="202" y="652"/>
                  </a:cubicBezTo>
                  <a:cubicBezTo>
                    <a:pt x="260" y="690"/>
                    <a:pt x="338" y="757"/>
                    <a:pt x="340" y="842"/>
                  </a:cubicBezTo>
                  <a:cubicBezTo>
                    <a:pt x="340" y="842"/>
                    <a:pt x="397" y="728"/>
                    <a:pt x="453" y="662"/>
                  </a:cubicBezTo>
                  <a:cubicBezTo>
                    <a:pt x="585" y="615"/>
                    <a:pt x="680" y="489"/>
                    <a:pt x="680" y="341"/>
                  </a:cubicBez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TextBox 24">
              <a:extLst>
                <a:ext uri="{FF2B5EF4-FFF2-40B4-BE49-F238E27FC236}">
                  <a16:creationId xmlns:a16="http://schemas.microsoft.com/office/drawing/2014/main" id="{42F38985-77C9-477D-9365-D0FC1FF83EBF}"/>
                </a:ext>
              </a:extLst>
            </p:cNvPr>
            <p:cNvSpPr txBox="1"/>
            <p:nvPr/>
          </p:nvSpPr>
          <p:spPr>
            <a:xfrm>
              <a:off x="9763170" y="4059792"/>
              <a:ext cx="1550757"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uôn</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8831868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2742201"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1128602" y="2704315"/>
              <a:ext cx="1252648"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iêu</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81C8B3AF-25C2-48CF-8571-104B629650DE}"/>
              </a:ext>
            </a:extLst>
          </p:cNvPr>
          <p:cNvGrpSpPr/>
          <p:nvPr/>
        </p:nvGrpSpPr>
        <p:grpSpPr>
          <a:xfrm>
            <a:off x="6868376" y="1984259"/>
            <a:ext cx="2441894" cy="1421720"/>
            <a:chOff x="1915919" y="2274933"/>
            <a:chExt cx="2441894" cy="1421720"/>
          </a:xfrm>
        </p:grpSpPr>
        <p:sp>
          <p:nvSpPr>
            <p:cNvPr id="27" name="4">
              <a:extLst>
                <a:ext uri="{FF2B5EF4-FFF2-40B4-BE49-F238E27FC236}">
                  <a16:creationId xmlns:a16="http://schemas.microsoft.com/office/drawing/2014/main" id="{E3E93393-417F-4528-A2D7-FD9609EC61C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TextBox 27">
              <a:extLst>
                <a:ext uri="{FF2B5EF4-FFF2-40B4-BE49-F238E27FC236}">
                  <a16:creationId xmlns:a16="http://schemas.microsoft.com/office/drawing/2014/main" id="{93D0BF59-1899-4D93-B068-926D43B61F29}"/>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err="1">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chiếu</a:t>
              </a:r>
              <a:endPar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9" name="Group 28">
            <a:extLst>
              <a:ext uri="{FF2B5EF4-FFF2-40B4-BE49-F238E27FC236}">
                <a16:creationId xmlns:a16="http://schemas.microsoft.com/office/drawing/2014/main" id="{EEE281EB-30C5-4BDC-B630-B34964B6EE2C}"/>
              </a:ext>
            </a:extLst>
          </p:cNvPr>
          <p:cNvGrpSpPr/>
          <p:nvPr/>
        </p:nvGrpSpPr>
        <p:grpSpPr>
          <a:xfrm>
            <a:off x="6868376" y="4071804"/>
            <a:ext cx="2451377" cy="1421720"/>
            <a:chOff x="1915919" y="2274933"/>
            <a:chExt cx="2451377" cy="1421720"/>
          </a:xfrm>
        </p:grpSpPr>
        <p:sp>
          <p:nvSpPr>
            <p:cNvPr id="30" name="4">
              <a:extLst>
                <a:ext uri="{FF2B5EF4-FFF2-40B4-BE49-F238E27FC236}">
                  <a16:creationId xmlns:a16="http://schemas.microsoft.com/office/drawing/2014/main" id="{6EDBE983-5F24-4DEB-86C6-2A0079F1B6B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73BD6F4-FAFB-4AA4-BDBA-86F8AC287349}"/>
                </a:ext>
              </a:extLst>
            </p:cNvPr>
            <p:cNvSpPr txBox="1"/>
            <p:nvPr/>
          </p:nvSpPr>
          <p:spPr>
            <a:xfrm>
              <a:off x="1915919" y="2552404"/>
              <a:ext cx="2451377" cy="769441"/>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2" name="Straight Arrow Connector 31">
            <a:extLst>
              <a:ext uri="{FF2B5EF4-FFF2-40B4-BE49-F238E27FC236}">
                <a16:creationId xmlns:a16="http://schemas.microsoft.com/office/drawing/2014/main" id="{4FE08145-C4B5-4E0E-B1BA-46BF306CFDA2}"/>
              </a:ext>
            </a:extLst>
          </p:cNvPr>
          <p:cNvCxnSpPr>
            <a:cxnSpLocks/>
          </p:cNvCxnSpPr>
          <p:nvPr/>
        </p:nvCxnSpPr>
        <p:spPr>
          <a:xfrm flipV="1">
            <a:off x="5193422" y="2695119"/>
            <a:ext cx="1523767" cy="489381"/>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EC3302-557A-4D3D-A810-9CFCD7CA6FFB}"/>
              </a:ext>
            </a:extLst>
          </p:cNvPr>
          <p:cNvCxnSpPr>
            <a:cxnSpLocks/>
          </p:cNvCxnSpPr>
          <p:nvPr/>
        </p:nvCxnSpPr>
        <p:spPr>
          <a:xfrm>
            <a:off x="5193422" y="3895361"/>
            <a:ext cx="1523767" cy="633845"/>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89664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2742201"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1261952" y="2695119"/>
              <a:ext cx="1252648"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iu</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81C8B3AF-25C2-48CF-8571-104B629650DE}"/>
              </a:ext>
            </a:extLst>
          </p:cNvPr>
          <p:cNvGrpSpPr/>
          <p:nvPr/>
        </p:nvGrpSpPr>
        <p:grpSpPr>
          <a:xfrm>
            <a:off x="6868376" y="1984259"/>
            <a:ext cx="2441894" cy="1421720"/>
            <a:chOff x="1915919" y="2274933"/>
            <a:chExt cx="2441894" cy="1421720"/>
          </a:xfrm>
        </p:grpSpPr>
        <p:sp>
          <p:nvSpPr>
            <p:cNvPr id="27" name="4">
              <a:extLst>
                <a:ext uri="{FF2B5EF4-FFF2-40B4-BE49-F238E27FC236}">
                  <a16:creationId xmlns:a16="http://schemas.microsoft.com/office/drawing/2014/main" id="{E3E93393-417F-4528-A2D7-FD9609EC61C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TextBox 27">
              <a:extLst>
                <a:ext uri="{FF2B5EF4-FFF2-40B4-BE49-F238E27FC236}">
                  <a16:creationId xmlns:a16="http://schemas.microsoft.com/office/drawing/2014/main" id="{93D0BF59-1899-4D93-B068-926D43B61F29}"/>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grpSp>
        <p:nvGrpSpPr>
          <p:cNvPr id="29" name="Group 28">
            <a:extLst>
              <a:ext uri="{FF2B5EF4-FFF2-40B4-BE49-F238E27FC236}">
                <a16:creationId xmlns:a16="http://schemas.microsoft.com/office/drawing/2014/main" id="{EEE281EB-30C5-4BDC-B630-B34964B6EE2C}"/>
              </a:ext>
            </a:extLst>
          </p:cNvPr>
          <p:cNvGrpSpPr/>
          <p:nvPr/>
        </p:nvGrpSpPr>
        <p:grpSpPr>
          <a:xfrm>
            <a:off x="6868376" y="4071804"/>
            <a:ext cx="2451377" cy="1421720"/>
            <a:chOff x="1915919" y="2274933"/>
            <a:chExt cx="2451377" cy="1421720"/>
          </a:xfrm>
        </p:grpSpPr>
        <p:sp>
          <p:nvSpPr>
            <p:cNvPr id="30" name="4">
              <a:extLst>
                <a:ext uri="{FF2B5EF4-FFF2-40B4-BE49-F238E27FC236}">
                  <a16:creationId xmlns:a16="http://schemas.microsoft.com/office/drawing/2014/main" id="{6EDBE983-5F24-4DEB-86C6-2A0079F1B6B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73BD6F4-FAFB-4AA4-BDBA-86F8AC287349}"/>
                </a:ext>
              </a:extLst>
            </p:cNvPr>
            <p:cNvSpPr txBox="1"/>
            <p:nvPr/>
          </p:nvSpPr>
          <p:spPr>
            <a:xfrm>
              <a:off x="1915919" y="2552404"/>
              <a:ext cx="2451377" cy="769441"/>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2" name="Straight Arrow Connector 31">
            <a:extLst>
              <a:ext uri="{FF2B5EF4-FFF2-40B4-BE49-F238E27FC236}">
                <a16:creationId xmlns:a16="http://schemas.microsoft.com/office/drawing/2014/main" id="{4FE08145-C4B5-4E0E-B1BA-46BF306CFDA2}"/>
              </a:ext>
            </a:extLst>
          </p:cNvPr>
          <p:cNvCxnSpPr>
            <a:cxnSpLocks/>
          </p:cNvCxnSpPr>
          <p:nvPr/>
        </p:nvCxnSpPr>
        <p:spPr>
          <a:xfrm flipV="1">
            <a:off x="5193422" y="2695119"/>
            <a:ext cx="1523767" cy="489381"/>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EC3302-557A-4D3D-A810-9CFCD7CA6FFB}"/>
              </a:ext>
            </a:extLst>
          </p:cNvPr>
          <p:cNvCxnSpPr>
            <a:cxnSpLocks/>
          </p:cNvCxnSpPr>
          <p:nvPr/>
        </p:nvCxnSpPr>
        <p:spPr>
          <a:xfrm>
            <a:off x="5193422" y="3895361"/>
            <a:ext cx="1523767" cy="633845"/>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2174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2742201"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804751" y="2695119"/>
              <a:ext cx="1947973"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uông</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81C8B3AF-25C2-48CF-8571-104B629650DE}"/>
              </a:ext>
            </a:extLst>
          </p:cNvPr>
          <p:cNvGrpSpPr/>
          <p:nvPr/>
        </p:nvGrpSpPr>
        <p:grpSpPr>
          <a:xfrm>
            <a:off x="6868376" y="1984259"/>
            <a:ext cx="2441894" cy="1421720"/>
            <a:chOff x="1915919" y="2274933"/>
            <a:chExt cx="2441894" cy="1421720"/>
          </a:xfrm>
        </p:grpSpPr>
        <p:sp>
          <p:nvSpPr>
            <p:cNvPr id="27" name="4">
              <a:extLst>
                <a:ext uri="{FF2B5EF4-FFF2-40B4-BE49-F238E27FC236}">
                  <a16:creationId xmlns:a16="http://schemas.microsoft.com/office/drawing/2014/main" id="{E3E93393-417F-4528-A2D7-FD9609EC61C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TextBox 27">
              <a:extLst>
                <a:ext uri="{FF2B5EF4-FFF2-40B4-BE49-F238E27FC236}">
                  <a16:creationId xmlns:a16="http://schemas.microsoft.com/office/drawing/2014/main" id="{93D0BF59-1899-4D93-B068-926D43B61F29}"/>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50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9" name="Group 28">
            <a:extLst>
              <a:ext uri="{FF2B5EF4-FFF2-40B4-BE49-F238E27FC236}">
                <a16:creationId xmlns:a16="http://schemas.microsoft.com/office/drawing/2014/main" id="{EEE281EB-30C5-4BDC-B630-B34964B6EE2C}"/>
              </a:ext>
            </a:extLst>
          </p:cNvPr>
          <p:cNvGrpSpPr/>
          <p:nvPr/>
        </p:nvGrpSpPr>
        <p:grpSpPr>
          <a:xfrm>
            <a:off x="6868376" y="4071804"/>
            <a:ext cx="2451377" cy="1421720"/>
            <a:chOff x="1915919" y="2274933"/>
            <a:chExt cx="2451377" cy="1421720"/>
          </a:xfrm>
        </p:grpSpPr>
        <p:sp>
          <p:nvSpPr>
            <p:cNvPr id="30" name="4">
              <a:extLst>
                <a:ext uri="{FF2B5EF4-FFF2-40B4-BE49-F238E27FC236}">
                  <a16:creationId xmlns:a16="http://schemas.microsoft.com/office/drawing/2014/main" id="{6EDBE983-5F24-4DEB-86C6-2A0079F1B6B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73BD6F4-FAFB-4AA4-BDBA-86F8AC287349}"/>
                </a:ext>
              </a:extLst>
            </p:cNvPr>
            <p:cNvSpPr txBox="1"/>
            <p:nvPr/>
          </p:nvSpPr>
          <p:spPr>
            <a:xfrm>
              <a:off x="1915919" y="2552404"/>
              <a:ext cx="2451377" cy="769441"/>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2" name="Straight Arrow Connector 31">
            <a:extLst>
              <a:ext uri="{FF2B5EF4-FFF2-40B4-BE49-F238E27FC236}">
                <a16:creationId xmlns:a16="http://schemas.microsoft.com/office/drawing/2014/main" id="{4FE08145-C4B5-4E0E-B1BA-46BF306CFDA2}"/>
              </a:ext>
            </a:extLst>
          </p:cNvPr>
          <p:cNvCxnSpPr>
            <a:cxnSpLocks/>
          </p:cNvCxnSpPr>
          <p:nvPr/>
        </p:nvCxnSpPr>
        <p:spPr>
          <a:xfrm flipV="1">
            <a:off x="5193422" y="2695119"/>
            <a:ext cx="1523767" cy="489381"/>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EC3302-557A-4D3D-A810-9CFCD7CA6FFB}"/>
              </a:ext>
            </a:extLst>
          </p:cNvPr>
          <p:cNvCxnSpPr>
            <a:cxnSpLocks/>
          </p:cNvCxnSpPr>
          <p:nvPr/>
        </p:nvCxnSpPr>
        <p:spPr>
          <a:xfrm>
            <a:off x="5193422" y="3895361"/>
            <a:ext cx="1523767" cy="633845"/>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96354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323439"/>
          </a:xfrm>
          <a:prstGeom prst="rect">
            <a:avLst/>
          </a:prstGeom>
        </p:spPr>
        <p:txBody>
          <a:bodyPr wrap="square">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Tìm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mới</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bắt</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đầu</a:t>
            </a:r>
            <a:r>
              <a:rPr lang="en-US" sz="40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iêu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iu</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uông</a:t>
            </a:r>
            <a:r>
              <a:rPr lang="en-US" sz="4000" b="1" i="1" dirty="0">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latin typeface="Arial-Rounded" panose="020B0500000000000000" pitchFamily="34" charset="0"/>
                <a:ea typeface="Arial-Rounded" panose="020B0500000000000000" pitchFamily="34" charset="0"/>
                <a:cs typeface="Arial-Rounded" panose="020B0500000000000000" pitchFamily="34" charset="0"/>
              </a:rPr>
              <a:t>uôn</a:t>
            </a:r>
            <a:r>
              <a:rPr lang="en-US" sz="4000" b="1" i="1"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9600" b="1" i="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4" name="Group 13">
            <a:extLst>
              <a:ext uri="{FF2B5EF4-FFF2-40B4-BE49-F238E27FC236}">
                <a16:creationId xmlns:a16="http://schemas.microsoft.com/office/drawing/2014/main" id="{5B6DCBFA-1782-4F8A-AF54-C13616E16678}"/>
              </a:ext>
            </a:extLst>
          </p:cNvPr>
          <p:cNvGrpSpPr/>
          <p:nvPr/>
        </p:nvGrpSpPr>
        <p:grpSpPr>
          <a:xfrm>
            <a:off x="2742201" y="2149026"/>
            <a:ext cx="2251798" cy="2788631"/>
            <a:chOff x="560976" y="2149026"/>
            <a:chExt cx="2251798" cy="2788631"/>
          </a:xfrm>
          <a:solidFill>
            <a:srgbClr val="FBB07D"/>
          </a:solidFill>
        </p:grpSpPr>
        <p:sp>
          <p:nvSpPr>
            <p:cNvPr id="15" name="Freeform 13">
              <a:extLst>
                <a:ext uri="{FF2B5EF4-FFF2-40B4-BE49-F238E27FC236}">
                  <a16:creationId xmlns:a16="http://schemas.microsoft.com/office/drawing/2014/main" id="{29D9D38C-FFFD-4874-90CC-B8D45A0FFE5F}"/>
                </a:ext>
              </a:extLst>
            </p:cNvPr>
            <p:cNvSpPr>
              <a:spLocks/>
            </p:cNvSpPr>
            <p:nvPr/>
          </p:nvSpPr>
          <p:spPr bwMode="auto">
            <a:xfrm>
              <a:off x="560976" y="2149026"/>
              <a:ext cx="2251798" cy="2788631"/>
            </a:xfrm>
            <a:custGeom>
              <a:avLst/>
              <a:gdLst>
                <a:gd name="T0" fmla="*/ 928 w 928"/>
                <a:gd name="T1" fmla="*/ 464 h 1147"/>
                <a:gd name="T2" fmla="*/ 464 w 928"/>
                <a:gd name="T3" fmla="*/ 0 h 1147"/>
                <a:gd name="T4" fmla="*/ 0 w 928"/>
                <a:gd name="T5" fmla="*/ 464 h 1147"/>
                <a:gd name="T6" fmla="*/ 192 w 928"/>
                <a:gd name="T7" fmla="*/ 840 h 1147"/>
                <a:gd name="T8" fmla="*/ 192 w 928"/>
                <a:gd name="T9" fmla="*/ 840 h 1147"/>
                <a:gd name="T10" fmla="*/ 193 w 928"/>
                <a:gd name="T11" fmla="*/ 841 h 1147"/>
                <a:gd name="T12" fmla="*/ 276 w 928"/>
                <a:gd name="T13" fmla="*/ 888 h 1147"/>
                <a:gd name="T14" fmla="*/ 464 w 928"/>
                <a:gd name="T15" fmla="*/ 1147 h 1147"/>
                <a:gd name="T16" fmla="*/ 618 w 928"/>
                <a:gd name="T17" fmla="*/ 902 h 1147"/>
                <a:gd name="T18" fmla="*/ 928 w 928"/>
                <a:gd name="T19" fmla="*/ 464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8" h="1147">
                  <a:moveTo>
                    <a:pt x="928" y="464"/>
                  </a:moveTo>
                  <a:cubicBezTo>
                    <a:pt x="928" y="208"/>
                    <a:pt x="720" y="0"/>
                    <a:pt x="464" y="0"/>
                  </a:cubicBezTo>
                  <a:cubicBezTo>
                    <a:pt x="207" y="0"/>
                    <a:pt x="0" y="208"/>
                    <a:pt x="0" y="464"/>
                  </a:cubicBezTo>
                  <a:cubicBezTo>
                    <a:pt x="0" y="619"/>
                    <a:pt x="76" y="756"/>
                    <a:pt x="192" y="840"/>
                  </a:cubicBezTo>
                  <a:cubicBezTo>
                    <a:pt x="192" y="840"/>
                    <a:pt x="192" y="840"/>
                    <a:pt x="192" y="840"/>
                  </a:cubicBezTo>
                  <a:cubicBezTo>
                    <a:pt x="192" y="840"/>
                    <a:pt x="192" y="840"/>
                    <a:pt x="193" y="841"/>
                  </a:cubicBezTo>
                  <a:cubicBezTo>
                    <a:pt x="219" y="859"/>
                    <a:pt x="246" y="875"/>
                    <a:pt x="276" y="888"/>
                  </a:cubicBezTo>
                  <a:cubicBezTo>
                    <a:pt x="355" y="940"/>
                    <a:pt x="462" y="1032"/>
                    <a:pt x="464" y="1147"/>
                  </a:cubicBezTo>
                  <a:cubicBezTo>
                    <a:pt x="464" y="1147"/>
                    <a:pt x="541" y="992"/>
                    <a:pt x="618" y="902"/>
                  </a:cubicBezTo>
                  <a:cubicBezTo>
                    <a:pt x="798" y="838"/>
                    <a:pt x="928" y="666"/>
                    <a:pt x="928" y="464"/>
                  </a:cubicBez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6" name="TextBox 15">
              <a:extLst>
                <a:ext uri="{FF2B5EF4-FFF2-40B4-BE49-F238E27FC236}">
                  <a16:creationId xmlns:a16="http://schemas.microsoft.com/office/drawing/2014/main" id="{E5A4469E-1F27-49C6-8313-0C69B3436084}"/>
                </a:ext>
              </a:extLst>
            </p:cNvPr>
            <p:cNvSpPr txBox="1"/>
            <p:nvPr/>
          </p:nvSpPr>
          <p:spPr>
            <a:xfrm>
              <a:off x="947627" y="2695119"/>
              <a:ext cx="1520384"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uôn</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81C8B3AF-25C2-48CF-8571-104B629650DE}"/>
              </a:ext>
            </a:extLst>
          </p:cNvPr>
          <p:cNvGrpSpPr/>
          <p:nvPr/>
        </p:nvGrpSpPr>
        <p:grpSpPr>
          <a:xfrm>
            <a:off x="6868376" y="1984259"/>
            <a:ext cx="2441894" cy="1421720"/>
            <a:chOff x="1915919" y="2274933"/>
            <a:chExt cx="2441894" cy="1421720"/>
          </a:xfrm>
        </p:grpSpPr>
        <p:sp>
          <p:nvSpPr>
            <p:cNvPr id="27" name="4">
              <a:extLst>
                <a:ext uri="{FF2B5EF4-FFF2-40B4-BE49-F238E27FC236}">
                  <a16:creationId xmlns:a16="http://schemas.microsoft.com/office/drawing/2014/main" id="{E3E93393-417F-4528-A2D7-FD9609EC61C2}"/>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TextBox 27">
              <a:extLst>
                <a:ext uri="{FF2B5EF4-FFF2-40B4-BE49-F238E27FC236}">
                  <a16:creationId xmlns:a16="http://schemas.microsoft.com/office/drawing/2014/main" id="{93D0BF59-1899-4D93-B068-926D43B61F29}"/>
                </a:ext>
              </a:extLst>
            </p:cNvPr>
            <p:cNvSpPr txBox="1"/>
            <p:nvPr/>
          </p:nvSpPr>
          <p:spPr>
            <a:xfrm>
              <a:off x="2145779" y="2505921"/>
              <a:ext cx="1982173" cy="861774"/>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0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grpSp>
        <p:nvGrpSpPr>
          <p:cNvPr id="29" name="Group 28">
            <a:extLst>
              <a:ext uri="{FF2B5EF4-FFF2-40B4-BE49-F238E27FC236}">
                <a16:creationId xmlns:a16="http://schemas.microsoft.com/office/drawing/2014/main" id="{EEE281EB-30C5-4BDC-B630-B34964B6EE2C}"/>
              </a:ext>
            </a:extLst>
          </p:cNvPr>
          <p:cNvGrpSpPr/>
          <p:nvPr/>
        </p:nvGrpSpPr>
        <p:grpSpPr>
          <a:xfrm>
            <a:off x="6868376" y="4071804"/>
            <a:ext cx="2451377" cy="1421720"/>
            <a:chOff x="1915919" y="2274933"/>
            <a:chExt cx="2451377" cy="1421720"/>
          </a:xfrm>
        </p:grpSpPr>
        <p:sp>
          <p:nvSpPr>
            <p:cNvPr id="30" name="4">
              <a:extLst>
                <a:ext uri="{FF2B5EF4-FFF2-40B4-BE49-F238E27FC236}">
                  <a16:creationId xmlns:a16="http://schemas.microsoft.com/office/drawing/2014/main" id="{6EDBE983-5F24-4DEB-86C6-2A0079F1B6BE}"/>
                </a:ext>
              </a:extLst>
            </p:cNvPr>
            <p:cNvSpPr txBox="1"/>
            <p:nvPr/>
          </p:nvSpPr>
          <p:spPr>
            <a:xfrm>
              <a:off x="1915919" y="2274933"/>
              <a:ext cx="2441894" cy="1421720"/>
            </a:xfrm>
            <a:prstGeom prst="ellipse">
              <a:avLst/>
            </a:prstGeom>
            <a:solidFill>
              <a:srgbClr val="FBF9FB"/>
            </a:solidFill>
            <a:ln>
              <a:noFill/>
            </a:ln>
            <a:effectLst>
              <a:outerShdw blurRad="63500" sx="102000" sy="102000" algn="ctr" rotWithShape="0">
                <a:prstClr val="black">
                  <a:alpha val="40000"/>
                </a:prstClr>
              </a:outerShdw>
            </a:effectLst>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73BD6F4-FAFB-4AA4-BDBA-86F8AC287349}"/>
                </a:ext>
              </a:extLst>
            </p:cNvPr>
            <p:cNvSpPr txBox="1"/>
            <p:nvPr/>
          </p:nvSpPr>
          <p:spPr>
            <a:xfrm>
              <a:off x="1915919" y="2552404"/>
              <a:ext cx="2451377" cy="769441"/>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a:solidFill>
                    <a:srgbClr val="F3701F"/>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4400"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2" name="Straight Arrow Connector 31">
            <a:extLst>
              <a:ext uri="{FF2B5EF4-FFF2-40B4-BE49-F238E27FC236}">
                <a16:creationId xmlns:a16="http://schemas.microsoft.com/office/drawing/2014/main" id="{4FE08145-C4B5-4E0E-B1BA-46BF306CFDA2}"/>
              </a:ext>
            </a:extLst>
          </p:cNvPr>
          <p:cNvCxnSpPr>
            <a:cxnSpLocks/>
          </p:cNvCxnSpPr>
          <p:nvPr/>
        </p:nvCxnSpPr>
        <p:spPr>
          <a:xfrm flipV="1">
            <a:off x="5193422" y="2695119"/>
            <a:ext cx="1523767" cy="489381"/>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EC3302-557A-4D3D-A810-9CFCD7CA6FFB}"/>
              </a:ext>
            </a:extLst>
          </p:cNvPr>
          <p:cNvCxnSpPr>
            <a:cxnSpLocks/>
          </p:cNvCxnSpPr>
          <p:nvPr/>
        </p:nvCxnSpPr>
        <p:spPr>
          <a:xfrm>
            <a:off x="5193422" y="3895361"/>
            <a:ext cx="1523767" cy="633845"/>
          </a:xfrm>
          <a:prstGeom prst="straightConnector1">
            <a:avLst/>
          </a:prstGeom>
          <a:ln w="28575">
            <a:solidFill>
              <a:srgbClr val="64C6F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3705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9</a:t>
              </a:r>
            </a:p>
          </p:txBody>
        </p:sp>
      </p:grpSp>
      <p:sp>
        <p:nvSpPr>
          <p:cNvPr id="5" name="8">
            <a:extLst>
              <a:ext uri="{FF2B5EF4-FFF2-40B4-BE49-F238E27FC236}">
                <a16:creationId xmlns:a16="http://schemas.microsoft.com/office/drawing/2014/main" id="{5B82D3C2-0540-4BD7-BB1D-E8D86A3584E2}"/>
              </a:ext>
            </a:extLst>
          </p:cNvPr>
          <p:cNvSpPr/>
          <p:nvPr/>
        </p:nvSpPr>
        <p:spPr>
          <a:xfrm>
            <a:off x="1154822" y="275212"/>
            <a:ext cx="10632926" cy="1323439"/>
          </a:xfrm>
          <a:prstGeom prst="rect">
            <a:avLst/>
          </a:prstGeom>
        </p:spPr>
        <p:txBody>
          <a:bodyPr wrap="square">
            <a:spAutoFit/>
          </a:bodyPr>
          <a:lstStyle/>
          <a:p>
            <a:pPr algn="just"/>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Hát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nhau</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vận</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nhịp</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điệu</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hát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287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7" name="Picture 6">
            <a:extLst>
              <a:ext uri="{FF2B5EF4-FFF2-40B4-BE49-F238E27FC236}">
                <a16:creationId xmlns:a16="http://schemas.microsoft.com/office/drawing/2014/main" id="{63A8938B-142E-4916-B45C-D27470433258}"/>
              </a:ext>
            </a:extLst>
          </p:cNvPr>
          <p:cNvPicPr>
            <a:picLocks noChangeAspect="1"/>
          </p:cNvPicPr>
          <p:nvPr/>
        </p:nvPicPr>
        <p:blipFill>
          <a:blip r:embed="rId2"/>
          <a:stretch>
            <a:fillRect/>
          </a:stretch>
        </p:blipFill>
        <p:spPr>
          <a:xfrm>
            <a:off x="1870420" y="1836898"/>
            <a:ext cx="8451159" cy="4498009"/>
          </a:xfrm>
          <a:prstGeom prst="rect">
            <a:avLst/>
          </a:prstGeom>
          <a:ln>
            <a:noFill/>
          </a:ln>
          <a:effectLst>
            <a:softEdge rad="112500"/>
          </a:effectLst>
        </p:spPr>
      </p:pic>
    </p:spTree>
    <p:extLst>
      <p:ext uri="{BB962C8B-B14F-4D97-AF65-F5344CB8AC3E}">
        <p14:creationId xmlns:p14="http://schemas.microsoft.com/office/powerpoint/2010/main" val="293563826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57B5F813-0DC4-4868-9140-25EAE96255C1}"/>
              </a:ext>
            </a:extLst>
          </p:cNvPr>
          <p:cNvPicPr>
            <a:picLocks noChangeAspect="1"/>
          </p:cNvPicPr>
          <p:nvPr/>
        </p:nvPicPr>
        <p:blipFill>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3" name="24">
            <a:extLst>
              <a:ext uri="{FF2B5EF4-FFF2-40B4-BE49-F238E27FC236}">
                <a16:creationId xmlns:a16="http://schemas.microsoft.com/office/drawing/2014/main" id="{A3F0D946-770D-4654-9EB5-99185158FD9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58628" y="1511048"/>
            <a:ext cx="995134" cy="2811939"/>
          </a:xfrm>
          <a:prstGeom prst="rect">
            <a:avLst/>
          </a:prstGeom>
        </p:spPr>
      </p:pic>
      <p:pic>
        <p:nvPicPr>
          <p:cNvPr id="4" name="32">
            <a:extLst>
              <a:ext uri="{FF2B5EF4-FFF2-40B4-BE49-F238E27FC236}">
                <a16:creationId xmlns:a16="http://schemas.microsoft.com/office/drawing/2014/main" id="{C29F8FA1-435F-4CE0-A208-019E00AE859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877452">
            <a:off x="1599876" y="2147723"/>
            <a:ext cx="1547922" cy="2036192"/>
          </a:xfrm>
          <a:prstGeom prst="rect">
            <a:avLst/>
          </a:prstGeom>
        </p:spPr>
      </p:pic>
      <p:pic>
        <p:nvPicPr>
          <p:cNvPr id="7" name="35">
            <a:extLst>
              <a:ext uri="{FF2B5EF4-FFF2-40B4-BE49-F238E27FC236}">
                <a16:creationId xmlns:a16="http://schemas.microsoft.com/office/drawing/2014/main" id="{83C35D35-54D1-4E98-B8F1-CE6F93E5ECF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87395" y="5191878"/>
            <a:ext cx="961106" cy="798841"/>
          </a:xfrm>
          <a:prstGeom prst="rect">
            <a:avLst/>
          </a:prstGeom>
        </p:spPr>
      </p:pic>
      <p:pic>
        <p:nvPicPr>
          <p:cNvPr id="8" name="37">
            <a:extLst>
              <a:ext uri="{FF2B5EF4-FFF2-40B4-BE49-F238E27FC236}">
                <a16:creationId xmlns:a16="http://schemas.microsoft.com/office/drawing/2014/main" id="{0FBA0411-51CC-4E41-B9FE-5F44DF75170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975184" y="1042300"/>
            <a:ext cx="1346635" cy="657659"/>
          </a:xfrm>
          <a:prstGeom prst="rect">
            <a:avLst/>
          </a:prstGeom>
        </p:spPr>
      </p:pic>
      <p:pic>
        <p:nvPicPr>
          <p:cNvPr id="5" name="Picture 4"/>
          <p:cNvPicPr>
            <a:picLocks noChangeAspect="1"/>
          </p:cNvPicPr>
          <p:nvPr/>
        </p:nvPicPr>
        <p:blipFill>
          <a:blip r:embed="rId11"/>
          <a:stretch>
            <a:fillRect/>
          </a:stretch>
        </p:blipFill>
        <p:spPr>
          <a:xfrm>
            <a:off x="2373837" y="2168865"/>
            <a:ext cx="7632854" cy="3023878"/>
          </a:xfrm>
          <a:prstGeom prst="rect">
            <a:avLst/>
          </a:prstGeom>
        </p:spPr>
      </p:pic>
    </p:spTree>
    <p:extLst>
      <p:ext uri="{BB962C8B-B14F-4D97-AF65-F5344CB8AC3E}">
        <p14:creationId xmlns:p14="http://schemas.microsoft.com/office/powerpoint/2010/main" val="42321605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3</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9E080222-55B3-4898-A805-F7398A7DB853}"/>
              </a:ext>
            </a:extLst>
          </p:cNvPr>
          <p:cNvSpPr/>
          <p:nvPr/>
        </p:nvSpPr>
        <p:spPr>
          <a:xfrm>
            <a:off x="1112807" y="394118"/>
            <a:ext cx="10673340" cy="1446550"/>
          </a:xfrm>
          <a:prstGeom prst="rect">
            <a:avLst/>
          </a:prstGeom>
        </p:spPr>
        <p:txBody>
          <a:bodyPr wrap="square">
            <a:spAutoFit/>
          </a:bodyPr>
          <a:lstStyle/>
          <a:p>
            <a:pPr algn="just"/>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1">
            <a:extLst>
              <a:ext uri="{FF2B5EF4-FFF2-40B4-BE49-F238E27FC236}">
                <a16:creationId xmlns:a16="http://schemas.microsoft.com/office/drawing/2014/main" id="{3205BB45-C1C6-4B86-9584-CB665AC3EFBA}"/>
              </a:ext>
            </a:extLst>
          </p:cNvPr>
          <p:cNvSpPr/>
          <p:nvPr/>
        </p:nvSpPr>
        <p:spPr>
          <a:xfrm>
            <a:off x="0" y="1740310"/>
            <a:ext cx="12192000" cy="51176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8">
            <a:extLst>
              <a:ext uri="{FF2B5EF4-FFF2-40B4-BE49-F238E27FC236}">
                <a16:creationId xmlns:a16="http://schemas.microsoft.com/office/drawing/2014/main" id="{32F9FD51-95B2-4838-878B-DA256DFB601D}"/>
              </a:ext>
            </a:extLst>
          </p:cNvPr>
          <p:cNvSpPr/>
          <p:nvPr/>
        </p:nvSpPr>
        <p:spPr>
          <a:xfrm>
            <a:off x="340662" y="2089278"/>
            <a:ext cx="11620972" cy="1193390"/>
          </a:xfrm>
          <a:prstGeom prst="rect">
            <a:avLst/>
          </a:prstGeom>
          <a:solidFill>
            <a:srgbClr val="FDDDC7"/>
          </a:solidFill>
          <a:ln>
            <a:noFill/>
          </a:ln>
          <a:effectLst>
            <a:glow rad="101600">
              <a:schemeClr val="accent2">
                <a:satMod val="175000"/>
                <a:alpha val="40000"/>
              </a:schemeClr>
            </a:glow>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8">
            <a:extLst>
              <a:ext uri="{FF2B5EF4-FFF2-40B4-BE49-F238E27FC236}">
                <a16:creationId xmlns:a16="http://schemas.microsoft.com/office/drawing/2014/main" id="{87326042-B06F-4817-B579-65FF4B76FA55}"/>
              </a:ext>
            </a:extLst>
          </p:cNvPr>
          <p:cNvSpPr/>
          <p:nvPr/>
        </p:nvSpPr>
        <p:spPr>
          <a:xfrm>
            <a:off x="7764218" y="2296058"/>
            <a:ext cx="2117205"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nắng</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290F5024-3F7C-430E-98D2-4D4E42178A77}"/>
              </a:ext>
            </a:extLst>
          </p:cNvPr>
          <p:cNvSpPr/>
          <p:nvPr/>
        </p:nvSpPr>
        <p:spPr>
          <a:xfrm>
            <a:off x="817864" y="2296058"/>
            <a:ext cx="2321292"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trời</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768F4A0F-D845-430F-8B58-B7805860CC31}"/>
              </a:ext>
            </a:extLst>
          </p:cNvPr>
          <p:cNvSpPr/>
          <p:nvPr/>
        </p:nvSpPr>
        <p:spPr>
          <a:xfrm>
            <a:off x="230365" y="3962411"/>
            <a:ext cx="11470021" cy="707886"/>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mở</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6" name="8">
            <a:extLst>
              <a:ext uri="{FF2B5EF4-FFF2-40B4-BE49-F238E27FC236}">
                <a16:creationId xmlns:a16="http://schemas.microsoft.com/office/drawing/2014/main" id="{31869E24-068E-4CD7-BDF1-5A04373D6700}"/>
              </a:ext>
            </a:extLst>
          </p:cNvPr>
          <p:cNvSpPr/>
          <p:nvPr/>
        </p:nvSpPr>
        <p:spPr>
          <a:xfrm>
            <a:off x="5965375" y="2296058"/>
            <a:ext cx="1264592"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hót</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8">
            <a:extLst>
              <a:ext uri="{FF2B5EF4-FFF2-40B4-BE49-F238E27FC236}">
                <a16:creationId xmlns:a16="http://schemas.microsoft.com/office/drawing/2014/main" id="{0FCDA283-5115-45DE-A8F3-2F781CA26C48}"/>
              </a:ext>
            </a:extLst>
          </p:cNvPr>
          <p:cNvSpPr/>
          <p:nvPr/>
        </p:nvSpPr>
        <p:spPr>
          <a:xfrm>
            <a:off x="2891557" y="3962411"/>
            <a:ext cx="904240" cy="707886"/>
          </a:xfrm>
          <a:prstGeom prst="rect">
            <a:avLst/>
          </a:prstGeom>
        </p:spPr>
        <p:txBody>
          <a:bodyPr wrap="square">
            <a:spAutoFit/>
          </a:bodyPr>
          <a:lstStyle/>
          <a:p>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8" name="8">
            <a:extLst>
              <a:ext uri="{FF2B5EF4-FFF2-40B4-BE49-F238E27FC236}">
                <a16:creationId xmlns:a16="http://schemas.microsoft.com/office/drawing/2014/main" id="{71878A53-FD9A-4E9D-A8CD-A3114AD730F6}"/>
              </a:ext>
            </a:extLst>
          </p:cNvPr>
          <p:cNvSpPr/>
          <p:nvPr/>
        </p:nvSpPr>
        <p:spPr>
          <a:xfrm>
            <a:off x="3398887" y="2296058"/>
            <a:ext cx="1629115"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tục</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9" name="8">
            <a:extLst>
              <a:ext uri="{FF2B5EF4-FFF2-40B4-BE49-F238E27FC236}">
                <a16:creationId xmlns:a16="http://schemas.microsoft.com/office/drawing/2014/main" id="{E9E45105-8008-4F6C-A37B-9E0973E903EA}"/>
              </a:ext>
            </a:extLst>
          </p:cNvPr>
          <p:cNvSpPr/>
          <p:nvPr/>
        </p:nvSpPr>
        <p:spPr>
          <a:xfrm>
            <a:off x="10471359" y="2296058"/>
            <a:ext cx="1229027"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gáy</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0" name="8">
            <a:extLst>
              <a:ext uri="{FF2B5EF4-FFF2-40B4-BE49-F238E27FC236}">
                <a16:creationId xmlns:a16="http://schemas.microsoft.com/office/drawing/2014/main" id="{A38B9C27-0C7F-477E-A019-9C86835DDD1E}"/>
              </a:ext>
            </a:extLst>
          </p:cNvPr>
          <p:cNvSpPr/>
          <p:nvPr/>
        </p:nvSpPr>
        <p:spPr>
          <a:xfrm>
            <a:off x="230365" y="4923224"/>
            <a:ext cx="11470021" cy="1323439"/>
          </a:xfrm>
          <a:prstGeom prst="rect">
            <a:avLst/>
          </a:prstGeom>
        </p:spPr>
        <p:txBody>
          <a:bodyPr wrap="square">
            <a:spAutoFit/>
          </a:bodyPr>
          <a:lstStyle/>
          <a:p>
            <a:pPr algn="just"/>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Mấy</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chú</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chích</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choè</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vang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trên</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cành</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8">
            <a:extLst>
              <a:ext uri="{FF2B5EF4-FFF2-40B4-BE49-F238E27FC236}">
                <a16:creationId xmlns:a16="http://schemas.microsoft.com/office/drawing/2014/main" id="{9BA167B7-C6E4-4927-9C1C-A783E1339D8A}"/>
              </a:ext>
            </a:extLst>
          </p:cNvPr>
          <p:cNvSpPr/>
          <p:nvPr/>
        </p:nvSpPr>
        <p:spPr>
          <a:xfrm>
            <a:off x="8363863" y="4923224"/>
            <a:ext cx="904240" cy="707886"/>
          </a:xfrm>
          <a:prstGeom prst="rect">
            <a:avLst/>
          </a:prstGeom>
        </p:spPr>
        <p:txBody>
          <a:bodyPr wrap="square">
            <a:spAutoFit/>
          </a:bodyPr>
          <a:lstStyle/>
          <a:p>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8" fill="hold" grpId="0" nodeType="afterEffect" nodePh="1">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4000"/>
                            </p:stCondLst>
                            <p:childTnLst>
                              <p:par>
                                <p:cTn id="33" presetID="22" presetClass="entr" presetSubtype="8" fill="hold" grpId="0" nodeType="after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par>
                          <p:cTn id="44" fill="hold">
                            <p:stCondLst>
                              <p:cond delay="500"/>
                            </p:stCondLst>
                            <p:childTnLst>
                              <p:par>
                                <p:cTn id="45" presetID="56" presetClass="path" presetSubtype="0" accel="50000" decel="50000" fill="hold" grpId="1" nodeType="afterEffect">
                                  <p:stCondLst>
                                    <p:cond delay="0"/>
                                  </p:stCondLst>
                                  <p:childTnLst>
                                    <p:animMotion origin="layout" path="M -0.00313 0.00417 L -0.44727 0.24329 " pathEditMode="relative" rAng="0" ptsTypes="AA">
                                      <p:cBhvr>
                                        <p:cTn id="46" dur="2000" fill="hold"/>
                                        <p:tgtEl>
                                          <p:spTgt spid="13"/>
                                        </p:tgtEl>
                                        <p:attrNameLst>
                                          <p:attrName>ppt_x</p:attrName>
                                          <p:attrName>ppt_y</p:attrName>
                                        </p:attrNameLst>
                                      </p:cBhvr>
                                      <p:rCtr x="-22214" y="11944"/>
                                    </p:animMotion>
                                  </p:childTnLst>
                                </p:cTn>
                              </p:par>
                            </p:childTnLst>
                          </p:cTn>
                        </p:par>
                        <p:par>
                          <p:cTn id="47" fill="hold">
                            <p:stCondLst>
                              <p:cond delay="2500"/>
                            </p:stCondLst>
                            <p:childTnLst>
                              <p:par>
                                <p:cTn id="48" presetID="22" presetClass="entr" presetSubtype="8" fill="hold" grpId="0" nodeType="afterEffect">
                                  <p:stCondLst>
                                    <p:cond delay="50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22" presetClass="entr" presetSubtype="8" fill="hold" grpId="0" nodeType="withEffect">
                                  <p:stCondLst>
                                    <p:cond delay="50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par>
                          <p:cTn id="59" fill="hold">
                            <p:stCondLst>
                              <p:cond delay="500"/>
                            </p:stCondLst>
                            <p:childTnLst>
                              <p:par>
                                <p:cTn id="60" presetID="56" presetClass="path" presetSubtype="0" accel="50000" decel="50000" fill="hold" grpId="1" nodeType="afterEffect">
                                  <p:stCondLst>
                                    <p:cond delay="250"/>
                                  </p:stCondLst>
                                  <p:childTnLst>
                                    <p:animMotion origin="layout" path="M 0.00312 -0.00278 L 0.19349 0.38542 " pathEditMode="relative" rAng="0" ptsTypes="AA">
                                      <p:cBhvr>
                                        <p:cTn id="61" dur="2000" fill="hold"/>
                                        <p:tgtEl>
                                          <p:spTgt spid="16"/>
                                        </p:tgtEl>
                                        <p:attrNameLst>
                                          <p:attrName>ppt_x</p:attrName>
                                          <p:attrName>ppt_y</p:attrName>
                                        </p:attrNameLst>
                                      </p:cBhvr>
                                      <p:rCtr x="9518" y="1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p:bldP spid="13" grpId="1"/>
      <p:bldP spid="14" grpId="0"/>
      <p:bldP spid="15" grpId="0"/>
      <p:bldP spid="16" grpId="0"/>
      <p:bldP spid="16" grpId="1"/>
      <p:bldP spid="17" grpId="0"/>
      <p:bldP spid="17" grpId="1"/>
      <p:bldP spid="18" grpId="0"/>
      <p:bldP spid="19" grpId="0"/>
      <p:bldP spid="20" grpId="0"/>
      <p:bldP spid="21" grpId="0"/>
      <p:bldP spid="2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AF66C18D-E259-4B78-816A-CCFA58257055}"/>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91B4C9EB-D8B6-41C5-9589-CA3B9775CFE5}"/>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04685A14-3915-49C4-8B40-C869DB13603F}"/>
              </a:ext>
            </a:extLst>
          </p:cNvPr>
          <p:cNvSpPr/>
          <p:nvPr/>
        </p:nvSpPr>
        <p:spPr>
          <a:xfrm>
            <a:off x="0" y="1342182"/>
            <a:ext cx="12192000" cy="27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E12C481B-C1F0-4D92-B76A-3B5C2C79FF6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2338C7-953B-4109-90DE-BC35585718A7}"/>
              </a:ext>
            </a:extLst>
          </p:cNvPr>
          <p:cNvPicPr>
            <a:picLocks noChangeAspect="1"/>
          </p:cNvPicPr>
          <p:nvPr/>
        </p:nvPicPr>
        <p:blipFill rotWithShape="1">
          <a:blip r:embed="rId4"/>
          <a:srcRect b="36596"/>
          <a:stretch/>
        </p:blipFill>
        <p:spPr>
          <a:xfrm>
            <a:off x="201488" y="1420238"/>
            <a:ext cx="11494363" cy="2614268"/>
          </a:xfrm>
          <a:prstGeom prst="rect">
            <a:avLst/>
          </a:prstGeom>
        </p:spPr>
      </p:pic>
    </p:spTree>
    <p:extLst>
      <p:ext uri="{BB962C8B-B14F-4D97-AF65-F5344CB8AC3E}">
        <p14:creationId xmlns:p14="http://schemas.microsoft.com/office/powerpoint/2010/main" val="31191589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BE87ACF8-B3AA-4577-9DD2-6451B1F074ED}"/>
              </a:ext>
            </a:extLst>
          </p:cNvPr>
          <p:cNvSpPr/>
          <p:nvPr/>
        </p:nvSpPr>
        <p:spPr>
          <a:xfrm rot="3274">
            <a:off x="466760" y="385304"/>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00D69599-7B0E-4E69-9765-222900132D39}"/>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201488" y="308724"/>
            <a:ext cx="863834" cy="863834"/>
          </a:xfrm>
          <a:prstGeom prst="rect">
            <a:avLst/>
          </a:prstGeom>
        </p:spPr>
      </p:pic>
      <p:sp>
        <p:nvSpPr>
          <p:cNvPr id="4" name="Rectangle 3">
            <a:extLst>
              <a:ext uri="{FF2B5EF4-FFF2-40B4-BE49-F238E27FC236}">
                <a16:creationId xmlns:a16="http://schemas.microsoft.com/office/drawing/2014/main" id="{42AE3F25-09C7-42A4-A5DE-3B9F90612AF2}"/>
              </a:ext>
            </a:extLst>
          </p:cNvPr>
          <p:cNvSpPr/>
          <p:nvPr/>
        </p:nvSpPr>
        <p:spPr>
          <a:xfrm>
            <a:off x="0" y="1468697"/>
            <a:ext cx="12192000" cy="287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31E2009A-326E-457F-A093-DCCDDAACC07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4144273"/>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EE7626-7CF9-42A1-9D62-72647A225371}"/>
              </a:ext>
            </a:extLst>
          </p:cNvPr>
          <p:cNvPicPr>
            <a:picLocks noChangeAspect="1"/>
          </p:cNvPicPr>
          <p:nvPr/>
        </p:nvPicPr>
        <p:blipFill rotWithShape="1">
          <a:blip r:embed="rId4"/>
          <a:srcRect b="36924"/>
          <a:stretch/>
        </p:blipFill>
        <p:spPr>
          <a:xfrm>
            <a:off x="152165" y="1570782"/>
            <a:ext cx="11620398" cy="2656496"/>
          </a:xfrm>
          <a:prstGeom prst="rect">
            <a:avLst/>
          </a:prstGeom>
        </p:spPr>
      </p:pic>
    </p:spTree>
    <p:extLst>
      <p:ext uri="{BB962C8B-B14F-4D97-AF65-F5344CB8AC3E}">
        <p14:creationId xmlns:p14="http://schemas.microsoft.com/office/powerpoint/2010/main" val="26092052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E9C66228-E9AA-4288-A1B1-1344BE29DA4A}"/>
              </a:ext>
            </a:extLst>
          </p:cNvPr>
          <p:cNvSpPr/>
          <p:nvPr/>
        </p:nvSpPr>
        <p:spPr>
          <a:xfrm>
            <a:off x="9207696" y="2466975"/>
            <a:ext cx="2718506" cy="3398315"/>
          </a:xfrm>
          <a:prstGeom prst="roundRect">
            <a:avLst/>
          </a:prstGeom>
          <a:solidFill>
            <a:schemeClr val="bg1">
              <a:lumMod val="95000"/>
            </a:schemeClr>
          </a:solidFill>
          <a:ln>
            <a:no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B73772A-678E-437D-823C-1DE8BB3636FD}"/>
              </a:ext>
            </a:extLst>
          </p:cNvPr>
          <p:cNvPicPr>
            <a:picLocks noChangeAspect="1"/>
          </p:cNvPicPr>
          <p:nvPr/>
        </p:nvPicPr>
        <p:blipFill>
          <a:blip r:embed="rId3"/>
          <a:stretch>
            <a:fillRect/>
          </a:stretch>
        </p:blipFill>
        <p:spPr>
          <a:xfrm>
            <a:off x="271665" y="1698780"/>
            <a:ext cx="8572587" cy="4793127"/>
          </a:xfrm>
          <a:prstGeom prst="roundRect">
            <a:avLst>
              <a:gd name="adj" fmla="val 6930"/>
            </a:avLst>
          </a:prstGeom>
          <a:effectLst>
            <a:glow rad="63500">
              <a:schemeClr val="accent2">
                <a:satMod val="175000"/>
                <a:alpha val="40000"/>
              </a:schemeClr>
            </a:glow>
          </a:effectLst>
        </p:spPr>
      </p:pic>
      <p:grpSp>
        <p:nvGrpSpPr>
          <p:cNvPr id="2" name="Group 1">
            <a:extLst>
              <a:ext uri="{FF2B5EF4-FFF2-40B4-BE49-F238E27FC236}">
                <a16:creationId xmlns:a16="http://schemas.microsoft.com/office/drawing/2014/main" id="{9E34F7FA-3085-45B4-B64B-0F4736192272}"/>
              </a:ext>
            </a:extLst>
          </p:cNvPr>
          <p:cNvGrpSpPr/>
          <p:nvPr/>
        </p:nvGrpSpPr>
        <p:grpSpPr>
          <a:xfrm>
            <a:off x="139809" y="296838"/>
            <a:ext cx="863972" cy="1015663"/>
            <a:chOff x="426137" y="296838"/>
            <a:chExt cx="863972" cy="1015663"/>
          </a:xfrm>
        </p:grpSpPr>
        <p:sp>
          <p:nvSpPr>
            <p:cNvPr id="3" name="Oval 2">
              <a:extLst>
                <a:ext uri="{FF2B5EF4-FFF2-40B4-BE49-F238E27FC236}">
                  <a16:creationId xmlns:a16="http://schemas.microsoft.com/office/drawing/2014/main" id="{4FE2A932-893F-47D8-97F4-27BE7C29EE52}"/>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881F184F-DF2F-4030-8063-74F344809BBC}"/>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5" name="8">
            <a:extLst>
              <a:ext uri="{FF2B5EF4-FFF2-40B4-BE49-F238E27FC236}">
                <a16:creationId xmlns:a16="http://schemas.microsoft.com/office/drawing/2014/main" id="{D753A227-419B-4AEE-A6BB-FACF9F9104BB}"/>
              </a:ext>
            </a:extLst>
          </p:cNvPr>
          <p:cNvSpPr/>
          <p:nvPr/>
        </p:nvSpPr>
        <p:spPr>
          <a:xfrm>
            <a:off x="1075869" y="205320"/>
            <a:ext cx="10867296" cy="1446550"/>
          </a:xfrm>
          <a:prstGeom prst="rect">
            <a:avLst/>
          </a:prstGeom>
        </p:spPr>
        <p:txBody>
          <a:bodyPr wrap="square">
            <a:spAutoFit/>
          </a:bodyPr>
          <a:lstStyle/>
          <a:p>
            <a:pPr algn="just"/>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6E9FB2CF-1812-477E-A021-831D1CD21595}"/>
              </a:ext>
            </a:extLst>
          </p:cNvPr>
          <p:cNvSpPr/>
          <p:nvPr/>
        </p:nvSpPr>
        <p:spPr>
          <a:xfrm>
            <a:off x="9411486" y="2633871"/>
            <a:ext cx="2352677"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sáng</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8">
            <a:extLst>
              <a:ext uri="{FF2B5EF4-FFF2-40B4-BE49-F238E27FC236}">
                <a16:creationId xmlns:a16="http://schemas.microsoft.com/office/drawing/2014/main" id="{42BA02AF-E5D2-4D1E-A85E-21FAAB324D3B}"/>
              </a:ext>
            </a:extLst>
          </p:cNvPr>
          <p:cNvSpPr/>
          <p:nvPr/>
        </p:nvSpPr>
        <p:spPr>
          <a:xfrm>
            <a:off x="10195558" y="3412689"/>
            <a:ext cx="784531"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C214C58-C3AF-45DE-8BA5-13905EE77039}"/>
              </a:ext>
            </a:extLst>
          </p:cNvPr>
          <p:cNvSpPr/>
          <p:nvPr/>
        </p:nvSpPr>
        <p:spPr>
          <a:xfrm>
            <a:off x="10147849" y="4191507"/>
            <a:ext cx="1002891"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mẹ</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C55B75F6-BEA3-445A-9652-6D2D4ABC81BF}"/>
              </a:ext>
            </a:extLst>
          </p:cNvPr>
          <p:cNvSpPr/>
          <p:nvPr/>
        </p:nvSpPr>
        <p:spPr>
          <a:xfrm>
            <a:off x="10147849" y="4970326"/>
            <a:ext cx="1472725"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7498942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750"/>
                                        <p:tgtEl>
                                          <p:spTgt spid="14"/>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275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4</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3CB9D4-07A4-41E9-9D1B-38247F5D4B05}"/>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B3FE96AE-B9C8-478E-9027-0B5BB8C15B73}"/>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2CF6AF7E-FDBF-48D0-8FAD-DC30D599F2C4}"/>
                </a:ext>
              </a:extLst>
            </p:cNvPr>
            <p:cNvSpPr/>
            <p:nvPr/>
          </p:nvSpPr>
          <p:spPr>
            <a:xfrm>
              <a:off x="574491"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F591C176-91B2-427C-B8DA-848FC8F21350}"/>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0367BB2B-9174-4D10-AAE5-E9663CFC9A40}"/>
              </a:ext>
            </a:extLst>
          </p:cNvPr>
          <p:cNvSpPr/>
          <p:nvPr/>
        </p:nvSpPr>
        <p:spPr>
          <a:xfrm>
            <a:off x="215558" y="1314117"/>
            <a:ext cx="11745784"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873CB797-2D39-4F5C-9BCD-A7CF3CCB6F2E}"/>
              </a:ext>
            </a:extLst>
          </p:cNvPr>
          <p:cNvGrpSpPr/>
          <p:nvPr/>
        </p:nvGrpSpPr>
        <p:grpSpPr>
          <a:xfrm>
            <a:off x="451212" y="1459165"/>
            <a:ext cx="11289575" cy="4654005"/>
            <a:chOff x="1134893" y="1455648"/>
            <a:chExt cx="9523325" cy="4286980"/>
          </a:xfrm>
        </p:grpSpPr>
        <p:sp>
          <p:nvSpPr>
            <p:cNvPr id="8" name="Rectangle 9">
              <a:extLst>
                <a:ext uri="{FF2B5EF4-FFF2-40B4-BE49-F238E27FC236}">
                  <a16:creationId xmlns:a16="http://schemas.microsoft.com/office/drawing/2014/main" id="{A360B49F-818F-4E99-866E-9EC549F10583}"/>
                </a:ext>
              </a:extLst>
            </p:cNvPr>
            <p:cNvSpPr/>
            <p:nvPr/>
          </p:nvSpPr>
          <p:spPr>
            <a:xfrm>
              <a:off x="1134893" y="1455648"/>
              <a:ext cx="9523325" cy="4286980"/>
            </a:xfrm>
            <a:custGeom>
              <a:avLst/>
              <a:gdLst>
                <a:gd name="connsiteX0" fmla="*/ 0 w 9399639"/>
                <a:gd name="connsiteY0" fmla="*/ 0 h 4286864"/>
                <a:gd name="connsiteX1" fmla="*/ 9399639 w 9399639"/>
                <a:gd name="connsiteY1" fmla="*/ 0 h 4286864"/>
                <a:gd name="connsiteX2" fmla="*/ 9399639 w 9399639"/>
                <a:gd name="connsiteY2" fmla="*/ 4286864 h 4286864"/>
                <a:gd name="connsiteX3" fmla="*/ 0 w 9399639"/>
                <a:gd name="connsiteY3" fmla="*/ 4286864 h 4286864"/>
                <a:gd name="connsiteX4" fmla="*/ 0 w 9399639"/>
                <a:gd name="connsiteY4" fmla="*/ 0 h 4286864"/>
                <a:gd name="connsiteX0" fmla="*/ 0 w 9399639"/>
                <a:gd name="connsiteY0" fmla="*/ 42 h 4286906"/>
                <a:gd name="connsiteX1" fmla="*/ 4744785 w 9399639"/>
                <a:gd name="connsiteY1" fmla="*/ 205930 h 4286906"/>
                <a:gd name="connsiteX2" fmla="*/ 9399639 w 9399639"/>
                <a:gd name="connsiteY2" fmla="*/ 42 h 4286906"/>
                <a:gd name="connsiteX3" fmla="*/ 9399639 w 9399639"/>
                <a:gd name="connsiteY3" fmla="*/ 4286906 h 4286906"/>
                <a:gd name="connsiteX4" fmla="*/ 0 w 9399639"/>
                <a:gd name="connsiteY4" fmla="*/ 4286906 h 4286906"/>
                <a:gd name="connsiteX5" fmla="*/ 0 w 9399639"/>
                <a:gd name="connsiteY5"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4867578 w 9399689"/>
                <a:gd name="connsiteY5" fmla="*/ 4050343 h 4286906"/>
                <a:gd name="connsiteX6" fmla="*/ 0 w 9399689"/>
                <a:gd name="connsiteY6" fmla="*/ 4286906 h 4286906"/>
                <a:gd name="connsiteX7" fmla="*/ 0 w 9399689"/>
                <a:gd name="connsiteY7"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10 w 9399699"/>
                <a:gd name="connsiteY0" fmla="*/ 42 h 4286906"/>
                <a:gd name="connsiteX1" fmla="*/ 4744795 w 9399699"/>
                <a:gd name="connsiteY1" fmla="*/ 205930 h 4286906"/>
                <a:gd name="connsiteX2" fmla="*/ 9399649 w 9399699"/>
                <a:gd name="connsiteY2" fmla="*/ 42 h 4286906"/>
                <a:gd name="connsiteX3" fmla="*/ 9254080 w 9399699"/>
                <a:gd name="connsiteY3" fmla="*/ 2201878 h 4286906"/>
                <a:gd name="connsiteX4" fmla="*/ 9399649 w 9399699"/>
                <a:gd name="connsiteY4" fmla="*/ 4286906 h 4286906"/>
                <a:gd name="connsiteX5" fmla="*/ 4867588 w 9399699"/>
                <a:gd name="connsiteY5" fmla="*/ 4050343 h 4286906"/>
                <a:gd name="connsiteX6" fmla="*/ 10 w 9399699"/>
                <a:gd name="connsiteY6" fmla="*/ 4286906 h 4286906"/>
                <a:gd name="connsiteX7" fmla="*/ 151142 w 9399699"/>
                <a:gd name="connsiteY7" fmla="*/ 2172381 h 4286906"/>
                <a:gd name="connsiteX8" fmla="*/ 10 w 9399699"/>
                <a:gd name="connsiteY8" fmla="*/ 42 h 4286906"/>
                <a:gd name="connsiteX0" fmla="*/ 11 w 9399700"/>
                <a:gd name="connsiteY0" fmla="*/ 42 h 4286906"/>
                <a:gd name="connsiteX1" fmla="*/ 4744796 w 9399700"/>
                <a:gd name="connsiteY1" fmla="*/ 205930 h 4286906"/>
                <a:gd name="connsiteX2" fmla="*/ 9399650 w 9399700"/>
                <a:gd name="connsiteY2" fmla="*/ 42 h 4286906"/>
                <a:gd name="connsiteX3" fmla="*/ 9254081 w 9399700"/>
                <a:gd name="connsiteY3" fmla="*/ 2201878 h 4286906"/>
                <a:gd name="connsiteX4" fmla="*/ 9399650 w 9399700"/>
                <a:gd name="connsiteY4" fmla="*/ 4286906 h 4286906"/>
                <a:gd name="connsiteX5" fmla="*/ 4867589 w 9399700"/>
                <a:gd name="connsiteY5" fmla="*/ 4050343 h 4286906"/>
                <a:gd name="connsiteX6" fmla="*/ 11 w 9399700"/>
                <a:gd name="connsiteY6" fmla="*/ 4286906 h 4286906"/>
                <a:gd name="connsiteX7" fmla="*/ 151143 w 9399700"/>
                <a:gd name="connsiteY7" fmla="*/ 2172381 h 4286906"/>
                <a:gd name="connsiteX8" fmla="*/ 11 w 9399700"/>
                <a:gd name="connsiteY8" fmla="*/ 42 h 4286906"/>
                <a:gd name="connsiteX0" fmla="*/ 11 w 9399700"/>
                <a:gd name="connsiteY0" fmla="*/ 116 h 4286980"/>
                <a:gd name="connsiteX1" fmla="*/ 4793319 w 9399700"/>
                <a:gd name="connsiteY1" fmla="*/ 68352 h 4286980"/>
                <a:gd name="connsiteX2" fmla="*/ 9399650 w 9399700"/>
                <a:gd name="connsiteY2" fmla="*/ 116 h 4286980"/>
                <a:gd name="connsiteX3" fmla="*/ 9254081 w 9399700"/>
                <a:gd name="connsiteY3" fmla="*/ 2201952 h 4286980"/>
                <a:gd name="connsiteX4" fmla="*/ 9399650 w 9399700"/>
                <a:gd name="connsiteY4" fmla="*/ 4286980 h 4286980"/>
                <a:gd name="connsiteX5" fmla="*/ 4867589 w 9399700"/>
                <a:gd name="connsiteY5" fmla="*/ 4050417 h 4286980"/>
                <a:gd name="connsiteX6" fmla="*/ 11 w 9399700"/>
                <a:gd name="connsiteY6" fmla="*/ 4286980 h 4286980"/>
                <a:gd name="connsiteX7" fmla="*/ 151143 w 9399700"/>
                <a:gd name="connsiteY7" fmla="*/ 2172455 h 4286980"/>
                <a:gd name="connsiteX8" fmla="*/ 11 w 9399700"/>
                <a:gd name="connsiteY8" fmla="*/ 116 h 42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9700" h="4286980">
                  <a:moveTo>
                    <a:pt x="11" y="116"/>
                  </a:moveTo>
                  <a:cubicBezTo>
                    <a:pt x="1558664" y="-3358"/>
                    <a:pt x="3234666" y="71826"/>
                    <a:pt x="4793319" y="68352"/>
                  </a:cubicBezTo>
                  <a:lnTo>
                    <a:pt x="9399650" y="116"/>
                  </a:lnTo>
                  <a:cubicBezTo>
                    <a:pt x="9402885" y="661958"/>
                    <a:pt x="9250846" y="1540110"/>
                    <a:pt x="9254081" y="2201952"/>
                  </a:cubicBezTo>
                  <a:cubicBezTo>
                    <a:pt x="9234672" y="2926458"/>
                    <a:pt x="9351127" y="3591971"/>
                    <a:pt x="9399650" y="4286980"/>
                  </a:cubicBezTo>
                  <a:cubicBezTo>
                    <a:pt x="7885728" y="4286784"/>
                    <a:pt x="6381511" y="4050613"/>
                    <a:pt x="4867589" y="4050417"/>
                  </a:cubicBezTo>
                  <a:lnTo>
                    <a:pt x="11" y="4286980"/>
                  </a:lnTo>
                  <a:cubicBezTo>
                    <a:pt x="-1370" y="3578861"/>
                    <a:pt x="123409" y="3647490"/>
                    <a:pt x="151143" y="2172455"/>
                  </a:cubicBezTo>
                  <a:cubicBezTo>
                    <a:pt x="139584" y="642097"/>
                    <a:pt x="50388" y="724229"/>
                    <a:pt x="11" y="116"/>
                  </a:cubicBezTo>
                  <a:close/>
                </a:path>
              </a:pathLst>
            </a:custGeom>
            <a:solidFill>
              <a:srgbClr val="FDD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0">
              <a:extLst>
                <a:ext uri="{FF2B5EF4-FFF2-40B4-BE49-F238E27FC236}">
                  <a16:creationId xmlns:a16="http://schemas.microsoft.com/office/drawing/2014/main" id="{367D59B3-B4DB-496A-9DFC-1E68FE31AEF9}"/>
                </a:ext>
              </a:extLst>
            </p:cNvPr>
            <p:cNvSpPr/>
            <p:nvPr/>
          </p:nvSpPr>
          <p:spPr>
            <a:xfrm>
              <a:off x="1397060" y="1608738"/>
              <a:ext cx="8988510" cy="3966407"/>
            </a:xfrm>
            <a:custGeom>
              <a:avLst/>
              <a:gdLst>
                <a:gd name="connsiteX0" fmla="*/ 0 w 7629833"/>
                <a:gd name="connsiteY0" fmla="*/ 527675 h 3165987"/>
                <a:gd name="connsiteX1" fmla="*/ 527675 w 7629833"/>
                <a:gd name="connsiteY1" fmla="*/ 0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31 w 7629864"/>
                <a:gd name="connsiteY0" fmla="*/ 527675 h 3165987"/>
                <a:gd name="connsiteX1" fmla="*/ 537538 w 7629864"/>
                <a:gd name="connsiteY1" fmla="*/ 68826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31 w 7629864"/>
                <a:gd name="connsiteY0" fmla="*/ 527675 h 3165987"/>
                <a:gd name="connsiteX1" fmla="*/ 399886 w 7629864"/>
                <a:gd name="connsiteY1" fmla="*/ 117987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43633 w 7673466"/>
                <a:gd name="connsiteY0" fmla="*/ 527675 h 3165987"/>
                <a:gd name="connsiteX1" fmla="*/ 443488 w 7673466"/>
                <a:gd name="connsiteY1" fmla="*/ 117987 h 3165987"/>
                <a:gd name="connsiteX2" fmla="*/ 7145791 w 7673466"/>
                <a:gd name="connsiteY2" fmla="*/ 0 h 3165987"/>
                <a:gd name="connsiteX3" fmla="*/ 7673466 w 7673466"/>
                <a:gd name="connsiteY3" fmla="*/ 527675 h 3165987"/>
                <a:gd name="connsiteX4" fmla="*/ 7673466 w 7673466"/>
                <a:gd name="connsiteY4" fmla="*/ 2638312 h 3165987"/>
                <a:gd name="connsiteX5" fmla="*/ 7145791 w 7673466"/>
                <a:gd name="connsiteY5" fmla="*/ 3165987 h 3165987"/>
                <a:gd name="connsiteX6" fmla="*/ 571308 w 7673466"/>
                <a:gd name="connsiteY6" fmla="*/ 3165987 h 3165987"/>
                <a:gd name="connsiteX7" fmla="*/ 43633 w 7673466"/>
                <a:gd name="connsiteY7" fmla="*/ 2638312 h 3165987"/>
                <a:gd name="connsiteX8" fmla="*/ 43633 w 7673466"/>
                <a:gd name="connsiteY8" fmla="*/ 2153264 h 3165987"/>
                <a:gd name="connsiteX9" fmla="*/ 289440 w 7673466"/>
                <a:gd name="connsiteY9" fmla="*/ 1494503 h 3165987"/>
                <a:gd name="connsiteX10" fmla="*/ 43633 w 7673466"/>
                <a:gd name="connsiteY10" fmla="*/ 527675 h 3165987"/>
                <a:gd name="connsiteX0" fmla="*/ 7170 w 7637003"/>
                <a:gd name="connsiteY0" fmla="*/ 527675 h 3165987"/>
                <a:gd name="connsiteX1" fmla="*/ 407025 w 7637003"/>
                <a:gd name="connsiteY1" fmla="*/ 117987 h 3165987"/>
                <a:gd name="connsiteX2" fmla="*/ 7109328 w 7637003"/>
                <a:gd name="connsiteY2" fmla="*/ 0 h 3165987"/>
                <a:gd name="connsiteX3" fmla="*/ 7637003 w 7637003"/>
                <a:gd name="connsiteY3" fmla="*/ 527675 h 3165987"/>
                <a:gd name="connsiteX4" fmla="*/ 7637003 w 7637003"/>
                <a:gd name="connsiteY4" fmla="*/ 2638312 h 3165987"/>
                <a:gd name="connsiteX5" fmla="*/ 7109328 w 7637003"/>
                <a:gd name="connsiteY5" fmla="*/ 3165987 h 3165987"/>
                <a:gd name="connsiteX6" fmla="*/ 534845 w 7637003"/>
                <a:gd name="connsiteY6" fmla="*/ 3165987 h 3165987"/>
                <a:gd name="connsiteX7" fmla="*/ 184151 w 7637003"/>
                <a:gd name="connsiteY7" fmla="*/ 2618648 h 3165987"/>
                <a:gd name="connsiteX8" fmla="*/ 7170 w 7637003"/>
                <a:gd name="connsiteY8" fmla="*/ 2153264 h 3165987"/>
                <a:gd name="connsiteX9" fmla="*/ 252977 w 7637003"/>
                <a:gd name="connsiteY9" fmla="*/ 1494503 h 3165987"/>
                <a:gd name="connsiteX10" fmla="*/ 7170 w 7637003"/>
                <a:gd name="connsiteY10" fmla="*/ 527675 h 3165987"/>
                <a:gd name="connsiteX0" fmla="*/ 7170 w 7637003"/>
                <a:gd name="connsiteY0" fmla="*/ 527675 h 3195484"/>
                <a:gd name="connsiteX1" fmla="*/ 407025 w 7637003"/>
                <a:gd name="connsiteY1" fmla="*/ 117987 h 3195484"/>
                <a:gd name="connsiteX2" fmla="*/ 7109328 w 7637003"/>
                <a:gd name="connsiteY2" fmla="*/ 0 h 3195484"/>
                <a:gd name="connsiteX3" fmla="*/ 7637003 w 7637003"/>
                <a:gd name="connsiteY3" fmla="*/ 527675 h 3195484"/>
                <a:gd name="connsiteX4" fmla="*/ 7637003 w 7637003"/>
                <a:gd name="connsiteY4" fmla="*/ 2638312 h 3195484"/>
                <a:gd name="connsiteX5" fmla="*/ 7109328 w 7637003"/>
                <a:gd name="connsiteY5" fmla="*/ 3165987 h 3195484"/>
                <a:gd name="connsiteX6" fmla="*/ 298871 w 7637003"/>
                <a:gd name="connsiteY6" fmla="*/ 3195484 h 3195484"/>
                <a:gd name="connsiteX7" fmla="*/ 184151 w 7637003"/>
                <a:gd name="connsiteY7" fmla="*/ 2618648 h 3195484"/>
                <a:gd name="connsiteX8" fmla="*/ 7170 w 7637003"/>
                <a:gd name="connsiteY8" fmla="*/ 2153264 h 3195484"/>
                <a:gd name="connsiteX9" fmla="*/ 252977 w 7637003"/>
                <a:gd name="connsiteY9" fmla="*/ 1494503 h 3195484"/>
                <a:gd name="connsiteX10" fmla="*/ 7170 w 7637003"/>
                <a:gd name="connsiteY10" fmla="*/ 527675 h 3195484"/>
                <a:gd name="connsiteX0" fmla="*/ 7170 w 7637003"/>
                <a:gd name="connsiteY0" fmla="*/ 527675 h 3205317"/>
                <a:gd name="connsiteX1" fmla="*/ 407025 w 7637003"/>
                <a:gd name="connsiteY1" fmla="*/ 117987 h 3205317"/>
                <a:gd name="connsiteX2" fmla="*/ 7109328 w 7637003"/>
                <a:gd name="connsiteY2" fmla="*/ 0 h 3205317"/>
                <a:gd name="connsiteX3" fmla="*/ 7637003 w 7637003"/>
                <a:gd name="connsiteY3" fmla="*/ 527675 h 3205317"/>
                <a:gd name="connsiteX4" fmla="*/ 7637003 w 7637003"/>
                <a:gd name="connsiteY4" fmla="*/ 2638312 h 3205317"/>
                <a:gd name="connsiteX5" fmla="*/ 7109328 w 7637003"/>
                <a:gd name="connsiteY5" fmla="*/ 3165987 h 3205317"/>
                <a:gd name="connsiteX6" fmla="*/ 407026 w 7637003"/>
                <a:gd name="connsiteY6" fmla="*/ 3205317 h 3205317"/>
                <a:gd name="connsiteX7" fmla="*/ 184151 w 7637003"/>
                <a:gd name="connsiteY7" fmla="*/ 2618648 h 3205317"/>
                <a:gd name="connsiteX8" fmla="*/ 7170 w 7637003"/>
                <a:gd name="connsiteY8" fmla="*/ 2153264 h 3205317"/>
                <a:gd name="connsiteX9" fmla="*/ 252977 w 7637003"/>
                <a:gd name="connsiteY9" fmla="*/ 1494503 h 3205317"/>
                <a:gd name="connsiteX10" fmla="*/ 7170 w 7637003"/>
                <a:gd name="connsiteY10" fmla="*/ 527675 h 3205317"/>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303640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234814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242204 w 7670221"/>
                <a:gd name="connsiteY4" fmla="*/ 2628584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354102"/>
                <a:gd name="connsiteY0" fmla="*/ 527675 h 3396991"/>
                <a:gd name="connsiteX1" fmla="*/ 440243 w 7354102"/>
                <a:gd name="connsiteY1" fmla="*/ 117987 h 3396991"/>
                <a:gd name="connsiteX2" fmla="*/ 7142546 w 7354102"/>
                <a:gd name="connsiteY2" fmla="*/ 0 h 3396991"/>
                <a:gd name="connsiteX3" fmla="*/ 7339480 w 7354102"/>
                <a:gd name="connsiteY3" fmla="*/ 517947 h 3396991"/>
                <a:gd name="connsiteX4" fmla="*/ 7242204 w 7354102"/>
                <a:gd name="connsiteY4" fmla="*/ 2628584 h 3396991"/>
                <a:gd name="connsiteX5" fmla="*/ 7166865 w 7354102"/>
                <a:gd name="connsiteY5" fmla="*/ 3219489 h 3396991"/>
                <a:gd name="connsiteX6" fmla="*/ 5601576 w 7354102"/>
                <a:gd name="connsiteY6" fmla="*/ 3165619 h 3396991"/>
                <a:gd name="connsiteX7" fmla="*/ 369508 w 7354102"/>
                <a:gd name="connsiteY7" fmla="*/ 3396991 h 3396991"/>
                <a:gd name="connsiteX8" fmla="*/ 7625 w 7354102"/>
                <a:gd name="connsiteY8" fmla="*/ 3234814 h 3396991"/>
                <a:gd name="connsiteX9" fmla="*/ 217369 w 7354102"/>
                <a:gd name="connsiteY9" fmla="*/ 2618648 h 3396991"/>
                <a:gd name="connsiteX10" fmla="*/ 40388 w 7354102"/>
                <a:gd name="connsiteY10" fmla="*/ 2153264 h 3396991"/>
                <a:gd name="connsiteX11" fmla="*/ 286195 w 7354102"/>
                <a:gd name="connsiteY11" fmla="*/ 1494503 h 3396991"/>
                <a:gd name="connsiteX12" fmla="*/ 40388 w 7354102"/>
                <a:gd name="connsiteY12"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45402"/>
                <a:gd name="connsiteY0" fmla="*/ 527675 h 3396991"/>
                <a:gd name="connsiteX1" fmla="*/ 440243 w 7445402"/>
                <a:gd name="connsiteY1" fmla="*/ 117987 h 3396991"/>
                <a:gd name="connsiteX2" fmla="*/ 7142546 w 7445402"/>
                <a:gd name="connsiteY2" fmla="*/ 0 h 3396991"/>
                <a:gd name="connsiteX3" fmla="*/ 7339480 w 7445402"/>
                <a:gd name="connsiteY3" fmla="*/ 517947 h 3396991"/>
                <a:gd name="connsiteX4" fmla="*/ 7444969 w 7445402"/>
                <a:gd name="connsiteY4" fmla="*/ 1093627 h 3396991"/>
                <a:gd name="connsiteX5" fmla="*/ 7242204 w 7445402"/>
                <a:gd name="connsiteY5" fmla="*/ 2628584 h 3396991"/>
                <a:gd name="connsiteX6" fmla="*/ 7166865 w 7445402"/>
                <a:gd name="connsiteY6" fmla="*/ 3219489 h 3396991"/>
                <a:gd name="connsiteX7" fmla="*/ 5601576 w 7445402"/>
                <a:gd name="connsiteY7" fmla="*/ 3165619 h 3396991"/>
                <a:gd name="connsiteX8" fmla="*/ 369508 w 7445402"/>
                <a:gd name="connsiteY8" fmla="*/ 3396991 h 3396991"/>
                <a:gd name="connsiteX9" fmla="*/ 7625 w 7445402"/>
                <a:gd name="connsiteY9" fmla="*/ 3234814 h 3396991"/>
                <a:gd name="connsiteX10" fmla="*/ 217369 w 7445402"/>
                <a:gd name="connsiteY10" fmla="*/ 2618648 h 3396991"/>
                <a:gd name="connsiteX11" fmla="*/ 40388 w 7445402"/>
                <a:gd name="connsiteY11" fmla="*/ 2153264 h 3396991"/>
                <a:gd name="connsiteX12" fmla="*/ 286195 w 7445402"/>
                <a:gd name="connsiteY12" fmla="*/ 1494503 h 3396991"/>
                <a:gd name="connsiteX13" fmla="*/ 40388 w 7445402"/>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290392 w 7460897"/>
                <a:gd name="connsiteY12" fmla="*/ 1494503 h 3396991"/>
                <a:gd name="connsiteX13" fmla="*/ 44585 w 7460897"/>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169369 w 7460897"/>
                <a:gd name="connsiteY12" fmla="*/ 1494503 h 3396991"/>
                <a:gd name="connsiteX13" fmla="*/ 44585 w 7460897"/>
                <a:gd name="connsiteY13" fmla="*/ 527675 h 3396991"/>
                <a:gd name="connsiteX0" fmla="*/ 32012 w 7448324"/>
                <a:gd name="connsiteY0" fmla="*/ 527675 h 3409017"/>
                <a:gd name="connsiteX1" fmla="*/ 431867 w 7448324"/>
                <a:gd name="connsiteY1" fmla="*/ 117987 h 3409017"/>
                <a:gd name="connsiteX2" fmla="*/ 7134170 w 7448324"/>
                <a:gd name="connsiteY2" fmla="*/ 0 h 3409017"/>
                <a:gd name="connsiteX3" fmla="*/ 7331104 w 7448324"/>
                <a:gd name="connsiteY3" fmla="*/ 517947 h 3409017"/>
                <a:gd name="connsiteX4" fmla="*/ 7436593 w 7448324"/>
                <a:gd name="connsiteY4" fmla="*/ 1093627 h 3409017"/>
                <a:gd name="connsiteX5" fmla="*/ 7282467 w 7448324"/>
                <a:gd name="connsiteY5" fmla="*/ 2652903 h 3409017"/>
                <a:gd name="connsiteX6" fmla="*/ 7158489 w 7448324"/>
                <a:gd name="connsiteY6" fmla="*/ 3219489 h 3409017"/>
                <a:gd name="connsiteX7" fmla="*/ 5593200 w 7448324"/>
                <a:gd name="connsiteY7" fmla="*/ 3165619 h 3409017"/>
                <a:gd name="connsiteX8" fmla="*/ 361132 w 7448324"/>
                <a:gd name="connsiteY8" fmla="*/ 3396991 h 3409017"/>
                <a:gd name="connsiteX9" fmla="*/ 12696 w 7448324"/>
                <a:gd name="connsiteY9" fmla="*/ 3342391 h 3409017"/>
                <a:gd name="connsiteX10" fmla="*/ 101416 w 7448324"/>
                <a:gd name="connsiteY10" fmla="*/ 2672436 h 3409017"/>
                <a:gd name="connsiteX11" fmla="*/ 32012 w 7448324"/>
                <a:gd name="connsiteY11" fmla="*/ 2153264 h 3409017"/>
                <a:gd name="connsiteX12" fmla="*/ 156796 w 7448324"/>
                <a:gd name="connsiteY12" fmla="*/ 1494503 h 3409017"/>
                <a:gd name="connsiteX13" fmla="*/ 32012 w 7448324"/>
                <a:gd name="connsiteY13" fmla="*/ 527675 h 3409017"/>
                <a:gd name="connsiteX0" fmla="*/ 32012 w 7448324"/>
                <a:gd name="connsiteY0" fmla="*/ 527675 h 3417744"/>
                <a:gd name="connsiteX1" fmla="*/ 431867 w 7448324"/>
                <a:gd name="connsiteY1" fmla="*/ 117987 h 3417744"/>
                <a:gd name="connsiteX2" fmla="*/ 7134170 w 7448324"/>
                <a:gd name="connsiteY2" fmla="*/ 0 h 3417744"/>
                <a:gd name="connsiteX3" fmla="*/ 7331104 w 7448324"/>
                <a:gd name="connsiteY3" fmla="*/ 517947 h 3417744"/>
                <a:gd name="connsiteX4" fmla="*/ 7436593 w 7448324"/>
                <a:gd name="connsiteY4" fmla="*/ 1093627 h 3417744"/>
                <a:gd name="connsiteX5" fmla="*/ 7282467 w 7448324"/>
                <a:gd name="connsiteY5" fmla="*/ 2652903 h 3417744"/>
                <a:gd name="connsiteX6" fmla="*/ 7158489 w 7448324"/>
                <a:gd name="connsiteY6" fmla="*/ 3219489 h 3417744"/>
                <a:gd name="connsiteX7" fmla="*/ 5593200 w 7448324"/>
                <a:gd name="connsiteY7" fmla="*/ 3165619 h 3417744"/>
                <a:gd name="connsiteX8" fmla="*/ 361132 w 7448324"/>
                <a:gd name="connsiteY8" fmla="*/ 3415845 h 3417744"/>
                <a:gd name="connsiteX9" fmla="*/ 12696 w 7448324"/>
                <a:gd name="connsiteY9" fmla="*/ 3342391 h 3417744"/>
                <a:gd name="connsiteX10" fmla="*/ 101416 w 7448324"/>
                <a:gd name="connsiteY10" fmla="*/ 2672436 h 3417744"/>
                <a:gd name="connsiteX11" fmla="*/ 32012 w 7448324"/>
                <a:gd name="connsiteY11" fmla="*/ 2153264 h 3417744"/>
                <a:gd name="connsiteX12" fmla="*/ 156796 w 7448324"/>
                <a:gd name="connsiteY12" fmla="*/ 1494503 h 3417744"/>
                <a:gd name="connsiteX13" fmla="*/ 32012 w 7448324"/>
                <a:gd name="connsiteY13" fmla="*/ 527675 h 3417744"/>
                <a:gd name="connsiteX0" fmla="*/ 32012 w 7448324"/>
                <a:gd name="connsiteY0" fmla="*/ 527675 h 3421476"/>
                <a:gd name="connsiteX1" fmla="*/ 431867 w 7448324"/>
                <a:gd name="connsiteY1" fmla="*/ 117987 h 3421476"/>
                <a:gd name="connsiteX2" fmla="*/ 7134170 w 7448324"/>
                <a:gd name="connsiteY2" fmla="*/ 0 h 3421476"/>
                <a:gd name="connsiteX3" fmla="*/ 7331104 w 7448324"/>
                <a:gd name="connsiteY3" fmla="*/ 517947 h 3421476"/>
                <a:gd name="connsiteX4" fmla="*/ 7436593 w 7448324"/>
                <a:gd name="connsiteY4" fmla="*/ 1093627 h 3421476"/>
                <a:gd name="connsiteX5" fmla="*/ 7282467 w 7448324"/>
                <a:gd name="connsiteY5" fmla="*/ 2652903 h 3421476"/>
                <a:gd name="connsiteX6" fmla="*/ 7158489 w 7448324"/>
                <a:gd name="connsiteY6" fmla="*/ 3219489 h 3421476"/>
                <a:gd name="connsiteX7" fmla="*/ 5593200 w 7448324"/>
                <a:gd name="connsiteY7" fmla="*/ 3165619 h 3421476"/>
                <a:gd name="connsiteX8" fmla="*/ 361132 w 7448324"/>
                <a:gd name="connsiteY8" fmla="*/ 3415845 h 3421476"/>
                <a:gd name="connsiteX9" fmla="*/ 12696 w 7448324"/>
                <a:gd name="connsiteY9" fmla="*/ 3342391 h 3421476"/>
                <a:gd name="connsiteX10" fmla="*/ 101416 w 7448324"/>
                <a:gd name="connsiteY10" fmla="*/ 2672436 h 3421476"/>
                <a:gd name="connsiteX11" fmla="*/ 32012 w 7448324"/>
                <a:gd name="connsiteY11" fmla="*/ 2153264 h 3421476"/>
                <a:gd name="connsiteX12" fmla="*/ 156796 w 7448324"/>
                <a:gd name="connsiteY12" fmla="*/ 1494503 h 3421476"/>
                <a:gd name="connsiteX13" fmla="*/ 32012 w 7448324"/>
                <a:gd name="connsiteY13" fmla="*/ 527675 h 3421476"/>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9871"/>
                <a:gd name="connsiteX1" fmla="*/ 431867 w 7448324"/>
                <a:gd name="connsiteY1" fmla="*/ 117987 h 3429871"/>
                <a:gd name="connsiteX2" fmla="*/ 7134170 w 7448324"/>
                <a:gd name="connsiteY2" fmla="*/ 0 h 3429871"/>
                <a:gd name="connsiteX3" fmla="*/ 7331104 w 7448324"/>
                <a:gd name="connsiteY3" fmla="*/ 517947 h 3429871"/>
                <a:gd name="connsiteX4" fmla="*/ 7436593 w 7448324"/>
                <a:gd name="connsiteY4" fmla="*/ 1093627 h 3429871"/>
                <a:gd name="connsiteX5" fmla="*/ 7282467 w 7448324"/>
                <a:gd name="connsiteY5" fmla="*/ 2652903 h 3429871"/>
                <a:gd name="connsiteX6" fmla="*/ 7158489 w 7448324"/>
                <a:gd name="connsiteY6" fmla="*/ 3219489 h 3429871"/>
                <a:gd name="connsiteX7" fmla="*/ 5593200 w 7448324"/>
                <a:gd name="connsiteY7" fmla="*/ 3165619 h 3429871"/>
                <a:gd name="connsiteX8" fmla="*/ 467969 w 7448324"/>
                <a:gd name="connsiteY8" fmla="*/ 3425271 h 3429871"/>
                <a:gd name="connsiteX9" fmla="*/ 12696 w 7448324"/>
                <a:gd name="connsiteY9" fmla="*/ 3342391 h 3429871"/>
                <a:gd name="connsiteX10" fmla="*/ 101416 w 7448324"/>
                <a:gd name="connsiteY10" fmla="*/ 2672436 h 3429871"/>
                <a:gd name="connsiteX11" fmla="*/ 32012 w 7448324"/>
                <a:gd name="connsiteY11" fmla="*/ 2153264 h 3429871"/>
                <a:gd name="connsiteX12" fmla="*/ 156796 w 7448324"/>
                <a:gd name="connsiteY12" fmla="*/ 1494503 h 3429871"/>
                <a:gd name="connsiteX13" fmla="*/ 32012 w 7448324"/>
                <a:gd name="connsiteY13" fmla="*/ 527675 h 3429871"/>
                <a:gd name="connsiteX0" fmla="*/ 32012 w 7448324"/>
                <a:gd name="connsiteY0" fmla="*/ 527675 h 3438962"/>
                <a:gd name="connsiteX1" fmla="*/ 431867 w 7448324"/>
                <a:gd name="connsiteY1" fmla="*/ 117987 h 3438962"/>
                <a:gd name="connsiteX2" fmla="*/ 7134170 w 7448324"/>
                <a:gd name="connsiteY2" fmla="*/ 0 h 3438962"/>
                <a:gd name="connsiteX3" fmla="*/ 7331104 w 7448324"/>
                <a:gd name="connsiteY3" fmla="*/ 517947 h 3438962"/>
                <a:gd name="connsiteX4" fmla="*/ 7436593 w 7448324"/>
                <a:gd name="connsiteY4" fmla="*/ 1093627 h 3438962"/>
                <a:gd name="connsiteX5" fmla="*/ 7282467 w 7448324"/>
                <a:gd name="connsiteY5" fmla="*/ 2652903 h 3438962"/>
                <a:gd name="connsiteX6" fmla="*/ 7158489 w 7448324"/>
                <a:gd name="connsiteY6" fmla="*/ 3219489 h 3438962"/>
                <a:gd name="connsiteX7" fmla="*/ 5593200 w 7448324"/>
                <a:gd name="connsiteY7" fmla="*/ 3165619 h 3438962"/>
                <a:gd name="connsiteX8" fmla="*/ 577948 w 7448324"/>
                <a:gd name="connsiteY8" fmla="*/ 3437840 h 3438962"/>
                <a:gd name="connsiteX9" fmla="*/ 12696 w 7448324"/>
                <a:gd name="connsiteY9" fmla="*/ 3342391 h 3438962"/>
                <a:gd name="connsiteX10" fmla="*/ 101416 w 7448324"/>
                <a:gd name="connsiteY10" fmla="*/ 2672436 h 3438962"/>
                <a:gd name="connsiteX11" fmla="*/ 32012 w 7448324"/>
                <a:gd name="connsiteY11" fmla="*/ 2153264 h 3438962"/>
                <a:gd name="connsiteX12" fmla="*/ 156796 w 7448324"/>
                <a:gd name="connsiteY12" fmla="*/ 1494503 h 3438962"/>
                <a:gd name="connsiteX13" fmla="*/ 32012 w 7448324"/>
                <a:gd name="connsiteY13" fmla="*/ 527675 h 3438962"/>
                <a:gd name="connsiteX0" fmla="*/ 32012 w 7448324"/>
                <a:gd name="connsiteY0" fmla="*/ 527675 h 3447293"/>
                <a:gd name="connsiteX1" fmla="*/ 431867 w 7448324"/>
                <a:gd name="connsiteY1" fmla="*/ 117987 h 3447293"/>
                <a:gd name="connsiteX2" fmla="*/ 7134170 w 7448324"/>
                <a:gd name="connsiteY2" fmla="*/ 0 h 3447293"/>
                <a:gd name="connsiteX3" fmla="*/ 7331104 w 7448324"/>
                <a:gd name="connsiteY3" fmla="*/ 517947 h 3447293"/>
                <a:gd name="connsiteX4" fmla="*/ 7436593 w 7448324"/>
                <a:gd name="connsiteY4" fmla="*/ 1093627 h 3447293"/>
                <a:gd name="connsiteX5" fmla="*/ 7282467 w 7448324"/>
                <a:gd name="connsiteY5" fmla="*/ 2652903 h 3447293"/>
                <a:gd name="connsiteX6" fmla="*/ 7158489 w 7448324"/>
                <a:gd name="connsiteY6" fmla="*/ 3219489 h 3447293"/>
                <a:gd name="connsiteX7" fmla="*/ 5593200 w 7448324"/>
                <a:gd name="connsiteY7" fmla="*/ 3165619 h 3447293"/>
                <a:gd name="connsiteX8" fmla="*/ 577948 w 7448324"/>
                <a:gd name="connsiteY8" fmla="*/ 3437840 h 3447293"/>
                <a:gd name="connsiteX9" fmla="*/ 12696 w 7448324"/>
                <a:gd name="connsiteY9" fmla="*/ 3342391 h 3447293"/>
                <a:gd name="connsiteX10" fmla="*/ 101416 w 7448324"/>
                <a:gd name="connsiteY10" fmla="*/ 2672436 h 3447293"/>
                <a:gd name="connsiteX11" fmla="*/ 32012 w 7448324"/>
                <a:gd name="connsiteY11" fmla="*/ 2153264 h 3447293"/>
                <a:gd name="connsiteX12" fmla="*/ 156796 w 7448324"/>
                <a:gd name="connsiteY12" fmla="*/ 1494503 h 3447293"/>
                <a:gd name="connsiteX13" fmla="*/ 32012 w 7448324"/>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13851 w 7430163"/>
                <a:gd name="connsiteY0" fmla="*/ 527675 h 3457740"/>
                <a:gd name="connsiteX1" fmla="*/ 413706 w 7430163"/>
                <a:gd name="connsiteY1" fmla="*/ 117987 h 3457740"/>
                <a:gd name="connsiteX2" fmla="*/ 7116009 w 7430163"/>
                <a:gd name="connsiteY2" fmla="*/ 0 h 3457740"/>
                <a:gd name="connsiteX3" fmla="*/ 7312943 w 7430163"/>
                <a:gd name="connsiteY3" fmla="*/ 517947 h 3457740"/>
                <a:gd name="connsiteX4" fmla="*/ 7418432 w 7430163"/>
                <a:gd name="connsiteY4" fmla="*/ 1093627 h 3457740"/>
                <a:gd name="connsiteX5" fmla="*/ 7264306 w 7430163"/>
                <a:gd name="connsiteY5" fmla="*/ 2652903 h 3457740"/>
                <a:gd name="connsiteX6" fmla="*/ 7140328 w 7430163"/>
                <a:gd name="connsiteY6" fmla="*/ 3219489 h 3457740"/>
                <a:gd name="connsiteX7" fmla="*/ 5575039 w 7430163"/>
                <a:gd name="connsiteY7" fmla="*/ 3165619 h 3457740"/>
                <a:gd name="connsiteX8" fmla="*/ 559787 w 7430163"/>
                <a:gd name="connsiteY8" fmla="*/ 3437840 h 3457740"/>
                <a:gd name="connsiteX9" fmla="*/ 13388 w 7430163"/>
                <a:gd name="connsiteY9" fmla="*/ 3373814 h 3457740"/>
                <a:gd name="connsiteX10" fmla="*/ 92682 w 7430163"/>
                <a:gd name="connsiteY10" fmla="*/ 2694432 h 3457740"/>
                <a:gd name="connsiteX11" fmla="*/ 13851 w 7430163"/>
                <a:gd name="connsiteY11" fmla="*/ 2153264 h 3457740"/>
                <a:gd name="connsiteX12" fmla="*/ 138635 w 7430163"/>
                <a:gd name="connsiteY12" fmla="*/ 1494503 h 3457740"/>
                <a:gd name="connsiteX13" fmla="*/ 13851 w 7430163"/>
                <a:gd name="connsiteY13" fmla="*/ 527675 h 3457740"/>
                <a:gd name="connsiteX0" fmla="*/ 28073 w 7444385"/>
                <a:gd name="connsiteY0" fmla="*/ 527675 h 3457740"/>
                <a:gd name="connsiteX1" fmla="*/ 427928 w 7444385"/>
                <a:gd name="connsiteY1" fmla="*/ 117987 h 3457740"/>
                <a:gd name="connsiteX2" fmla="*/ 7130231 w 7444385"/>
                <a:gd name="connsiteY2" fmla="*/ 0 h 3457740"/>
                <a:gd name="connsiteX3" fmla="*/ 7327165 w 7444385"/>
                <a:gd name="connsiteY3" fmla="*/ 517947 h 3457740"/>
                <a:gd name="connsiteX4" fmla="*/ 7432654 w 7444385"/>
                <a:gd name="connsiteY4" fmla="*/ 1093627 h 3457740"/>
                <a:gd name="connsiteX5" fmla="*/ 7278528 w 7444385"/>
                <a:gd name="connsiteY5" fmla="*/ 2652903 h 3457740"/>
                <a:gd name="connsiteX6" fmla="*/ 7154550 w 7444385"/>
                <a:gd name="connsiteY6" fmla="*/ 3219489 h 3457740"/>
                <a:gd name="connsiteX7" fmla="*/ 5589261 w 7444385"/>
                <a:gd name="connsiteY7" fmla="*/ 3165619 h 3457740"/>
                <a:gd name="connsiteX8" fmla="*/ 574009 w 7444385"/>
                <a:gd name="connsiteY8" fmla="*/ 3437840 h 3457740"/>
                <a:gd name="connsiteX9" fmla="*/ 27610 w 7444385"/>
                <a:gd name="connsiteY9" fmla="*/ 3373814 h 3457740"/>
                <a:gd name="connsiteX10" fmla="*/ 106904 w 7444385"/>
                <a:gd name="connsiteY10" fmla="*/ 2694432 h 3457740"/>
                <a:gd name="connsiteX11" fmla="*/ 28073 w 7444385"/>
                <a:gd name="connsiteY11" fmla="*/ 2153264 h 3457740"/>
                <a:gd name="connsiteX12" fmla="*/ 152857 w 7444385"/>
                <a:gd name="connsiteY12" fmla="*/ 1494503 h 3457740"/>
                <a:gd name="connsiteX13" fmla="*/ 28073 w 7444385"/>
                <a:gd name="connsiteY13" fmla="*/ 527675 h 34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4385" h="3457740">
                  <a:moveTo>
                    <a:pt x="28073" y="527675"/>
                  </a:moveTo>
                  <a:cubicBezTo>
                    <a:pt x="28073" y="236248"/>
                    <a:pt x="136501" y="117987"/>
                    <a:pt x="427928" y="117987"/>
                  </a:cubicBezTo>
                  <a:cubicBezTo>
                    <a:pt x="3366674" y="324465"/>
                    <a:pt x="4938737" y="0"/>
                    <a:pt x="7130231" y="0"/>
                  </a:cubicBezTo>
                  <a:cubicBezTo>
                    <a:pt x="7421658" y="0"/>
                    <a:pt x="7327165" y="226520"/>
                    <a:pt x="7327165" y="517947"/>
                  </a:cubicBezTo>
                  <a:cubicBezTo>
                    <a:pt x="7318553" y="653096"/>
                    <a:pt x="7489904" y="890384"/>
                    <a:pt x="7432654" y="1093627"/>
                  </a:cubicBezTo>
                  <a:cubicBezTo>
                    <a:pt x="7342369" y="1751194"/>
                    <a:pt x="7276401" y="2039110"/>
                    <a:pt x="7278528" y="2652903"/>
                  </a:cubicBezTo>
                  <a:cubicBezTo>
                    <a:pt x="7278528" y="2944330"/>
                    <a:pt x="7445977" y="3156259"/>
                    <a:pt x="7154550" y="3219489"/>
                  </a:cubicBezTo>
                  <a:cubicBezTo>
                    <a:pt x="6753842" y="3256303"/>
                    <a:pt x="6718101" y="3127118"/>
                    <a:pt x="5589261" y="3165619"/>
                  </a:cubicBezTo>
                  <a:cubicBezTo>
                    <a:pt x="4460421" y="3204120"/>
                    <a:pt x="1491333" y="3358189"/>
                    <a:pt x="574009" y="3437840"/>
                  </a:cubicBezTo>
                  <a:cubicBezTo>
                    <a:pt x="450038" y="3454014"/>
                    <a:pt x="140131" y="3495078"/>
                    <a:pt x="27610" y="3373814"/>
                  </a:cubicBezTo>
                  <a:cubicBezTo>
                    <a:pt x="-65550" y="3222783"/>
                    <a:pt x="106904" y="2985859"/>
                    <a:pt x="106904" y="2694432"/>
                  </a:cubicBezTo>
                  <a:cubicBezTo>
                    <a:pt x="65130" y="2533569"/>
                    <a:pt x="-12895" y="2343899"/>
                    <a:pt x="28073" y="2153264"/>
                  </a:cubicBezTo>
                  <a:cubicBezTo>
                    <a:pt x="69041" y="1962629"/>
                    <a:pt x="167605" y="1767073"/>
                    <a:pt x="152857" y="1494503"/>
                  </a:cubicBezTo>
                  <a:lnTo>
                    <a:pt x="28073" y="527675"/>
                  </a:lnTo>
                  <a:close/>
                </a:path>
              </a:pathLst>
            </a:custGeom>
            <a:blipFill dpi="0" rotWithShape="1">
              <a:blip r:embed="rId2"/>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8">
            <a:extLst>
              <a:ext uri="{FF2B5EF4-FFF2-40B4-BE49-F238E27FC236}">
                <a16:creationId xmlns:a16="http://schemas.microsoft.com/office/drawing/2014/main" id="{DCD2EB19-C0EF-4412-A8BD-94C582593D9A}"/>
              </a:ext>
            </a:extLst>
          </p:cNvPr>
          <p:cNvSpPr/>
          <p:nvPr/>
        </p:nvSpPr>
        <p:spPr>
          <a:xfrm>
            <a:off x="969598" y="1787577"/>
            <a:ext cx="10252803" cy="2308324"/>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Nắng chiếu vào tổ chim. Chim bay ra khỏi tổ, cất tiếng hót. Nắng chiếu vào tổ ong. Ong bay đi kiếm mật. Nắng chiếu vào nhà, gọi bé thức dậy đến trường.</a:t>
            </a:r>
            <a:endParaRPr lang="vi-VN" sz="6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076720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D4B9CE-D4BC-4BD0-8EEA-CE8239640FA2}"/>
              </a:ext>
            </a:extLst>
          </p:cNvPr>
          <p:cNvGrpSpPr/>
          <p:nvPr/>
        </p:nvGrpSpPr>
        <p:grpSpPr>
          <a:xfrm>
            <a:off x="121340" y="250658"/>
            <a:ext cx="863972" cy="1015663"/>
            <a:chOff x="426137" y="296838"/>
            <a:chExt cx="863972" cy="1015663"/>
          </a:xfrm>
        </p:grpSpPr>
        <p:sp>
          <p:nvSpPr>
            <p:cNvPr id="3" name="Oval 2">
              <a:extLst>
                <a:ext uri="{FF2B5EF4-FFF2-40B4-BE49-F238E27FC236}">
                  <a16:creationId xmlns:a16="http://schemas.microsoft.com/office/drawing/2014/main" id="{F3B960C1-3456-41D9-9F70-D0DF630180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CB49492C-0969-42EF-8FD5-83A1629C0D41}"/>
                </a:ext>
              </a:extLst>
            </p:cNvPr>
            <p:cNvSpPr/>
            <p:nvPr/>
          </p:nvSpPr>
          <p:spPr>
            <a:xfrm>
              <a:off x="574491"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5" name="8">
            <a:extLst>
              <a:ext uri="{FF2B5EF4-FFF2-40B4-BE49-F238E27FC236}">
                <a16:creationId xmlns:a16="http://schemas.microsoft.com/office/drawing/2014/main" id="{3D3A5EF3-87CC-4F85-9E49-6EEA13AED009}"/>
              </a:ext>
            </a:extLst>
          </p:cNvPr>
          <p:cNvSpPr/>
          <p:nvPr/>
        </p:nvSpPr>
        <p:spPr>
          <a:xfrm>
            <a:off x="1083321" y="437339"/>
            <a:ext cx="2486144" cy="707886"/>
          </a:xfrm>
          <a:prstGeom prst="rect">
            <a:avLst/>
          </a:prstGeom>
        </p:spPr>
        <p:txBody>
          <a:bodyPr wrap="square">
            <a:spAutoFit/>
          </a:bodyPr>
          <a:lstStyle/>
          <a:p>
            <a:pPr algn="just"/>
            <a:r>
              <a:rPr lang="en-US" altLang="zh-CN" sz="4000" b="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i="1" dirty="0">
              <a:solidFill>
                <a:srgbClr val="D9560D"/>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1">
            <a:extLst>
              <a:ext uri="{FF2B5EF4-FFF2-40B4-BE49-F238E27FC236}">
                <a16:creationId xmlns:a16="http://schemas.microsoft.com/office/drawing/2014/main" id="{F6FA562C-69DD-441F-9342-53D44D7BDACC}"/>
              </a:ext>
            </a:extLst>
          </p:cNvPr>
          <p:cNvSpPr/>
          <p:nvPr/>
        </p:nvSpPr>
        <p:spPr>
          <a:xfrm>
            <a:off x="0" y="1198845"/>
            <a:ext cx="12191999" cy="5292332"/>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glow rad="127000">
                  <a:schemeClr val="accent1"/>
                </a:glow>
                <a:outerShdw blurRad="50800" dist="50800" dir="5400000" algn="ctr" rotWithShape="0">
                  <a:srgbClr val="000000"/>
                </a:outerShdw>
                <a:reflection endPos="65000" dist="508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F270CD1-2848-42E1-B39C-F7A147D4A40C}"/>
              </a:ext>
            </a:extLst>
          </p:cNvPr>
          <p:cNvPicPr>
            <a:picLocks noChangeAspect="1"/>
          </p:cNvPicPr>
          <p:nvPr/>
        </p:nvPicPr>
        <p:blipFill>
          <a:blip r:embed="rId3"/>
          <a:stretch>
            <a:fillRect/>
          </a:stretch>
        </p:blipFill>
        <p:spPr>
          <a:xfrm>
            <a:off x="-76200" y="1516052"/>
            <a:ext cx="12192000" cy="4333530"/>
          </a:xfrm>
          <a:prstGeom prst="rect">
            <a:avLst/>
          </a:prstGeom>
        </p:spPr>
      </p:pic>
    </p:spTree>
    <p:extLst>
      <p:ext uri="{BB962C8B-B14F-4D97-AF65-F5344CB8AC3E}">
        <p14:creationId xmlns:p14="http://schemas.microsoft.com/office/powerpoint/2010/main" val="36319394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par>
                          <p:cTn id="8" fill="hold">
                            <p:stCondLst>
                              <p:cond delay="75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618</TotalTime>
  <Words>351</Words>
  <Application>Microsoft Office PowerPoint</Application>
  <PresentationFormat>Widescreen</PresentationFormat>
  <Paragraphs>106</Paragraphs>
  <Slides>16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思源黑体 CN Regular</vt:lpstr>
      <vt:lpstr>.VnArial</vt:lpstr>
      <vt:lpstr>等线</vt:lpstr>
      <vt:lpstr>Arial</vt:lpstr>
      <vt:lpstr>Times New Roman</vt:lpstr>
      <vt:lpstr>Arial-Rounded</vt:lpstr>
      <vt:lpstr>#9Slide01 Noi dung ngan</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ASUS</cp:lastModifiedBy>
  <cp:revision>393</cp:revision>
  <dcterms:created xsi:type="dcterms:W3CDTF">2021-08-21T07:02:17Z</dcterms:created>
  <dcterms:modified xsi:type="dcterms:W3CDTF">2023-04-16T15:17:15Z</dcterms:modified>
  <cp:category>9Slide.vn</cp:category>
</cp:coreProperties>
</file>