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16" r:id="rId2"/>
    <p:sldId id="317" r:id="rId3"/>
    <p:sldId id="257" r:id="rId4"/>
    <p:sldId id="304" r:id="rId5"/>
    <p:sldId id="303" r:id="rId6"/>
    <p:sldId id="305" r:id="rId7"/>
    <p:sldId id="302" r:id="rId8"/>
    <p:sldId id="313" r:id="rId9"/>
    <p:sldId id="314" r:id="rId10"/>
    <p:sldId id="315" r:id="rId11"/>
    <p:sldId id="307" r:id="rId12"/>
    <p:sldId id="308" r:id="rId13"/>
    <p:sldId id="309" r:id="rId14"/>
    <p:sldId id="310" r:id="rId15"/>
    <p:sldId id="311" r:id="rId16"/>
    <p:sldId id="312" r:id="rId17"/>
    <p:sldId id="267" r:id="rId18"/>
  </p:sldIdLst>
  <p:sldSz cx="12192000" cy="6858000"/>
  <p:notesSz cx="6858000" cy="9144000"/>
  <p:embeddedFontLst>
    <p:embeddedFont>
      <p:font typeface="#9Slide01 Noi dung ngan" panose="020B0604020202020204" charset="0"/>
      <p:regular r:id="rId20"/>
    </p:embeddedFont>
    <p:embeddedFont>
      <p:font typeface=".VnArial" panose="020B7200000000000000" pitchFamily="34" charset="0"/>
      <p:regular r:id="rId21"/>
      <p:bold r:id="rId22"/>
      <p:italic r:id="rId23"/>
      <p:boldItalic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ircle" panose="020B0703020102020204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0"/>
    <a:srgbClr val="BCD85F"/>
    <a:srgbClr val="DCDDDF"/>
    <a:srgbClr val="FFB340"/>
    <a:srgbClr val="00ADEF"/>
    <a:srgbClr val="EE4076"/>
    <a:srgbClr val="FDE3EB"/>
    <a:srgbClr val="FBD1DE"/>
    <a:srgbClr val="F7A7C0"/>
    <a:srgbClr val="FEE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#9Slide01 Noi dung ngan" panose="00000600000000000000" pitchFamily="2" charset="0"/>
              </a:rPr>
              <a:t>oet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đỏ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choét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khoét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lỗ</a:t>
            </a:r>
            <a:endParaRPr lang="en-US" sz="1200" dirty="0">
              <a:effectLst/>
              <a:latin typeface="#9Slide01 Noi dung ngan" panose="000006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#9Slide01 Noi dung ngan" panose="00000600000000000000" pitchFamily="2" charset="0"/>
              </a:rPr>
              <a:t>yêng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chim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yểng</a:t>
            </a:r>
            <a:endParaRPr lang="en-US" sz="1200" dirty="0">
              <a:effectLst/>
              <a:latin typeface="#9Slide01 Noi dung ngan" panose="000006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#9Slide01 Noi dung ngan" panose="00000600000000000000" pitchFamily="2" charset="0"/>
              </a:rPr>
              <a:t>ooc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quần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soóc</a:t>
            </a:r>
            <a:endParaRPr lang="en-US" sz="1200" dirty="0">
              <a:effectLst/>
              <a:latin typeface="#9Slide01 Noi dung ngan" panose="000006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#9Slide01 Noi dung ngan" panose="00000600000000000000" pitchFamily="2" charset="0"/>
              </a:rPr>
              <a:t>oao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ngoao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ngoao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#9Slide01 Noi dung ngan" panose="00000600000000000000" pitchFamily="2" charset="0"/>
              </a:rPr>
              <a:t>uênh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huênh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hoang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0A5D9-32C8-403F-B7F4-4B438583C0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nói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effectLst/>
                <a:latin typeface="Arial" panose="020B0604020202020204" pitchFamily="34" charset="0"/>
              </a:rPr>
              <a:t> con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vật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chim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biển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cả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Chúa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tể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Cuộc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06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nói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cối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liễu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dẻo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0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không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nói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effectLst/>
                <a:latin typeface="Arial" panose="020B0604020202020204" pitchFamily="34" charset="0"/>
              </a:rPr>
              <a:t> con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vật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cối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Bảy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sắc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cầu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0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Gợi ý: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thích bài đọc Bảy sắc cầu vồng nhất. Vì bài thơ rất hay, dễ nhớ và có những hình ảnh so sánh màu sắc với đồ vật rất dễ thương.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thích bài đọc Chúa tể rừng xanh nhất. Vì bài đọc đã cho em biết thêm nhiều thông tin bổ ích về loài động vật này.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0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 dirty="0">
                <a:effectLst/>
                <a:latin typeface="Arial" panose="020B0604020202020204" pitchFamily="34" charset="0"/>
              </a:rPr>
              <a:t>Các từ ngữ chỉ thiên nhiên là: nắng, mưa, gió, biển, rừng, sông.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80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Em rất thích những dòng sông. Vì chúng vừa cung cấp nước cho đồng ruộng, lại là nơi để tắm mát vào những ngày hè.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1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2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60">
            <a:extLst>
              <a:ext uri="{FF2B5EF4-FFF2-40B4-BE49-F238E27FC236}">
                <a16:creationId xmlns:a16="http://schemas.microsoft.com/office/drawing/2014/main" id="{DF57E13B-C2C8-48F9-A89F-9C64A0AD625F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PHẠM DUYÊN">
            <a:extLst>
              <a:ext uri="{FF2B5EF4-FFF2-40B4-BE49-F238E27FC236}">
                <a16:creationId xmlns:a16="http://schemas.microsoft.com/office/drawing/2014/main" id="{B528ECAA-72DD-472D-8AF0-4682327B7B49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63">
            <a:extLst>
              <a:ext uri="{FF2B5EF4-FFF2-40B4-BE49-F238E27FC236}">
                <a16:creationId xmlns:a16="http://schemas.microsoft.com/office/drawing/2014/main" id="{B937249D-499C-448F-8AFD-149CF41F1E4F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5" name="21">
            <a:extLst>
              <a:ext uri="{FF2B5EF4-FFF2-40B4-BE49-F238E27FC236}">
                <a16:creationId xmlns:a16="http://schemas.microsoft.com/office/drawing/2014/main" id="{561440AB-4094-4B97-AE83-A1EEB3F7B9ED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4" name="58">
            <a:extLst>
              <a:ext uri="{FF2B5EF4-FFF2-40B4-BE49-F238E27FC236}">
                <a16:creationId xmlns:a16="http://schemas.microsoft.com/office/drawing/2014/main" id="{7D085659-AFB7-4B67-89CF-5C625DE33F34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668543-BD88-44FB-A005-A1988EDDF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A79C21-5057-4745-9C20-18C240360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987B02-2FCC-445F-AC24-CD92E0935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">
            <a:extLst>
              <a:ext uri="{FF2B5EF4-FFF2-40B4-BE49-F238E27FC236}">
                <a16:creationId xmlns:a16="http://schemas.microsoft.com/office/drawing/2014/main" id="{AC507E8E-1F68-49B5-A497-9940D225C33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5" name="21">
            <a:extLst>
              <a:ext uri="{FF2B5EF4-FFF2-40B4-BE49-F238E27FC236}">
                <a16:creationId xmlns:a16="http://schemas.microsoft.com/office/drawing/2014/main" id="{721DEB0D-D509-418E-94BC-C36093496289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16BD34-3E84-480C-9880-23FE2BEA4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7" name="21">
            <a:extLst>
              <a:ext uri="{FF2B5EF4-FFF2-40B4-BE49-F238E27FC236}">
                <a16:creationId xmlns:a16="http://schemas.microsoft.com/office/drawing/2014/main" id="{03306E33-1466-4FAA-AFC6-76916E8194A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11" name="90">
            <a:extLst>
              <a:ext uri="{FF2B5EF4-FFF2-40B4-BE49-F238E27FC236}">
                <a16:creationId xmlns:a16="http://schemas.microsoft.com/office/drawing/2014/main" id="{6AA8E4ED-84FF-4EE9-9B87-79CAB13F2774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12" name="81">
              <a:extLst>
                <a:ext uri="{FF2B5EF4-FFF2-40B4-BE49-F238E27FC236}">
                  <a16:creationId xmlns:a16="http://schemas.microsoft.com/office/drawing/2014/main" id="{C2865D08-25E4-46AA-B518-24B214D6FBA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82">
              <a:extLst>
                <a:ext uri="{FF2B5EF4-FFF2-40B4-BE49-F238E27FC236}">
                  <a16:creationId xmlns:a16="http://schemas.microsoft.com/office/drawing/2014/main" id="{6B2BEAB4-27E7-45F2-BF46-401A3E26EAC3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PHẠM DUYÊN">
            <a:extLst>
              <a:ext uri="{FF2B5EF4-FFF2-40B4-BE49-F238E27FC236}">
                <a16:creationId xmlns:a16="http://schemas.microsoft.com/office/drawing/2014/main" id="{0718CE57-F4D5-4188-8468-D4DB4E98CF58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73F769-E49E-441D-8693-3B42C6248D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B93BD2-1B67-4AFE-83FB-76406259B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07BBEE-A4B5-4C04-B429-023651AC5D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7F91B84-63A8-47E4-9DA6-FC25B13DD9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hyperlink" Target="http://pngimg.com/download/7117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pngimg.com/download/71170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6CA6FE-7AB3-482B-0F11-626391DF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61"/>
            <a:ext cx="12192000" cy="687988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71684F77-C2AD-863D-AC80-80102ACBB30A}"/>
              </a:ext>
            </a:extLst>
          </p:cNvPr>
          <p:cNvSpPr/>
          <p:nvPr/>
        </p:nvSpPr>
        <p:spPr>
          <a:xfrm>
            <a:off x="1875703" y="318698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F641BC63-5224-2956-D58D-51FC52BEE411}"/>
              </a:ext>
            </a:extLst>
          </p:cNvPr>
          <p:cNvSpPr/>
          <p:nvPr/>
        </p:nvSpPr>
        <p:spPr>
          <a:xfrm>
            <a:off x="1768351" y="47265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03973399"/>
      </p:ext>
    </p:extLst>
  </p:cSld>
  <p:clrMapOvr>
    <a:masterClrMapping/>
  </p:clrMapOvr>
  <p:transition spd="slow"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D093E4D1-A480-41E5-8FD1-66F700918CC2}"/>
              </a:ext>
            </a:extLst>
          </p:cNvPr>
          <p:cNvSpPr/>
          <p:nvPr/>
        </p:nvSpPr>
        <p:spPr>
          <a:xfrm>
            <a:off x="1129360" y="232685"/>
            <a:ext cx="10866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200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E4B741-6675-48D9-80BB-4D93FD19817F}"/>
              </a:ext>
            </a:extLst>
          </p:cNvPr>
          <p:cNvGrpSpPr/>
          <p:nvPr/>
        </p:nvGrpSpPr>
        <p:grpSpPr>
          <a:xfrm>
            <a:off x="1563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48D3786-241C-45D9-836A-0E5A3160287F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A8EFA6-1060-437A-8EE9-1695ACA74D67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grpSp>
        <p:nvGrpSpPr>
          <p:cNvPr id="8" name="33">
            <a:extLst>
              <a:ext uri="{FF2B5EF4-FFF2-40B4-BE49-F238E27FC236}">
                <a16:creationId xmlns:a16="http://schemas.microsoft.com/office/drawing/2014/main" id="{B2FE4206-4637-42FA-BAC1-BA7D9AF35482}"/>
              </a:ext>
            </a:extLst>
          </p:cNvPr>
          <p:cNvGrpSpPr/>
          <p:nvPr/>
        </p:nvGrpSpPr>
        <p:grpSpPr>
          <a:xfrm>
            <a:off x="120164" y="2142763"/>
            <a:ext cx="4302749" cy="868794"/>
            <a:chOff x="3751557" y="4986445"/>
            <a:chExt cx="4976093" cy="868794"/>
          </a:xfrm>
        </p:grpSpPr>
        <p:sp>
          <p:nvSpPr>
            <p:cNvPr id="9" name="34">
              <a:extLst>
                <a:ext uri="{FF2B5EF4-FFF2-40B4-BE49-F238E27FC236}">
                  <a16:creationId xmlns:a16="http://schemas.microsoft.com/office/drawing/2014/main" id="{ADC65C33-3DEB-4911-AB0D-CFE2E5CDD3E2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35">
              <a:extLst>
                <a:ext uri="{FF2B5EF4-FFF2-40B4-BE49-F238E27FC236}">
                  <a16:creationId xmlns:a16="http://schemas.microsoft.com/office/drawing/2014/main" id="{324727D2-821E-406C-AB9E-8679CE5E2D0E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36">
              <a:extLst>
                <a:ext uri="{FF2B5EF4-FFF2-40B4-BE49-F238E27FC236}">
                  <a16:creationId xmlns:a16="http://schemas.microsoft.com/office/drawing/2014/main" id="{D1BAB1CB-8772-4734-B907-BCB11D2486ED}"/>
                </a:ext>
              </a:extLst>
            </p:cNvPr>
            <p:cNvSpPr/>
            <p:nvPr/>
          </p:nvSpPr>
          <p:spPr>
            <a:xfrm>
              <a:off x="3845514" y="5109981"/>
              <a:ext cx="424667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33">
            <a:extLst>
              <a:ext uri="{FF2B5EF4-FFF2-40B4-BE49-F238E27FC236}">
                <a16:creationId xmlns:a16="http://schemas.microsoft.com/office/drawing/2014/main" id="{CB4CFA9D-E8C5-4AF4-A2FB-499F7C41B0D0}"/>
              </a:ext>
            </a:extLst>
          </p:cNvPr>
          <p:cNvGrpSpPr/>
          <p:nvPr/>
        </p:nvGrpSpPr>
        <p:grpSpPr>
          <a:xfrm>
            <a:off x="126545" y="3846444"/>
            <a:ext cx="4302749" cy="868794"/>
            <a:chOff x="3751557" y="4986445"/>
            <a:chExt cx="4976093" cy="868794"/>
          </a:xfrm>
        </p:grpSpPr>
        <p:sp>
          <p:nvSpPr>
            <p:cNvPr id="13" name="34">
              <a:extLst>
                <a:ext uri="{FF2B5EF4-FFF2-40B4-BE49-F238E27FC236}">
                  <a16:creationId xmlns:a16="http://schemas.microsoft.com/office/drawing/2014/main" id="{5A17AED1-B059-4EA0-80B9-B99F761FB589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35">
              <a:extLst>
                <a:ext uri="{FF2B5EF4-FFF2-40B4-BE49-F238E27FC236}">
                  <a16:creationId xmlns:a16="http://schemas.microsoft.com/office/drawing/2014/main" id="{B6878E2C-14D9-46C4-9FD9-16019260B3FC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36">
              <a:extLst>
                <a:ext uri="{FF2B5EF4-FFF2-40B4-BE49-F238E27FC236}">
                  <a16:creationId xmlns:a16="http://schemas.microsoft.com/office/drawing/2014/main" id="{8C696830-CC0D-4FD4-97AA-C1AAAC438F04}"/>
                </a:ext>
              </a:extLst>
            </p:cNvPr>
            <p:cNvSpPr/>
            <p:nvPr/>
          </p:nvSpPr>
          <p:spPr>
            <a:xfrm>
              <a:off x="4527480" y="5130279"/>
              <a:ext cx="29819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vồng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33">
            <a:extLst>
              <a:ext uri="{FF2B5EF4-FFF2-40B4-BE49-F238E27FC236}">
                <a16:creationId xmlns:a16="http://schemas.microsoft.com/office/drawing/2014/main" id="{DFC13BA6-5A8C-429A-81EB-36D6CC617500}"/>
              </a:ext>
            </a:extLst>
          </p:cNvPr>
          <p:cNvGrpSpPr/>
          <p:nvPr/>
        </p:nvGrpSpPr>
        <p:grpSpPr>
          <a:xfrm>
            <a:off x="7465700" y="2183774"/>
            <a:ext cx="4580523" cy="868794"/>
            <a:chOff x="3751557" y="4986445"/>
            <a:chExt cx="4976093" cy="868794"/>
          </a:xfrm>
        </p:grpSpPr>
        <p:sp>
          <p:nvSpPr>
            <p:cNvPr id="17" name="34">
              <a:extLst>
                <a:ext uri="{FF2B5EF4-FFF2-40B4-BE49-F238E27FC236}">
                  <a16:creationId xmlns:a16="http://schemas.microsoft.com/office/drawing/2014/main" id="{753096A8-3B54-49BE-939E-5F720E6F0490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35">
              <a:extLst>
                <a:ext uri="{FF2B5EF4-FFF2-40B4-BE49-F238E27FC236}">
                  <a16:creationId xmlns:a16="http://schemas.microsoft.com/office/drawing/2014/main" id="{20B56372-FA70-4D0F-A09D-4436F90181B4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36">
              <a:extLst>
                <a:ext uri="{FF2B5EF4-FFF2-40B4-BE49-F238E27FC236}">
                  <a16:creationId xmlns:a16="http://schemas.microsoft.com/office/drawing/2014/main" id="{0CC137C5-BD62-4952-AEBD-EF76382A6F49}"/>
                </a:ext>
              </a:extLst>
            </p:cNvPr>
            <p:cNvSpPr/>
            <p:nvPr/>
          </p:nvSpPr>
          <p:spPr>
            <a:xfrm>
              <a:off x="4658092" y="5147277"/>
              <a:ext cx="315983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tể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33">
            <a:extLst>
              <a:ext uri="{FF2B5EF4-FFF2-40B4-BE49-F238E27FC236}">
                <a16:creationId xmlns:a16="http://schemas.microsoft.com/office/drawing/2014/main" id="{DDD5BDE7-DE8C-41F5-88F8-76B603E13419}"/>
              </a:ext>
            </a:extLst>
          </p:cNvPr>
          <p:cNvGrpSpPr/>
          <p:nvPr/>
        </p:nvGrpSpPr>
        <p:grpSpPr>
          <a:xfrm>
            <a:off x="7390852" y="3933029"/>
            <a:ext cx="4655371" cy="868794"/>
            <a:chOff x="3751557" y="4986445"/>
            <a:chExt cx="4976093" cy="868794"/>
          </a:xfrm>
        </p:grpSpPr>
        <p:sp>
          <p:nvSpPr>
            <p:cNvPr id="21" name="34">
              <a:extLst>
                <a:ext uri="{FF2B5EF4-FFF2-40B4-BE49-F238E27FC236}">
                  <a16:creationId xmlns:a16="http://schemas.microsoft.com/office/drawing/2014/main" id="{C5A18EDB-B85B-4276-B119-B03C26AB0CBB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35">
              <a:extLst>
                <a:ext uri="{FF2B5EF4-FFF2-40B4-BE49-F238E27FC236}">
                  <a16:creationId xmlns:a16="http://schemas.microsoft.com/office/drawing/2014/main" id="{42A86D4C-5837-4A70-9D86-061C508B72A1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36">
              <a:extLst>
                <a:ext uri="{FF2B5EF4-FFF2-40B4-BE49-F238E27FC236}">
                  <a16:creationId xmlns:a16="http://schemas.microsoft.com/office/drawing/2014/main" id="{C6950A0C-82A0-4756-BA36-E01B4438F227}"/>
                </a:ext>
              </a:extLst>
            </p:cNvPr>
            <p:cNvSpPr/>
            <p:nvPr/>
          </p:nvSpPr>
          <p:spPr>
            <a:xfrm>
              <a:off x="3840624" y="5133313"/>
              <a:ext cx="461055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33">
            <a:extLst>
              <a:ext uri="{FF2B5EF4-FFF2-40B4-BE49-F238E27FC236}">
                <a16:creationId xmlns:a16="http://schemas.microsoft.com/office/drawing/2014/main" id="{E12CCCD0-5767-4B1E-B163-278240AEDC46}"/>
              </a:ext>
            </a:extLst>
          </p:cNvPr>
          <p:cNvGrpSpPr/>
          <p:nvPr/>
        </p:nvGrpSpPr>
        <p:grpSpPr>
          <a:xfrm>
            <a:off x="3787282" y="5444066"/>
            <a:ext cx="4302749" cy="868794"/>
            <a:chOff x="3751557" y="4986445"/>
            <a:chExt cx="4976093" cy="868794"/>
          </a:xfrm>
        </p:grpSpPr>
        <p:sp>
          <p:nvSpPr>
            <p:cNvPr id="25" name="34">
              <a:extLst>
                <a:ext uri="{FF2B5EF4-FFF2-40B4-BE49-F238E27FC236}">
                  <a16:creationId xmlns:a16="http://schemas.microsoft.com/office/drawing/2014/main" id="{AC442A2E-7700-49A3-82E4-EB7E4870F9FA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35">
              <a:extLst>
                <a:ext uri="{FF2B5EF4-FFF2-40B4-BE49-F238E27FC236}">
                  <a16:creationId xmlns:a16="http://schemas.microsoft.com/office/drawing/2014/main" id="{11706131-F1FB-409D-A91A-BDD1742D878F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36">
              <a:extLst>
                <a:ext uri="{FF2B5EF4-FFF2-40B4-BE49-F238E27FC236}">
                  <a16:creationId xmlns:a16="http://schemas.microsoft.com/office/drawing/2014/main" id="{26790FF3-6A33-4AE0-8A0F-30E221C100A7}"/>
                </a:ext>
              </a:extLst>
            </p:cNvPr>
            <p:cNvSpPr/>
            <p:nvPr/>
          </p:nvSpPr>
          <p:spPr>
            <a:xfrm>
              <a:off x="4830479" y="5158796"/>
              <a:ext cx="276229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liễu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dẻo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1">
            <a:extLst>
              <a:ext uri="{FF2B5EF4-FFF2-40B4-BE49-F238E27FC236}">
                <a16:creationId xmlns:a16="http://schemas.microsoft.com/office/drawing/2014/main" id="{116FE62A-5215-4DC3-9A45-2FF1E8AC1D6B}"/>
              </a:ext>
            </a:extLst>
          </p:cNvPr>
          <p:cNvGrpSpPr/>
          <p:nvPr/>
        </p:nvGrpSpPr>
        <p:grpSpPr>
          <a:xfrm>
            <a:off x="4603329" y="2001878"/>
            <a:ext cx="2670657" cy="3041698"/>
            <a:chOff x="914400" y="1205246"/>
            <a:chExt cx="2369319" cy="2471787"/>
          </a:xfrm>
        </p:grpSpPr>
        <p:sp>
          <p:nvSpPr>
            <p:cNvPr id="29" name="5">
              <a:extLst>
                <a:ext uri="{FF2B5EF4-FFF2-40B4-BE49-F238E27FC236}">
                  <a16:creationId xmlns:a16="http://schemas.microsoft.com/office/drawing/2014/main" id="{55174229-2F6C-48C2-869E-1A1E1A80B644}"/>
                </a:ext>
              </a:extLst>
            </p:cNvPr>
            <p:cNvSpPr/>
            <p:nvPr/>
          </p:nvSpPr>
          <p:spPr bwMode="auto">
            <a:xfrm>
              <a:off x="914400" y="1205246"/>
              <a:ext cx="2369319" cy="2471787"/>
            </a:xfrm>
            <a:custGeom>
              <a:avLst/>
              <a:gdLst>
                <a:gd name="T0" fmla="*/ 538 w 1089"/>
                <a:gd name="T1" fmla="*/ 1138 h 1138"/>
                <a:gd name="T2" fmla="*/ 466 w 1089"/>
                <a:gd name="T3" fmla="*/ 1122 h 1138"/>
                <a:gd name="T4" fmla="*/ 71 w 1089"/>
                <a:gd name="T5" fmla="*/ 895 h 1138"/>
                <a:gd name="T6" fmla="*/ 0 w 1089"/>
                <a:gd name="T7" fmla="*/ 772 h 1138"/>
                <a:gd name="T8" fmla="*/ 4 w 1089"/>
                <a:gd name="T9" fmla="*/ 248 h 1138"/>
                <a:gd name="T10" fmla="*/ 79 w 1089"/>
                <a:gd name="T11" fmla="*/ 143 h 1138"/>
                <a:gd name="T12" fmla="*/ 455 w 1089"/>
                <a:gd name="T13" fmla="*/ 12 h 1138"/>
                <a:gd name="T14" fmla="*/ 540 w 1089"/>
                <a:gd name="T15" fmla="*/ 0 h 1138"/>
                <a:gd name="T16" fmla="*/ 621 w 1089"/>
                <a:gd name="T17" fmla="*/ 11 h 1138"/>
                <a:gd name="T18" fmla="*/ 1015 w 1089"/>
                <a:gd name="T19" fmla="*/ 144 h 1138"/>
                <a:gd name="T20" fmla="*/ 1088 w 1089"/>
                <a:gd name="T21" fmla="*/ 247 h 1138"/>
                <a:gd name="T22" fmla="*/ 1078 w 1089"/>
                <a:gd name="T23" fmla="*/ 772 h 1138"/>
                <a:gd name="T24" fmla="*/ 1005 w 1089"/>
                <a:gd name="T25" fmla="*/ 895 h 1138"/>
                <a:gd name="T26" fmla="*/ 609 w 1089"/>
                <a:gd name="T27" fmla="*/ 1122 h 1138"/>
                <a:gd name="T28" fmla="*/ 538 w 1089"/>
                <a:gd name="T29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9" h="1138">
                  <a:moveTo>
                    <a:pt x="538" y="1138"/>
                  </a:moveTo>
                  <a:cubicBezTo>
                    <a:pt x="511" y="1138"/>
                    <a:pt x="485" y="1132"/>
                    <a:pt x="466" y="1122"/>
                  </a:cubicBezTo>
                  <a:cubicBezTo>
                    <a:pt x="71" y="895"/>
                    <a:pt x="71" y="895"/>
                    <a:pt x="71" y="895"/>
                  </a:cubicBezTo>
                  <a:cubicBezTo>
                    <a:pt x="32" y="873"/>
                    <a:pt x="0" y="817"/>
                    <a:pt x="0" y="772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05"/>
                    <a:pt x="38" y="157"/>
                    <a:pt x="79" y="143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77" y="4"/>
                    <a:pt x="508" y="0"/>
                    <a:pt x="540" y="0"/>
                  </a:cubicBezTo>
                  <a:cubicBezTo>
                    <a:pt x="570" y="0"/>
                    <a:pt x="600" y="4"/>
                    <a:pt x="621" y="11"/>
                  </a:cubicBezTo>
                  <a:cubicBezTo>
                    <a:pt x="1015" y="144"/>
                    <a:pt x="1015" y="144"/>
                    <a:pt x="1015" y="144"/>
                  </a:cubicBezTo>
                  <a:cubicBezTo>
                    <a:pt x="1056" y="157"/>
                    <a:pt x="1089" y="205"/>
                    <a:pt x="1088" y="247"/>
                  </a:cubicBezTo>
                  <a:cubicBezTo>
                    <a:pt x="1078" y="772"/>
                    <a:pt x="1078" y="772"/>
                    <a:pt x="1078" y="772"/>
                  </a:cubicBezTo>
                  <a:cubicBezTo>
                    <a:pt x="1077" y="816"/>
                    <a:pt x="1044" y="873"/>
                    <a:pt x="1005" y="895"/>
                  </a:cubicBezTo>
                  <a:cubicBezTo>
                    <a:pt x="609" y="1122"/>
                    <a:pt x="609" y="1122"/>
                    <a:pt x="609" y="1122"/>
                  </a:cubicBezTo>
                  <a:cubicBezTo>
                    <a:pt x="591" y="1132"/>
                    <a:pt x="565" y="1138"/>
                    <a:pt x="538" y="1138"/>
                  </a:cubicBezTo>
                  <a:close/>
                </a:path>
              </a:pathLst>
            </a:custGeom>
            <a:solidFill>
              <a:srgbClr val="BCD85F"/>
            </a:solidFill>
            <a:ln>
              <a:solidFill>
                <a:srgbClr val="BCD85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0" name="4">
              <a:extLst>
                <a:ext uri="{FF2B5EF4-FFF2-40B4-BE49-F238E27FC236}">
                  <a16:creationId xmlns:a16="http://schemas.microsoft.com/office/drawing/2014/main" id="{A62D17BC-77A5-4EFE-846A-48E2899B6FF1}"/>
                </a:ext>
              </a:extLst>
            </p:cNvPr>
            <p:cNvSpPr/>
            <p:nvPr/>
          </p:nvSpPr>
          <p:spPr bwMode="auto">
            <a:xfrm>
              <a:off x="1031047" y="1368358"/>
              <a:ext cx="2160000" cy="2160000"/>
            </a:xfrm>
            <a:custGeom>
              <a:avLst/>
              <a:gdLst>
                <a:gd name="T0" fmla="*/ 83 w 947"/>
                <a:gd name="T1" fmla="*/ 784 h 979"/>
                <a:gd name="T2" fmla="*/ 0 w 947"/>
                <a:gd name="T3" fmla="*/ 643 h 979"/>
                <a:gd name="T4" fmla="*/ 3 w 947"/>
                <a:gd name="T5" fmla="*/ 243 h 979"/>
                <a:gd name="T6" fmla="*/ 94 w 947"/>
                <a:gd name="T7" fmla="*/ 116 h 979"/>
                <a:gd name="T8" fmla="*/ 378 w 947"/>
                <a:gd name="T9" fmla="*/ 18 h 979"/>
                <a:gd name="T10" fmla="*/ 558 w 947"/>
                <a:gd name="T11" fmla="*/ 17 h 979"/>
                <a:gd name="T12" fmla="*/ 857 w 947"/>
                <a:gd name="T13" fmla="*/ 117 h 979"/>
                <a:gd name="T14" fmla="*/ 946 w 947"/>
                <a:gd name="T15" fmla="*/ 243 h 979"/>
                <a:gd name="T16" fmla="*/ 938 w 947"/>
                <a:gd name="T17" fmla="*/ 642 h 979"/>
                <a:gd name="T18" fmla="*/ 853 w 947"/>
                <a:gd name="T19" fmla="*/ 783 h 979"/>
                <a:gd name="T20" fmla="*/ 550 w 947"/>
                <a:gd name="T21" fmla="*/ 953 h 979"/>
                <a:gd name="T22" fmla="*/ 384 w 947"/>
                <a:gd name="T23" fmla="*/ 953 h 979"/>
                <a:gd name="T24" fmla="*/ 83 w 947"/>
                <a:gd name="T25" fmla="*/ 78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7" h="979">
                  <a:moveTo>
                    <a:pt x="83" y="784"/>
                  </a:moveTo>
                  <a:cubicBezTo>
                    <a:pt x="37" y="759"/>
                    <a:pt x="0" y="695"/>
                    <a:pt x="0" y="643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191"/>
                    <a:pt x="44" y="134"/>
                    <a:pt x="94" y="116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427" y="1"/>
                    <a:pt x="508" y="0"/>
                    <a:pt x="558" y="17"/>
                  </a:cubicBezTo>
                  <a:cubicBezTo>
                    <a:pt x="857" y="117"/>
                    <a:pt x="857" y="117"/>
                    <a:pt x="857" y="117"/>
                  </a:cubicBezTo>
                  <a:cubicBezTo>
                    <a:pt x="907" y="134"/>
                    <a:pt x="947" y="191"/>
                    <a:pt x="946" y="243"/>
                  </a:cubicBezTo>
                  <a:cubicBezTo>
                    <a:pt x="938" y="642"/>
                    <a:pt x="938" y="642"/>
                    <a:pt x="938" y="642"/>
                  </a:cubicBezTo>
                  <a:cubicBezTo>
                    <a:pt x="937" y="694"/>
                    <a:pt x="899" y="758"/>
                    <a:pt x="853" y="783"/>
                  </a:cubicBezTo>
                  <a:cubicBezTo>
                    <a:pt x="550" y="953"/>
                    <a:pt x="550" y="953"/>
                    <a:pt x="550" y="953"/>
                  </a:cubicBezTo>
                  <a:cubicBezTo>
                    <a:pt x="505" y="979"/>
                    <a:pt x="430" y="979"/>
                    <a:pt x="384" y="953"/>
                  </a:cubicBezTo>
                  <a:lnTo>
                    <a:pt x="83" y="7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1" name="3">
              <a:extLst>
                <a:ext uri="{FF2B5EF4-FFF2-40B4-BE49-F238E27FC236}">
                  <a16:creationId xmlns:a16="http://schemas.microsoft.com/office/drawing/2014/main" id="{2C584A9B-2D38-46F2-89AD-D4766FDED764}"/>
                </a:ext>
              </a:extLst>
            </p:cNvPr>
            <p:cNvSpPr/>
            <p:nvPr/>
          </p:nvSpPr>
          <p:spPr bwMode="auto">
            <a:xfrm>
              <a:off x="1316954" y="1326535"/>
              <a:ext cx="1564211" cy="469473"/>
            </a:xfrm>
            <a:custGeom>
              <a:avLst/>
              <a:gdLst>
                <a:gd name="T0" fmla="*/ 716 w 719"/>
                <a:gd name="T1" fmla="*/ 0 h 216"/>
                <a:gd name="T2" fmla="*/ 362 w 719"/>
                <a:gd name="T3" fmla="*/ 0 h 216"/>
                <a:gd name="T4" fmla="*/ 359 w 719"/>
                <a:gd name="T5" fmla="*/ 0 h 216"/>
                <a:gd name="T6" fmla="*/ 359 w 719"/>
                <a:gd name="T7" fmla="*/ 0 h 216"/>
                <a:gd name="T8" fmla="*/ 356 w 719"/>
                <a:gd name="T9" fmla="*/ 0 h 216"/>
                <a:gd name="T10" fmla="*/ 2 w 719"/>
                <a:gd name="T11" fmla="*/ 0 h 216"/>
                <a:gd name="T12" fmla="*/ 0 w 719"/>
                <a:gd name="T13" fmla="*/ 0 h 216"/>
                <a:gd name="T14" fmla="*/ 39 w 719"/>
                <a:gd name="T15" fmla="*/ 9 h 216"/>
                <a:gd name="T16" fmla="*/ 46 w 719"/>
                <a:gd name="T17" fmla="*/ 13 h 216"/>
                <a:gd name="T18" fmla="*/ 49 w 719"/>
                <a:gd name="T19" fmla="*/ 14 h 216"/>
                <a:gd name="T20" fmla="*/ 53 w 719"/>
                <a:gd name="T21" fmla="*/ 17 h 216"/>
                <a:gd name="T22" fmla="*/ 56 w 719"/>
                <a:gd name="T23" fmla="*/ 19 h 216"/>
                <a:gd name="T24" fmla="*/ 59 w 719"/>
                <a:gd name="T25" fmla="*/ 22 h 216"/>
                <a:gd name="T26" fmla="*/ 63 w 719"/>
                <a:gd name="T27" fmla="*/ 25 h 216"/>
                <a:gd name="T28" fmla="*/ 64 w 719"/>
                <a:gd name="T29" fmla="*/ 27 h 216"/>
                <a:gd name="T30" fmla="*/ 70 w 719"/>
                <a:gd name="T31" fmla="*/ 33 h 216"/>
                <a:gd name="T32" fmla="*/ 71 w 719"/>
                <a:gd name="T33" fmla="*/ 34 h 216"/>
                <a:gd name="T34" fmla="*/ 75 w 719"/>
                <a:gd name="T35" fmla="*/ 38 h 216"/>
                <a:gd name="T36" fmla="*/ 76 w 719"/>
                <a:gd name="T37" fmla="*/ 40 h 216"/>
                <a:gd name="T38" fmla="*/ 77 w 719"/>
                <a:gd name="T39" fmla="*/ 41 h 216"/>
                <a:gd name="T40" fmla="*/ 78 w 719"/>
                <a:gd name="T41" fmla="*/ 43 h 216"/>
                <a:gd name="T42" fmla="*/ 81 w 719"/>
                <a:gd name="T43" fmla="*/ 47 h 216"/>
                <a:gd name="T44" fmla="*/ 81 w 719"/>
                <a:gd name="T45" fmla="*/ 48 h 216"/>
                <a:gd name="T46" fmla="*/ 81 w 719"/>
                <a:gd name="T47" fmla="*/ 48 h 216"/>
                <a:gd name="T48" fmla="*/ 81 w 719"/>
                <a:gd name="T49" fmla="*/ 48 h 216"/>
                <a:gd name="T50" fmla="*/ 86 w 719"/>
                <a:gd name="T51" fmla="*/ 59 h 216"/>
                <a:gd name="T52" fmla="*/ 86 w 719"/>
                <a:gd name="T53" fmla="*/ 59 h 216"/>
                <a:gd name="T54" fmla="*/ 96 w 719"/>
                <a:gd name="T55" fmla="*/ 95 h 216"/>
                <a:gd name="T56" fmla="*/ 96 w 719"/>
                <a:gd name="T57" fmla="*/ 98 h 216"/>
                <a:gd name="T58" fmla="*/ 111 w 719"/>
                <a:gd name="T59" fmla="*/ 166 h 216"/>
                <a:gd name="T60" fmla="*/ 192 w 719"/>
                <a:gd name="T61" fmla="*/ 216 h 216"/>
                <a:gd name="T62" fmla="*/ 356 w 719"/>
                <a:gd name="T63" fmla="*/ 216 h 216"/>
                <a:gd name="T64" fmla="*/ 359 w 719"/>
                <a:gd name="T65" fmla="*/ 216 h 216"/>
                <a:gd name="T66" fmla="*/ 359 w 719"/>
                <a:gd name="T67" fmla="*/ 216 h 216"/>
                <a:gd name="T68" fmla="*/ 362 w 719"/>
                <a:gd name="T69" fmla="*/ 216 h 216"/>
                <a:gd name="T70" fmla="*/ 526 w 719"/>
                <a:gd name="T71" fmla="*/ 216 h 216"/>
                <a:gd name="T72" fmla="*/ 607 w 719"/>
                <a:gd name="T73" fmla="*/ 166 h 216"/>
                <a:gd name="T74" fmla="*/ 622 w 719"/>
                <a:gd name="T75" fmla="*/ 98 h 216"/>
                <a:gd name="T76" fmla="*/ 622 w 719"/>
                <a:gd name="T77" fmla="*/ 96 h 216"/>
                <a:gd name="T78" fmla="*/ 632 w 719"/>
                <a:gd name="T79" fmla="*/ 59 h 216"/>
                <a:gd name="T80" fmla="*/ 637 w 719"/>
                <a:gd name="T81" fmla="*/ 48 h 216"/>
                <a:gd name="T82" fmla="*/ 654 w 719"/>
                <a:gd name="T83" fmla="*/ 27 h 216"/>
                <a:gd name="T84" fmla="*/ 656 w 719"/>
                <a:gd name="T85" fmla="*/ 25 h 216"/>
                <a:gd name="T86" fmla="*/ 659 w 719"/>
                <a:gd name="T87" fmla="*/ 22 h 216"/>
                <a:gd name="T88" fmla="*/ 662 w 719"/>
                <a:gd name="T89" fmla="*/ 19 h 216"/>
                <a:gd name="T90" fmla="*/ 665 w 719"/>
                <a:gd name="T91" fmla="*/ 17 h 216"/>
                <a:gd name="T92" fmla="*/ 669 w 719"/>
                <a:gd name="T93" fmla="*/ 14 h 216"/>
                <a:gd name="T94" fmla="*/ 672 w 719"/>
                <a:gd name="T95" fmla="*/ 13 h 216"/>
                <a:gd name="T96" fmla="*/ 679 w 719"/>
                <a:gd name="T97" fmla="*/ 9 h 216"/>
                <a:gd name="T98" fmla="*/ 719 w 719"/>
                <a:gd name="T99" fmla="*/ 0 h 216"/>
                <a:gd name="T100" fmla="*/ 716 w 719"/>
                <a:gd name="T10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9" h="216">
                  <a:moveTo>
                    <a:pt x="71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3" y="0"/>
                    <a:pt x="27" y="4"/>
                    <a:pt x="39" y="9"/>
                  </a:cubicBezTo>
                  <a:cubicBezTo>
                    <a:pt x="42" y="10"/>
                    <a:pt x="44" y="12"/>
                    <a:pt x="46" y="13"/>
                  </a:cubicBezTo>
                  <a:cubicBezTo>
                    <a:pt x="47" y="13"/>
                    <a:pt x="48" y="14"/>
                    <a:pt x="49" y="14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4" y="18"/>
                    <a:pt x="55" y="19"/>
                    <a:pt x="56" y="19"/>
                  </a:cubicBezTo>
                  <a:cubicBezTo>
                    <a:pt x="57" y="20"/>
                    <a:pt x="58" y="21"/>
                    <a:pt x="59" y="22"/>
                  </a:cubicBezTo>
                  <a:cubicBezTo>
                    <a:pt x="60" y="23"/>
                    <a:pt x="61" y="24"/>
                    <a:pt x="63" y="25"/>
                  </a:cubicBezTo>
                  <a:cubicBezTo>
                    <a:pt x="63" y="25"/>
                    <a:pt x="64" y="26"/>
                    <a:pt x="64" y="27"/>
                  </a:cubicBezTo>
                  <a:cubicBezTo>
                    <a:pt x="67" y="29"/>
                    <a:pt x="69" y="31"/>
                    <a:pt x="70" y="33"/>
                  </a:cubicBezTo>
                  <a:cubicBezTo>
                    <a:pt x="71" y="33"/>
                    <a:pt x="71" y="34"/>
                    <a:pt x="71" y="34"/>
                  </a:cubicBezTo>
                  <a:cubicBezTo>
                    <a:pt x="72" y="35"/>
                    <a:pt x="73" y="37"/>
                    <a:pt x="75" y="38"/>
                  </a:cubicBezTo>
                  <a:cubicBezTo>
                    <a:pt x="75" y="39"/>
                    <a:pt x="75" y="39"/>
                    <a:pt x="76" y="40"/>
                  </a:cubicBezTo>
                  <a:cubicBezTo>
                    <a:pt x="76" y="40"/>
                    <a:pt x="76" y="40"/>
                    <a:pt x="77" y="41"/>
                  </a:cubicBezTo>
                  <a:cubicBezTo>
                    <a:pt x="77" y="41"/>
                    <a:pt x="77" y="42"/>
                    <a:pt x="78" y="43"/>
                  </a:cubicBezTo>
                  <a:cubicBezTo>
                    <a:pt x="79" y="44"/>
                    <a:pt x="80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3" y="52"/>
                    <a:pt x="85" y="55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91" y="70"/>
                    <a:pt x="94" y="83"/>
                    <a:pt x="96" y="95"/>
                  </a:cubicBezTo>
                  <a:cubicBezTo>
                    <a:pt x="96" y="96"/>
                    <a:pt x="96" y="97"/>
                    <a:pt x="96" y="98"/>
                  </a:cubicBezTo>
                  <a:cubicBezTo>
                    <a:pt x="99" y="121"/>
                    <a:pt x="101" y="145"/>
                    <a:pt x="111" y="166"/>
                  </a:cubicBezTo>
                  <a:cubicBezTo>
                    <a:pt x="127" y="199"/>
                    <a:pt x="155" y="216"/>
                    <a:pt x="192" y="216"/>
                  </a:cubicBezTo>
                  <a:cubicBezTo>
                    <a:pt x="192" y="216"/>
                    <a:pt x="356" y="216"/>
                    <a:pt x="356" y="216"/>
                  </a:cubicBezTo>
                  <a:cubicBezTo>
                    <a:pt x="356" y="216"/>
                    <a:pt x="357" y="216"/>
                    <a:pt x="359" y="216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1" y="216"/>
                    <a:pt x="362" y="216"/>
                    <a:pt x="362" y="216"/>
                  </a:cubicBezTo>
                  <a:cubicBezTo>
                    <a:pt x="362" y="216"/>
                    <a:pt x="526" y="216"/>
                    <a:pt x="526" y="216"/>
                  </a:cubicBezTo>
                  <a:cubicBezTo>
                    <a:pt x="563" y="216"/>
                    <a:pt x="591" y="199"/>
                    <a:pt x="607" y="166"/>
                  </a:cubicBezTo>
                  <a:cubicBezTo>
                    <a:pt x="618" y="145"/>
                    <a:pt x="619" y="121"/>
                    <a:pt x="622" y="98"/>
                  </a:cubicBezTo>
                  <a:cubicBezTo>
                    <a:pt x="622" y="98"/>
                    <a:pt x="622" y="97"/>
                    <a:pt x="622" y="96"/>
                  </a:cubicBezTo>
                  <a:cubicBezTo>
                    <a:pt x="624" y="83"/>
                    <a:pt x="627" y="71"/>
                    <a:pt x="632" y="59"/>
                  </a:cubicBezTo>
                  <a:cubicBezTo>
                    <a:pt x="633" y="55"/>
                    <a:pt x="635" y="51"/>
                    <a:pt x="637" y="48"/>
                  </a:cubicBezTo>
                  <a:cubicBezTo>
                    <a:pt x="642" y="40"/>
                    <a:pt x="647" y="33"/>
                    <a:pt x="654" y="27"/>
                  </a:cubicBezTo>
                  <a:cubicBezTo>
                    <a:pt x="654" y="26"/>
                    <a:pt x="655" y="25"/>
                    <a:pt x="656" y="25"/>
                  </a:cubicBezTo>
                  <a:cubicBezTo>
                    <a:pt x="657" y="24"/>
                    <a:pt x="658" y="23"/>
                    <a:pt x="659" y="22"/>
                  </a:cubicBezTo>
                  <a:cubicBezTo>
                    <a:pt x="660" y="21"/>
                    <a:pt x="661" y="20"/>
                    <a:pt x="662" y="19"/>
                  </a:cubicBezTo>
                  <a:cubicBezTo>
                    <a:pt x="663" y="19"/>
                    <a:pt x="664" y="18"/>
                    <a:pt x="665" y="17"/>
                  </a:cubicBezTo>
                  <a:cubicBezTo>
                    <a:pt x="667" y="16"/>
                    <a:pt x="668" y="15"/>
                    <a:pt x="669" y="14"/>
                  </a:cubicBezTo>
                  <a:cubicBezTo>
                    <a:pt x="670" y="14"/>
                    <a:pt x="671" y="13"/>
                    <a:pt x="672" y="13"/>
                  </a:cubicBezTo>
                  <a:cubicBezTo>
                    <a:pt x="674" y="12"/>
                    <a:pt x="676" y="10"/>
                    <a:pt x="679" y="9"/>
                  </a:cubicBezTo>
                  <a:cubicBezTo>
                    <a:pt x="691" y="4"/>
                    <a:pt x="705" y="0"/>
                    <a:pt x="719" y="0"/>
                  </a:cubicBezTo>
                  <a:cubicBezTo>
                    <a:pt x="718" y="0"/>
                    <a:pt x="717" y="0"/>
                    <a:pt x="716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altLang="zh-CN" sz="3600" b="1" dirty="0">
                  <a:solidFill>
                    <a:srgbClr val="00A6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endParaRPr lang="zh-CN" altLang="en-US" sz="3600" b="1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2">
              <a:extLst>
                <a:ext uri="{FF2B5EF4-FFF2-40B4-BE49-F238E27FC236}">
                  <a16:creationId xmlns:a16="http://schemas.microsoft.com/office/drawing/2014/main" id="{18C331FA-E7E8-469B-A9F3-6F31F82621B3}"/>
                </a:ext>
              </a:extLst>
            </p:cNvPr>
            <p:cNvSpPr/>
            <p:nvPr/>
          </p:nvSpPr>
          <p:spPr bwMode="auto">
            <a:xfrm>
              <a:off x="1103346" y="1870321"/>
              <a:ext cx="205982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/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nhất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82895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575083" y="2755282"/>
            <a:ext cx="4885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13800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3109462" y="2904624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2495"/>
      </p:ext>
    </p:extLst>
  </p:cSld>
  <p:clrMapOvr>
    <a:masterClrMapping/>
  </p:clrMapOvr>
  <p:transition spd="slow">
    <p:comb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C7127A1-D154-4FAE-B510-B19CEEF0292B}"/>
              </a:ext>
            </a:extLst>
          </p:cNvPr>
          <p:cNvSpPr/>
          <p:nvPr/>
        </p:nvSpPr>
        <p:spPr>
          <a:xfrm>
            <a:off x="1077434" y="313893"/>
            <a:ext cx="6026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10200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711F55-6EC1-446B-904E-97D56EB85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" r="3525"/>
          <a:stretch/>
        </p:blipFill>
        <p:spPr>
          <a:xfrm>
            <a:off x="0" y="881349"/>
            <a:ext cx="12192000" cy="567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A57E6B-A969-4287-95A2-414F5B7ED6DF}"/>
              </a:ext>
            </a:extLst>
          </p:cNvPr>
          <p:cNvSpPr txBox="1"/>
          <p:nvPr/>
        </p:nvSpPr>
        <p:spPr>
          <a:xfrm>
            <a:off x="4956489" y="2998789"/>
            <a:ext cx="2037806" cy="1489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F47212-BC76-4E64-B98C-66BC1A48035D}"/>
              </a:ext>
            </a:extLst>
          </p:cNvPr>
          <p:cNvSpPr txBox="1"/>
          <p:nvPr/>
        </p:nvSpPr>
        <p:spPr>
          <a:xfrm>
            <a:off x="5381142" y="1001118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68C48C-3975-45D2-9F2E-169B98187ED3}"/>
              </a:ext>
            </a:extLst>
          </p:cNvPr>
          <p:cNvSpPr txBox="1"/>
          <p:nvPr/>
        </p:nvSpPr>
        <p:spPr>
          <a:xfrm>
            <a:off x="3403256" y="1410751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B907E2-646C-4189-9A64-FA366514E785}"/>
              </a:ext>
            </a:extLst>
          </p:cNvPr>
          <p:cNvSpPr txBox="1"/>
          <p:nvPr/>
        </p:nvSpPr>
        <p:spPr>
          <a:xfrm>
            <a:off x="2253463" y="2757333"/>
            <a:ext cx="1913709" cy="47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34C196-5B58-4827-AE0B-6DE8F5FDE796}"/>
              </a:ext>
            </a:extLst>
          </p:cNvPr>
          <p:cNvSpPr txBox="1"/>
          <p:nvPr/>
        </p:nvSpPr>
        <p:spPr>
          <a:xfrm>
            <a:off x="7359028" y="1410750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817AC7-775B-4432-B355-D901E801BB88}"/>
              </a:ext>
            </a:extLst>
          </p:cNvPr>
          <p:cNvSpPr txBox="1"/>
          <p:nvPr/>
        </p:nvSpPr>
        <p:spPr>
          <a:xfrm>
            <a:off x="8138445" y="2604394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204AF5-1E64-4BF4-AF69-D60285C2B92C}"/>
              </a:ext>
            </a:extLst>
          </p:cNvPr>
          <p:cNvSpPr txBox="1"/>
          <p:nvPr/>
        </p:nvSpPr>
        <p:spPr>
          <a:xfrm>
            <a:off x="7935970" y="3897957"/>
            <a:ext cx="1541132" cy="53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E57319-49F1-4DEE-ABD0-CF1E06F501FE}"/>
              </a:ext>
            </a:extLst>
          </p:cNvPr>
          <p:cNvSpPr txBox="1"/>
          <p:nvPr/>
        </p:nvSpPr>
        <p:spPr>
          <a:xfrm>
            <a:off x="7359027" y="5045049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688BBC-A2E3-4FF1-9471-6105FC02B799}"/>
              </a:ext>
            </a:extLst>
          </p:cNvPr>
          <p:cNvSpPr txBox="1"/>
          <p:nvPr/>
        </p:nvSpPr>
        <p:spPr>
          <a:xfrm>
            <a:off x="2568883" y="3848031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3293C-04A8-44DF-83E8-D4F408BD125F}"/>
              </a:ext>
            </a:extLst>
          </p:cNvPr>
          <p:cNvSpPr txBox="1"/>
          <p:nvPr/>
        </p:nvSpPr>
        <p:spPr>
          <a:xfrm>
            <a:off x="3403255" y="5098532"/>
            <a:ext cx="1232263" cy="60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3DB4AE-F71D-44A6-B6AC-1F8D051F25B6}"/>
              </a:ext>
            </a:extLst>
          </p:cNvPr>
          <p:cNvGrpSpPr/>
          <p:nvPr/>
        </p:nvGrpSpPr>
        <p:grpSpPr>
          <a:xfrm>
            <a:off x="1563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EA4B7D-C74F-4491-A445-16CB735482B4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401AE2-B2D5-4F6E-8AA5-0A747187F27C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96892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5" grpId="1"/>
      <p:bldP spid="36" grpId="0"/>
      <p:bldP spid="37" grpId="0"/>
      <p:bldP spid="37" grpId="1"/>
      <p:bldP spid="38" grpId="0"/>
      <p:bldP spid="38" grpId="1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435912" y="3019475"/>
            <a:ext cx="4885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4582662" y="2767280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26526"/>
      </p:ext>
    </p:extLst>
  </p:cSld>
  <p:clrMapOvr>
    <a:masterClrMapping/>
  </p:clrMapOvr>
  <p:transition spd="slow"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5C154E-548C-4041-B3FE-1364ACDE7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468"/>
            <a:ext cx="12192000" cy="49118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583B9AA-21DD-4C94-BE03-74B59B964AF0}"/>
              </a:ext>
            </a:extLst>
          </p:cNvPr>
          <p:cNvSpPr txBox="1"/>
          <p:nvPr/>
        </p:nvSpPr>
        <p:spPr>
          <a:xfrm>
            <a:off x="2545814" y="5199863"/>
            <a:ext cx="7100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FEFFDB-E594-492A-BCC5-6640BE1D2EE7}"/>
              </a:ext>
            </a:extLst>
          </p:cNvPr>
          <p:cNvSpPr txBox="1"/>
          <p:nvPr/>
        </p:nvSpPr>
        <p:spPr>
          <a:xfrm>
            <a:off x="1780141" y="5846194"/>
            <a:ext cx="8631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783076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689912" y="3019475"/>
            <a:ext cx="4885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MỞ RỘNG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3383782" y="2767280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1534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C7127A1-D154-4FAE-B510-B19CEEF0292B}"/>
              </a:ext>
            </a:extLst>
          </p:cNvPr>
          <p:cNvSpPr/>
          <p:nvPr/>
        </p:nvSpPr>
        <p:spPr>
          <a:xfrm>
            <a:off x="1129360" y="355160"/>
            <a:ext cx="3233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4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44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lang="en-US" sz="4400" b="1" i="1" dirty="0">
              <a:solidFill>
                <a:srgbClr val="00A6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3DB4AE-F71D-44A6-B6AC-1F8D051F25B6}"/>
              </a:ext>
            </a:extLst>
          </p:cNvPr>
          <p:cNvGrpSpPr/>
          <p:nvPr/>
        </p:nvGrpSpPr>
        <p:grpSpPr>
          <a:xfrm>
            <a:off x="1563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EA4B7D-C74F-4491-A445-16CB735482B4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401AE2-B2D5-4F6E-8AA5-0A747187F27C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33" name="8">
            <a:extLst>
              <a:ext uri="{FF2B5EF4-FFF2-40B4-BE49-F238E27FC236}">
                <a16:creationId xmlns:a16="http://schemas.microsoft.com/office/drawing/2014/main" id="{FD3903BA-FC56-4ED7-B01A-0C75CA704C2D}"/>
              </a:ext>
            </a:extLst>
          </p:cNvPr>
          <p:cNvSpPr/>
          <p:nvPr/>
        </p:nvSpPr>
        <p:spPr>
          <a:xfrm>
            <a:off x="156362" y="1079088"/>
            <a:ext cx="1177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Tìm đọc một cuốn sách hoặc bài viết về thiên nhiên.</a:t>
            </a:r>
          </a:p>
        </p:txBody>
      </p:sp>
      <p:sp>
        <p:nvSpPr>
          <p:cNvPr id="34" name="8">
            <a:extLst>
              <a:ext uri="{FF2B5EF4-FFF2-40B4-BE49-F238E27FC236}">
                <a16:creationId xmlns:a16="http://schemas.microsoft.com/office/drawing/2014/main" id="{925E829D-2AEA-4B3C-A4A8-71D7F4080239}"/>
              </a:ext>
            </a:extLst>
          </p:cNvPr>
          <p:cNvSpPr/>
          <p:nvPr/>
        </p:nvSpPr>
        <p:spPr>
          <a:xfrm>
            <a:off x="156362" y="1739584"/>
            <a:ext cx="11770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Nói với bạn về một số điều em đã đọc được.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1526F-9090-4207-94AA-ED59A30A8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2" y="2510902"/>
            <a:ext cx="8805336" cy="393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72132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E8CF3B4-C2CB-68EA-E86F-E04C79AAB51A}"/>
              </a:ext>
            </a:extLst>
          </p:cNvPr>
          <p:cNvSpPr/>
          <p:nvPr/>
        </p:nvSpPr>
        <p:spPr>
          <a:xfrm>
            <a:off x="4693920" y="2773680"/>
            <a:ext cx="4236720" cy="28346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E2062-E48D-AB10-EA85-5179AABD7238}"/>
              </a:ext>
            </a:extLst>
          </p:cNvPr>
          <p:cNvSpPr txBox="1"/>
          <p:nvPr/>
        </p:nvSpPr>
        <p:spPr>
          <a:xfrm>
            <a:off x="4521428" y="3581400"/>
            <a:ext cx="45817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A650"/>
                </a:solidFill>
                <a:latin typeface="Circle" panose="020B07030201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</a:p>
          <a:p>
            <a:pPr algn="ctr"/>
            <a:r>
              <a:rPr lang="en-US" sz="4800" b="1">
                <a:solidFill>
                  <a:srgbClr val="00A650"/>
                </a:solidFill>
                <a:latin typeface="Circle" panose="020B07030201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p:transition spd="slow"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Tập Thể Dục Buổi Sáng  Cô Dạy Em Bài Thể Dục Buổi Sáng Nhạc Thiếu Nhi Hay  Voi TV_480p">
            <a:hlinkClick r:id="" action="ppaction://media"/>
            <a:extLst>
              <a:ext uri="{FF2B5EF4-FFF2-40B4-BE49-F238E27FC236}">
                <a16:creationId xmlns:a16="http://schemas.microsoft.com/office/drawing/2014/main" id="{0DDFB6CA-6621-61D9-8958-E5BC2FCF1C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56" end="67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785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18ADFE2-EA2F-4620-87BE-729A06CB2B4E}"/>
              </a:ext>
            </a:extLst>
          </p:cNvPr>
          <p:cNvGrpSpPr/>
          <p:nvPr/>
        </p:nvGrpSpPr>
        <p:grpSpPr>
          <a:xfrm>
            <a:off x="2491989" y="3023139"/>
            <a:ext cx="7208022" cy="2296806"/>
            <a:chOff x="2359335" y="2764722"/>
            <a:chExt cx="7208022" cy="2296806"/>
          </a:xfrm>
        </p:grpSpPr>
        <p:sp>
          <p:nvSpPr>
            <p:cNvPr id="5" name="62">
              <a:extLst>
                <a:ext uri="{FF2B5EF4-FFF2-40B4-BE49-F238E27FC236}">
                  <a16:creationId xmlns:a16="http://schemas.microsoft.com/office/drawing/2014/main" id="{481B44FE-7BCE-42F3-90E3-F5C5521C22C6}"/>
                </a:ext>
              </a:extLst>
            </p:cNvPr>
            <p:cNvSpPr/>
            <p:nvPr/>
          </p:nvSpPr>
          <p:spPr>
            <a:xfrm>
              <a:off x="2496792" y="3002256"/>
              <a:ext cx="7070565" cy="2059272"/>
            </a:xfrm>
            <a:prstGeom prst="roundRect">
              <a:avLst/>
            </a:prstGeom>
            <a:solidFill>
              <a:srgbClr val="00A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64">
              <a:extLst>
                <a:ext uri="{FF2B5EF4-FFF2-40B4-BE49-F238E27FC236}">
                  <a16:creationId xmlns:a16="http://schemas.microsoft.com/office/drawing/2014/main" id="{3502406E-51F2-4245-9213-430893CA2103}"/>
                </a:ext>
              </a:extLst>
            </p:cNvPr>
            <p:cNvSpPr/>
            <p:nvPr/>
          </p:nvSpPr>
          <p:spPr>
            <a:xfrm>
              <a:off x="2359335" y="2911764"/>
              <a:ext cx="1391943" cy="2059272"/>
            </a:xfrm>
            <a:custGeom>
              <a:avLst/>
              <a:gdLst>
                <a:gd name="connsiteX0" fmla="*/ 439429 w 1782127"/>
                <a:gd name="connsiteY0" fmla="*/ 0 h 2636520"/>
                <a:gd name="connsiteX1" fmla="*/ 1782127 w 1782127"/>
                <a:gd name="connsiteY1" fmla="*/ 0 h 2636520"/>
                <a:gd name="connsiteX2" fmla="*/ 1782127 w 1782127"/>
                <a:gd name="connsiteY2" fmla="*/ 2636520 h 2636520"/>
                <a:gd name="connsiteX3" fmla="*/ 439429 w 1782127"/>
                <a:gd name="connsiteY3" fmla="*/ 2636520 h 2636520"/>
                <a:gd name="connsiteX4" fmla="*/ 0 w 1782127"/>
                <a:gd name="connsiteY4" fmla="*/ 2197091 h 2636520"/>
                <a:gd name="connsiteX5" fmla="*/ 0 w 1782127"/>
                <a:gd name="connsiteY5" fmla="*/ 439429 h 2636520"/>
                <a:gd name="connsiteX6" fmla="*/ 439429 w 1782127"/>
                <a:gd name="connsiteY6" fmla="*/ 0 h 2636520"/>
                <a:gd name="connsiteX0" fmla="*/ 1782127 w 1873567"/>
                <a:gd name="connsiteY0" fmla="*/ 2636520 h 2727960"/>
                <a:gd name="connsiteX1" fmla="*/ 439429 w 1873567"/>
                <a:gd name="connsiteY1" fmla="*/ 2636520 h 2727960"/>
                <a:gd name="connsiteX2" fmla="*/ 0 w 1873567"/>
                <a:gd name="connsiteY2" fmla="*/ 2197091 h 2727960"/>
                <a:gd name="connsiteX3" fmla="*/ 0 w 1873567"/>
                <a:gd name="connsiteY3" fmla="*/ 439429 h 2727960"/>
                <a:gd name="connsiteX4" fmla="*/ 439429 w 1873567"/>
                <a:gd name="connsiteY4" fmla="*/ 0 h 2727960"/>
                <a:gd name="connsiteX5" fmla="*/ 1782127 w 1873567"/>
                <a:gd name="connsiteY5" fmla="*/ 0 h 2727960"/>
                <a:gd name="connsiteX6" fmla="*/ 1873567 w 1873567"/>
                <a:gd name="connsiteY6" fmla="*/ 2727960 h 2727960"/>
                <a:gd name="connsiteX0" fmla="*/ 1782127 w 1782127"/>
                <a:gd name="connsiteY0" fmla="*/ 2636520 h 2636520"/>
                <a:gd name="connsiteX1" fmla="*/ 439429 w 1782127"/>
                <a:gd name="connsiteY1" fmla="*/ 2636520 h 2636520"/>
                <a:gd name="connsiteX2" fmla="*/ 0 w 1782127"/>
                <a:gd name="connsiteY2" fmla="*/ 2197091 h 2636520"/>
                <a:gd name="connsiteX3" fmla="*/ 0 w 1782127"/>
                <a:gd name="connsiteY3" fmla="*/ 439429 h 2636520"/>
                <a:gd name="connsiteX4" fmla="*/ 439429 w 1782127"/>
                <a:gd name="connsiteY4" fmla="*/ 0 h 2636520"/>
                <a:gd name="connsiteX5" fmla="*/ 1782127 w 1782127"/>
                <a:gd name="connsiteY5" fmla="*/ 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127" h="2636520">
                  <a:moveTo>
                    <a:pt x="1782127" y="2636520"/>
                  </a:moveTo>
                  <a:lnTo>
                    <a:pt x="439429" y="2636520"/>
                  </a:lnTo>
                  <a:cubicBezTo>
                    <a:pt x="196739" y="2636520"/>
                    <a:pt x="0" y="2439781"/>
                    <a:pt x="0" y="2197091"/>
                  </a:cubicBezTo>
                  <a:lnTo>
                    <a:pt x="0" y="439429"/>
                  </a:lnTo>
                  <a:cubicBezTo>
                    <a:pt x="0" y="196739"/>
                    <a:pt x="196739" y="0"/>
                    <a:pt x="439429" y="0"/>
                  </a:cubicBezTo>
                  <a:lnTo>
                    <a:pt x="1782127" y="0"/>
                  </a:lnTo>
                </a:path>
              </a:pathLst>
            </a:custGeom>
            <a:noFill/>
            <a:ln w="38100">
              <a:solidFill>
                <a:srgbClr val="BCD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65">
              <a:extLst>
                <a:ext uri="{FF2B5EF4-FFF2-40B4-BE49-F238E27FC236}">
                  <a16:creationId xmlns:a16="http://schemas.microsoft.com/office/drawing/2014/main" id="{10574DC7-9288-47FD-9B27-00DB9AFDECC4}"/>
                </a:ext>
              </a:extLst>
            </p:cNvPr>
            <p:cNvSpPr/>
            <p:nvPr/>
          </p:nvSpPr>
          <p:spPr>
            <a:xfrm>
              <a:off x="8287182" y="2911764"/>
              <a:ext cx="1142718" cy="2059272"/>
            </a:xfrm>
            <a:custGeom>
              <a:avLst/>
              <a:gdLst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  <a:gd name="connsiteX6" fmla="*/ 0 w 1463040"/>
                <a:gd name="connsiteY6" fmla="*/ 0 h 2636520"/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  <a:gd name="connsiteX6" fmla="*/ 91440 w 1463040"/>
                <a:gd name="connsiteY6" fmla="*/ 91440 h 2636520"/>
                <a:gd name="connsiteX0" fmla="*/ 0 w 1463040"/>
                <a:gd name="connsiteY0" fmla="*/ 0 h 2636520"/>
                <a:gd name="connsiteX1" fmla="*/ 1023611 w 1463040"/>
                <a:gd name="connsiteY1" fmla="*/ 0 h 2636520"/>
                <a:gd name="connsiteX2" fmla="*/ 1463040 w 1463040"/>
                <a:gd name="connsiteY2" fmla="*/ 439429 h 2636520"/>
                <a:gd name="connsiteX3" fmla="*/ 1463040 w 1463040"/>
                <a:gd name="connsiteY3" fmla="*/ 2197091 h 2636520"/>
                <a:gd name="connsiteX4" fmla="*/ 1023611 w 1463040"/>
                <a:gd name="connsiteY4" fmla="*/ 2636520 h 2636520"/>
                <a:gd name="connsiteX5" fmla="*/ 0 w 1463040"/>
                <a:gd name="connsiteY5" fmla="*/ 263652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3040" h="2636520">
                  <a:moveTo>
                    <a:pt x="0" y="0"/>
                  </a:moveTo>
                  <a:lnTo>
                    <a:pt x="1023611" y="0"/>
                  </a:lnTo>
                  <a:cubicBezTo>
                    <a:pt x="1266301" y="0"/>
                    <a:pt x="1463040" y="196739"/>
                    <a:pt x="1463040" y="439429"/>
                  </a:cubicBezTo>
                  <a:lnTo>
                    <a:pt x="1463040" y="2197091"/>
                  </a:lnTo>
                  <a:cubicBezTo>
                    <a:pt x="1463040" y="2439781"/>
                    <a:pt x="1266301" y="2636520"/>
                    <a:pt x="1023611" y="2636520"/>
                  </a:cubicBezTo>
                  <a:lnTo>
                    <a:pt x="0" y="2636520"/>
                  </a:lnTo>
                </a:path>
              </a:pathLst>
            </a:custGeom>
            <a:noFill/>
            <a:ln w="38100">
              <a:solidFill>
                <a:srgbClr val="BCD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73">
              <a:extLst>
                <a:ext uri="{FF2B5EF4-FFF2-40B4-BE49-F238E27FC236}">
                  <a16:creationId xmlns:a16="http://schemas.microsoft.com/office/drawing/2014/main" id="{D11BC7B3-2AA9-4E56-ADAB-E9351FEDDEE8}"/>
                </a:ext>
              </a:extLst>
            </p:cNvPr>
            <p:cNvCxnSpPr/>
            <p:nvPr/>
          </p:nvCxnSpPr>
          <p:spPr>
            <a:xfrm>
              <a:off x="3901382" y="2911764"/>
              <a:ext cx="1823751" cy="0"/>
            </a:xfrm>
            <a:prstGeom prst="line">
              <a:avLst/>
            </a:prstGeom>
            <a:ln w="38100" cap="rnd">
              <a:solidFill>
                <a:srgbClr val="BCD8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74">
              <a:extLst>
                <a:ext uri="{FF2B5EF4-FFF2-40B4-BE49-F238E27FC236}">
                  <a16:creationId xmlns:a16="http://schemas.microsoft.com/office/drawing/2014/main" id="{ACACE3D5-4E9A-4F23-AC58-81F2D2EA6B84}"/>
                </a:ext>
              </a:extLst>
            </p:cNvPr>
            <p:cNvCxnSpPr/>
            <p:nvPr/>
          </p:nvCxnSpPr>
          <p:spPr>
            <a:xfrm>
              <a:off x="6032074" y="2911764"/>
              <a:ext cx="600548" cy="0"/>
            </a:xfrm>
            <a:prstGeom prst="line">
              <a:avLst/>
            </a:prstGeom>
            <a:ln w="38100" cap="rnd">
              <a:solidFill>
                <a:srgbClr val="BCD8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75">
              <a:extLst>
                <a:ext uri="{FF2B5EF4-FFF2-40B4-BE49-F238E27FC236}">
                  <a16:creationId xmlns:a16="http://schemas.microsoft.com/office/drawing/2014/main" id="{9A6EF043-63D9-4F42-877C-F387ACDD7CB3}"/>
                </a:ext>
              </a:extLst>
            </p:cNvPr>
            <p:cNvCxnSpPr/>
            <p:nvPr/>
          </p:nvCxnSpPr>
          <p:spPr>
            <a:xfrm>
              <a:off x="6787365" y="2911764"/>
              <a:ext cx="1499817" cy="0"/>
            </a:xfrm>
            <a:prstGeom prst="line">
              <a:avLst/>
            </a:prstGeom>
            <a:ln w="38100" cap="rnd">
              <a:solidFill>
                <a:srgbClr val="BCD8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68">
              <a:extLst>
                <a:ext uri="{FF2B5EF4-FFF2-40B4-BE49-F238E27FC236}">
                  <a16:creationId xmlns:a16="http://schemas.microsoft.com/office/drawing/2014/main" id="{DA9458D0-F1A3-4334-861C-DB442ABD594F}"/>
                </a:ext>
              </a:extLst>
            </p:cNvPr>
            <p:cNvGrpSpPr/>
            <p:nvPr/>
          </p:nvGrpSpPr>
          <p:grpSpPr>
            <a:xfrm>
              <a:off x="3751278" y="4971036"/>
              <a:ext cx="3631254" cy="0"/>
              <a:chOff x="3726908" y="2286000"/>
              <a:chExt cx="4649153" cy="0"/>
            </a:xfrm>
          </p:grpSpPr>
          <p:cxnSp>
            <p:nvCxnSpPr>
              <p:cNvPr id="16" name="70">
                <a:extLst>
                  <a:ext uri="{FF2B5EF4-FFF2-40B4-BE49-F238E27FC236}">
                    <a16:creationId xmlns:a16="http://schemas.microsoft.com/office/drawing/2014/main" id="{4B6B6246-3C44-4CF0-A0A0-5C9121571E0B}"/>
                  </a:ext>
                </a:extLst>
              </p:cNvPr>
              <p:cNvCxnSpPr/>
              <p:nvPr/>
            </p:nvCxnSpPr>
            <p:spPr>
              <a:xfrm>
                <a:off x="3726908" y="2286000"/>
                <a:ext cx="2334978" cy="0"/>
              </a:xfrm>
              <a:prstGeom prst="line">
                <a:avLst/>
              </a:prstGeom>
              <a:ln w="38100" cap="rnd">
                <a:solidFill>
                  <a:srgbClr val="BCD8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71">
                <a:extLst>
                  <a:ext uri="{FF2B5EF4-FFF2-40B4-BE49-F238E27FC236}">
                    <a16:creationId xmlns:a16="http://schemas.microsoft.com/office/drawing/2014/main" id="{B6427478-355A-4F20-810A-5BB7E9B47979}"/>
                  </a:ext>
                </a:extLst>
              </p:cNvPr>
              <p:cNvCxnSpPr/>
              <p:nvPr/>
            </p:nvCxnSpPr>
            <p:spPr>
              <a:xfrm>
                <a:off x="6454868" y="2286000"/>
                <a:ext cx="768892" cy="0"/>
              </a:xfrm>
              <a:prstGeom prst="line">
                <a:avLst/>
              </a:prstGeom>
              <a:ln w="38100" cap="rnd">
                <a:solidFill>
                  <a:srgbClr val="BCD8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72">
                <a:extLst>
                  <a:ext uri="{FF2B5EF4-FFF2-40B4-BE49-F238E27FC236}">
                    <a16:creationId xmlns:a16="http://schemas.microsoft.com/office/drawing/2014/main" id="{E13BB7C7-3D12-4105-8447-FBDE61F87C7B}"/>
                  </a:ext>
                </a:extLst>
              </p:cNvPr>
              <p:cNvCxnSpPr/>
              <p:nvPr/>
            </p:nvCxnSpPr>
            <p:spPr>
              <a:xfrm>
                <a:off x="7421880" y="2286000"/>
                <a:ext cx="954181" cy="0"/>
              </a:xfrm>
              <a:prstGeom prst="line">
                <a:avLst/>
              </a:prstGeom>
              <a:ln w="38100" cap="rnd">
                <a:solidFill>
                  <a:srgbClr val="BCD85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69">
              <a:extLst>
                <a:ext uri="{FF2B5EF4-FFF2-40B4-BE49-F238E27FC236}">
                  <a16:creationId xmlns:a16="http://schemas.microsoft.com/office/drawing/2014/main" id="{3F666D14-10D9-419D-B79C-AB4444A1966A}"/>
                </a:ext>
              </a:extLst>
            </p:cNvPr>
            <p:cNvCxnSpPr/>
            <p:nvPr/>
          </p:nvCxnSpPr>
          <p:spPr>
            <a:xfrm>
              <a:off x="7541913" y="4971036"/>
              <a:ext cx="745270" cy="0"/>
            </a:xfrm>
            <a:prstGeom prst="line">
              <a:avLst/>
            </a:prstGeom>
            <a:ln w="38100" cap="rnd">
              <a:solidFill>
                <a:srgbClr val="BCD8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78">
              <a:extLst>
                <a:ext uri="{FF2B5EF4-FFF2-40B4-BE49-F238E27FC236}">
                  <a16:creationId xmlns:a16="http://schemas.microsoft.com/office/drawing/2014/main" id="{F8B4C987-A3EE-4E27-A5C8-7A48CDFAAE03}"/>
                </a:ext>
              </a:extLst>
            </p:cNvPr>
            <p:cNvSpPr/>
            <p:nvPr/>
          </p:nvSpPr>
          <p:spPr>
            <a:xfrm rot="5400000">
              <a:off x="8160008" y="3091313"/>
              <a:ext cx="397979" cy="431122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DCEEF8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21">
              <a:extLst>
                <a:ext uri="{FF2B5EF4-FFF2-40B4-BE49-F238E27FC236}">
                  <a16:creationId xmlns:a16="http://schemas.microsoft.com/office/drawing/2014/main" id="{399291D5-48CF-4572-A831-BDD0AFA75CC1}"/>
                </a:ext>
              </a:extLst>
            </p:cNvPr>
            <p:cNvSpPr/>
            <p:nvPr/>
          </p:nvSpPr>
          <p:spPr>
            <a:xfrm rot="10800000">
              <a:off x="3205520" y="4429919"/>
              <a:ext cx="586363" cy="58636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8262F953-D9C9-4EA5-8204-0ACF38188037}"/>
                </a:ext>
              </a:extLst>
            </p:cNvPr>
            <p:cNvSpPr/>
            <p:nvPr/>
          </p:nvSpPr>
          <p:spPr>
            <a:xfrm rot="5400000" flipH="1" flipV="1">
              <a:off x="3996297" y="2784788"/>
              <a:ext cx="399774" cy="359641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55CB2F5-5F6E-4F21-A30D-D66392D2FA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4816" y="3409839"/>
            <a:ext cx="5614903" cy="16704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929831-BD1B-473A-9582-6DCBD23FD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335">
            <a:off x="1943018" y="4446680"/>
            <a:ext cx="1148944" cy="17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596348" y="3214355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3109462" y="2970726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9217"/>
      </p:ext>
    </p:extLst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8C574C35-0A84-4C62-A1AE-27DA0DBEE647}"/>
              </a:ext>
            </a:extLst>
          </p:cNvPr>
          <p:cNvSpPr/>
          <p:nvPr/>
        </p:nvSpPr>
        <p:spPr>
          <a:xfrm>
            <a:off x="1219975" y="142596"/>
            <a:ext cx="1033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ooc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yêng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oao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oet</a:t>
            </a:r>
            <a:r>
              <a:rPr lang="en-US" sz="4800" b="1" dirty="0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0801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uênh</a:t>
            </a:r>
            <a:endParaRPr lang="en-US" sz="4800" b="1" i="1" dirty="0">
              <a:solidFill>
                <a:srgbClr val="F0801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D0FB22-406B-42B0-94B3-544F205C6030}"/>
              </a:ext>
            </a:extLst>
          </p:cNvPr>
          <p:cNvGrpSpPr/>
          <p:nvPr/>
        </p:nvGrpSpPr>
        <p:grpSpPr>
          <a:xfrm>
            <a:off x="3087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317C42-7B51-4E6C-992B-D66AD0435173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811A6-0513-47CD-ACB2-9559EC1D16B2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60897-AF22-4372-91B4-453B61323E99}"/>
              </a:ext>
            </a:extLst>
          </p:cNvPr>
          <p:cNvGrpSpPr/>
          <p:nvPr/>
        </p:nvGrpSpPr>
        <p:grpSpPr>
          <a:xfrm>
            <a:off x="2535358" y="2116841"/>
            <a:ext cx="2254820" cy="1291656"/>
            <a:chOff x="1676928" y="2546103"/>
            <a:chExt cx="2254820" cy="12916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DF60ED6-682E-429E-9D7C-D10AF553F33A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BCD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00A65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5790E-E4A8-48E1-96A5-5B7C0C7D4CB8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A6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oet</a:t>
              </a:r>
              <a:endParaRPr lang="en-US" sz="45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E4B81-C86F-4C17-96A1-CC5583C40D33}"/>
              </a:ext>
            </a:extLst>
          </p:cNvPr>
          <p:cNvGrpSpPr/>
          <p:nvPr/>
        </p:nvGrpSpPr>
        <p:grpSpPr>
          <a:xfrm>
            <a:off x="7083209" y="2087234"/>
            <a:ext cx="2186086" cy="1350870"/>
            <a:chOff x="1642378" y="3994981"/>
            <a:chExt cx="2186086" cy="135087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5E9401-D32D-4449-9D66-DC7B80F19494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BCD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00A65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E3610-BD41-4722-B804-58C0530BF43C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A6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yêng</a:t>
              </a:r>
              <a:endParaRPr lang="en-US" sz="45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B3F135-16BA-44FF-BCF7-461F442ACB12}"/>
              </a:ext>
            </a:extLst>
          </p:cNvPr>
          <p:cNvGrpSpPr/>
          <p:nvPr/>
        </p:nvGrpSpPr>
        <p:grpSpPr>
          <a:xfrm>
            <a:off x="855901" y="4260722"/>
            <a:ext cx="2558472" cy="1472812"/>
            <a:chOff x="4603205" y="3842077"/>
            <a:chExt cx="2558472" cy="147281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0FFB915-62F7-4624-BA7E-EF3F9C9D6090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BCD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00A65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55774C-D45B-47A7-8E30-0D669B135DC5}"/>
                </a:ext>
              </a:extLst>
            </p:cNvPr>
            <p:cNvSpPr txBox="1"/>
            <p:nvPr/>
          </p:nvSpPr>
          <p:spPr>
            <a:xfrm>
              <a:off x="5222593" y="418214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A6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ooc</a:t>
              </a:r>
              <a:endParaRPr lang="en-US" sz="45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D517D8-1CAD-4F4F-826B-127F411AC593}"/>
              </a:ext>
            </a:extLst>
          </p:cNvPr>
          <p:cNvGrpSpPr/>
          <p:nvPr/>
        </p:nvGrpSpPr>
        <p:grpSpPr>
          <a:xfrm>
            <a:off x="4737317" y="4083422"/>
            <a:ext cx="2558472" cy="1465601"/>
            <a:chOff x="1588656" y="2473272"/>
            <a:chExt cx="2558472" cy="14656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57A8DD-A687-40E6-BD8A-869FC0BE890F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BCD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00A65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AB959-633F-4AC1-B8C2-E24C84AAF7DF}"/>
                </a:ext>
              </a:extLst>
            </p:cNvPr>
            <p:cNvSpPr txBox="1"/>
            <p:nvPr/>
          </p:nvSpPr>
          <p:spPr>
            <a:xfrm>
              <a:off x="2478155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A6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oao</a:t>
              </a:r>
              <a:endParaRPr lang="en-US" sz="45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868B11-6125-4C9C-AB95-AF7708A4323E}"/>
              </a:ext>
            </a:extLst>
          </p:cNvPr>
          <p:cNvGrpSpPr/>
          <p:nvPr/>
        </p:nvGrpSpPr>
        <p:grpSpPr>
          <a:xfrm>
            <a:off x="8895444" y="4260722"/>
            <a:ext cx="2186086" cy="1350870"/>
            <a:chOff x="1642378" y="3994981"/>
            <a:chExt cx="2186086" cy="135087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50EAA4-9B52-41BE-8BCB-70966705386E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BCD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00A65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8E6BB6-545C-47E2-BFBF-63BF2DC4CDC7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A6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uênh</a:t>
              </a:r>
              <a:endParaRPr lang="en-US" sz="4500" b="1" dirty="0">
                <a:solidFill>
                  <a:srgbClr val="00A6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54576"/>
      </p:ext>
    </p:extLst>
  </p:cSld>
  <p:clrMapOvr>
    <a:masterClrMapping/>
  </p:clrMapOvr>
  <p:transition spd="slow"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>
            <a:extLst>
              <a:ext uri="{FF2B5EF4-FFF2-40B4-BE49-F238E27FC236}">
                <a16:creationId xmlns:a16="http://schemas.microsoft.com/office/drawing/2014/main" id="{9D3BD404-95ED-4A4D-BF4E-8B8587711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72F65AF0-F0A1-4183-B3FA-DF39E78CC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ACF52B61-82E2-417B-A91D-6B7FF1DF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57E2735F-F57C-48B2-9116-D5AA973DC504}"/>
              </a:ext>
            </a:extLst>
          </p:cNvPr>
          <p:cNvSpPr/>
          <p:nvPr/>
        </p:nvSpPr>
        <p:spPr>
          <a:xfrm>
            <a:off x="4446341" y="2758645"/>
            <a:ext cx="5121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5EA52-D9B8-48EF-A3C2-AF11537153C7}"/>
              </a:ext>
            </a:extLst>
          </p:cNvPr>
          <p:cNvGrpSpPr/>
          <p:nvPr/>
        </p:nvGrpSpPr>
        <p:grpSpPr>
          <a:xfrm>
            <a:off x="3109462" y="2901153"/>
            <a:ext cx="1258524" cy="1323439"/>
            <a:chOff x="647810" y="1587380"/>
            <a:chExt cx="863972" cy="90853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60638-CADE-46AD-BDEB-491EA15AEEB1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59C77F-14D2-4B77-8D54-E117DB194CBB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9" name="30">
            <a:extLst>
              <a:ext uri="{FF2B5EF4-FFF2-40B4-BE49-F238E27FC236}">
                <a16:creationId xmlns:a16="http://schemas.microsoft.com/office/drawing/2014/main" id="{396846F9-A176-47AE-8406-A193AA9FB8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0" name="31">
            <a:extLst>
              <a:ext uri="{FF2B5EF4-FFF2-40B4-BE49-F238E27FC236}">
                <a16:creationId xmlns:a16="http://schemas.microsoft.com/office/drawing/2014/main" id="{AED8E3D5-51F9-4D08-8828-4D6BC94535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1" name="32">
            <a:extLst>
              <a:ext uri="{FF2B5EF4-FFF2-40B4-BE49-F238E27FC236}">
                <a16:creationId xmlns:a16="http://schemas.microsoft.com/office/drawing/2014/main" id="{D48F5149-B53E-4AD6-9B77-1341AF292A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4C8A48-0260-4765-B681-5292AA7BD0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3" name="Picture 12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A5AEEA71-CC90-46F8-A24A-12583EC44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1554"/>
      </p:ext>
    </p:extLst>
  </p:cSld>
  <p:clrMapOvr>
    <a:masterClrMapping/>
  </p:clrMapOvr>
  <p:transition spd="slow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D093E4D1-A480-41E5-8FD1-66F700918CC2}"/>
              </a:ext>
            </a:extLst>
          </p:cNvPr>
          <p:cNvSpPr/>
          <p:nvPr/>
        </p:nvSpPr>
        <p:spPr>
          <a:xfrm>
            <a:off x="1129360" y="232685"/>
            <a:ext cx="10866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200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E4B741-6675-48D9-80BB-4D93FD19817F}"/>
              </a:ext>
            </a:extLst>
          </p:cNvPr>
          <p:cNvGrpSpPr/>
          <p:nvPr/>
        </p:nvGrpSpPr>
        <p:grpSpPr>
          <a:xfrm>
            <a:off x="1563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48D3786-241C-45D9-836A-0E5A3160287F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A8EFA6-1060-437A-8EE9-1695ACA74D67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grpSp>
        <p:nvGrpSpPr>
          <p:cNvPr id="8" name="33">
            <a:extLst>
              <a:ext uri="{FF2B5EF4-FFF2-40B4-BE49-F238E27FC236}">
                <a16:creationId xmlns:a16="http://schemas.microsoft.com/office/drawing/2014/main" id="{B2FE4206-4637-42FA-BAC1-BA7D9AF35482}"/>
              </a:ext>
            </a:extLst>
          </p:cNvPr>
          <p:cNvGrpSpPr/>
          <p:nvPr/>
        </p:nvGrpSpPr>
        <p:grpSpPr>
          <a:xfrm>
            <a:off x="120164" y="2142763"/>
            <a:ext cx="4302749" cy="868794"/>
            <a:chOff x="3751557" y="4986445"/>
            <a:chExt cx="4976093" cy="868794"/>
          </a:xfrm>
        </p:grpSpPr>
        <p:sp>
          <p:nvSpPr>
            <p:cNvPr id="9" name="34">
              <a:extLst>
                <a:ext uri="{FF2B5EF4-FFF2-40B4-BE49-F238E27FC236}">
                  <a16:creationId xmlns:a16="http://schemas.microsoft.com/office/drawing/2014/main" id="{ADC65C33-3DEB-4911-AB0D-CFE2E5CDD3E2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35">
              <a:extLst>
                <a:ext uri="{FF2B5EF4-FFF2-40B4-BE49-F238E27FC236}">
                  <a16:creationId xmlns:a16="http://schemas.microsoft.com/office/drawing/2014/main" id="{324727D2-821E-406C-AB9E-8679CE5E2D0E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36">
              <a:extLst>
                <a:ext uri="{FF2B5EF4-FFF2-40B4-BE49-F238E27FC236}">
                  <a16:creationId xmlns:a16="http://schemas.microsoft.com/office/drawing/2014/main" id="{D1BAB1CB-8772-4734-B907-BCB11D2486ED}"/>
                </a:ext>
              </a:extLst>
            </p:cNvPr>
            <p:cNvSpPr/>
            <p:nvPr/>
          </p:nvSpPr>
          <p:spPr>
            <a:xfrm>
              <a:off x="3845514" y="5109981"/>
              <a:ext cx="424667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33">
            <a:extLst>
              <a:ext uri="{FF2B5EF4-FFF2-40B4-BE49-F238E27FC236}">
                <a16:creationId xmlns:a16="http://schemas.microsoft.com/office/drawing/2014/main" id="{CB4CFA9D-E8C5-4AF4-A2FB-499F7C41B0D0}"/>
              </a:ext>
            </a:extLst>
          </p:cNvPr>
          <p:cNvGrpSpPr/>
          <p:nvPr/>
        </p:nvGrpSpPr>
        <p:grpSpPr>
          <a:xfrm>
            <a:off x="126545" y="3846444"/>
            <a:ext cx="4302749" cy="868794"/>
            <a:chOff x="3751557" y="4986445"/>
            <a:chExt cx="4976093" cy="868794"/>
          </a:xfrm>
        </p:grpSpPr>
        <p:sp>
          <p:nvSpPr>
            <p:cNvPr id="13" name="34">
              <a:extLst>
                <a:ext uri="{FF2B5EF4-FFF2-40B4-BE49-F238E27FC236}">
                  <a16:creationId xmlns:a16="http://schemas.microsoft.com/office/drawing/2014/main" id="{5A17AED1-B059-4EA0-80B9-B99F761FB589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35">
              <a:extLst>
                <a:ext uri="{FF2B5EF4-FFF2-40B4-BE49-F238E27FC236}">
                  <a16:creationId xmlns:a16="http://schemas.microsoft.com/office/drawing/2014/main" id="{B6878E2C-14D9-46C4-9FD9-16019260B3FC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36">
              <a:extLst>
                <a:ext uri="{FF2B5EF4-FFF2-40B4-BE49-F238E27FC236}">
                  <a16:creationId xmlns:a16="http://schemas.microsoft.com/office/drawing/2014/main" id="{8C696830-CC0D-4FD4-97AA-C1AAAC438F04}"/>
                </a:ext>
              </a:extLst>
            </p:cNvPr>
            <p:cNvSpPr/>
            <p:nvPr/>
          </p:nvSpPr>
          <p:spPr>
            <a:xfrm>
              <a:off x="4527480" y="5130279"/>
              <a:ext cx="29819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vồng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33">
            <a:extLst>
              <a:ext uri="{FF2B5EF4-FFF2-40B4-BE49-F238E27FC236}">
                <a16:creationId xmlns:a16="http://schemas.microsoft.com/office/drawing/2014/main" id="{DFC13BA6-5A8C-429A-81EB-36D6CC617500}"/>
              </a:ext>
            </a:extLst>
          </p:cNvPr>
          <p:cNvGrpSpPr/>
          <p:nvPr/>
        </p:nvGrpSpPr>
        <p:grpSpPr>
          <a:xfrm>
            <a:off x="7465700" y="2183774"/>
            <a:ext cx="4580523" cy="868794"/>
            <a:chOff x="3751557" y="4986445"/>
            <a:chExt cx="4976093" cy="868794"/>
          </a:xfrm>
        </p:grpSpPr>
        <p:sp>
          <p:nvSpPr>
            <p:cNvPr id="17" name="34">
              <a:extLst>
                <a:ext uri="{FF2B5EF4-FFF2-40B4-BE49-F238E27FC236}">
                  <a16:creationId xmlns:a16="http://schemas.microsoft.com/office/drawing/2014/main" id="{753096A8-3B54-49BE-939E-5F720E6F0490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35">
              <a:extLst>
                <a:ext uri="{FF2B5EF4-FFF2-40B4-BE49-F238E27FC236}">
                  <a16:creationId xmlns:a16="http://schemas.microsoft.com/office/drawing/2014/main" id="{20B56372-FA70-4D0F-A09D-4436F90181B4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36">
              <a:extLst>
                <a:ext uri="{FF2B5EF4-FFF2-40B4-BE49-F238E27FC236}">
                  <a16:creationId xmlns:a16="http://schemas.microsoft.com/office/drawing/2014/main" id="{0CC137C5-BD62-4952-AEBD-EF76382A6F49}"/>
                </a:ext>
              </a:extLst>
            </p:cNvPr>
            <p:cNvSpPr/>
            <p:nvPr/>
          </p:nvSpPr>
          <p:spPr>
            <a:xfrm>
              <a:off x="4658092" y="5147277"/>
              <a:ext cx="315983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tể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33">
            <a:extLst>
              <a:ext uri="{FF2B5EF4-FFF2-40B4-BE49-F238E27FC236}">
                <a16:creationId xmlns:a16="http://schemas.microsoft.com/office/drawing/2014/main" id="{DDD5BDE7-DE8C-41F5-88F8-76B603E13419}"/>
              </a:ext>
            </a:extLst>
          </p:cNvPr>
          <p:cNvGrpSpPr/>
          <p:nvPr/>
        </p:nvGrpSpPr>
        <p:grpSpPr>
          <a:xfrm>
            <a:off x="7390852" y="3933029"/>
            <a:ext cx="4655371" cy="868794"/>
            <a:chOff x="3751557" y="4986445"/>
            <a:chExt cx="4976093" cy="868794"/>
          </a:xfrm>
        </p:grpSpPr>
        <p:sp>
          <p:nvSpPr>
            <p:cNvPr id="21" name="34">
              <a:extLst>
                <a:ext uri="{FF2B5EF4-FFF2-40B4-BE49-F238E27FC236}">
                  <a16:creationId xmlns:a16="http://schemas.microsoft.com/office/drawing/2014/main" id="{C5A18EDB-B85B-4276-B119-B03C26AB0CBB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35">
              <a:extLst>
                <a:ext uri="{FF2B5EF4-FFF2-40B4-BE49-F238E27FC236}">
                  <a16:creationId xmlns:a16="http://schemas.microsoft.com/office/drawing/2014/main" id="{42A86D4C-5837-4A70-9D86-061C508B72A1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36">
              <a:extLst>
                <a:ext uri="{FF2B5EF4-FFF2-40B4-BE49-F238E27FC236}">
                  <a16:creationId xmlns:a16="http://schemas.microsoft.com/office/drawing/2014/main" id="{C6950A0C-82A0-4756-BA36-E01B4438F227}"/>
                </a:ext>
              </a:extLst>
            </p:cNvPr>
            <p:cNvSpPr/>
            <p:nvPr/>
          </p:nvSpPr>
          <p:spPr>
            <a:xfrm>
              <a:off x="3840624" y="5133313"/>
              <a:ext cx="461055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33">
            <a:extLst>
              <a:ext uri="{FF2B5EF4-FFF2-40B4-BE49-F238E27FC236}">
                <a16:creationId xmlns:a16="http://schemas.microsoft.com/office/drawing/2014/main" id="{E12CCCD0-5767-4B1E-B163-278240AEDC46}"/>
              </a:ext>
            </a:extLst>
          </p:cNvPr>
          <p:cNvGrpSpPr/>
          <p:nvPr/>
        </p:nvGrpSpPr>
        <p:grpSpPr>
          <a:xfrm>
            <a:off x="3787282" y="5444066"/>
            <a:ext cx="4302749" cy="868794"/>
            <a:chOff x="3751557" y="4986445"/>
            <a:chExt cx="4976093" cy="868794"/>
          </a:xfrm>
        </p:grpSpPr>
        <p:sp>
          <p:nvSpPr>
            <p:cNvPr id="25" name="34">
              <a:extLst>
                <a:ext uri="{FF2B5EF4-FFF2-40B4-BE49-F238E27FC236}">
                  <a16:creationId xmlns:a16="http://schemas.microsoft.com/office/drawing/2014/main" id="{AC442A2E-7700-49A3-82E4-EB7E4870F9FA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35">
              <a:extLst>
                <a:ext uri="{FF2B5EF4-FFF2-40B4-BE49-F238E27FC236}">
                  <a16:creationId xmlns:a16="http://schemas.microsoft.com/office/drawing/2014/main" id="{11706131-F1FB-409D-A91A-BDD1742D878F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36">
              <a:extLst>
                <a:ext uri="{FF2B5EF4-FFF2-40B4-BE49-F238E27FC236}">
                  <a16:creationId xmlns:a16="http://schemas.microsoft.com/office/drawing/2014/main" id="{26790FF3-6A33-4AE0-8A0F-30E221C100A7}"/>
                </a:ext>
              </a:extLst>
            </p:cNvPr>
            <p:cNvSpPr/>
            <p:nvPr/>
          </p:nvSpPr>
          <p:spPr>
            <a:xfrm>
              <a:off x="4830479" y="5158796"/>
              <a:ext cx="276229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liễu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dẻo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1">
            <a:extLst>
              <a:ext uri="{FF2B5EF4-FFF2-40B4-BE49-F238E27FC236}">
                <a16:creationId xmlns:a16="http://schemas.microsoft.com/office/drawing/2014/main" id="{116FE62A-5215-4DC3-9A45-2FF1E8AC1D6B}"/>
              </a:ext>
            </a:extLst>
          </p:cNvPr>
          <p:cNvGrpSpPr/>
          <p:nvPr/>
        </p:nvGrpSpPr>
        <p:grpSpPr>
          <a:xfrm>
            <a:off x="4603329" y="2001878"/>
            <a:ext cx="2670657" cy="3041698"/>
            <a:chOff x="914400" y="1205246"/>
            <a:chExt cx="2369319" cy="2471787"/>
          </a:xfrm>
        </p:grpSpPr>
        <p:sp>
          <p:nvSpPr>
            <p:cNvPr id="29" name="5">
              <a:extLst>
                <a:ext uri="{FF2B5EF4-FFF2-40B4-BE49-F238E27FC236}">
                  <a16:creationId xmlns:a16="http://schemas.microsoft.com/office/drawing/2014/main" id="{55174229-2F6C-48C2-869E-1A1E1A80B644}"/>
                </a:ext>
              </a:extLst>
            </p:cNvPr>
            <p:cNvSpPr/>
            <p:nvPr/>
          </p:nvSpPr>
          <p:spPr bwMode="auto">
            <a:xfrm>
              <a:off x="914400" y="1205246"/>
              <a:ext cx="2369319" cy="2471787"/>
            </a:xfrm>
            <a:custGeom>
              <a:avLst/>
              <a:gdLst>
                <a:gd name="T0" fmla="*/ 538 w 1089"/>
                <a:gd name="T1" fmla="*/ 1138 h 1138"/>
                <a:gd name="T2" fmla="*/ 466 w 1089"/>
                <a:gd name="T3" fmla="*/ 1122 h 1138"/>
                <a:gd name="T4" fmla="*/ 71 w 1089"/>
                <a:gd name="T5" fmla="*/ 895 h 1138"/>
                <a:gd name="T6" fmla="*/ 0 w 1089"/>
                <a:gd name="T7" fmla="*/ 772 h 1138"/>
                <a:gd name="T8" fmla="*/ 4 w 1089"/>
                <a:gd name="T9" fmla="*/ 248 h 1138"/>
                <a:gd name="T10" fmla="*/ 79 w 1089"/>
                <a:gd name="T11" fmla="*/ 143 h 1138"/>
                <a:gd name="T12" fmla="*/ 455 w 1089"/>
                <a:gd name="T13" fmla="*/ 12 h 1138"/>
                <a:gd name="T14" fmla="*/ 540 w 1089"/>
                <a:gd name="T15" fmla="*/ 0 h 1138"/>
                <a:gd name="T16" fmla="*/ 621 w 1089"/>
                <a:gd name="T17" fmla="*/ 11 h 1138"/>
                <a:gd name="T18" fmla="*/ 1015 w 1089"/>
                <a:gd name="T19" fmla="*/ 144 h 1138"/>
                <a:gd name="T20" fmla="*/ 1088 w 1089"/>
                <a:gd name="T21" fmla="*/ 247 h 1138"/>
                <a:gd name="T22" fmla="*/ 1078 w 1089"/>
                <a:gd name="T23" fmla="*/ 772 h 1138"/>
                <a:gd name="T24" fmla="*/ 1005 w 1089"/>
                <a:gd name="T25" fmla="*/ 895 h 1138"/>
                <a:gd name="T26" fmla="*/ 609 w 1089"/>
                <a:gd name="T27" fmla="*/ 1122 h 1138"/>
                <a:gd name="T28" fmla="*/ 538 w 1089"/>
                <a:gd name="T29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9" h="1138">
                  <a:moveTo>
                    <a:pt x="538" y="1138"/>
                  </a:moveTo>
                  <a:cubicBezTo>
                    <a:pt x="511" y="1138"/>
                    <a:pt x="485" y="1132"/>
                    <a:pt x="466" y="1122"/>
                  </a:cubicBezTo>
                  <a:cubicBezTo>
                    <a:pt x="71" y="895"/>
                    <a:pt x="71" y="895"/>
                    <a:pt x="71" y="895"/>
                  </a:cubicBezTo>
                  <a:cubicBezTo>
                    <a:pt x="32" y="873"/>
                    <a:pt x="0" y="817"/>
                    <a:pt x="0" y="772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05"/>
                    <a:pt x="38" y="157"/>
                    <a:pt x="79" y="143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77" y="4"/>
                    <a:pt x="508" y="0"/>
                    <a:pt x="540" y="0"/>
                  </a:cubicBezTo>
                  <a:cubicBezTo>
                    <a:pt x="570" y="0"/>
                    <a:pt x="600" y="4"/>
                    <a:pt x="621" y="11"/>
                  </a:cubicBezTo>
                  <a:cubicBezTo>
                    <a:pt x="1015" y="144"/>
                    <a:pt x="1015" y="144"/>
                    <a:pt x="1015" y="144"/>
                  </a:cubicBezTo>
                  <a:cubicBezTo>
                    <a:pt x="1056" y="157"/>
                    <a:pt x="1089" y="205"/>
                    <a:pt x="1088" y="247"/>
                  </a:cubicBezTo>
                  <a:cubicBezTo>
                    <a:pt x="1078" y="772"/>
                    <a:pt x="1078" y="772"/>
                    <a:pt x="1078" y="772"/>
                  </a:cubicBezTo>
                  <a:cubicBezTo>
                    <a:pt x="1077" y="816"/>
                    <a:pt x="1044" y="873"/>
                    <a:pt x="1005" y="895"/>
                  </a:cubicBezTo>
                  <a:cubicBezTo>
                    <a:pt x="609" y="1122"/>
                    <a:pt x="609" y="1122"/>
                    <a:pt x="609" y="1122"/>
                  </a:cubicBezTo>
                  <a:cubicBezTo>
                    <a:pt x="591" y="1132"/>
                    <a:pt x="565" y="1138"/>
                    <a:pt x="538" y="1138"/>
                  </a:cubicBezTo>
                  <a:close/>
                </a:path>
              </a:pathLst>
            </a:custGeom>
            <a:solidFill>
              <a:srgbClr val="BCD85F"/>
            </a:solidFill>
            <a:ln>
              <a:solidFill>
                <a:srgbClr val="BCD85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0" name="4">
              <a:extLst>
                <a:ext uri="{FF2B5EF4-FFF2-40B4-BE49-F238E27FC236}">
                  <a16:creationId xmlns:a16="http://schemas.microsoft.com/office/drawing/2014/main" id="{A62D17BC-77A5-4EFE-846A-48E2899B6FF1}"/>
                </a:ext>
              </a:extLst>
            </p:cNvPr>
            <p:cNvSpPr/>
            <p:nvPr/>
          </p:nvSpPr>
          <p:spPr bwMode="auto">
            <a:xfrm>
              <a:off x="1031047" y="1368358"/>
              <a:ext cx="2160000" cy="2160000"/>
            </a:xfrm>
            <a:custGeom>
              <a:avLst/>
              <a:gdLst>
                <a:gd name="T0" fmla="*/ 83 w 947"/>
                <a:gd name="T1" fmla="*/ 784 h 979"/>
                <a:gd name="T2" fmla="*/ 0 w 947"/>
                <a:gd name="T3" fmla="*/ 643 h 979"/>
                <a:gd name="T4" fmla="*/ 3 w 947"/>
                <a:gd name="T5" fmla="*/ 243 h 979"/>
                <a:gd name="T6" fmla="*/ 94 w 947"/>
                <a:gd name="T7" fmla="*/ 116 h 979"/>
                <a:gd name="T8" fmla="*/ 378 w 947"/>
                <a:gd name="T9" fmla="*/ 18 h 979"/>
                <a:gd name="T10" fmla="*/ 558 w 947"/>
                <a:gd name="T11" fmla="*/ 17 h 979"/>
                <a:gd name="T12" fmla="*/ 857 w 947"/>
                <a:gd name="T13" fmla="*/ 117 h 979"/>
                <a:gd name="T14" fmla="*/ 946 w 947"/>
                <a:gd name="T15" fmla="*/ 243 h 979"/>
                <a:gd name="T16" fmla="*/ 938 w 947"/>
                <a:gd name="T17" fmla="*/ 642 h 979"/>
                <a:gd name="T18" fmla="*/ 853 w 947"/>
                <a:gd name="T19" fmla="*/ 783 h 979"/>
                <a:gd name="T20" fmla="*/ 550 w 947"/>
                <a:gd name="T21" fmla="*/ 953 h 979"/>
                <a:gd name="T22" fmla="*/ 384 w 947"/>
                <a:gd name="T23" fmla="*/ 953 h 979"/>
                <a:gd name="T24" fmla="*/ 83 w 947"/>
                <a:gd name="T25" fmla="*/ 78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7" h="979">
                  <a:moveTo>
                    <a:pt x="83" y="784"/>
                  </a:moveTo>
                  <a:cubicBezTo>
                    <a:pt x="37" y="759"/>
                    <a:pt x="0" y="695"/>
                    <a:pt x="0" y="643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191"/>
                    <a:pt x="44" y="134"/>
                    <a:pt x="94" y="116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427" y="1"/>
                    <a:pt x="508" y="0"/>
                    <a:pt x="558" y="17"/>
                  </a:cubicBezTo>
                  <a:cubicBezTo>
                    <a:pt x="857" y="117"/>
                    <a:pt x="857" y="117"/>
                    <a:pt x="857" y="117"/>
                  </a:cubicBezTo>
                  <a:cubicBezTo>
                    <a:pt x="907" y="134"/>
                    <a:pt x="947" y="191"/>
                    <a:pt x="946" y="243"/>
                  </a:cubicBezTo>
                  <a:cubicBezTo>
                    <a:pt x="938" y="642"/>
                    <a:pt x="938" y="642"/>
                    <a:pt x="938" y="642"/>
                  </a:cubicBezTo>
                  <a:cubicBezTo>
                    <a:pt x="937" y="694"/>
                    <a:pt x="899" y="758"/>
                    <a:pt x="853" y="783"/>
                  </a:cubicBezTo>
                  <a:cubicBezTo>
                    <a:pt x="550" y="953"/>
                    <a:pt x="550" y="953"/>
                    <a:pt x="550" y="953"/>
                  </a:cubicBezTo>
                  <a:cubicBezTo>
                    <a:pt x="505" y="979"/>
                    <a:pt x="430" y="979"/>
                    <a:pt x="384" y="953"/>
                  </a:cubicBezTo>
                  <a:lnTo>
                    <a:pt x="83" y="7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1" name="3">
              <a:extLst>
                <a:ext uri="{FF2B5EF4-FFF2-40B4-BE49-F238E27FC236}">
                  <a16:creationId xmlns:a16="http://schemas.microsoft.com/office/drawing/2014/main" id="{2C584A9B-2D38-46F2-89AD-D4766FDED764}"/>
                </a:ext>
              </a:extLst>
            </p:cNvPr>
            <p:cNvSpPr/>
            <p:nvPr/>
          </p:nvSpPr>
          <p:spPr bwMode="auto">
            <a:xfrm>
              <a:off x="1316954" y="1326535"/>
              <a:ext cx="1564211" cy="469473"/>
            </a:xfrm>
            <a:custGeom>
              <a:avLst/>
              <a:gdLst>
                <a:gd name="T0" fmla="*/ 716 w 719"/>
                <a:gd name="T1" fmla="*/ 0 h 216"/>
                <a:gd name="T2" fmla="*/ 362 w 719"/>
                <a:gd name="T3" fmla="*/ 0 h 216"/>
                <a:gd name="T4" fmla="*/ 359 w 719"/>
                <a:gd name="T5" fmla="*/ 0 h 216"/>
                <a:gd name="T6" fmla="*/ 359 w 719"/>
                <a:gd name="T7" fmla="*/ 0 h 216"/>
                <a:gd name="T8" fmla="*/ 356 w 719"/>
                <a:gd name="T9" fmla="*/ 0 h 216"/>
                <a:gd name="T10" fmla="*/ 2 w 719"/>
                <a:gd name="T11" fmla="*/ 0 h 216"/>
                <a:gd name="T12" fmla="*/ 0 w 719"/>
                <a:gd name="T13" fmla="*/ 0 h 216"/>
                <a:gd name="T14" fmla="*/ 39 w 719"/>
                <a:gd name="T15" fmla="*/ 9 h 216"/>
                <a:gd name="T16" fmla="*/ 46 w 719"/>
                <a:gd name="T17" fmla="*/ 13 h 216"/>
                <a:gd name="T18" fmla="*/ 49 w 719"/>
                <a:gd name="T19" fmla="*/ 14 h 216"/>
                <a:gd name="T20" fmla="*/ 53 w 719"/>
                <a:gd name="T21" fmla="*/ 17 h 216"/>
                <a:gd name="T22" fmla="*/ 56 w 719"/>
                <a:gd name="T23" fmla="*/ 19 h 216"/>
                <a:gd name="T24" fmla="*/ 59 w 719"/>
                <a:gd name="T25" fmla="*/ 22 h 216"/>
                <a:gd name="T26" fmla="*/ 63 w 719"/>
                <a:gd name="T27" fmla="*/ 25 h 216"/>
                <a:gd name="T28" fmla="*/ 64 w 719"/>
                <a:gd name="T29" fmla="*/ 27 h 216"/>
                <a:gd name="T30" fmla="*/ 70 w 719"/>
                <a:gd name="T31" fmla="*/ 33 h 216"/>
                <a:gd name="T32" fmla="*/ 71 w 719"/>
                <a:gd name="T33" fmla="*/ 34 h 216"/>
                <a:gd name="T34" fmla="*/ 75 w 719"/>
                <a:gd name="T35" fmla="*/ 38 h 216"/>
                <a:gd name="T36" fmla="*/ 76 w 719"/>
                <a:gd name="T37" fmla="*/ 40 h 216"/>
                <a:gd name="T38" fmla="*/ 77 w 719"/>
                <a:gd name="T39" fmla="*/ 41 h 216"/>
                <a:gd name="T40" fmla="*/ 78 w 719"/>
                <a:gd name="T41" fmla="*/ 43 h 216"/>
                <a:gd name="T42" fmla="*/ 81 w 719"/>
                <a:gd name="T43" fmla="*/ 47 h 216"/>
                <a:gd name="T44" fmla="*/ 81 w 719"/>
                <a:gd name="T45" fmla="*/ 48 h 216"/>
                <a:gd name="T46" fmla="*/ 81 w 719"/>
                <a:gd name="T47" fmla="*/ 48 h 216"/>
                <a:gd name="T48" fmla="*/ 81 w 719"/>
                <a:gd name="T49" fmla="*/ 48 h 216"/>
                <a:gd name="T50" fmla="*/ 86 w 719"/>
                <a:gd name="T51" fmla="*/ 59 h 216"/>
                <a:gd name="T52" fmla="*/ 86 w 719"/>
                <a:gd name="T53" fmla="*/ 59 h 216"/>
                <a:gd name="T54" fmla="*/ 96 w 719"/>
                <a:gd name="T55" fmla="*/ 95 h 216"/>
                <a:gd name="T56" fmla="*/ 96 w 719"/>
                <a:gd name="T57" fmla="*/ 98 h 216"/>
                <a:gd name="T58" fmla="*/ 111 w 719"/>
                <a:gd name="T59" fmla="*/ 166 h 216"/>
                <a:gd name="T60" fmla="*/ 192 w 719"/>
                <a:gd name="T61" fmla="*/ 216 h 216"/>
                <a:gd name="T62" fmla="*/ 356 w 719"/>
                <a:gd name="T63" fmla="*/ 216 h 216"/>
                <a:gd name="T64" fmla="*/ 359 w 719"/>
                <a:gd name="T65" fmla="*/ 216 h 216"/>
                <a:gd name="T66" fmla="*/ 359 w 719"/>
                <a:gd name="T67" fmla="*/ 216 h 216"/>
                <a:gd name="T68" fmla="*/ 362 w 719"/>
                <a:gd name="T69" fmla="*/ 216 h 216"/>
                <a:gd name="T70" fmla="*/ 526 w 719"/>
                <a:gd name="T71" fmla="*/ 216 h 216"/>
                <a:gd name="T72" fmla="*/ 607 w 719"/>
                <a:gd name="T73" fmla="*/ 166 h 216"/>
                <a:gd name="T74" fmla="*/ 622 w 719"/>
                <a:gd name="T75" fmla="*/ 98 h 216"/>
                <a:gd name="T76" fmla="*/ 622 w 719"/>
                <a:gd name="T77" fmla="*/ 96 h 216"/>
                <a:gd name="T78" fmla="*/ 632 w 719"/>
                <a:gd name="T79" fmla="*/ 59 h 216"/>
                <a:gd name="T80" fmla="*/ 637 w 719"/>
                <a:gd name="T81" fmla="*/ 48 h 216"/>
                <a:gd name="T82" fmla="*/ 654 w 719"/>
                <a:gd name="T83" fmla="*/ 27 h 216"/>
                <a:gd name="T84" fmla="*/ 656 w 719"/>
                <a:gd name="T85" fmla="*/ 25 h 216"/>
                <a:gd name="T86" fmla="*/ 659 w 719"/>
                <a:gd name="T87" fmla="*/ 22 h 216"/>
                <a:gd name="T88" fmla="*/ 662 w 719"/>
                <a:gd name="T89" fmla="*/ 19 h 216"/>
                <a:gd name="T90" fmla="*/ 665 w 719"/>
                <a:gd name="T91" fmla="*/ 17 h 216"/>
                <a:gd name="T92" fmla="*/ 669 w 719"/>
                <a:gd name="T93" fmla="*/ 14 h 216"/>
                <a:gd name="T94" fmla="*/ 672 w 719"/>
                <a:gd name="T95" fmla="*/ 13 h 216"/>
                <a:gd name="T96" fmla="*/ 679 w 719"/>
                <a:gd name="T97" fmla="*/ 9 h 216"/>
                <a:gd name="T98" fmla="*/ 719 w 719"/>
                <a:gd name="T99" fmla="*/ 0 h 216"/>
                <a:gd name="T100" fmla="*/ 716 w 719"/>
                <a:gd name="T10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9" h="216">
                  <a:moveTo>
                    <a:pt x="71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3" y="0"/>
                    <a:pt x="27" y="4"/>
                    <a:pt x="39" y="9"/>
                  </a:cubicBezTo>
                  <a:cubicBezTo>
                    <a:pt x="42" y="10"/>
                    <a:pt x="44" y="12"/>
                    <a:pt x="46" y="13"/>
                  </a:cubicBezTo>
                  <a:cubicBezTo>
                    <a:pt x="47" y="13"/>
                    <a:pt x="48" y="14"/>
                    <a:pt x="49" y="14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4" y="18"/>
                    <a:pt x="55" y="19"/>
                    <a:pt x="56" y="19"/>
                  </a:cubicBezTo>
                  <a:cubicBezTo>
                    <a:pt x="57" y="20"/>
                    <a:pt x="58" y="21"/>
                    <a:pt x="59" y="22"/>
                  </a:cubicBezTo>
                  <a:cubicBezTo>
                    <a:pt x="60" y="23"/>
                    <a:pt x="61" y="24"/>
                    <a:pt x="63" y="25"/>
                  </a:cubicBezTo>
                  <a:cubicBezTo>
                    <a:pt x="63" y="25"/>
                    <a:pt x="64" y="26"/>
                    <a:pt x="64" y="27"/>
                  </a:cubicBezTo>
                  <a:cubicBezTo>
                    <a:pt x="67" y="29"/>
                    <a:pt x="69" y="31"/>
                    <a:pt x="70" y="33"/>
                  </a:cubicBezTo>
                  <a:cubicBezTo>
                    <a:pt x="71" y="33"/>
                    <a:pt x="71" y="34"/>
                    <a:pt x="71" y="34"/>
                  </a:cubicBezTo>
                  <a:cubicBezTo>
                    <a:pt x="72" y="35"/>
                    <a:pt x="73" y="37"/>
                    <a:pt x="75" y="38"/>
                  </a:cubicBezTo>
                  <a:cubicBezTo>
                    <a:pt x="75" y="39"/>
                    <a:pt x="75" y="39"/>
                    <a:pt x="76" y="40"/>
                  </a:cubicBezTo>
                  <a:cubicBezTo>
                    <a:pt x="76" y="40"/>
                    <a:pt x="76" y="40"/>
                    <a:pt x="77" y="41"/>
                  </a:cubicBezTo>
                  <a:cubicBezTo>
                    <a:pt x="77" y="41"/>
                    <a:pt x="77" y="42"/>
                    <a:pt x="78" y="43"/>
                  </a:cubicBezTo>
                  <a:cubicBezTo>
                    <a:pt x="79" y="44"/>
                    <a:pt x="80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3" y="52"/>
                    <a:pt x="85" y="55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91" y="70"/>
                    <a:pt x="94" y="83"/>
                    <a:pt x="96" y="95"/>
                  </a:cubicBezTo>
                  <a:cubicBezTo>
                    <a:pt x="96" y="96"/>
                    <a:pt x="96" y="97"/>
                    <a:pt x="96" y="98"/>
                  </a:cubicBezTo>
                  <a:cubicBezTo>
                    <a:pt x="99" y="121"/>
                    <a:pt x="101" y="145"/>
                    <a:pt x="111" y="166"/>
                  </a:cubicBezTo>
                  <a:cubicBezTo>
                    <a:pt x="127" y="199"/>
                    <a:pt x="155" y="216"/>
                    <a:pt x="192" y="216"/>
                  </a:cubicBezTo>
                  <a:cubicBezTo>
                    <a:pt x="192" y="216"/>
                    <a:pt x="356" y="216"/>
                    <a:pt x="356" y="216"/>
                  </a:cubicBezTo>
                  <a:cubicBezTo>
                    <a:pt x="356" y="216"/>
                    <a:pt x="357" y="216"/>
                    <a:pt x="359" y="216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1" y="216"/>
                    <a:pt x="362" y="216"/>
                    <a:pt x="362" y="216"/>
                  </a:cubicBezTo>
                  <a:cubicBezTo>
                    <a:pt x="362" y="216"/>
                    <a:pt x="526" y="216"/>
                    <a:pt x="526" y="216"/>
                  </a:cubicBezTo>
                  <a:cubicBezTo>
                    <a:pt x="563" y="216"/>
                    <a:pt x="591" y="199"/>
                    <a:pt x="607" y="166"/>
                  </a:cubicBezTo>
                  <a:cubicBezTo>
                    <a:pt x="618" y="145"/>
                    <a:pt x="619" y="121"/>
                    <a:pt x="622" y="98"/>
                  </a:cubicBezTo>
                  <a:cubicBezTo>
                    <a:pt x="622" y="98"/>
                    <a:pt x="622" y="97"/>
                    <a:pt x="622" y="96"/>
                  </a:cubicBezTo>
                  <a:cubicBezTo>
                    <a:pt x="624" y="83"/>
                    <a:pt x="627" y="71"/>
                    <a:pt x="632" y="59"/>
                  </a:cubicBezTo>
                  <a:cubicBezTo>
                    <a:pt x="633" y="55"/>
                    <a:pt x="635" y="51"/>
                    <a:pt x="637" y="48"/>
                  </a:cubicBezTo>
                  <a:cubicBezTo>
                    <a:pt x="642" y="40"/>
                    <a:pt x="647" y="33"/>
                    <a:pt x="654" y="27"/>
                  </a:cubicBezTo>
                  <a:cubicBezTo>
                    <a:pt x="654" y="26"/>
                    <a:pt x="655" y="25"/>
                    <a:pt x="656" y="25"/>
                  </a:cubicBezTo>
                  <a:cubicBezTo>
                    <a:pt x="657" y="24"/>
                    <a:pt x="658" y="23"/>
                    <a:pt x="659" y="22"/>
                  </a:cubicBezTo>
                  <a:cubicBezTo>
                    <a:pt x="660" y="21"/>
                    <a:pt x="661" y="20"/>
                    <a:pt x="662" y="19"/>
                  </a:cubicBezTo>
                  <a:cubicBezTo>
                    <a:pt x="663" y="19"/>
                    <a:pt x="664" y="18"/>
                    <a:pt x="665" y="17"/>
                  </a:cubicBezTo>
                  <a:cubicBezTo>
                    <a:pt x="667" y="16"/>
                    <a:pt x="668" y="15"/>
                    <a:pt x="669" y="14"/>
                  </a:cubicBezTo>
                  <a:cubicBezTo>
                    <a:pt x="670" y="14"/>
                    <a:pt x="671" y="13"/>
                    <a:pt x="672" y="13"/>
                  </a:cubicBezTo>
                  <a:cubicBezTo>
                    <a:pt x="674" y="12"/>
                    <a:pt x="676" y="10"/>
                    <a:pt x="679" y="9"/>
                  </a:cubicBezTo>
                  <a:cubicBezTo>
                    <a:pt x="691" y="4"/>
                    <a:pt x="705" y="0"/>
                    <a:pt x="719" y="0"/>
                  </a:cubicBezTo>
                  <a:cubicBezTo>
                    <a:pt x="718" y="0"/>
                    <a:pt x="717" y="0"/>
                    <a:pt x="716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altLang="zh-CN" sz="3600" b="1" dirty="0">
                  <a:solidFill>
                    <a:srgbClr val="00A6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zh-CN" altLang="en-US" sz="3600" b="1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2">
              <a:extLst>
                <a:ext uri="{FF2B5EF4-FFF2-40B4-BE49-F238E27FC236}">
                  <a16:creationId xmlns:a16="http://schemas.microsoft.com/office/drawing/2014/main" id="{18C331FA-E7E8-469B-A9F3-6F31F82621B3}"/>
                </a:ext>
              </a:extLst>
            </p:cNvPr>
            <p:cNvSpPr/>
            <p:nvPr/>
          </p:nvSpPr>
          <p:spPr bwMode="auto">
            <a:xfrm>
              <a:off x="1103346" y="1870321"/>
              <a:ext cx="205982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/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79031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D093E4D1-A480-41E5-8FD1-66F700918CC2}"/>
              </a:ext>
            </a:extLst>
          </p:cNvPr>
          <p:cNvSpPr/>
          <p:nvPr/>
        </p:nvSpPr>
        <p:spPr>
          <a:xfrm>
            <a:off x="1129360" y="232685"/>
            <a:ext cx="10866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200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E4B741-6675-48D9-80BB-4D93FD19817F}"/>
              </a:ext>
            </a:extLst>
          </p:cNvPr>
          <p:cNvGrpSpPr/>
          <p:nvPr/>
        </p:nvGrpSpPr>
        <p:grpSpPr>
          <a:xfrm>
            <a:off x="1563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48D3786-241C-45D9-836A-0E5A3160287F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A8EFA6-1060-437A-8EE9-1695ACA74D67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grpSp>
        <p:nvGrpSpPr>
          <p:cNvPr id="8" name="33">
            <a:extLst>
              <a:ext uri="{FF2B5EF4-FFF2-40B4-BE49-F238E27FC236}">
                <a16:creationId xmlns:a16="http://schemas.microsoft.com/office/drawing/2014/main" id="{B2FE4206-4637-42FA-BAC1-BA7D9AF35482}"/>
              </a:ext>
            </a:extLst>
          </p:cNvPr>
          <p:cNvGrpSpPr/>
          <p:nvPr/>
        </p:nvGrpSpPr>
        <p:grpSpPr>
          <a:xfrm>
            <a:off x="120164" y="2142763"/>
            <a:ext cx="4302749" cy="868794"/>
            <a:chOff x="3751557" y="4986445"/>
            <a:chExt cx="4976093" cy="868794"/>
          </a:xfrm>
        </p:grpSpPr>
        <p:sp>
          <p:nvSpPr>
            <p:cNvPr id="9" name="34">
              <a:extLst>
                <a:ext uri="{FF2B5EF4-FFF2-40B4-BE49-F238E27FC236}">
                  <a16:creationId xmlns:a16="http://schemas.microsoft.com/office/drawing/2014/main" id="{ADC65C33-3DEB-4911-AB0D-CFE2E5CDD3E2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35">
              <a:extLst>
                <a:ext uri="{FF2B5EF4-FFF2-40B4-BE49-F238E27FC236}">
                  <a16:creationId xmlns:a16="http://schemas.microsoft.com/office/drawing/2014/main" id="{324727D2-821E-406C-AB9E-8679CE5E2D0E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36">
              <a:extLst>
                <a:ext uri="{FF2B5EF4-FFF2-40B4-BE49-F238E27FC236}">
                  <a16:creationId xmlns:a16="http://schemas.microsoft.com/office/drawing/2014/main" id="{D1BAB1CB-8772-4734-B907-BCB11D2486ED}"/>
                </a:ext>
              </a:extLst>
            </p:cNvPr>
            <p:cNvSpPr/>
            <p:nvPr/>
          </p:nvSpPr>
          <p:spPr>
            <a:xfrm>
              <a:off x="3845514" y="5109981"/>
              <a:ext cx="424667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33">
            <a:extLst>
              <a:ext uri="{FF2B5EF4-FFF2-40B4-BE49-F238E27FC236}">
                <a16:creationId xmlns:a16="http://schemas.microsoft.com/office/drawing/2014/main" id="{CB4CFA9D-E8C5-4AF4-A2FB-499F7C41B0D0}"/>
              </a:ext>
            </a:extLst>
          </p:cNvPr>
          <p:cNvGrpSpPr/>
          <p:nvPr/>
        </p:nvGrpSpPr>
        <p:grpSpPr>
          <a:xfrm>
            <a:off x="126545" y="3846444"/>
            <a:ext cx="4302749" cy="868794"/>
            <a:chOff x="3751557" y="4986445"/>
            <a:chExt cx="4976093" cy="868794"/>
          </a:xfrm>
        </p:grpSpPr>
        <p:sp>
          <p:nvSpPr>
            <p:cNvPr id="13" name="34">
              <a:extLst>
                <a:ext uri="{FF2B5EF4-FFF2-40B4-BE49-F238E27FC236}">
                  <a16:creationId xmlns:a16="http://schemas.microsoft.com/office/drawing/2014/main" id="{5A17AED1-B059-4EA0-80B9-B99F761FB589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35">
              <a:extLst>
                <a:ext uri="{FF2B5EF4-FFF2-40B4-BE49-F238E27FC236}">
                  <a16:creationId xmlns:a16="http://schemas.microsoft.com/office/drawing/2014/main" id="{B6878E2C-14D9-46C4-9FD9-16019260B3FC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36">
              <a:extLst>
                <a:ext uri="{FF2B5EF4-FFF2-40B4-BE49-F238E27FC236}">
                  <a16:creationId xmlns:a16="http://schemas.microsoft.com/office/drawing/2014/main" id="{8C696830-CC0D-4FD4-97AA-C1AAAC438F04}"/>
                </a:ext>
              </a:extLst>
            </p:cNvPr>
            <p:cNvSpPr/>
            <p:nvPr/>
          </p:nvSpPr>
          <p:spPr>
            <a:xfrm>
              <a:off x="4527480" y="5130279"/>
              <a:ext cx="29819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vồng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33">
            <a:extLst>
              <a:ext uri="{FF2B5EF4-FFF2-40B4-BE49-F238E27FC236}">
                <a16:creationId xmlns:a16="http://schemas.microsoft.com/office/drawing/2014/main" id="{DFC13BA6-5A8C-429A-81EB-36D6CC617500}"/>
              </a:ext>
            </a:extLst>
          </p:cNvPr>
          <p:cNvGrpSpPr/>
          <p:nvPr/>
        </p:nvGrpSpPr>
        <p:grpSpPr>
          <a:xfrm>
            <a:off x="7465700" y="2183774"/>
            <a:ext cx="4580523" cy="868794"/>
            <a:chOff x="3751557" y="4986445"/>
            <a:chExt cx="4976093" cy="868794"/>
          </a:xfrm>
        </p:grpSpPr>
        <p:sp>
          <p:nvSpPr>
            <p:cNvPr id="17" name="34">
              <a:extLst>
                <a:ext uri="{FF2B5EF4-FFF2-40B4-BE49-F238E27FC236}">
                  <a16:creationId xmlns:a16="http://schemas.microsoft.com/office/drawing/2014/main" id="{753096A8-3B54-49BE-939E-5F720E6F0490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35">
              <a:extLst>
                <a:ext uri="{FF2B5EF4-FFF2-40B4-BE49-F238E27FC236}">
                  <a16:creationId xmlns:a16="http://schemas.microsoft.com/office/drawing/2014/main" id="{20B56372-FA70-4D0F-A09D-4436F90181B4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36">
              <a:extLst>
                <a:ext uri="{FF2B5EF4-FFF2-40B4-BE49-F238E27FC236}">
                  <a16:creationId xmlns:a16="http://schemas.microsoft.com/office/drawing/2014/main" id="{0CC137C5-BD62-4952-AEBD-EF76382A6F49}"/>
                </a:ext>
              </a:extLst>
            </p:cNvPr>
            <p:cNvSpPr/>
            <p:nvPr/>
          </p:nvSpPr>
          <p:spPr>
            <a:xfrm>
              <a:off x="4658092" y="5147277"/>
              <a:ext cx="315983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tể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33">
            <a:extLst>
              <a:ext uri="{FF2B5EF4-FFF2-40B4-BE49-F238E27FC236}">
                <a16:creationId xmlns:a16="http://schemas.microsoft.com/office/drawing/2014/main" id="{DDD5BDE7-DE8C-41F5-88F8-76B603E13419}"/>
              </a:ext>
            </a:extLst>
          </p:cNvPr>
          <p:cNvGrpSpPr/>
          <p:nvPr/>
        </p:nvGrpSpPr>
        <p:grpSpPr>
          <a:xfrm>
            <a:off x="7390852" y="3933029"/>
            <a:ext cx="4655371" cy="868794"/>
            <a:chOff x="3751557" y="4986445"/>
            <a:chExt cx="4976093" cy="868794"/>
          </a:xfrm>
        </p:grpSpPr>
        <p:sp>
          <p:nvSpPr>
            <p:cNvPr id="21" name="34">
              <a:extLst>
                <a:ext uri="{FF2B5EF4-FFF2-40B4-BE49-F238E27FC236}">
                  <a16:creationId xmlns:a16="http://schemas.microsoft.com/office/drawing/2014/main" id="{C5A18EDB-B85B-4276-B119-B03C26AB0CBB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35">
              <a:extLst>
                <a:ext uri="{FF2B5EF4-FFF2-40B4-BE49-F238E27FC236}">
                  <a16:creationId xmlns:a16="http://schemas.microsoft.com/office/drawing/2014/main" id="{42A86D4C-5837-4A70-9D86-061C508B72A1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36">
              <a:extLst>
                <a:ext uri="{FF2B5EF4-FFF2-40B4-BE49-F238E27FC236}">
                  <a16:creationId xmlns:a16="http://schemas.microsoft.com/office/drawing/2014/main" id="{C6950A0C-82A0-4756-BA36-E01B4438F227}"/>
                </a:ext>
              </a:extLst>
            </p:cNvPr>
            <p:cNvSpPr/>
            <p:nvPr/>
          </p:nvSpPr>
          <p:spPr>
            <a:xfrm>
              <a:off x="3840624" y="5133313"/>
              <a:ext cx="461055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33">
            <a:extLst>
              <a:ext uri="{FF2B5EF4-FFF2-40B4-BE49-F238E27FC236}">
                <a16:creationId xmlns:a16="http://schemas.microsoft.com/office/drawing/2014/main" id="{E12CCCD0-5767-4B1E-B163-278240AEDC46}"/>
              </a:ext>
            </a:extLst>
          </p:cNvPr>
          <p:cNvGrpSpPr/>
          <p:nvPr/>
        </p:nvGrpSpPr>
        <p:grpSpPr>
          <a:xfrm>
            <a:off x="3787282" y="5444066"/>
            <a:ext cx="4302749" cy="868794"/>
            <a:chOff x="3751557" y="4986445"/>
            <a:chExt cx="4976093" cy="868794"/>
          </a:xfrm>
        </p:grpSpPr>
        <p:sp>
          <p:nvSpPr>
            <p:cNvPr id="25" name="34">
              <a:extLst>
                <a:ext uri="{FF2B5EF4-FFF2-40B4-BE49-F238E27FC236}">
                  <a16:creationId xmlns:a16="http://schemas.microsoft.com/office/drawing/2014/main" id="{AC442A2E-7700-49A3-82E4-EB7E4870F9FA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35">
              <a:extLst>
                <a:ext uri="{FF2B5EF4-FFF2-40B4-BE49-F238E27FC236}">
                  <a16:creationId xmlns:a16="http://schemas.microsoft.com/office/drawing/2014/main" id="{11706131-F1FB-409D-A91A-BDD1742D878F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36">
              <a:extLst>
                <a:ext uri="{FF2B5EF4-FFF2-40B4-BE49-F238E27FC236}">
                  <a16:creationId xmlns:a16="http://schemas.microsoft.com/office/drawing/2014/main" id="{26790FF3-6A33-4AE0-8A0F-30E221C100A7}"/>
                </a:ext>
              </a:extLst>
            </p:cNvPr>
            <p:cNvSpPr/>
            <p:nvPr/>
          </p:nvSpPr>
          <p:spPr>
            <a:xfrm>
              <a:off x="4830479" y="5158796"/>
              <a:ext cx="276229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liễu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dẻo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1">
            <a:extLst>
              <a:ext uri="{FF2B5EF4-FFF2-40B4-BE49-F238E27FC236}">
                <a16:creationId xmlns:a16="http://schemas.microsoft.com/office/drawing/2014/main" id="{116FE62A-5215-4DC3-9A45-2FF1E8AC1D6B}"/>
              </a:ext>
            </a:extLst>
          </p:cNvPr>
          <p:cNvGrpSpPr/>
          <p:nvPr/>
        </p:nvGrpSpPr>
        <p:grpSpPr>
          <a:xfrm>
            <a:off x="4603329" y="2001878"/>
            <a:ext cx="2670657" cy="3041698"/>
            <a:chOff x="914400" y="1205246"/>
            <a:chExt cx="2369319" cy="2471787"/>
          </a:xfrm>
        </p:grpSpPr>
        <p:sp>
          <p:nvSpPr>
            <p:cNvPr id="29" name="5">
              <a:extLst>
                <a:ext uri="{FF2B5EF4-FFF2-40B4-BE49-F238E27FC236}">
                  <a16:creationId xmlns:a16="http://schemas.microsoft.com/office/drawing/2014/main" id="{55174229-2F6C-48C2-869E-1A1E1A80B644}"/>
                </a:ext>
              </a:extLst>
            </p:cNvPr>
            <p:cNvSpPr/>
            <p:nvPr/>
          </p:nvSpPr>
          <p:spPr bwMode="auto">
            <a:xfrm>
              <a:off x="914400" y="1205246"/>
              <a:ext cx="2369319" cy="2471787"/>
            </a:xfrm>
            <a:custGeom>
              <a:avLst/>
              <a:gdLst>
                <a:gd name="T0" fmla="*/ 538 w 1089"/>
                <a:gd name="T1" fmla="*/ 1138 h 1138"/>
                <a:gd name="T2" fmla="*/ 466 w 1089"/>
                <a:gd name="T3" fmla="*/ 1122 h 1138"/>
                <a:gd name="T4" fmla="*/ 71 w 1089"/>
                <a:gd name="T5" fmla="*/ 895 h 1138"/>
                <a:gd name="T6" fmla="*/ 0 w 1089"/>
                <a:gd name="T7" fmla="*/ 772 h 1138"/>
                <a:gd name="T8" fmla="*/ 4 w 1089"/>
                <a:gd name="T9" fmla="*/ 248 h 1138"/>
                <a:gd name="T10" fmla="*/ 79 w 1089"/>
                <a:gd name="T11" fmla="*/ 143 h 1138"/>
                <a:gd name="T12" fmla="*/ 455 w 1089"/>
                <a:gd name="T13" fmla="*/ 12 h 1138"/>
                <a:gd name="T14" fmla="*/ 540 w 1089"/>
                <a:gd name="T15" fmla="*/ 0 h 1138"/>
                <a:gd name="T16" fmla="*/ 621 w 1089"/>
                <a:gd name="T17" fmla="*/ 11 h 1138"/>
                <a:gd name="T18" fmla="*/ 1015 w 1089"/>
                <a:gd name="T19" fmla="*/ 144 h 1138"/>
                <a:gd name="T20" fmla="*/ 1088 w 1089"/>
                <a:gd name="T21" fmla="*/ 247 h 1138"/>
                <a:gd name="T22" fmla="*/ 1078 w 1089"/>
                <a:gd name="T23" fmla="*/ 772 h 1138"/>
                <a:gd name="T24" fmla="*/ 1005 w 1089"/>
                <a:gd name="T25" fmla="*/ 895 h 1138"/>
                <a:gd name="T26" fmla="*/ 609 w 1089"/>
                <a:gd name="T27" fmla="*/ 1122 h 1138"/>
                <a:gd name="T28" fmla="*/ 538 w 1089"/>
                <a:gd name="T29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9" h="1138">
                  <a:moveTo>
                    <a:pt x="538" y="1138"/>
                  </a:moveTo>
                  <a:cubicBezTo>
                    <a:pt x="511" y="1138"/>
                    <a:pt x="485" y="1132"/>
                    <a:pt x="466" y="1122"/>
                  </a:cubicBezTo>
                  <a:cubicBezTo>
                    <a:pt x="71" y="895"/>
                    <a:pt x="71" y="895"/>
                    <a:pt x="71" y="895"/>
                  </a:cubicBezTo>
                  <a:cubicBezTo>
                    <a:pt x="32" y="873"/>
                    <a:pt x="0" y="817"/>
                    <a:pt x="0" y="772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05"/>
                    <a:pt x="38" y="157"/>
                    <a:pt x="79" y="143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77" y="4"/>
                    <a:pt x="508" y="0"/>
                    <a:pt x="540" y="0"/>
                  </a:cubicBezTo>
                  <a:cubicBezTo>
                    <a:pt x="570" y="0"/>
                    <a:pt x="600" y="4"/>
                    <a:pt x="621" y="11"/>
                  </a:cubicBezTo>
                  <a:cubicBezTo>
                    <a:pt x="1015" y="144"/>
                    <a:pt x="1015" y="144"/>
                    <a:pt x="1015" y="144"/>
                  </a:cubicBezTo>
                  <a:cubicBezTo>
                    <a:pt x="1056" y="157"/>
                    <a:pt x="1089" y="205"/>
                    <a:pt x="1088" y="247"/>
                  </a:cubicBezTo>
                  <a:cubicBezTo>
                    <a:pt x="1078" y="772"/>
                    <a:pt x="1078" y="772"/>
                    <a:pt x="1078" y="772"/>
                  </a:cubicBezTo>
                  <a:cubicBezTo>
                    <a:pt x="1077" y="816"/>
                    <a:pt x="1044" y="873"/>
                    <a:pt x="1005" y="895"/>
                  </a:cubicBezTo>
                  <a:cubicBezTo>
                    <a:pt x="609" y="1122"/>
                    <a:pt x="609" y="1122"/>
                    <a:pt x="609" y="1122"/>
                  </a:cubicBezTo>
                  <a:cubicBezTo>
                    <a:pt x="591" y="1132"/>
                    <a:pt x="565" y="1138"/>
                    <a:pt x="538" y="1138"/>
                  </a:cubicBezTo>
                  <a:close/>
                </a:path>
              </a:pathLst>
            </a:custGeom>
            <a:solidFill>
              <a:srgbClr val="BCD85F"/>
            </a:solidFill>
            <a:ln>
              <a:solidFill>
                <a:srgbClr val="BCD85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0" name="4">
              <a:extLst>
                <a:ext uri="{FF2B5EF4-FFF2-40B4-BE49-F238E27FC236}">
                  <a16:creationId xmlns:a16="http://schemas.microsoft.com/office/drawing/2014/main" id="{A62D17BC-77A5-4EFE-846A-48E2899B6FF1}"/>
                </a:ext>
              </a:extLst>
            </p:cNvPr>
            <p:cNvSpPr/>
            <p:nvPr/>
          </p:nvSpPr>
          <p:spPr bwMode="auto">
            <a:xfrm>
              <a:off x="1031047" y="1368358"/>
              <a:ext cx="2160000" cy="2160000"/>
            </a:xfrm>
            <a:custGeom>
              <a:avLst/>
              <a:gdLst>
                <a:gd name="T0" fmla="*/ 83 w 947"/>
                <a:gd name="T1" fmla="*/ 784 h 979"/>
                <a:gd name="T2" fmla="*/ 0 w 947"/>
                <a:gd name="T3" fmla="*/ 643 h 979"/>
                <a:gd name="T4" fmla="*/ 3 w 947"/>
                <a:gd name="T5" fmla="*/ 243 h 979"/>
                <a:gd name="T6" fmla="*/ 94 w 947"/>
                <a:gd name="T7" fmla="*/ 116 h 979"/>
                <a:gd name="T8" fmla="*/ 378 w 947"/>
                <a:gd name="T9" fmla="*/ 18 h 979"/>
                <a:gd name="T10" fmla="*/ 558 w 947"/>
                <a:gd name="T11" fmla="*/ 17 h 979"/>
                <a:gd name="T12" fmla="*/ 857 w 947"/>
                <a:gd name="T13" fmla="*/ 117 h 979"/>
                <a:gd name="T14" fmla="*/ 946 w 947"/>
                <a:gd name="T15" fmla="*/ 243 h 979"/>
                <a:gd name="T16" fmla="*/ 938 w 947"/>
                <a:gd name="T17" fmla="*/ 642 h 979"/>
                <a:gd name="T18" fmla="*/ 853 w 947"/>
                <a:gd name="T19" fmla="*/ 783 h 979"/>
                <a:gd name="T20" fmla="*/ 550 w 947"/>
                <a:gd name="T21" fmla="*/ 953 h 979"/>
                <a:gd name="T22" fmla="*/ 384 w 947"/>
                <a:gd name="T23" fmla="*/ 953 h 979"/>
                <a:gd name="T24" fmla="*/ 83 w 947"/>
                <a:gd name="T25" fmla="*/ 78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7" h="979">
                  <a:moveTo>
                    <a:pt x="83" y="784"/>
                  </a:moveTo>
                  <a:cubicBezTo>
                    <a:pt x="37" y="759"/>
                    <a:pt x="0" y="695"/>
                    <a:pt x="0" y="643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191"/>
                    <a:pt x="44" y="134"/>
                    <a:pt x="94" y="116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427" y="1"/>
                    <a:pt x="508" y="0"/>
                    <a:pt x="558" y="17"/>
                  </a:cubicBezTo>
                  <a:cubicBezTo>
                    <a:pt x="857" y="117"/>
                    <a:pt x="857" y="117"/>
                    <a:pt x="857" y="117"/>
                  </a:cubicBezTo>
                  <a:cubicBezTo>
                    <a:pt x="907" y="134"/>
                    <a:pt x="947" y="191"/>
                    <a:pt x="946" y="243"/>
                  </a:cubicBezTo>
                  <a:cubicBezTo>
                    <a:pt x="938" y="642"/>
                    <a:pt x="938" y="642"/>
                    <a:pt x="938" y="642"/>
                  </a:cubicBezTo>
                  <a:cubicBezTo>
                    <a:pt x="937" y="694"/>
                    <a:pt x="899" y="758"/>
                    <a:pt x="853" y="783"/>
                  </a:cubicBezTo>
                  <a:cubicBezTo>
                    <a:pt x="550" y="953"/>
                    <a:pt x="550" y="953"/>
                    <a:pt x="550" y="953"/>
                  </a:cubicBezTo>
                  <a:cubicBezTo>
                    <a:pt x="505" y="979"/>
                    <a:pt x="430" y="979"/>
                    <a:pt x="384" y="953"/>
                  </a:cubicBezTo>
                  <a:lnTo>
                    <a:pt x="83" y="7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1" name="3">
              <a:extLst>
                <a:ext uri="{FF2B5EF4-FFF2-40B4-BE49-F238E27FC236}">
                  <a16:creationId xmlns:a16="http://schemas.microsoft.com/office/drawing/2014/main" id="{2C584A9B-2D38-46F2-89AD-D4766FDED764}"/>
                </a:ext>
              </a:extLst>
            </p:cNvPr>
            <p:cNvSpPr/>
            <p:nvPr/>
          </p:nvSpPr>
          <p:spPr bwMode="auto">
            <a:xfrm>
              <a:off x="1316954" y="1326535"/>
              <a:ext cx="1564211" cy="469473"/>
            </a:xfrm>
            <a:custGeom>
              <a:avLst/>
              <a:gdLst>
                <a:gd name="T0" fmla="*/ 716 w 719"/>
                <a:gd name="T1" fmla="*/ 0 h 216"/>
                <a:gd name="T2" fmla="*/ 362 w 719"/>
                <a:gd name="T3" fmla="*/ 0 h 216"/>
                <a:gd name="T4" fmla="*/ 359 w 719"/>
                <a:gd name="T5" fmla="*/ 0 h 216"/>
                <a:gd name="T6" fmla="*/ 359 w 719"/>
                <a:gd name="T7" fmla="*/ 0 h 216"/>
                <a:gd name="T8" fmla="*/ 356 w 719"/>
                <a:gd name="T9" fmla="*/ 0 h 216"/>
                <a:gd name="T10" fmla="*/ 2 w 719"/>
                <a:gd name="T11" fmla="*/ 0 h 216"/>
                <a:gd name="T12" fmla="*/ 0 w 719"/>
                <a:gd name="T13" fmla="*/ 0 h 216"/>
                <a:gd name="T14" fmla="*/ 39 w 719"/>
                <a:gd name="T15" fmla="*/ 9 h 216"/>
                <a:gd name="T16" fmla="*/ 46 w 719"/>
                <a:gd name="T17" fmla="*/ 13 h 216"/>
                <a:gd name="T18" fmla="*/ 49 w 719"/>
                <a:gd name="T19" fmla="*/ 14 h 216"/>
                <a:gd name="T20" fmla="*/ 53 w 719"/>
                <a:gd name="T21" fmla="*/ 17 h 216"/>
                <a:gd name="T22" fmla="*/ 56 w 719"/>
                <a:gd name="T23" fmla="*/ 19 h 216"/>
                <a:gd name="T24" fmla="*/ 59 w 719"/>
                <a:gd name="T25" fmla="*/ 22 h 216"/>
                <a:gd name="T26" fmla="*/ 63 w 719"/>
                <a:gd name="T27" fmla="*/ 25 h 216"/>
                <a:gd name="T28" fmla="*/ 64 w 719"/>
                <a:gd name="T29" fmla="*/ 27 h 216"/>
                <a:gd name="T30" fmla="*/ 70 w 719"/>
                <a:gd name="T31" fmla="*/ 33 h 216"/>
                <a:gd name="T32" fmla="*/ 71 w 719"/>
                <a:gd name="T33" fmla="*/ 34 h 216"/>
                <a:gd name="T34" fmla="*/ 75 w 719"/>
                <a:gd name="T35" fmla="*/ 38 h 216"/>
                <a:gd name="T36" fmla="*/ 76 w 719"/>
                <a:gd name="T37" fmla="*/ 40 h 216"/>
                <a:gd name="T38" fmla="*/ 77 w 719"/>
                <a:gd name="T39" fmla="*/ 41 h 216"/>
                <a:gd name="T40" fmla="*/ 78 w 719"/>
                <a:gd name="T41" fmla="*/ 43 h 216"/>
                <a:gd name="T42" fmla="*/ 81 w 719"/>
                <a:gd name="T43" fmla="*/ 47 h 216"/>
                <a:gd name="T44" fmla="*/ 81 w 719"/>
                <a:gd name="T45" fmla="*/ 48 h 216"/>
                <a:gd name="T46" fmla="*/ 81 w 719"/>
                <a:gd name="T47" fmla="*/ 48 h 216"/>
                <a:gd name="T48" fmla="*/ 81 w 719"/>
                <a:gd name="T49" fmla="*/ 48 h 216"/>
                <a:gd name="T50" fmla="*/ 86 w 719"/>
                <a:gd name="T51" fmla="*/ 59 h 216"/>
                <a:gd name="T52" fmla="*/ 86 w 719"/>
                <a:gd name="T53" fmla="*/ 59 h 216"/>
                <a:gd name="T54" fmla="*/ 96 w 719"/>
                <a:gd name="T55" fmla="*/ 95 h 216"/>
                <a:gd name="T56" fmla="*/ 96 w 719"/>
                <a:gd name="T57" fmla="*/ 98 h 216"/>
                <a:gd name="T58" fmla="*/ 111 w 719"/>
                <a:gd name="T59" fmla="*/ 166 h 216"/>
                <a:gd name="T60" fmla="*/ 192 w 719"/>
                <a:gd name="T61" fmla="*/ 216 h 216"/>
                <a:gd name="T62" fmla="*/ 356 w 719"/>
                <a:gd name="T63" fmla="*/ 216 h 216"/>
                <a:gd name="T64" fmla="*/ 359 w 719"/>
                <a:gd name="T65" fmla="*/ 216 h 216"/>
                <a:gd name="T66" fmla="*/ 359 w 719"/>
                <a:gd name="T67" fmla="*/ 216 h 216"/>
                <a:gd name="T68" fmla="*/ 362 w 719"/>
                <a:gd name="T69" fmla="*/ 216 h 216"/>
                <a:gd name="T70" fmla="*/ 526 w 719"/>
                <a:gd name="T71" fmla="*/ 216 h 216"/>
                <a:gd name="T72" fmla="*/ 607 w 719"/>
                <a:gd name="T73" fmla="*/ 166 h 216"/>
                <a:gd name="T74" fmla="*/ 622 w 719"/>
                <a:gd name="T75" fmla="*/ 98 h 216"/>
                <a:gd name="T76" fmla="*/ 622 w 719"/>
                <a:gd name="T77" fmla="*/ 96 h 216"/>
                <a:gd name="T78" fmla="*/ 632 w 719"/>
                <a:gd name="T79" fmla="*/ 59 h 216"/>
                <a:gd name="T80" fmla="*/ 637 w 719"/>
                <a:gd name="T81" fmla="*/ 48 h 216"/>
                <a:gd name="T82" fmla="*/ 654 w 719"/>
                <a:gd name="T83" fmla="*/ 27 h 216"/>
                <a:gd name="T84" fmla="*/ 656 w 719"/>
                <a:gd name="T85" fmla="*/ 25 h 216"/>
                <a:gd name="T86" fmla="*/ 659 w 719"/>
                <a:gd name="T87" fmla="*/ 22 h 216"/>
                <a:gd name="T88" fmla="*/ 662 w 719"/>
                <a:gd name="T89" fmla="*/ 19 h 216"/>
                <a:gd name="T90" fmla="*/ 665 w 719"/>
                <a:gd name="T91" fmla="*/ 17 h 216"/>
                <a:gd name="T92" fmla="*/ 669 w 719"/>
                <a:gd name="T93" fmla="*/ 14 h 216"/>
                <a:gd name="T94" fmla="*/ 672 w 719"/>
                <a:gd name="T95" fmla="*/ 13 h 216"/>
                <a:gd name="T96" fmla="*/ 679 w 719"/>
                <a:gd name="T97" fmla="*/ 9 h 216"/>
                <a:gd name="T98" fmla="*/ 719 w 719"/>
                <a:gd name="T99" fmla="*/ 0 h 216"/>
                <a:gd name="T100" fmla="*/ 716 w 719"/>
                <a:gd name="T10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9" h="216">
                  <a:moveTo>
                    <a:pt x="71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3" y="0"/>
                    <a:pt x="27" y="4"/>
                    <a:pt x="39" y="9"/>
                  </a:cubicBezTo>
                  <a:cubicBezTo>
                    <a:pt x="42" y="10"/>
                    <a:pt x="44" y="12"/>
                    <a:pt x="46" y="13"/>
                  </a:cubicBezTo>
                  <a:cubicBezTo>
                    <a:pt x="47" y="13"/>
                    <a:pt x="48" y="14"/>
                    <a:pt x="49" y="14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4" y="18"/>
                    <a:pt x="55" y="19"/>
                    <a:pt x="56" y="19"/>
                  </a:cubicBezTo>
                  <a:cubicBezTo>
                    <a:pt x="57" y="20"/>
                    <a:pt x="58" y="21"/>
                    <a:pt x="59" y="22"/>
                  </a:cubicBezTo>
                  <a:cubicBezTo>
                    <a:pt x="60" y="23"/>
                    <a:pt x="61" y="24"/>
                    <a:pt x="63" y="25"/>
                  </a:cubicBezTo>
                  <a:cubicBezTo>
                    <a:pt x="63" y="25"/>
                    <a:pt x="64" y="26"/>
                    <a:pt x="64" y="27"/>
                  </a:cubicBezTo>
                  <a:cubicBezTo>
                    <a:pt x="67" y="29"/>
                    <a:pt x="69" y="31"/>
                    <a:pt x="70" y="33"/>
                  </a:cubicBezTo>
                  <a:cubicBezTo>
                    <a:pt x="71" y="33"/>
                    <a:pt x="71" y="34"/>
                    <a:pt x="71" y="34"/>
                  </a:cubicBezTo>
                  <a:cubicBezTo>
                    <a:pt x="72" y="35"/>
                    <a:pt x="73" y="37"/>
                    <a:pt x="75" y="38"/>
                  </a:cubicBezTo>
                  <a:cubicBezTo>
                    <a:pt x="75" y="39"/>
                    <a:pt x="75" y="39"/>
                    <a:pt x="76" y="40"/>
                  </a:cubicBezTo>
                  <a:cubicBezTo>
                    <a:pt x="76" y="40"/>
                    <a:pt x="76" y="40"/>
                    <a:pt x="77" y="41"/>
                  </a:cubicBezTo>
                  <a:cubicBezTo>
                    <a:pt x="77" y="41"/>
                    <a:pt x="77" y="42"/>
                    <a:pt x="78" y="43"/>
                  </a:cubicBezTo>
                  <a:cubicBezTo>
                    <a:pt x="79" y="44"/>
                    <a:pt x="80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3" y="52"/>
                    <a:pt x="85" y="55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91" y="70"/>
                    <a:pt x="94" y="83"/>
                    <a:pt x="96" y="95"/>
                  </a:cubicBezTo>
                  <a:cubicBezTo>
                    <a:pt x="96" y="96"/>
                    <a:pt x="96" y="97"/>
                    <a:pt x="96" y="98"/>
                  </a:cubicBezTo>
                  <a:cubicBezTo>
                    <a:pt x="99" y="121"/>
                    <a:pt x="101" y="145"/>
                    <a:pt x="111" y="166"/>
                  </a:cubicBezTo>
                  <a:cubicBezTo>
                    <a:pt x="127" y="199"/>
                    <a:pt x="155" y="216"/>
                    <a:pt x="192" y="216"/>
                  </a:cubicBezTo>
                  <a:cubicBezTo>
                    <a:pt x="192" y="216"/>
                    <a:pt x="356" y="216"/>
                    <a:pt x="356" y="216"/>
                  </a:cubicBezTo>
                  <a:cubicBezTo>
                    <a:pt x="356" y="216"/>
                    <a:pt x="357" y="216"/>
                    <a:pt x="359" y="216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1" y="216"/>
                    <a:pt x="362" y="216"/>
                    <a:pt x="362" y="216"/>
                  </a:cubicBezTo>
                  <a:cubicBezTo>
                    <a:pt x="362" y="216"/>
                    <a:pt x="526" y="216"/>
                    <a:pt x="526" y="216"/>
                  </a:cubicBezTo>
                  <a:cubicBezTo>
                    <a:pt x="563" y="216"/>
                    <a:pt x="591" y="199"/>
                    <a:pt x="607" y="166"/>
                  </a:cubicBezTo>
                  <a:cubicBezTo>
                    <a:pt x="618" y="145"/>
                    <a:pt x="619" y="121"/>
                    <a:pt x="622" y="98"/>
                  </a:cubicBezTo>
                  <a:cubicBezTo>
                    <a:pt x="622" y="98"/>
                    <a:pt x="622" y="97"/>
                    <a:pt x="622" y="96"/>
                  </a:cubicBezTo>
                  <a:cubicBezTo>
                    <a:pt x="624" y="83"/>
                    <a:pt x="627" y="71"/>
                    <a:pt x="632" y="59"/>
                  </a:cubicBezTo>
                  <a:cubicBezTo>
                    <a:pt x="633" y="55"/>
                    <a:pt x="635" y="51"/>
                    <a:pt x="637" y="48"/>
                  </a:cubicBezTo>
                  <a:cubicBezTo>
                    <a:pt x="642" y="40"/>
                    <a:pt x="647" y="33"/>
                    <a:pt x="654" y="27"/>
                  </a:cubicBezTo>
                  <a:cubicBezTo>
                    <a:pt x="654" y="26"/>
                    <a:pt x="655" y="25"/>
                    <a:pt x="656" y="25"/>
                  </a:cubicBezTo>
                  <a:cubicBezTo>
                    <a:pt x="657" y="24"/>
                    <a:pt x="658" y="23"/>
                    <a:pt x="659" y="22"/>
                  </a:cubicBezTo>
                  <a:cubicBezTo>
                    <a:pt x="660" y="21"/>
                    <a:pt x="661" y="20"/>
                    <a:pt x="662" y="19"/>
                  </a:cubicBezTo>
                  <a:cubicBezTo>
                    <a:pt x="663" y="19"/>
                    <a:pt x="664" y="18"/>
                    <a:pt x="665" y="17"/>
                  </a:cubicBezTo>
                  <a:cubicBezTo>
                    <a:pt x="667" y="16"/>
                    <a:pt x="668" y="15"/>
                    <a:pt x="669" y="14"/>
                  </a:cubicBezTo>
                  <a:cubicBezTo>
                    <a:pt x="670" y="14"/>
                    <a:pt x="671" y="13"/>
                    <a:pt x="672" y="13"/>
                  </a:cubicBezTo>
                  <a:cubicBezTo>
                    <a:pt x="674" y="12"/>
                    <a:pt x="676" y="10"/>
                    <a:pt x="679" y="9"/>
                  </a:cubicBezTo>
                  <a:cubicBezTo>
                    <a:pt x="691" y="4"/>
                    <a:pt x="705" y="0"/>
                    <a:pt x="719" y="0"/>
                  </a:cubicBezTo>
                  <a:cubicBezTo>
                    <a:pt x="718" y="0"/>
                    <a:pt x="717" y="0"/>
                    <a:pt x="716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altLang="zh-CN" sz="3600" b="1" dirty="0">
                  <a:solidFill>
                    <a:srgbClr val="00A6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lang="zh-CN" altLang="en-US" sz="3600" b="1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2">
              <a:extLst>
                <a:ext uri="{FF2B5EF4-FFF2-40B4-BE49-F238E27FC236}">
                  <a16:creationId xmlns:a16="http://schemas.microsoft.com/office/drawing/2014/main" id="{18C331FA-E7E8-469B-A9F3-6F31F82621B3}"/>
                </a:ext>
              </a:extLst>
            </p:cNvPr>
            <p:cNvSpPr/>
            <p:nvPr/>
          </p:nvSpPr>
          <p:spPr bwMode="auto">
            <a:xfrm>
              <a:off x="1103346" y="1870321"/>
              <a:ext cx="205982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/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lang="en-US" sz="36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75499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D093E4D1-A480-41E5-8FD1-66F700918CC2}"/>
              </a:ext>
            </a:extLst>
          </p:cNvPr>
          <p:cNvSpPr/>
          <p:nvPr/>
        </p:nvSpPr>
        <p:spPr>
          <a:xfrm>
            <a:off x="1129360" y="232685"/>
            <a:ext cx="10866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2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200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2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E4B741-6675-48D9-80BB-4D93FD19817F}"/>
              </a:ext>
            </a:extLst>
          </p:cNvPr>
          <p:cNvGrpSpPr/>
          <p:nvPr/>
        </p:nvGrpSpPr>
        <p:grpSpPr>
          <a:xfrm>
            <a:off x="156362" y="18609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48D3786-241C-45D9-836A-0E5A3160287F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A8EFA6-1060-437A-8EE9-1695ACA74D67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grpSp>
        <p:nvGrpSpPr>
          <p:cNvPr id="8" name="33">
            <a:extLst>
              <a:ext uri="{FF2B5EF4-FFF2-40B4-BE49-F238E27FC236}">
                <a16:creationId xmlns:a16="http://schemas.microsoft.com/office/drawing/2014/main" id="{B2FE4206-4637-42FA-BAC1-BA7D9AF35482}"/>
              </a:ext>
            </a:extLst>
          </p:cNvPr>
          <p:cNvGrpSpPr/>
          <p:nvPr/>
        </p:nvGrpSpPr>
        <p:grpSpPr>
          <a:xfrm>
            <a:off x="120164" y="2142763"/>
            <a:ext cx="4302749" cy="868794"/>
            <a:chOff x="3751557" y="4986445"/>
            <a:chExt cx="4976093" cy="868794"/>
          </a:xfrm>
        </p:grpSpPr>
        <p:sp>
          <p:nvSpPr>
            <p:cNvPr id="9" name="34">
              <a:extLst>
                <a:ext uri="{FF2B5EF4-FFF2-40B4-BE49-F238E27FC236}">
                  <a16:creationId xmlns:a16="http://schemas.microsoft.com/office/drawing/2014/main" id="{ADC65C33-3DEB-4911-AB0D-CFE2E5CDD3E2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35">
              <a:extLst>
                <a:ext uri="{FF2B5EF4-FFF2-40B4-BE49-F238E27FC236}">
                  <a16:creationId xmlns:a16="http://schemas.microsoft.com/office/drawing/2014/main" id="{324727D2-821E-406C-AB9E-8679CE5E2D0E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36">
              <a:extLst>
                <a:ext uri="{FF2B5EF4-FFF2-40B4-BE49-F238E27FC236}">
                  <a16:creationId xmlns:a16="http://schemas.microsoft.com/office/drawing/2014/main" id="{D1BAB1CB-8772-4734-B907-BCB11D2486ED}"/>
                </a:ext>
              </a:extLst>
            </p:cNvPr>
            <p:cNvSpPr/>
            <p:nvPr/>
          </p:nvSpPr>
          <p:spPr>
            <a:xfrm>
              <a:off x="3845514" y="5109981"/>
              <a:ext cx="424667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33">
            <a:extLst>
              <a:ext uri="{FF2B5EF4-FFF2-40B4-BE49-F238E27FC236}">
                <a16:creationId xmlns:a16="http://schemas.microsoft.com/office/drawing/2014/main" id="{CB4CFA9D-E8C5-4AF4-A2FB-499F7C41B0D0}"/>
              </a:ext>
            </a:extLst>
          </p:cNvPr>
          <p:cNvGrpSpPr/>
          <p:nvPr/>
        </p:nvGrpSpPr>
        <p:grpSpPr>
          <a:xfrm>
            <a:off x="126545" y="3846444"/>
            <a:ext cx="4302749" cy="868794"/>
            <a:chOff x="3751557" y="4986445"/>
            <a:chExt cx="4976093" cy="868794"/>
          </a:xfrm>
        </p:grpSpPr>
        <p:sp>
          <p:nvSpPr>
            <p:cNvPr id="13" name="34">
              <a:extLst>
                <a:ext uri="{FF2B5EF4-FFF2-40B4-BE49-F238E27FC236}">
                  <a16:creationId xmlns:a16="http://schemas.microsoft.com/office/drawing/2014/main" id="{5A17AED1-B059-4EA0-80B9-B99F761FB589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35">
              <a:extLst>
                <a:ext uri="{FF2B5EF4-FFF2-40B4-BE49-F238E27FC236}">
                  <a16:creationId xmlns:a16="http://schemas.microsoft.com/office/drawing/2014/main" id="{B6878E2C-14D9-46C4-9FD9-16019260B3FC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36">
              <a:extLst>
                <a:ext uri="{FF2B5EF4-FFF2-40B4-BE49-F238E27FC236}">
                  <a16:creationId xmlns:a16="http://schemas.microsoft.com/office/drawing/2014/main" id="{8C696830-CC0D-4FD4-97AA-C1AAAC438F04}"/>
                </a:ext>
              </a:extLst>
            </p:cNvPr>
            <p:cNvSpPr/>
            <p:nvPr/>
          </p:nvSpPr>
          <p:spPr>
            <a:xfrm>
              <a:off x="4527480" y="5130279"/>
              <a:ext cx="298190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vồng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33">
            <a:extLst>
              <a:ext uri="{FF2B5EF4-FFF2-40B4-BE49-F238E27FC236}">
                <a16:creationId xmlns:a16="http://schemas.microsoft.com/office/drawing/2014/main" id="{DFC13BA6-5A8C-429A-81EB-36D6CC617500}"/>
              </a:ext>
            </a:extLst>
          </p:cNvPr>
          <p:cNvGrpSpPr/>
          <p:nvPr/>
        </p:nvGrpSpPr>
        <p:grpSpPr>
          <a:xfrm>
            <a:off x="7465700" y="2183774"/>
            <a:ext cx="4580523" cy="868794"/>
            <a:chOff x="3751557" y="4986445"/>
            <a:chExt cx="4976093" cy="868794"/>
          </a:xfrm>
        </p:grpSpPr>
        <p:sp>
          <p:nvSpPr>
            <p:cNvPr id="17" name="34">
              <a:extLst>
                <a:ext uri="{FF2B5EF4-FFF2-40B4-BE49-F238E27FC236}">
                  <a16:creationId xmlns:a16="http://schemas.microsoft.com/office/drawing/2014/main" id="{753096A8-3B54-49BE-939E-5F720E6F0490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35">
              <a:extLst>
                <a:ext uri="{FF2B5EF4-FFF2-40B4-BE49-F238E27FC236}">
                  <a16:creationId xmlns:a16="http://schemas.microsoft.com/office/drawing/2014/main" id="{20B56372-FA70-4D0F-A09D-4436F90181B4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36">
              <a:extLst>
                <a:ext uri="{FF2B5EF4-FFF2-40B4-BE49-F238E27FC236}">
                  <a16:creationId xmlns:a16="http://schemas.microsoft.com/office/drawing/2014/main" id="{0CC137C5-BD62-4952-AEBD-EF76382A6F49}"/>
                </a:ext>
              </a:extLst>
            </p:cNvPr>
            <p:cNvSpPr/>
            <p:nvPr/>
          </p:nvSpPr>
          <p:spPr>
            <a:xfrm>
              <a:off x="4658092" y="5147277"/>
              <a:ext cx="315983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tể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33">
            <a:extLst>
              <a:ext uri="{FF2B5EF4-FFF2-40B4-BE49-F238E27FC236}">
                <a16:creationId xmlns:a16="http://schemas.microsoft.com/office/drawing/2014/main" id="{DDD5BDE7-DE8C-41F5-88F8-76B603E13419}"/>
              </a:ext>
            </a:extLst>
          </p:cNvPr>
          <p:cNvGrpSpPr/>
          <p:nvPr/>
        </p:nvGrpSpPr>
        <p:grpSpPr>
          <a:xfrm>
            <a:off x="7390852" y="3933029"/>
            <a:ext cx="4655371" cy="868794"/>
            <a:chOff x="3751557" y="4986445"/>
            <a:chExt cx="4976093" cy="868794"/>
          </a:xfrm>
        </p:grpSpPr>
        <p:sp>
          <p:nvSpPr>
            <p:cNvPr id="21" name="34">
              <a:extLst>
                <a:ext uri="{FF2B5EF4-FFF2-40B4-BE49-F238E27FC236}">
                  <a16:creationId xmlns:a16="http://schemas.microsoft.com/office/drawing/2014/main" id="{C5A18EDB-B85B-4276-B119-B03C26AB0CBB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35">
              <a:extLst>
                <a:ext uri="{FF2B5EF4-FFF2-40B4-BE49-F238E27FC236}">
                  <a16:creationId xmlns:a16="http://schemas.microsoft.com/office/drawing/2014/main" id="{42A86D4C-5837-4A70-9D86-061C508B72A1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36">
              <a:extLst>
                <a:ext uri="{FF2B5EF4-FFF2-40B4-BE49-F238E27FC236}">
                  <a16:creationId xmlns:a16="http://schemas.microsoft.com/office/drawing/2014/main" id="{C6950A0C-82A0-4756-BA36-E01B4438F227}"/>
                </a:ext>
              </a:extLst>
            </p:cNvPr>
            <p:cNvSpPr/>
            <p:nvPr/>
          </p:nvSpPr>
          <p:spPr>
            <a:xfrm>
              <a:off x="3840624" y="5133313"/>
              <a:ext cx="461055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33">
            <a:extLst>
              <a:ext uri="{FF2B5EF4-FFF2-40B4-BE49-F238E27FC236}">
                <a16:creationId xmlns:a16="http://schemas.microsoft.com/office/drawing/2014/main" id="{E12CCCD0-5767-4B1E-B163-278240AEDC46}"/>
              </a:ext>
            </a:extLst>
          </p:cNvPr>
          <p:cNvGrpSpPr/>
          <p:nvPr/>
        </p:nvGrpSpPr>
        <p:grpSpPr>
          <a:xfrm>
            <a:off x="3787282" y="5444066"/>
            <a:ext cx="4302749" cy="868794"/>
            <a:chOff x="3751557" y="4986445"/>
            <a:chExt cx="4976093" cy="868794"/>
          </a:xfrm>
        </p:grpSpPr>
        <p:sp>
          <p:nvSpPr>
            <p:cNvPr id="25" name="34">
              <a:extLst>
                <a:ext uri="{FF2B5EF4-FFF2-40B4-BE49-F238E27FC236}">
                  <a16:creationId xmlns:a16="http://schemas.microsoft.com/office/drawing/2014/main" id="{AC442A2E-7700-49A3-82E4-EB7E4870F9FA}"/>
                </a:ext>
              </a:extLst>
            </p:cNvPr>
            <p:cNvSpPr/>
            <p:nvPr/>
          </p:nvSpPr>
          <p:spPr>
            <a:xfrm>
              <a:off x="3751557" y="4986445"/>
              <a:ext cx="4714711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35">
              <a:extLst>
                <a:ext uri="{FF2B5EF4-FFF2-40B4-BE49-F238E27FC236}">
                  <a16:creationId xmlns:a16="http://schemas.microsoft.com/office/drawing/2014/main" id="{11706131-F1FB-409D-A91A-BDD1742D878F}"/>
                </a:ext>
              </a:extLst>
            </p:cNvPr>
            <p:cNvSpPr/>
            <p:nvPr/>
          </p:nvSpPr>
          <p:spPr>
            <a:xfrm>
              <a:off x="3867124" y="5085648"/>
              <a:ext cx="4860526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36">
              <a:extLst>
                <a:ext uri="{FF2B5EF4-FFF2-40B4-BE49-F238E27FC236}">
                  <a16:creationId xmlns:a16="http://schemas.microsoft.com/office/drawing/2014/main" id="{26790FF3-6A33-4AE0-8A0F-30E221C100A7}"/>
                </a:ext>
              </a:extLst>
            </p:cNvPr>
            <p:cNvSpPr/>
            <p:nvPr/>
          </p:nvSpPr>
          <p:spPr>
            <a:xfrm>
              <a:off x="4830479" y="5158796"/>
              <a:ext cx="276229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liễu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dẻo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dai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1">
            <a:extLst>
              <a:ext uri="{FF2B5EF4-FFF2-40B4-BE49-F238E27FC236}">
                <a16:creationId xmlns:a16="http://schemas.microsoft.com/office/drawing/2014/main" id="{116FE62A-5215-4DC3-9A45-2FF1E8AC1D6B}"/>
              </a:ext>
            </a:extLst>
          </p:cNvPr>
          <p:cNvGrpSpPr/>
          <p:nvPr/>
        </p:nvGrpSpPr>
        <p:grpSpPr>
          <a:xfrm>
            <a:off x="4603329" y="2001878"/>
            <a:ext cx="2670657" cy="3041698"/>
            <a:chOff x="914400" y="1205246"/>
            <a:chExt cx="2369319" cy="2471787"/>
          </a:xfrm>
        </p:grpSpPr>
        <p:sp>
          <p:nvSpPr>
            <p:cNvPr id="29" name="5">
              <a:extLst>
                <a:ext uri="{FF2B5EF4-FFF2-40B4-BE49-F238E27FC236}">
                  <a16:creationId xmlns:a16="http://schemas.microsoft.com/office/drawing/2014/main" id="{55174229-2F6C-48C2-869E-1A1E1A80B644}"/>
                </a:ext>
              </a:extLst>
            </p:cNvPr>
            <p:cNvSpPr/>
            <p:nvPr/>
          </p:nvSpPr>
          <p:spPr bwMode="auto">
            <a:xfrm>
              <a:off x="914400" y="1205246"/>
              <a:ext cx="2369319" cy="2471787"/>
            </a:xfrm>
            <a:custGeom>
              <a:avLst/>
              <a:gdLst>
                <a:gd name="T0" fmla="*/ 538 w 1089"/>
                <a:gd name="T1" fmla="*/ 1138 h 1138"/>
                <a:gd name="T2" fmla="*/ 466 w 1089"/>
                <a:gd name="T3" fmla="*/ 1122 h 1138"/>
                <a:gd name="T4" fmla="*/ 71 w 1089"/>
                <a:gd name="T5" fmla="*/ 895 h 1138"/>
                <a:gd name="T6" fmla="*/ 0 w 1089"/>
                <a:gd name="T7" fmla="*/ 772 h 1138"/>
                <a:gd name="T8" fmla="*/ 4 w 1089"/>
                <a:gd name="T9" fmla="*/ 248 h 1138"/>
                <a:gd name="T10" fmla="*/ 79 w 1089"/>
                <a:gd name="T11" fmla="*/ 143 h 1138"/>
                <a:gd name="T12" fmla="*/ 455 w 1089"/>
                <a:gd name="T13" fmla="*/ 12 h 1138"/>
                <a:gd name="T14" fmla="*/ 540 w 1089"/>
                <a:gd name="T15" fmla="*/ 0 h 1138"/>
                <a:gd name="T16" fmla="*/ 621 w 1089"/>
                <a:gd name="T17" fmla="*/ 11 h 1138"/>
                <a:gd name="T18" fmla="*/ 1015 w 1089"/>
                <a:gd name="T19" fmla="*/ 144 h 1138"/>
                <a:gd name="T20" fmla="*/ 1088 w 1089"/>
                <a:gd name="T21" fmla="*/ 247 h 1138"/>
                <a:gd name="T22" fmla="*/ 1078 w 1089"/>
                <a:gd name="T23" fmla="*/ 772 h 1138"/>
                <a:gd name="T24" fmla="*/ 1005 w 1089"/>
                <a:gd name="T25" fmla="*/ 895 h 1138"/>
                <a:gd name="T26" fmla="*/ 609 w 1089"/>
                <a:gd name="T27" fmla="*/ 1122 h 1138"/>
                <a:gd name="T28" fmla="*/ 538 w 1089"/>
                <a:gd name="T29" fmla="*/ 1138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9" h="1138">
                  <a:moveTo>
                    <a:pt x="538" y="1138"/>
                  </a:moveTo>
                  <a:cubicBezTo>
                    <a:pt x="511" y="1138"/>
                    <a:pt x="485" y="1132"/>
                    <a:pt x="466" y="1122"/>
                  </a:cubicBezTo>
                  <a:cubicBezTo>
                    <a:pt x="71" y="895"/>
                    <a:pt x="71" y="895"/>
                    <a:pt x="71" y="895"/>
                  </a:cubicBezTo>
                  <a:cubicBezTo>
                    <a:pt x="32" y="873"/>
                    <a:pt x="0" y="817"/>
                    <a:pt x="0" y="772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05"/>
                    <a:pt x="38" y="157"/>
                    <a:pt x="79" y="143"/>
                  </a:cubicBezTo>
                  <a:cubicBezTo>
                    <a:pt x="455" y="12"/>
                    <a:pt x="455" y="12"/>
                    <a:pt x="455" y="12"/>
                  </a:cubicBezTo>
                  <a:cubicBezTo>
                    <a:pt x="477" y="4"/>
                    <a:pt x="508" y="0"/>
                    <a:pt x="540" y="0"/>
                  </a:cubicBezTo>
                  <a:cubicBezTo>
                    <a:pt x="570" y="0"/>
                    <a:pt x="600" y="4"/>
                    <a:pt x="621" y="11"/>
                  </a:cubicBezTo>
                  <a:cubicBezTo>
                    <a:pt x="1015" y="144"/>
                    <a:pt x="1015" y="144"/>
                    <a:pt x="1015" y="144"/>
                  </a:cubicBezTo>
                  <a:cubicBezTo>
                    <a:pt x="1056" y="157"/>
                    <a:pt x="1089" y="205"/>
                    <a:pt x="1088" y="247"/>
                  </a:cubicBezTo>
                  <a:cubicBezTo>
                    <a:pt x="1078" y="772"/>
                    <a:pt x="1078" y="772"/>
                    <a:pt x="1078" y="772"/>
                  </a:cubicBezTo>
                  <a:cubicBezTo>
                    <a:pt x="1077" y="816"/>
                    <a:pt x="1044" y="873"/>
                    <a:pt x="1005" y="895"/>
                  </a:cubicBezTo>
                  <a:cubicBezTo>
                    <a:pt x="609" y="1122"/>
                    <a:pt x="609" y="1122"/>
                    <a:pt x="609" y="1122"/>
                  </a:cubicBezTo>
                  <a:cubicBezTo>
                    <a:pt x="591" y="1132"/>
                    <a:pt x="565" y="1138"/>
                    <a:pt x="538" y="1138"/>
                  </a:cubicBezTo>
                  <a:close/>
                </a:path>
              </a:pathLst>
            </a:custGeom>
            <a:solidFill>
              <a:srgbClr val="BCD85F"/>
            </a:solidFill>
            <a:ln>
              <a:solidFill>
                <a:srgbClr val="BCD85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0" name="4">
              <a:extLst>
                <a:ext uri="{FF2B5EF4-FFF2-40B4-BE49-F238E27FC236}">
                  <a16:creationId xmlns:a16="http://schemas.microsoft.com/office/drawing/2014/main" id="{A62D17BC-77A5-4EFE-846A-48E2899B6FF1}"/>
                </a:ext>
              </a:extLst>
            </p:cNvPr>
            <p:cNvSpPr/>
            <p:nvPr/>
          </p:nvSpPr>
          <p:spPr bwMode="auto">
            <a:xfrm>
              <a:off x="1031047" y="1368358"/>
              <a:ext cx="2160000" cy="2160000"/>
            </a:xfrm>
            <a:custGeom>
              <a:avLst/>
              <a:gdLst>
                <a:gd name="T0" fmla="*/ 83 w 947"/>
                <a:gd name="T1" fmla="*/ 784 h 979"/>
                <a:gd name="T2" fmla="*/ 0 w 947"/>
                <a:gd name="T3" fmla="*/ 643 h 979"/>
                <a:gd name="T4" fmla="*/ 3 w 947"/>
                <a:gd name="T5" fmla="*/ 243 h 979"/>
                <a:gd name="T6" fmla="*/ 94 w 947"/>
                <a:gd name="T7" fmla="*/ 116 h 979"/>
                <a:gd name="T8" fmla="*/ 378 w 947"/>
                <a:gd name="T9" fmla="*/ 18 h 979"/>
                <a:gd name="T10" fmla="*/ 558 w 947"/>
                <a:gd name="T11" fmla="*/ 17 h 979"/>
                <a:gd name="T12" fmla="*/ 857 w 947"/>
                <a:gd name="T13" fmla="*/ 117 h 979"/>
                <a:gd name="T14" fmla="*/ 946 w 947"/>
                <a:gd name="T15" fmla="*/ 243 h 979"/>
                <a:gd name="T16" fmla="*/ 938 w 947"/>
                <a:gd name="T17" fmla="*/ 642 h 979"/>
                <a:gd name="T18" fmla="*/ 853 w 947"/>
                <a:gd name="T19" fmla="*/ 783 h 979"/>
                <a:gd name="T20" fmla="*/ 550 w 947"/>
                <a:gd name="T21" fmla="*/ 953 h 979"/>
                <a:gd name="T22" fmla="*/ 384 w 947"/>
                <a:gd name="T23" fmla="*/ 953 h 979"/>
                <a:gd name="T24" fmla="*/ 83 w 947"/>
                <a:gd name="T25" fmla="*/ 78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7" h="979">
                  <a:moveTo>
                    <a:pt x="83" y="784"/>
                  </a:moveTo>
                  <a:cubicBezTo>
                    <a:pt x="37" y="759"/>
                    <a:pt x="0" y="695"/>
                    <a:pt x="0" y="643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191"/>
                    <a:pt x="44" y="134"/>
                    <a:pt x="94" y="116"/>
                  </a:cubicBezTo>
                  <a:cubicBezTo>
                    <a:pt x="378" y="18"/>
                    <a:pt x="378" y="18"/>
                    <a:pt x="378" y="18"/>
                  </a:cubicBezTo>
                  <a:cubicBezTo>
                    <a:pt x="427" y="1"/>
                    <a:pt x="508" y="0"/>
                    <a:pt x="558" y="17"/>
                  </a:cubicBezTo>
                  <a:cubicBezTo>
                    <a:pt x="857" y="117"/>
                    <a:pt x="857" y="117"/>
                    <a:pt x="857" y="117"/>
                  </a:cubicBezTo>
                  <a:cubicBezTo>
                    <a:pt x="907" y="134"/>
                    <a:pt x="947" y="191"/>
                    <a:pt x="946" y="243"/>
                  </a:cubicBezTo>
                  <a:cubicBezTo>
                    <a:pt x="938" y="642"/>
                    <a:pt x="938" y="642"/>
                    <a:pt x="938" y="642"/>
                  </a:cubicBezTo>
                  <a:cubicBezTo>
                    <a:pt x="937" y="694"/>
                    <a:pt x="899" y="758"/>
                    <a:pt x="853" y="783"/>
                  </a:cubicBezTo>
                  <a:cubicBezTo>
                    <a:pt x="550" y="953"/>
                    <a:pt x="550" y="953"/>
                    <a:pt x="550" y="953"/>
                  </a:cubicBezTo>
                  <a:cubicBezTo>
                    <a:pt x="505" y="979"/>
                    <a:pt x="430" y="979"/>
                    <a:pt x="384" y="953"/>
                  </a:cubicBezTo>
                  <a:lnTo>
                    <a:pt x="83" y="7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1" name="3">
              <a:extLst>
                <a:ext uri="{FF2B5EF4-FFF2-40B4-BE49-F238E27FC236}">
                  <a16:creationId xmlns:a16="http://schemas.microsoft.com/office/drawing/2014/main" id="{2C584A9B-2D38-46F2-89AD-D4766FDED764}"/>
                </a:ext>
              </a:extLst>
            </p:cNvPr>
            <p:cNvSpPr/>
            <p:nvPr/>
          </p:nvSpPr>
          <p:spPr bwMode="auto">
            <a:xfrm>
              <a:off x="1316954" y="1326535"/>
              <a:ext cx="1564211" cy="469473"/>
            </a:xfrm>
            <a:custGeom>
              <a:avLst/>
              <a:gdLst>
                <a:gd name="T0" fmla="*/ 716 w 719"/>
                <a:gd name="T1" fmla="*/ 0 h 216"/>
                <a:gd name="T2" fmla="*/ 362 w 719"/>
                <a:gd name="T3" fmla="*/ 0 h 216"/>
                <a:gd name="T4" fmla="*/ 359 w 719"/>
                <a:gd name="T5" fmla="*/ 0 h 216"/>
                <a:gd name="T6" fmla="*/ 359 w 719"/>
                <a:gd name="T7" fmla="*/ 0 h 216"/>
                <a:gd name="T8" fmla="*/ 356 w 719"/>
                <a:gd name="T9" fmla="*/ 0 h 216"/>
                <a:gd name="T10" fmla="*/ 2 w 719"/>
                <a:gd name="T11" fmla="*/ 0 h 216"/>
                <a:gd name="T12" fmla="*/ 0 w 719"/>
                <a:gd name="T13" fmla="*/ 0 h 216"/>
                <a:gd name="T14" fmla="*/ 39 w 719"/>
                <a:gd name="T15" fmla="*/ 9 h 216"/>
                <a:gd name="T16" fmla="*/ 46 w 719"/>
                <a:gd name="T17" fmla="*/ 13 h 216"/>
                <a:gd name="T18" fmla="*/ 49 w 719"/>
                <a:gd name="T19" fmla="*/ 14 h 216"/>
                <a:gd name="T20" fmla="*/ 53 w 719"/>
                <a:gd name="T21" fmla="*/ 17 h 216"/>
                <a:gd name="T22" fmla="*/ 56 w 719"/>
                <a:gd name="T23" fmla="*/ 19 h 216"/>
                <a:gd name="T24" fmla="*/ 59 w 719"/>
                <a:gd name="T25" fmla="*/ 22 h 216"/>
                <a:gd name="T26" fmla="*/ 63 w 719"/>
                <a:gd name="T27" fmla="*/ 25 h 216"/>
                <a:gd name="T28" fmla="*/ 64 w 719"/>
                <a:gd name="T29" fmla="*/ 27 h 216"/>
                <a:gd name="T30" fmla="*/ 70 w 719"/>
                <a:gd name="T31" fmla="*/ 33 h 216"/>
                <a:gd name="T32" fmla="*/ 71 w 719"/>
                <a:gd name="T33" fmla="*/ 34 h 216"/>
                <a:gd name="T34" fmla="*/ 75 w 719"/>
                <a:gd name="T35" fmla="*/ 38 h 216"/>
                <a:gd name="T36" fmla="*/ 76 w 719"/>
                <a:gd name="T37" fmla="*/ 40 h 216"/>
                <a:gd name="T38" fmla="*/ 77 w 719"/>
                <a:gd name="T39" fmla="*/ 41 h 216"/>
                <a:gd name="T40" fmla="*/ 78 w 719"/>
                <a:gd name="T41" fmla="*/ 43 h 216"/>
                <a:gd name="T42" fmla="*/ 81 w 719"/>
                <a:gd name="T43" fmla="*/ 47 h 216"/>
                <a:gd name="T44" fmla="*/ 81 w 719"/>
                <a:gd name="T45" fmla="*/ 48 h 216"/>
                <a:gd name="T46" fmla="*/ 81 w 719"/>
                <a:gd name="T47" fmla="*/ 48 h 216"/>
                <a:gd name="T48" fmla="*/ 81 w 719"/>
                <a:gd name="T49" fmla="*/ 48 h 216"/>
                <a:gd name="T50" fmla="*/ 86 w 719"/>
                <a:gd name="T51" fmla="*/ 59 h 216"/>
                <a:gd name="T52" fmla="*/ 86 w 719"/>
                <a:gd name="T53" fmla="*/ 59 h 216"/>
                <a:gd name="T54" fmla="*/ 96 w 719"/>
                <a:gd name="T55" fmla="*/ 95 h 216"/>
                <a:gd name="T56" fmla="*/ 96 w 719"/>
                <a:gd name="T57" fmla="*/ 98 h 216"/>
                <a:gd name="T58" fmla="*/ 111 w 719"/>
                <a:gd name="T59" fmla="*/ 166 h 216"/>
                <a:gd name="T60" fmla="*/ 192 w 719"/>
                <a:gd name="T61" fmla="*/ 216 h 216"/>
                <a:gd name="T62" fmla="*/ 356 w 719"/>
                <a:gd name="T63" fmla="*/ 216 h 216"/>
                <a:gd name="T64" fmla="*/ 359 w 719"/>
                <a:gd name="T65" fmla="*/ 216 h 216"/>
                <a:gd name="T66" fmla="*/ 359 w 719"/>
                <a:gd name="T67" fmla="*/ 216 h 216"/>
                <a:gd name="T68" fmla="*/ 362 w 719"/>
                <a:gd name="T69" fmla="*/ 216 h 216"/>
                <a:gd name="T70" fmla="*/ 526 w 719"/>
                <a:gd name="T71" fmla="*/ 216 h 216"/>
                <a:gd name="T72" fmla="*/ 607 w 719"/>
                <a:gd name="T73" fmla="*/ 166 h 216"/>
                <a:gd name="T74" fmla="*/ 622 w 719"/>
                <a:gd name="T75" fmla="*/ 98 h 216"/>
                <a:gd name="T76" fmla="*/ 622 w 719"/>
                <a:gd name="T77" fmla="*/ 96 h 216"/>
                <a:gd name="T78" fmla="*/ 632 w 719"/>
                <a:gd name="T79" fmla="*/ 59 h 216"/>
                <a:gd name="T80" fmla="*/ 637 w 719"/>
                <a:gd name="T81" fmla="*/ 48 h 216"/>
                <a:gd name="T82" fmla="*/ 654 w 719"/>
                <a:gd name="T83" fmla="*/ 27 h 216"/>
                <a:gd name="T84" fmla="*/ 656 w 719"/>
                <a:gd name="T85" fmla="*/ 25 h 216"/>
                <a:gd name="T86" fmla="*/ 659 w 719"/>
                <a:gd name="T87" fmla="*/ 22 h 216"/>
                <a:gd name="T88" fmla="*/ 662 w 719"/>
                <a:gd name="T89" fmla="*/ 19 h 216"/>
                <a:gd name="T90" fmla="*/ 665 w 719"/>
                <a:gd name="T91" fmla="*/ 17 h 216"/>
                <a:gd name="T92" fmla="*/ 669 w 719"/>
                <a:gd name="T93" fmla="*/ 14 h 216"/>
                <a:gd name="T94" fmla="*/ 672 w 719"/>
                <a:gd name="T95" fmla="*/ 13 h 216"/>
                <a:gd name="T96" fmla="*/ 679 w 719"/>
                <a:gd name="T97" fmla="*/ 9 h 216"/>
                <a:gd name="T98" fmla="*/ 719 w 719"/>
                <a:gd name="T99" fmla="*/ 0 h 216"/>
                <a:gd name="T100" fmla="*/ 716 w 719"/>
                <a:gd name="T10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9" h="216">
                  <a:moveTo>
                    <a:pt x="71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3" y="0"/>
                    <a:pt x="27" y="4"/>
                    <a:pt x="39" y="9"/>
                  </a:cubicBezTo>
                  <a:cubicBezTo>
                    <a:pt x="42" y="10"/>
                    <a:pt x="44" y="12"/>
                    <a:pt x="46" y="13"/>
                  </a:cubicBezTo>
                  <a:cubicBezTo>
                    <a:pt x="47" y="13"/>
                    <a:pt x="48" y="14"/>
                    <a:pt x="49" y="14"/>
                  </a:cubicBezTo>
                  <a:cubicBezTo>
                    <a:pt x="50" y="15"/>
                    <a:pt x="52" y="16"/>
                    <a:pt x="53" y="17"/>
                  </a:cubicBezTo>
                  <a:cubicBezTo>
                    <a:pt x="54" y="18"/>
                    <a:pt x="55" y="19"/>
                    <a:pt x="56" y="19"/>
                  </a:cubicBezTo>
                  <a:cubicBezTo>
                    <a:pt x="57" y="20"/>
                    <a:pt x="58" y="21"/>
                    <a:pt x="59" y="22"/>
                  </a:cubicBezTo>
                  <a:cubicBezTo>
                    <a:pt x="60" y="23"/>
                    <a:pt x="61" y="24"/>
                    <a:pt x="63" y="25"/>
                  </a:cubicBezTo>
                  <a:cubicBezTo>
                    <a:pt x="63" y="25"/>
                    <a:pt x="64" y="26"/>
                    <a:pt x="64" y="27"/>
                  </a:cubicBezTo>
                  <a:cubicBezTo>
                    <a:pt x="67" y="29"/>
                    <a:pt x="69" y="31"/>
                    <a:pt x="70" y="33"/>
                  </a:cubicBezTo>
                  <a:cubicBezTo>
                    <a:pt x="71" y="33"/>
                    <a:pt x="71" y="34"/>
                    <a:pt x="71" y="34"/>
                  </a:cubicBezTo>
                  <a:cubicBezTo>
                    <a:pt x="72" y="35"/>
                    <a:pt x="73" y="37"/>
                    <a:pt x="75" y="38"/>
                  </a:cubicBezTo>
                  <a:cubicBezTo>
                    <a:pt x="75" y="39"/>
                    <a:pt x="75" y="39"/>
                    <a:pt x="76" y="40"/>
                  </a:cubicBezTo>
                  <a:cubicBezTo>
                    <a:pt x="76" y="40"/>
                    <a:pt x="76" y="40"/>
                    <a:pt x="77" y="41"/>
                  </a:cubicBezTo>
                  <a:cubicBezTo>
                    <a:pt x="77" y="41"/>
                    <a:pt x="77" y="42"/>
                    <a:pt x="78" y="43"/>
                  </a:cubicBezTo>
                  <a:cubicBezTo>
                    <a:pt x="79" y="44"/>
                    <a:pt x="80" y="46"/>
                    <a:pt x="81" y="47"/>
                  </a:cubicBezTo>
                  <a:cubicBezTo>
                    <a:pt x="81" y="47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3" y="52"/>
                    <a:pt x="85" y="55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91" y="70"/>
                    <a:pt x="94" y="83"/>
                    <a:pt x="96" y="95"/>
                  </a:cubicBezTo>
                  <a:cubicBezTo>
                    <a:pt x="96" y="96"/>
                    <a:pt x="96" y="97"/>
                    <a:pt x="96" y="98"/>
                  </a:cubicBezTo>
                  <a:cubicBezTo>
                    <a:pt x="99" y="121"/>
                    <a:pt x="101" y="145"/>
                    <a:pt x="111" y="166"/>
                  </a:cubicBezTo>
                  <a:cubicBezTo>
                    <a:pt x="127" y="199"/>
                    <a:pt x="155" y="216"/>
                    <a:pt x="192" y="216"/>
                  </a:cubicBezTo>
                  <a:cubicBezTo>
                    <a:pt x="192" y="216"/>
                    <a:pt x="356" y="216"/>
                    <a:pt x="356" y="216"/>
                  </a:cubicBezTo>
                  <a:cubicBezTo>
                    <a:pt x="356" y="216"/>
                    <a:pt x="357" y="216"/>
                    <a:pt x="359" y="216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1" y="216"/>
                    <a:pt x="362" y="216"/>
                    <a:pt x="362" y="216"/>
                  </a:cubicBezTo>
                  <a:cubicBezTo>
                    <a:pt x="362" y="216"/>
                    <a:pt x="526" y="216"/>
                    <a:pt x="526" y="216"/>
                  </a:cubicBezTo>
                  <a:cubicBezTo>
                    <a:pt x="563" y="216"/>
                    <a:pt x="591" y="199"/>
                    <a:pt x="607" y="166"/>
                  </a:cubicBezTo>
                  <a:cubicBezTo>
                    <a:pt x="618" y="145"/>
                    <a:pt x="619" y="121"/>
                    <a:pt x="622" y="98"/>
                  </a:cubicBezTo>
                  <a:cubicBezTo>
                    <a:pt x="622" y="98"/>
                    <a:pt x="622" y="97"/>
                    <a:pt x="622" y="96"/>
                  </a:cubicBezTo>
                  <a:cubicBezTo>
                    <a:pt x="624" y="83"/>
                    <a:pt x="627" y="71"/>
                    <a:pt x="632" y="59"/>
                  </a:cubicBezTo>
                  <a:cubicBezTo>
                    <a:pt x="633" y="55"/>
                    <a:pt x="635" y="51"/>
                    <a:pt x="637" y="48"/>
                  </a:cubicBezTo>
                  <a:cubicBezTo>
                    <a:pt x="642" y="40"/>
                    <a:pt x="647" y="33"/>
                    <a:pt x="654" y="27"/>
                  </a:cubicBezTo>
                  <a:cubicBezTo>
                    <a:pt x="654" y="26"/>
                    <a:pt x="655" y="25"/>
                    <a:pt x="656" y="25"/>
                  </a:cubicBezTo>
                  <a:cubicBezTo>
                    <a:pt x="657" y="24"/>
                    <a:pt x="658" y="23"/>
                    <a:pt x="659" y="22"/>
                  </a:cubicBezTo>
                  <a:cubicBezTo>
                    <a:pt x="660" y="21"/>
                    <a:pt x="661" y="20"/>
                    <a:pt x="662" y="19"/>
                  </a:cubicBezTo>
                  <a:cubicBezTo>
                    <a:pt x="663" y="19"/>
                    <a:pt x="664" y="18"/>
                    <a:pt x="665" y="17"/>
                  </a:cubicBezTo>
                  <a:cubicBezTo>
                    <a:pt x="667" y="16"/>
                    <a:pt x="668" y="15"/>
                    <a:pt x="669" y="14"/>
                  </a:cubicBezTo>
                  <a:cubicBezTo>
                    <a:pt x="670" y="14"/>
                    <a:pt x="671" y="13"/>
                    <a:pt x="672" y="13"/>
                  </a:cubicBezTo>
                  <a:cubicBezTo>
                    <a:pt x="674" y="12"/>
                    <a:pt x="676" y="10"/>
                    <a:pt x="679" y="9"/>
                  </a:cubicBezTo>
                  <a:cubicBezTo>
                    <a:pt x="691" y="4"/>
                    <a:pt x="705" y="0"/>
                    <a:pt x="719" y="0"/>
                  </a:cubicBezTo>
                  <a:cubicBezTo>
                    <a:pt x="718" y="0"/>
                    <a:pt x="717" y="0"/>
                    <a:pt x="716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altLang="zh-CN" sz="3600" b="1" dirty="0">
                  <a:solidFill>
                    <a:srgbClr val="00A6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zh-CN" altLang="en-US" sz="3600" b="1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2">
              <a:extLst>
                <a:ext uri="{FF2B5EF4-FFF2-40B4-BE49-F238E27FC236}">
                  <a16:creationId xmlns:a16="http://schemas.microsoft.com/office/drawing/2014/main" id="{18C331FA-E7E8-469B-A9F3-6F31F82621B3}"/>
                </a:ext>
              </a:extLst>
            </p:cNvPr>
            <p:cNvSpPr/>
            <p:nvPr/>
          </p:nvSpPr>
          <p:spPr bwMode="auto">
            <a:xfrm>
              <a:off x="1113473" y="1768641"/>
              <a:ext cx="2059824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fontAlgn="base"/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lang="en-US" sz="3000" b="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zh-CN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2730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</TotalTime>
  <Words>528</Words>
  <Application>Microsoft Office PowerPoint</Application>
  <PresentationFormat>Widescreen</PresentationFormat>
  <Paragraphs>97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 Light</vt:lpstr>
      <vt:lpstr>Calibri</vt:lpstr>
      <vt:lpstr>Arial-Rounded</vt:lpstr>
      <vt:lpstr>#9Slide01 Noi dung ngan</vt:lpstr>
      <vt:lpstr>Arial</vt:lpstr>
      <vt:lpstr>.VnArial</vt:lpstr>
      <vt:lpstr>Circle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361</cp:revision>
  <dcterms:created xsi:type="dcterms:W3CDTF">2021-08-21T07:02:17Z</dcterms:created>
  <dcterms:modified xsi:type="dcterms:W3CDTF">2023-04-09T14:00:55Z</dcterms:modified>
  <cp:category>9Slide.vn</cp:category>
</cp:coreProperties>
</file>