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70" r:id="rId2"/>
    <p:sldId id="466" r:id="rId3"/>
    <p:sldId id="258" r:id="rId4"/>
    <p:sldId id="261" r:id="rId5"/>
    <p:sldId id="471" r:id="rId6"/>
    <p:sldId id="262" r:id="rId7"/>
    <p:sldId id="263" r:id="rId8"/>
    <p:sldId id="264" r:id="rId9"/>
    <p:sldId id="4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2E21"/>
    <a:srgbClr val="2681D4"/>
    <a:srgbClr val="FAE2BC"/>
    <a:srgbClr val="398E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400" d="100"/>
          <a:sy n="400" d="100"/>
        </p:scale>
        <p:origin x="-15432" y="-10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497D0-3B45-4B3B-A116-9C3A89D78708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7E22E-6708-4D2B-9A1E-2181D60F8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93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24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5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78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02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64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35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">
            <a:extLst>
              <a:ext uri="{FF2B5EF4-FFF2-40B4-BE49-F238E27FC236}">
                <a16:creationId xmlns:a16="http://schemas.microsoft.com/office/drawing/2014/main" id="{AE1C1616-CA54-4809-90BB-2CB28F59C2A8}"/>
              </a:ext>
            </a:extLst>
          </p:cNvPr>
          <p:cNvSpPr/>
          <p:nvPr userDrawn="1"/>
        </p:nvSpPr>
        <p:spPr>
          <a:xfrm>
            <a:off x="1" y="-20668"/>
            <a:ext cx="12192000" cy="6878668"/>
          </a:xfrm>
          <a:prstGeom prst="round2SameRect">
            <a:avLst>
              <a:gd name="adj1" fmla="val 828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2">
            <a:extLst>
              <a:ext uri="{FF2B5EF4-FFF2-40B4-BE49-F238E27FC236}">
                <a16:creationId xmlns:a16="http://schemas.microsoft.com/office/drawing/2014/main" id="{BA3A0D23-5000-414C-91CC-8CE6600BFA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04" r="23677"/>
          <a:stretch/>
        </p:blipFill>
        <p:spPr>
          <a:xfrm>
            <a:off x="2514601" y="109520"/>
            <a:ext cx="9677400" cy="6878668"/>
          </a:xfrm>
          <a:prstGeom prst="rect">
            <a:avLst/>
          </a:prstGeom>
        </p:spPr>
      </p:pic>
      <p:sp>
        <p:nvSpPr>
          <p:cNvPr id="9" name="1">
            <a:extLst>
              <a:ext uri="{FF2B5EF4-FFF2-40B4-BE49-F238E27FC236}">
                <a16:creationId xmlns:a16="http://schemas.microsoft.com/office/drawing/2014/main" id="{8B31E420-778E-4934-9C3F-866E5CD520EB}"/>
              </a:ext>
            </a:extLst>
          </p:cNvPr>
          <p:cNvSpPr/>
          <p:nvPr userDrawn="1"/>
        </p:nvSpPr>
        <p:spPr>
          <a:xfrm>
            <a:off x="605119" y="510988"/>
            <a:ext cx="10972800" cy="5876366"/>
          </a:xfrm>
          <a:prstGeom prst="round2SameRect">
            <a:avLst>
              <a:gd name="adj1" fmla="val 828"/>
              <a:gd name="adj2" fmla="val 0"/>
            </a:avLst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5">
            <a:extLst>
              <a:ext uri="{FF2B5EF4-FFF2-40B4-BE49-F238E27FC236}">
                <a16:creationId xmlns:a16="http://schemas.microsoft.com/office/drawing/2014/main" id="{578B9DE9-C604-4B28-981C-C39763E944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14" b="21260"/>
          <a:stretch/>
        </p:blipFill>
        <p:spPr>
          <a:xfrm>
            <a:off x="463084" y="1960305"/>
            <a:ext cx="2428034" cy="4440495"/>
          </a:xfrm>
          <a:prstGeom prst="rect">
            <a:avLst/>
          </a:prstGeom>
        </p:spPr>
      </p:pic>
      <p:pic>
        <p:nvPicPr>
          <p:cNvPr id="11" name="7">
            <a:extLst>
              <a:ext uri="{FF2B5EF4-FFF2-40B4-BE49-F238E27FC236}">
                <a16:creationId xmlns:a16="http://schemas.microsoft.com/office/drawing/2014/main" id="{5E84D617-BC44-483F-9EAF-471BEF09D6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4" b="20783"/>
          <a:stretch/>
        </p:blipFill>
        <p:spPr>
          <a:xfrm>
            <a:off x="7381334" y="3478206"/>
            <a:ext cx="4801703" cy="2922594"/>
          </a:xfrm>
          <a:prstGeom prst="rect">
            <a:avLst/>
          </a:prstGeom>
        </p:spPr>
      </p:pic>
      <p:cxnSp>
        <p:nvCxnSpPr>
          <p:cNvPr id="12" name="4">
            <a:extLst>
              <a:ext uri="{FF2B5EF4-FFF2-40B4-BE49-F238E27FC236}">
                <a16:creationId xmlns:a16="http://schemas.microsoft.com/office/drawing/2014/main" id="{8AE907EF-C4E1-45CE-AB60-373799142571}"/>
              </a:ext>
            </a:extLst>
          </p:cNvPr>
          <p:cNvCxnSpPr>
            <a:cxnSpLocks/>
          </p:cNvCxnSpPr>
          <p:nvPr userDrawn="1"/>
        </p:nvCxnSpPr>
        <p:spPr>
          <a:xfrm>
            <a:off x="2024625" y="6347012"/>
            <a:ext cx="5693987" cy="0"/>
          </a:xfrm>
          <a:prstGeom prst="line">
            <a:avLst/>
          </a:prstGeom>
          <a:ln w="111125">
            <a:solidFill>
              <a:srgbClr val="2D39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46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2C779-E164-4082-9E2A-F474EE79F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CA1D6-4CF8-43CA-B336-C87719E33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EBEE0-EE2A-443F-B92E-DE82BBBC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3DBFD-E366-455E-B5AE-243BE0900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7E65-D163-4A20-8DD7-3E188D77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53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346264-0874-4FE1-A1A4-6AED0CFDC3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DD15DD-E1C0-48FC-B18F-8F9712239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CE3DC-07E1-47E2-AC4B-1AA53B042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5E0AB-092E-4CFD-9A75-2CE9684C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F9FE1-0F5B-40FA-B883-19CDEBDA1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88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6">
            <a:extLst>
              <a:ext uri="{FF2B5EF4-FFF2-40B4-BE49-F238E27FC236}">
                <a16:creationId xmlns:a16="http://schemas.microsoft.com/office/drawing/2014/main" id="{8468E771-1D07-432E-843E-7403EEBB0AB5}"/>
              </a:ext>
            </a:extLst>
          </p:cNvPr>
          <p:cNvSpPr/>
          <p:nvPr userDrawn="1"/>
        </p:nvSpPr>
        <p:spPr>
          <a:xfrm>
            <a:off x="1" y="-20668"/>
            <a:ext cx="12192000" cy="6878668"/>
          </a:xfrm>
          <a:prstGeom prst="round2SameRect">
            <a:avLst>
              <a:gd name="adj1" fmla="val 828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2">
            <a:extLst>
              <a:ext uri="{FF2B5EF4-FFF2-40B4-BE49-F238E27FC236}">
                <a16:creationId xmlns:a16="http://schemas.microsoft.com/office/drawing/2014/main" id="{723419AE-AC1B-4927-A720-5E113973D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04" r="23677"/>
          <a:stretch/>
        </p:blipFill>
        <p:spPr>
          <a:xfrm>
            <a:off x="2514601" y="109520"/>
            <a:ext cx="9677400" cy="6878668"/>
          </a:xfrm>
          <a:prstGeom prst="rect">
            <a:avLst/>
          </a:prstGeom>
        </p:spPr>
      </p:pic>
      <p:sp>
        <p:nvSpPr>
          <p:cNvPr id="11" name="1">
            <a:extLst>
              <a:ext uri="{FF2B5EF4-FFF2-40B4-BE49-F238E27FC236}">
                <a16:creationId xmlns:a16="http://schemas.microsoft.com/office/drawing/2014/main" id="{7E148105-654D-4D5B-8C08-EEB73A7A62E7}"/>
              </a:ext>
            </a:extLst>
          </p:cNvPr>
          <p:cNvSpPr/>
          <p:nvPr userDrawn="1"/>
        </p:nvSpPr>
        <p:spPr>
          <a:xfrm>
            <a:off x="605119" y="448036"/>
            <a:ext cx="10972800" cy="5535905"/>
          </a:xfrm>
          <a:prstGeom prst="round2SameRect">
            <a:avLst>
              <a:gd name="adj1" fmla="val 828"/>
              <a:gd name="adj2" fmla="val 0"/>
            </a:avLst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5">
            <a:extLst>
              <a:ext uri="{FF2B5EF4-FFF2-40B4-BE49-F238E27FC236}">
                <a16:creationId xmlns:a16="http://schemas.microsoft.com/office/drawing/2014/main" id="{F86CDEE6-C8BB-42C4-91F6-610C46B9E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14" b="21260"/>
          <a:stretch/>
        </p:blipFill>
        <p:spPr>
          <a:xfrm>
            <a:off x="463084" y="1556893"/>
            <a:ext cx="2428034" cy="4440495"/>
          </a:xfrm>
          <a:prstGeom prst="rect">
            <a:avLst/>
          </a:prstGeom>
        </p:spPr>
      </p:pic>
      <p:pic>
        <p:nvPicPr>
          <p:cNvPr id="13" name="7">
            <a:extLst>
              <a:ext uri="{FF2B5EF4-FFF2-40B4-BE49-F238E27FC236}">
                <a16:creationId xmlns:a16="http://schemas.microsoft.com/office/drawing/2014/main" id="{F8CD2152-6BEE-468B-86EC-F19A89146C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4" b="20783"/>
          <a:stretch/>
        </p:blipFill>
        <p:spPr>
          <a:xfrm>
            <a:off x="7381334" y="3074794"/>
            <a:ext cx="4801703" cy="2922594"/>
          </a:xfrm>
          <a:prstGeom prst="rect">
            <a:avLst/>
          </a:prstGeom>
        </p:spPr>
      </p:pic>
      <p:cxnSp>
        <p:nvCxnSpPr>
          <p:cNvPr id="14" name="4">
            <a:extLst>
              <a:ext uri="{FF2B5EF4-FFF2-40B4-BE49-F238E27FC236}">
                <a16:creationId xmlns:a16="http://schemas.microsoft.com/office/drawing/2014/main" id="{75666FF8-1F0A-4871-96A0-57AB0782CFA5}"/>
              </a:ext>
            </a:extLst>
          </p:cNvPr>
          <p:cNvCxnSpPr>
            <a:cxnSpLocks/>
          </p:cNvCxnSpPr>
          <p:nvPr userDrawn="1"/>
        </p:nvCxnSpPr>
        <p:spPr>
          <a:xfrm>
            <a:off x="2024625" y="5943600"/>
            <a:ext cx="5693987" cy="0"/>
          </a:xfrm>
          <a:prstGeom prst="line">
            <a:avLst/>
          </a:prstGeom>
          <a:ln w="111125">
            <a:solidFill>
              <a:srgbClr val="2D39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206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">
            <a:extLst>
              <a:ext uri="{FF2B5EF4-FFF2-40B4-BE49-F238E27FC236}">
                <a16:creationId xmlns:a16="http://schemas.microsoft.com/office/drawing/2014/main" id="{F1BCD19B-6EA2-419C-A176-F51A9A350A71}"/>
              </a:ext>
            </a:extLst>
          </p:cNvPr>
          <p:cNvSpPr/>
          <p:nvPr userDrawn="1"/>
        </p:nvSpPr>
        <p:spPr>
          <a:xfrm>
            <a:off x="1" y="-20668"/>
            <a:ext cx="12192000" cy="6878668"/>
          </a:xfrm>
          <a:prstGeom prst="round2SameRect">
            <a:avLst>
              <a:gd name="adj1" fmla="val 828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2">
            <a:extLst>
              <a:ext uri="{FF2B5EF4-FFF2-40B4-BE49-F238E27FC236}">
                <a16:creationId xmlns:a16="http://schemas.microsoft.com/office/drawing/2014/main" id="{88E81103-8BAF-4DB8-A4E3-E9F04EB4E2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04" r="23677"/>
          <a:stretch/>
        </p:blipFill>
        <p:spPr>
          <a:xfrm>
            <a:off x="2514601" y="109520"/>
            <a:ext cx="9677400" cy="6878668"/>
          </a:xfrm>
          <a:prstGeom prst="rect">
            <a:avLst/>
          </a:prstGeom>
        </p:spPr>
      </p:pic>
      <p:sp>
        <p:nvSpPr>
          <p:cNvPr id="9" name="1">
            <a:extLst>
              <a:ext uri="{FF2B5EF4-FFF2-40B4-BE49-F238E27FC236}">
                <a16:creationId xmlns:a16="http://schemas.microsoft.com/office/drawing/2014/main" id="{59937F3E-398E-443F-BCE7-2FF32D61EF5B}"/>
              </a:ext>
            </a:extLst>
          </p:cNvPr>
          <p:cNvSpPr/>
          <p:nvPr userDrawn="1"/>
        </p:nvSpPr>
        <p:spPr>
          <a:xfrm>
            <a:off x="605119" y="268357"/>
            <a:ext cx="11311898" cy="6321287"/>
          </a:xfrm>
          <a:prstGeom prst="round2SameRect">
            <a:avLst>
              <a:gd name="adj1" fmla="val 828"/>
              <a:gd name="adj2" fmla="val 0"/>
            </a:avLst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FD9B046-C662-476E-849B-1A51B50EFDFE}"/>
              </a:ext>
            </a:extLst>
          </p:cNvPr>
          <p:cNvGrpSpPr/>
          <p:nvPr userDrawn="1"/>
        </p:nvGrpSpPr>
        <p:grpSpPr>
          <a:xfrm>
            <a:off x="2419694" y="1556951"/>
            <a:ext cx="9407872" cy="3744098"/>
            <a:chOff x="2419694" y="1556951"/>
            <a:chExt cx="9407872" cy="3744098"/>
          </a:xfrm>
        </p:grpSpPr>
        <p:sp>
          <p:nvSpPr>
            <p:cNvPr id="17" name="2">
              <a:extLst>
                <a:ext uri="{FF2B5EF4-FFF2-40B4-BE49-F238E27FC236}">
                  <a16:creationId xmlns:a16="http://schemas.microsoft.com/office/drawing/2014/main" id="{44A5B78E-8496-4D31-A445-04DC0082B5A4}"/>
                </a:ext>
              </a:extLst>
            </p:cNvPr>
            <p:cNvSpPr/>
            <p:nvPr userDrawn="1"/>
          </p:nvSpPr>
          <p:spPr>
            <a:xfrm>
              <a:off x="2419694" y="1556951"/>
              <a:ext cx="9407872" cy="3744098"/>
            </a:xfrm>
            <a:prstGeom prst="rect">
              <a:avLst/>
            </a:prstGeom>
            <a:solidFill>
              <a:srgbClr val="F7D0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1" name="7">
              <a:extLst>
                <a:ext uri="{FF2B5EF4-FFF2-40B4-BE49-F238E27FC236}">
                  <a16:creationId xmlns:a16="http://schemas.microsoft.com/office/drawing/2014/main" id="{30D4398D-0CDE-49B5-BB8F-C49C3E78E8C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74" b="20783"/>
            <a:stretch/>
          </p:blipFill>
          <p:spPr>
            <a:xfrm flipH="1">
              <a:off x="8565941" y="3319299"/>
              <a:ext cx="3239604" cy="1971811"/>
            </a:xfrm>
            <a:prstGeom prst="rect">
              <a:avLst/>
            </a:prstGeom>
          </p:spPr>
        </p:pic>
      </p:grpSp>
      <p:sp>
        <p:nvSpPr>
          <p:cNvPr id="18" name="35">
            <a:extLst>
              <a:ext uri="{FF2B5EF4-FFF2-40B4-BE49-F238E27FC236}">
                <a16:creationId xmlns:a16="http://schemas.microsoft.com/office/drawing/2014/main" id="{4C01C1F5-FB2E-4B86-B409-5F2FEAFD279D}"/>
              </a:ext>
            </a:extLst>
          </p:cNvPr>
          <p:cNvSpPr/>
          <p:nvPr userDrawn="1"/>
        </p:nvSpPr>
        <p:spPr>
          <a:xfrm rot="5400000" flipH="1">
            <a:off x="-680131" y="1736478"/>
            <a:ext cx="6131406" cy="3385045"/>
          </a:xfrm>
          <a:custGeom>
            <a:avLst/>
            <a:gdLst>
              <a:gd name="connsiteX0" fmla="*/ 6886898 w 6886898"/>
              <a:gd name="connsiteY0" fmla="*/ 2035429 h 3815836"/>
              <a:gd name="connsiteX1" fmla="*/ 6886898 w 6886898"/>
              <a:gd name="connsiteY1" fmla="*/ 3815836 h 3815836"/>
              <a:gd name="connsiteX2" fmla="*/ 4635589 w 6886898"/>
              <a:gd name="connsiteY2" fmla="*/ 3815836 h 3815836"/>
              <a:gd name="connsiteX3" fmla="*/ 4632870 w 6886898"/>
              <a:gd name="connsiteY3" fmla="*/ 3774878 h 3815836"/>
              <a:gd name="connsiteX4" fmla="*/ 4043437 w 6886898"/>
              <a:gd name="connsiteY4" fmla="*/ 2894617 h 3815836"/>
              <a:gd name="connsiteX5" fmla="*/ 2843463 w 6886898"/>
              <a:gd name="connsiteY5" fmla="*/ 2894616 h 3815836"/>
              <a:gd name="connsiteX6" fmla="*/ 2254029 w 6886898"/>
              <a:gd name="connsiteY6" fmla="*/ 3774876 h 3815836"/>
              <a:gd name="connsiteX7" fmla="*/ 2251310 w 6886898"/>
              <a:gd name="connsiteY7" fmla="*/ 3815836 h 3815836"/>
              <a:gd name="connsiteX8" fmla="*/ 0 w 6886898"/>
              <a:gd name="connsiteY8" fmla="*/ 3815836 h 3815836"/>
              <a:gd name="connsiteX9" fmla="*/ 0 w 6886898"/>
              <a:gd name="connsiteY9" fmla="*/ 2035428 h 3815836"/>
              <a:gd name="connsiteX10" fmla="*/ 36657 w 6886898"/>
              <a:gd name="connsiteY10" fmla="*/ 1966912 h 3815836"/>
              <a:gd name="connsiteX11" fmla="*/ 1476537 w 6886898"/>
              <a:gd name="connsiteY11" fmla="*/ 527032 h 3815836"/>
              <a:gd name="connsiteX12" fmla="*/ 5410363 w 6886898"/>
              <a:gd name="connsiteY12" fmla="*/ 527034 h 3815836"/>
              <a:gd name="connsiteX13" fmla="*/ 6850242 w 6886898"/>
              <a:gd name="connsiteY13" fmla="*/ 1966915 h 381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86898" h="3815836">
                <a:moveTo>
                  <a:pt x="6886898" y="2035429"/>
                </a:moveTo>
                <a:lnTo>
                  <a:pt x="6886898" y="3815836"/>
                </a:lnTo>
                <a:lnTo>
                  <a:pt x="4635589" y="3815836"/>
                </a:lnTo>
                <a:lnTo>
                  <a:pt x="4632870" y="3774878"/>
                </a:lnTo>
                <a:cubicBezTo>
                  <a:pt x="4584017" y="3408920"/>
                  <a:pt x="4368301" y="3082178"/>
                  <a:pt x="4043437" y="2894617"/>
                </a:cubicBezTo>
                <a:cubicBezTo>
                  <a:pt x="3672164" y="2680262"/>
                  <a:pt x="3214736" y="2680262"/>
                  <a:pt x="2843463" y="2894616"/>
                </a:cubicBezTo>
                <a:cubicBezTo>
                  <a:pt x="2518599" y="3082177"/>
                  <a:pt x="2302882" y="3408919"/>
                  <a:pt x="2254029" y="3774876"/>
                </a:cubicBezTo>
                <a:lnTo>
                  <a:pt x="2251310" y="3815836"/>
                </a:lnTo>
                <a:lnTo>
                  <a:pt x="0" y="3815836"/>
                </a:lnTo>
                <a:lnTo>
                  <a:pt x="0" y="2035428"/>
                </a:lnTo>
                <a:lnTo>
                  <a:pt x="36657" y="1966912"/>
                </a:lnTo>
                <a:cubicBezTo>
                  <a:pt x="376244" y="1378730"/>
                  <a:pt x="867972" y="878387"/>
                  <a:pt x="1476537" y="527032"/>
                </a:cubicBezTo>
                <a:cubicBezTo>
                  <a:pt x="2693667" y="-175678"/>
                  <a:pt x="4193233" y="-175677"/>
                  <a:pt x="5410363" y="527034"/>
                </a:cubicBezTo>
                <a:cubicBezTo>
                  <a:pt x="6018928" y="878390"/>
                  <a:pt x="6510656" y="1378733"/>
                  <a:pt x="6850242" y="1966915"/>
                </a:cubicBezTo>
                <a:close/>
              </a:path>
            </a:pathLst>
          </a:custGeom>
          <a:solidFill>
            <a:srgbClr val="E27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7299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5">
            <a:extLst>
              <a:ext uri="{FF2B5EF4-FFF2-40B4-BE49-F238E27FC236}">
                <a16:creationId xmlns:a16="http://schemas.microsoft.com/office/drawing/2014/main" id="{CCB3168C-DE33-498D-9F9F-8F7B373355DE}"/>
              </a:ext>
            </a:extLst>
          </p:cNvPr>
          <p:cNvSpPr txBox="1"/>
          <p:nvPr userDrawn="1"/>
        </p:nvSpPr>
        <p:spPr>
          <a:xfrm>
            <a:off x="771737" y="1471241"/>
            <a:ext cx="10363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9900">
                <a:ln w="50800">
                  <a:solidFill>
                    <a:schemeClr val="bg1"/>
                  </a:solidFill>
                </a:ln>
                <a:solidFill>
                  <a:srgbClr val="D3351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魂17号-萌趣果冻体" panose="00000500000000000000" pitchFamily="2" charset="-122"/>
                <a:ea typeface="字魂17号-萌趣果冻体" panose="00000500000000000000" pitchFamily="2" charset="-122"/>
              </a:defRPr>
            </a:lvl1pPr>
          </a:lstStyle>
          <a:p>
            <a:pPr algn="ctr">
              <a:lnSpc>
                <a:spcPct val="140000"/>
              </a:lnSpc>
            </a:pPr>
            <a:r>
              <a:rPr lang="en-US" altLang="zh-CN" sz="5000" spc="320">
                <a:ln w="9525">
                  <a:solidFill>
                    <a:schemeClr val="bg1"/>
                  </a:solidFill>
                </a:ln>
                <a:solidFill>
                  <a:srgbClr val="2681D4"/>
                </a:solidFill>
                <a:latin typeface="#9Slide06 SVNJonitha Script" panose="02000000000000000000" pitchFamily="2" charset="0"/>
              </a:rPr>
              <a:t>PHÉP CỘNG SỐ CÓ HAI CHỮ SỐ</a:t>
            </a:r>
            <a:br>
              <a:rPr lang="en-US" altLang="zh-CN" sz="5000" spc="320">
                <a:ln w="9525">
                  <a:solidFill>
                    <a:schemeClr val="bg1"/>
                  </a:solidFill>
                </a:ln>
                <a:solidFill>
                  <a:srgbClr val="2681D4"/>
                </a:solidFill>
                <a:latin typeface="#9Slide06 SVNJonitha Script" panose="02000000000000000000" pitchFamily="2" charset="0"/>
              </a:rPr>
            </a:br>
            <a:r>
              <a:rPr lang="en-US" altLang="zh-CN" sz="5000" spc="320">
                <a:ln w="9525">
                  <a:solidFill>
                    <a:schemeClr val="bg1"/>
                  </a:solidFill>
                </a:ln>
                <a:solidFill>
                  <a:srgbClr val="2681D4"/>
                </a:solidFill>
                <a:latin typeface="#9Slide06 SVNJonitha Script" panose="02000000000000000000" pitchFamily="2" charset="0"/>
              </a:rPr>
              <a:t>VỚI SỐ CÓ MỘT CHỮ SỐ</a:t>
            </a:r>
            <a:endParaRPr lang="zh-CN" altLang="en-US" sz="5000" spc="320" dirty="0">
              <a:ln w="9525">
                <a:solidFill>
                  <a:schemeClr val="bg1"/>
                </a:solidFill>
              </a:ln>
              <a:solidFill>
                <a:srgbClr val="2681D4"/>
              </a:solidFill>
              <a:latin typeface="#9Slide06 SVNJonitha Scrip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560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">
            <a:extLst>
              <a:ext uri="{FF2B5EF4-FFF2-40B4-BE49-F238E27FC236}">
                <a16:creationId xmlns:a16="http://schemas.microsoft.com/office/drawing/2014/main" id="{84C59EA4-E451-46BA-93AD-A76E2CB1BA0E}"/>
              </a:ext>
            </a:extLst>
          </p:cNvPr>
          <p:cNvSpPr/>
          <p:nvPr userDrawn="1"/>
        </p:nvSpPr>
        <p:spPr>
          <a:xfrm>
            <a:off x="1" y="-20668"/>
            <a:ext cx="12192000" cy="6878668"/>
          </a:xfrm>
          <a:prstGeom prst="round2SameRect">
            <a:avLst>
              <a:gd name="adj1" fmla="val 828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2">
            <a:extLst>
              <a:ext uri="{FF2B5EF4-FFF2-40B4-BE49-F238E27FC236}">
                <a16:creationId xmlns:a16="http://schemas.microsoft.com/office/drawing/2014/main" id="{816570D1-FED4-4658-8026-93F2EE50E1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04" r="23677"/>
          <a:stretch/>
        </p:blipFill>
        <p:spPr>
          <a:xfrm>
            <a:off x="2514601" y="109520"/>
            <a:ext cx="9677400" cy="6878668"/>
          </a:xfrm>
          <a:prstGeom prst="rect">
            <a:avLst/>
          </a:prstGeom>
        </p:spPr>
      </p:pic>
      <p:sp>
        <p:nvSpPr>
          <p:cNvPr id="9" name="1">
            <a:extLst>
              <a:ext uri="{FF2B5EF4-FFF2-40B4-BE49-F238E27FC236}">
                <a16:creationId xmlns:a16="http://schemas.microsoft.com/office/drawing/2014/main" id="{7833D08D-7310-4E8A-9DDD-39530057C7AC}"/>
              </a:ext>
            </a:extLst>
          </p:cNvPr>
          <p:cNvSpPr/>
          <p:nvPr userDrawn="1"/>
        </p:nvSpPr>
        <p:spPr>
          <a:xfrm>
            <a:off x="605119" y="268357"/>
            <a:ext cx="11311898" cy="6321287"/>
          </a:xfrm>
          <a:prstGeom prst="round2SameRect">
            <a:avLst>
              <a:gd name="adj1" fmla="val 828"/>
              <a:gd name="adj2" fmla="val 0"/>
            </a:avLst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EDC0CF-A6CD-409B-A878-B7BFF3204199}"/>
              </a:ext>
            </a:extLst>
          </p:cNvPr>
          <p:cNvGrpSpPr/>
          <p:nvPr userDrawn="1"/>
        </p:nvGrpSpPr>
        <p:grpSpPr>
          <a:xfrm>
            <a:off x="2419694" y="1556951"/>
            <a:ext cx="9407872" cy="3744098"/>
            <a:chOff x="2419694" y="1556951"/>
            <a:chExt cx="9407872" cy="3744098"/>
          </a:xfrm>
        </p:grpSpPr>
        <p:sp>
          <p:nvSpPr>
            <p:cNvPr id="11" name="2">
              <a:extLst>
                <a:ext uri="{FF2B5EF4-FFF2-40B4-BE49-F238E27FC236}">
                  <a16:creationId xmlns:a16="http://schemas.microsoft.com/office/drawing/2014/main" id="{C53AD134-1EF0-4EE4-B66A-9012D1E80B97}"/>
                </a:ext>
              </a:extLst>
            </p:cNvPr>
            <p:cNvSpPr/>
            <p:nvPr userDrawn="1"/>
          </p:nvSpPr>
          <p:spPr>
            <a:xfrm>
              <a:off x="2419694" y="1556951"/>
              <a:ext cx="9407872" cy="3744098"/>
            </a:xfrm>
            <a:prstGeom prst="rect">
              <a:avLst/>
            </a:prstGeom>
            <a:solidFill>
              <a:srgbClr val="FAE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2" name="7">
              <a:extLst>
                <a:ext uri="{FF2B5EF4-FFF2-40B4-BE49-F238E27FC236}">
                  <a16:creationId xmlns:a16="http://schemas.microsoft.com/office/drawing/2014/main" id="{434DBD9A-1FBF-46E6-96B3-5D6F22252E5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74" b="20783"/>
            <a:stretch/>
          </p:blipFill>
          <p:spPr>
            <a:xfrm flipH="1">
              <a:off x="8565941" y="3319299"/>
              <a:ext cx="3239604" cy="1971811"/>
            </a:xfrm>
            <a:prstGeom prst="rect">
              <a:avLst/>
            </a:prstGeom>
          </p:spPr>
        </p:pic>
      </p:grpSp>
      <p:sp>
        <p:nvSpPr>
          <p:cNvPr id="13" name="35">
            <a:extLst>
              <a:ext uri="{FF2B5EF4-FFF2-40B4-BE49-F238E27FC236}">
                <a16:creationId xmlns:a16="http://schemas.microsoft.com/office/drawing/2014/main" id="{B6B0814A-4964-4DEE-92E2-0AE2D201BA0D}"/>
              </a:ext>
            </a:extLst>
          </p:cNvPr>
          <p:cNvSpPr/>
          <p:nvPr userDrawn="1"/>
        </p:nvSpPr>
        <p:spPr>
          <a:xfrm rot="5400000" flipH="1">
            <a:off x="-680131" y="1736478"/>
            <a:ext cx="6131406" cy="3385045"/>
          </a:xfrm>
          <a:custGeom>
            <a:avLst/>
            <a:gdLst>
              <a:gd name="connsiteX0" fmla="*/ 6886898 w 6886898"/>
              <a:gd name="connsiteY0" fmla="*/ 2035429 h 3815836"/>
              <a:gd name="connsiteX1" fmla="*/ 6886898 w 6886898"/>
              <a:gd name="connsiteY1" fmla="*/ 3815836 h 3815836"/>
              <a:gd name="connsiteX2" fmla="*/ 4635589 w 6886898"/>
              <a:gd name="connsiteY2" fmla="*/ 3815836 h 3815836"/>
              <a:gd name="connsiteX3" fmla="*/ 4632870 w 6886898"/>
              <a:gd name="connsiteY3" fmla="*/ 3774878 h 3815836"/>
              <a:gd name="connsiteX4" fmla="*/ 4043437 w 6886898"/>
              <a:gd name="connsiteY4" fmla="*/ 2894617 h 3815836"/>
              <a:gd name="connsiteX5" fmla="*/ 2843463 w 6886898"/>
              <a:gd name="connsiteY5" fmla="*/ 2894616 h 3815836"/>
              <a:gd name="connsiteX6" fmla="*/ 2254029 w 6886898"/>
              <a:gd name="connsiteY6" fmla="*/ 3774876 h 3815836"/>
              <a:gd name="connsiteX7" fmla="*/ 2251310 w 6886898"/>
              <a:gd name="connsiteY7" fmla="*/ 3815836 h 3815836"/>
              <a:gd name="connsiteX8" fmla="*/ 0 w 6886898"/>
              <a:gd name="connsiteY8" fmla="*/ 3815836 h 3815836"/>
              <a:gd name="connsiteX9" fmla="*/ 0 w 6886898"/>
              <a:gd name="connsiteY9" fmla="*/ 2035428 h 3815836"/>
              <a:gd name="connsiteX10" fmla="*/ 36657 w 6886898"/>
              <a:gd name="connsiteY10" fmla="*/ 1966912 h 3815836"/>
              <a:gd name="connsiteX11" fmla="*/ 1476537 w 6886898"/>
              <a:gd name="connsiteY11" fmla="*/ 527032 h 3815836"/>
              <a:gd name="connsiteX12" fmla="*/ 5410363 w 6886898"/>
              <a:gd name="connsiteY12" fmla="*/ 527034 h 3815836"/>
              <a:gd name="connsiteX13" fmla="*/ 6850242 w 6886898"/>
              <a:gd name="connsiteY13" fmla="*/ 1966915 h 381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86898" h="3815836">
                <a:moveTo>
                  <a:pt x="6886898" y="2035429"/>
                </a:moveTo>
                <a:lnTo>
                  <a:pt x="6886898" y="3815836"/>
                </a:lnTo>
                <a:lnTo>
                  <a:pt x="4635589" y="3815836"/>
                </a:lnTo>
                <a:lnTo>
                  <a:pt x="4632870" y="3774878"/>
                </a:lnTo>
                <a:cubicBezTo>
                  <a:pt x="4584017" y="3408920"/>
                  <a:pt x="4368301" y="3082178"/>
                  <a:pt x="4043437" y="2894617"/>
                </a:cubicBezTo>
                <a:cubicBezTo>
                  <a:pt x="3672164" y="2680262"/>
                  <a:pt x="3214736" y="2680262"/>
                  <a:pt x="2843463" y="2894616"/>
                </a:cubicBezTo>
                <a:cubicBezTo>
                  <a:pt x="2518599" y="3082177"/>
                  <a:pt x="2302882" y="3408919"/>
                  <a:pt x="2254029" y="3774876"/>
                </a:cubicBezTo>
                <a:lnTo>
                  <a:pt x="2251310" y="3815836"/>
                </a:lnTo>
                <a:lnTo>
                  <a:pt x="0" y="3815836"/>
                </a:lnTo>
                <a:lnTo>
                  <a:pt x="0" y="2035428"/>
                </a:lnTo>
                <a:lnTo>
                  <a:pt x="36657" y="1966912"/>
                </a:lnTo>
                <a:cubicBezTo>
                  <a:pt x="376244" y="1378730"/>
                  <a:pt x="867972" y="878387"/>
                  <a:pt x="1476537" y="527032"/>
                </a:cubicBezTo>
                <a:cubicBezTo>
                  <a:pt x="2693667" y="-175678"/>
                  <a:pt x="4193233" y="-175677"/>
                  <a:pt x="5410363" y="527034"/>
                </a:cubicBezTo>
                <a:cubicBezTo>
                  <a:pt x="6018928" y="878390"/>
                  <a:pt x="6510656" y="1378733"/>
                  <a:pt x="6850242" y="1966915"/>
                </a:cubicBezTo>
                <a:close/>
              </a:path>
            </a:pathLst>
          </a:custGeom>
          <a:solidFill>
            <a:srgbClr val="E27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616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">
            <a:extLst>
              <a:ext uri="{FF2B5EF4-FFF2-40B4-BE49-F238E27FC236}">
                <a16:creationId xmlns:a16="http://schemas.microsoft.com/office/drawing/2014/main" id="{F2CAA616-6532-4608-925F-9954D0F44AD9}"/>
              </a:ext>
            </a:extLst>
          </p:cNvPr>
          <p:cNvSpPr/>
          <p:nvPr userDrawn="1"/>
        </p:nvSpPr>
        <p:spPr>
          <a:xfrm>
            <a:off x="1" y="-20668"/>
            <a:ext cx="12192000" cy="6878668"/>
          </a:xfrm>
          <a:prstGeom prst="round2SameRect">
            <a:avLst>
              <a:gd name="adj1" fmla="val 828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2">
            <a:extLst>
              <a:ext uri="{FF2B5EF4-FFF2-40B4-BE49-F238E27FC236}">
                <a16:creationId xmlns:a16="http://schemas.microsoft.com/office/drawing/2014/main" id="{2CEE2465-AB6E-412E-98FA-40864FD29C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04" r="23677"/>
          <a:stretch/>
        </p:blipFill>
        <p:spPr>
          <a:xfrm>
            <a:off x="2514601" y="109520"/>
            <a:ext cx="9677400" cy="6878668"/>
          </a:xfrm>
          <a:prstGeom prst="rect">
            <a:avLst/>
          </a:prstGeom>
        </p:spPr>
      </p:pic>
      <p:sp>
        <p:nvSpPr>
          <p:cNvPr id="9" name="1">
            <a:extLst>
              <a:ext uri="{FF2B5EF4-FFF2-40B4-BE49-F238E27FC236}">
                <a16:creationId xmlns:a16="http://schemas.microsoft.com/office/drawing/2014/main" id="{E96537A2-654E-452D-919C-F84C7C399F67}"/>
              </a:ext>
            </a:extLst>
          </p:cNvPr>
          <p:cNvSpPr/>
          <p:nvPr userDrawn="1"/>
        </p:nvSpPr>
        <p:spPr>
          <a:xfrm>
            <a:off x="605119" y="268357"/>
            <a:ext cx="11311898" cy="6321287"/>
          </a:xfrm>
          <a:prstGeom prst="round2SameRect">
            <a:avLst>
              <a:gd name="adj1" fmla="val 828"/>
              <a:gd name="adj2" fmla="val 0"/>
            </a:avLst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801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EDEF2-4245-445F-B8FB-600259225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D2BB5-40E5-496D-BA16-5C526916E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EB238D-E878-4CE8-9ED8-C0809A644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094A4-E5A4-4FD4-887C-1976DE075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E63281-32D5-4A94-953D-ABD8460F4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20F29-1E98-4C3C-B944-460A699E3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81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53285-F000-455E-A04D-B95AD2ED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EDEE1-E54E-49CD-A501-78B974B70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52652-82C7-4CBA-B869-402C9CA4D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EF600D-7D7A-4007-BABF-9CEBD657F4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726FD-A74F-4E62-B313-EBB706E9D1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4E7976-FB10-4500-B89F-EF49D8B10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E841CD-2B7C-4705-80DC-BF7B203ED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F19F90-E7C3-4305-8955-7DA95C6DA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87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8669B-FE92-4403-A10A-36A6115D2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82EBEC-5157-41E1-8D71-6290F3948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4AD8D4-BF6B-49AE-B3A8-C3416456D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C0C336-A94E-4141-9CCA-55E4723B4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61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99EBA5-6DF4-456D-BAD5-6BF6D828B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0D1EE8-DEE0-4A41-99B6-EA6D66A70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C315E-10B1-4339-B8CC-6638906A0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280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17510-88E6-4152-8D78-4BAE756F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FA270-A5DE-4A40-A238-BC6E20CF1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A66CA3-BA67-448F-AF25-28DC1C2CD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7CC72-8E8B-417F-9DD5-EDDA6B096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8124A-3CC7-4FEF-8A99-4C75E7BC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B1BEC-4CC0-4AED-8240-2AA31731F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84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3250E-E394-4D54-AA3A-E26760694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23667B-B42C-487F-B573-961F7160B1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1B5C9-E045-4C1D-864A-2134E8EA1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265F32-0C9F-4474-B095-48F6E09E6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ABD16-ACCA-49AE-83FA-AC440268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C44434-FE18-42D1-A52D-67828F811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03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62323C64-9A9F-4101-A5C5-F5AA57D0ECD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CB3866-4959-4441-B735-68826D24C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57E8C-4CA1-4AC3-8480-2CC821C68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1ED76-16C0-4F39-BAA2-9FA56A16A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09981-BA2B-48F9-83FA-CA28C273FB4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A3EB6-266E-464D-8253-20D2D5DB27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496D8-E470-4062-8A80-FFD8898F6E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HẠM DUYÊN">
            <a:extLst>
              <a:ext uri="{FF2B5EF4-FFF2-40B4-BE49-F238E27FC236}">
                <a16:creationId xmlns:a16="http://schemas.microsoft.com/office/drawing/2014/main" id="{06CBA599-5B69-41A6-ADD3-DA406C30D49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B5C157-C365-418F-B0B1-51058500D44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57BAF7-A0EB-48D0-AA38-1500C3110F3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66044B-5BEA-4548-9A71-4537FA1B2D3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5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B6967A-E5E0-4073-897E-342913823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6" y="52414"/>
            <a:ext cx="1479462" cy="107884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5DD5C7D-CB30-417E-94DA-17189F0189B5}"/>
              </a:ext>
            </a:extLst>
          </p:cNvPr>
          <p:cNvSpPr txBox="1"/>
          <p:nvPr/>
        </p:nvSpPr>
        <p:spPr>
          <a:xfrm>
            <a:off x="5480287" y="4201180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495960"/>
                </a:solidFill>
                <a:latin typeface="Quicksand" panose="00000500000000000000" pitchFamily="2" charset="0"/>
              </a:rPr>
              <a:t>TIẾT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357D84-9A40-41AA-A8A6-5756746C3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4721" y="816060"/>
            <a:ext cx="2982558" cy="10889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F32BF4-820A-4466-9CC6-5953DE5407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1913953"/>
            <a:ext cx="10896600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21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1689A3-C136-4EE4-9FDE-13586341FD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905000"/>
            <a:ext cx="50292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27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416209-94DE-4AD5-9B3B-9147182FB7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68" y="152400"/>
            <a:ext cx="2448991" cy="122449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B5C065E-CD99-47D1-87FE-8A43DCB6E42D}"/>
              </a:ext>
            </a:extLst>
          </p:cNvPr>
          <p:cNvSpPr/>
          <p:nvPr/>
        </p:nvSpPr>
        <p:spPr>
          <a:xfrm>
            <a:off x="779112" y="1376895"/>
            <a:ext cx="5902213" cy="4288240"/>
          </a:xfrm>
          <a:prstGeom prst="roundRect">
            <a:avLst>
              <a:gd name="adj" fmla="val 13761"/>
            </a:avLst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95FE6E-90A5-4C02-83E3-92617BC90902}"/>
              </a:ext>
            </a:extLst>
          </p:cNvPr>
          <p:cNvSpPr txBox="1"/>
          <p:nvPr/>
        </p:nvSpPr>
        <p:spPr>
          <a:xfrm>
            <a:off x="1599451" y="4928474"/>
            <a:ext cx="920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41</a:t>
            </a:r>
          </a:p>
        </p:txBody>
      </p: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0F5F4E49-5E16-4CC1-82EB-EC9A4E162D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73" y="1733454"/>
            <a:ext cx="511230" cy="142389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2E96809-762F-4A63-A4BE-6E770730AF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799" y="1779774"/>
            <a:ext cx="137243" cy="133125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D970558-BEF8-440F-9EC4-36CA4C580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799" y="3393993"/>
            <a:ext cx="133812" cy="1327824"/>
          </a:xfrm>
          <a:prstGeom prst="rect">
            <a:avLst/>
          </a:prstGeom>
        </p:spPr>
      </p:pic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00F98DB9-F61A-4A54-BD19-CB89F83A72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905" y="1733454"/>
            <a:ext cx="511230" cy="1423894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54F6A550-5546-4BCF-A2A6-AC2340C88E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537" y="1733454"/>
            <a:ext cx="511230" cy="1423894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A4C5F6D0-1582-49D4-9CDE-4523067852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169" y="1733454"/>
            <a:ext cx="511230" cy="142389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E2E35D3-5603-47F8-A48B-B0F31C6833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905" y="3393993"/>
            <a:ext cx="133812" cy="132782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F5C2955-319C-4D84-BD57-32EDFF0DD8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011" y="3393993"/>
            <a:ext cx="133812" cy="132782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7719246-E933-456D-B495-F9056AE777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117" y="3393993"/>
            <a:ext cx="133812" cy="132782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B02D970-6F55-4E9F-9C3B-136E398C5F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224" y="3393993"/>
            <a:ext cx="133812" cy="132782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D721051A-2021-4A6F-9A03-3E4F6A2C7299}"/>
              </a:ext>
            </a:extLst>
          </p:cNvPr>
          <p:cNvSpPr txBox="1"/>
          <p:nvPr/>
        </p:nvSpPr>
        <p:spPr>
          <a:xfrm>
            <a:off x="2583217" y="4928474"/>
            <a:ext cx="698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  <a:endParaRPr lang="en-US" sz="48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F59864D-6EB6-4A94-949F-4DCF40130631}"/>
              </a:ext>
            </a:extLst>
          </p:cNvPr>
          <p:cNvSpPr txBox="1"/>
          <p:nvPr/>
        </p:nvSpPr>
        <p:spPr>
          <a:xfrm>
            <a:off x="3344984" y="4928474"/>
            <a:ext cx="698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5FA240-D637-4F5F-82CF-1D9D3B6A5258}"/>
              </a:ext>
            </a:extLst>
          </p:cNvPr>
          <p:cNvSpPr txBox="1"/>
          <p:nvPr/>
        </p:nvSpPr>
        <p:spPr>
          <a:xfrm>
            <a:off x="4106751" y="4928474"/>
            <a:ext cx="698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A48B782-3A48-480E-834B-8DEC178C5F45}"/>
              </a:ext>
            </a:extLst>
          </p:cNvPr>
          <p:cNvSpPr txBox="1"/>
          <p:nvPr/>
        </p:nvSpPr>
        <p:spPr>
          <a:xfrm>
            <a:off x="4868519" y="4928474"/>
            <a:ext cx="698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46" name="Table 46">
            <a:extLst>
              <a:ext uri="{FF2B5EF4-FFF2-40B4-BE49-F238E27FC236}">
                <a16:creationId xmlns:a16="http://schemas.microsoft.com/office/drawing/2014/main" id="{AB205135-45E5-4EE6-A455-82AE6A6A86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093282"/>
              </p:ext>
            </p:extLst>
          </p:nvPr>
        </p:nvGraphicFramePr>
        <p:xfrm>
          <a:off x="8254942" y="1433818"/>
          <a:ext cx="2513204" cy="2992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805">
                  <a:extLst>
                    <a:ext uri="{9D8B030D-6E8A-4147-A177-3AD203B41FA5}">
                      <a16:colId xmlns:a16="http://schemas.microsoft.com/office/drawing/2014/main" val="1175704216"/>
                    </a:ext>
                  </a:extLst>
                </a:gridCol>
                <a:gridCol w="1323399">
                  <a:extLst>
                    <a:ext uri="{9D8B030D-6E8A-4147-A177-3AD203B41FA5}">
                      <a16:colId xmlns:a16="http://schemas.microsoft.com/office/drawing/2014/main" val="3441666642"/>
                    </a:ext>
                  </a:extLst>
                </a:gridCol>
              </a:tblGrid>
              <a:tr h="71900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Chục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Đơn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vị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82139"/>
                  </a:ext>
                </a:extLst>
              </a:tr>
              <a:tr h="150803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  <a:p>
                      <a:pPr algn="ctr"/>
                      <a:endParaRPr lang="en-US" sz="3200" dirty="0"/>
                    </a:p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105761"/>
                  </a:ext>
                </a:extLst>
              </a:tr>
              <a:tr h="719008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494650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CF73FFF1-D99A-486C-9815-3ECED147C6E6}"/>
              </a:ext>
            </a:extLst>
          </p:cNvPr>
          <p:cNvSpPr txBox="1"/>
          <p:nvPr/>
        </p:nvSpPr>
        <p:spPr>
          <a:xfrm>
            <a:off x="8522622" y="2169736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640462D-64D6-4B9B-9CDD-611F3D90B62B}"/>
              </a:ext>
            </a:extLst>
          </p:cNvPr>
          <p:cNvSpPr txBox="1"/>
          <p:nvPr/>
        </p:nvSpPr>
        <p:spPr>
          <a:xfrm>
            <a:off x="8062573" y="2589243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5BA15B6-5D82-4D71-8A66-75B141B43C88}"/>
              </a:ext>
            </a:extLst>
          </p:cNvPr>
          <p:cNvSpPr txBox="1"/>
          <p:nvPr/>
        </p:nvSpPr>
        <p:spPr>
          <a:xfrm>
            <a:off x="9591524" y="2169736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54CC24D-229C-4D6A-8205-EB3935FC7696}"/>
              </a:ext>
            </a:extLst>
          </p:cNvPr>
          <p:cNvSpPr txBox="1"/>
          <p:nvPr/>
        </p:nvSpPr>
        <p:spPr>
          <a:xfrm>
            <a:off x="9591524" y="2929902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25DEA2A-AEF0-4383-8C2A-E84820302DCC}"/>
              </a:ext>
            </a:extLst>
          </p:cNvPr>
          <p:cNvSpPr txBox="1"/>
          <p:nvPr/>
        </p:nvSpPr>
        <p:spPr>
          <a:xfrm>
            <a:off x="8522622" y="3745792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3ABB941-08F1-4F2B-BB5E-E09EEEBA8ADD}"/>
              </a:ext>
            </a:extLst>
          </p:cNvPr>
          <p:cNvSpPr txBox="1"/>
          <p:nvPr/>
        </p:nvSpPr>
        <p:spPr>
          <a:xfrm>
            <a:off x="9591524" y="3745792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DB507E5-064D-49EE-A653-27447FF89A53}"/>
              </a:ext>
            </a:extLst>
          </p:cNvPr>
          <p:cNvSpPr/>
          <p:nvPr/>
        </p:nvSpPr>
        <p:spPr>
          <a:xfrm>
            <a:off x="762000" y="1170528"/>
            <a:ext cx="3846741" cy="2549110"/>
          </a:xfrm>
          <a:prstGeom prst="ellipse">
            <a:avLst/>
          </a:prstGeom>
          <a:noFill/>
          <a:ln w="28575">
            <a:solidFill>
              <a:srgbClr val="ED41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4D10FDC-57CB-45BA-B140-F91A1CC9305D}"/>
              </a:ext>
            </a:extLst>
          </p:cNvPr>
          <p:cNvSpPr/>
          <p:nvPr/>
        </p:nvSpPr>
        <p:spPr>
          <a:xfrm>
            <a:off x="4376781" y="1524381"/>
            <a:ext cx="719309" cy="1722127"/>
          </a:xfrm>
          <a:prstGeom prst="ellipse">
            <a:avLst/>
          </a:prstGeom>
          <a:noFill/>
          <a:ln w="28575">
            <a:solidFill>
              <a:srgbClr val="ED41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3595EBF-28CE-48BA-A3C3-D507A76FA512}"/>
              </a:ext>
            </a:extLst>
          </p:cNvPr>
          <p:cNvSpPr/>
          <p:nvPr/>
        </p:nvSpPr>
        <p:spPr>
          <a:xfrm>
            <a:off x="4311565" y="3129193"/>
            <a:ext cx="2184352" cy="1857518"/>
          </a:xfrm>
          <a:prstGeom prst="ellipse">
            <a:avLst/>
          </a:prstGeom>
          <a:noFill/>
          <a:ln w="28575">
            <a:solidFill>
              <a:srgbClr val="ED41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657C577-2752-4336-A652-E3F01BF0D343}"/>
              </a:ext>
            </a:extLst>
          </p:cNvPr>
          <p:cNvSpPr txBox="1"/>
          <p:nvPr/>
        </p:nvSpPr>
        <p:spPr>
          <a:xfrm>
            <a:off x="6993218" y="4529815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FB30367-62C8-484F-AED1-59623C305FDE}"/>
              </a:ext>
            </a:extLst>
          </p:cNvPr>
          <p:cNvSpPr txBox="1"/>
          <p:nvPr/>
        </p:nvSpPr>
        <p:spPr>
          <a:xfrm>
            <a:off x="6629400" y="4812148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71750F0-B565-49F1-B12C-AFFF243DBC73}"/>
              </a:ext>
            </a:extLst>
          </p:cNvPr>
          <p:cNvSpPr txBox="1"/>
          <p:nvPr/>
        </p:nvSpPr>
        <p:spPr>
          <a:xfrm>
            <a:off x="7354196" y="4529815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F29D353-F155-4953-AFBE-D358B6DA3889}"/>
              </a:ext>
            </a:extLst>
          </p:cNvPr>
          <p:cNvSpPr txBox="1"/>
          <p:nvPr/>
        </p:nvSpPr>
        <p:spPr>
          <a:xfrm>
            <a:off x="7354196" y="5083501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C2D0913-24F3-4DFB-9E15-F74708753DC3}"/>
              </a:ext>
            </a:extLst>
          </p:cNvPr>
          <p:cNvSpPr txBox="1"/>
          <p:nvPr/>
        </p:nvSpPr>
        <p:spPr>
          <a:xfrm>
            <a:off x="6992524" y="4531996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CB04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FC130FC-C8FB-4D61-AAAC-8B50428098C8}"/>
              </a:ext>
            </a:extLst>
          </p:cNvPr>
          <p:cNvSpPr txBox="1"/>
          <p:nvPr/>
        </p:nvSpPr>
        <p:spPr>
          <a:xfrm>
            <a:off x="7354196" y="5692914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2851BEC-1646-4D0B-8AFC-2EDFBE3C7FD5}"/>
              </a:ext>
            </a:extLst>
          </p:cNvPr>
          <p:cNvCxnSpPr/>
          <p:nvPr/>
        </p:nvCxnSpPr>
        <p:spPr>
          <a:xfrm>
            <a:off x="6957917" y="5709147"/>
            <a:ext cx="10693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A73DE8BF-DEBF-4880-95EB-EFF1F083A540}"/>
              </a:ext>
            </a:extLst>
          </p:cNvPr>
          <p:cNvSpPr txBox="1"/>
          <p:nvPr/>
        </p:nvSpPr>
        <p:spPr>
          <a:xfrm>
            <a:off x="8153400" y="4652925"/>
            <a:ext cx="3754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cộng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5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6,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6.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CB09E3F-93AA-44E6-8B25-56F440C4E95F}"/>
              </a:ext>
            </a:extLst>
          </p:cNvPr>
          <p:cNvSpPr txBox="1"/>
          <p:nvPr/>
        </p:nvSpPr>
        <p:spPr>
          <a:xfrm>
            <a:off x="8153400" y="5179771"/>
            <a:ext cx="2145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FCB04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lang="en-US" sz="2400" b="1" dirty="0">
                <a:solidFill>
                  <a:srgbClr val="FCB04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4, </a:t>
            </a:r>
            <a:r>
              <a:rPr lang="en-US" sz="2400" b="1" dirty="0" err="1">
                <a:solidFill>
                  <a:srgbClr val="FCB04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2400" b="1" dirty="0">
                <a:solidFill>
                  <a:srgbClr val="FCB04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4.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FDBC466-07BB-4330-8B4B-485E3D648BE7}"/>
              </a:ext>
            </a:extLst>
          </p:cNvPr>
          <p:cNvSpPr/>
          <p:nvPr/>
        </p:nvSpPr>
        <p:spPr>
          <a:xfrm>
            <a:off x="7641966" y="4620305"/>
            <a:ext cx="328614" cy="1057275"/>
          </a:xfrm>
          <a:prstGeom prst="roundRect">
            <a:avLst>
              <a:gd name="adj" fmla="val 13761"/>
            </a:avLst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542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2.08333E-6 0.16921 " pathEditMode="relative" rAng="0" ptsTypes="AA">
                                      <p:cBhvr>
                                        <p:cTn id="31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42" grpId="0"/>
      <p:bldP spid="43" grpId="0"/>
      <p:bldP spid="44" grpId="0"/>
      <p:bldP spid="45" grpId="0"/>
      <p:bldP spid="47" grpId="0"/>
      <p:bldP spid="48" grpId="0"/>
      <p:bldP spid="49" grpId="0"/>
      <p:bldP spid="50" grpId="0"/>
      <p:bldP spid="52" grpId="0"/>
      <p:bldP spid="53" grpId="0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/>
      <p:bldP spid="58" grpId="0"/>
      <p:bldP spid="59" grpId="0"/>
      <p:bldP spid="60" grpId="0"/>
      <p:bldP spid="61" grpId="0"/>
      <p:bldP spid="61" grpId="1"/>
      <p:bldP spid="62" grpId="0"/>
      <p:bldP spid="67" grpId="0"/>
      <p:bldP spid="68" grpId="0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2851BEC-1646-4D0B-8AFC-2EDFBE3C7FD5}"/>
              </a:ext>
            </a:extLst>
          </p:cNvPr>
          <p:cNvCxnSpPr/>
          <p:nvPr/>
        </p:nvCxnSpPr>
        <p:spPr>
          <a:xfrm>
            <a:off x="7034117" y="5785347"/>
            <a:ext cx="10693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B5C065E-CD99-47D1-87FE-8A43DCB6E42D}"/>
              </a:ext>
            </a:extLst>
          </p:cNvPr>
          <p:cNvSpPr/>
          <p:nvPr/>
        </p:nvSpPr>
        <p:spPr>
          <a:xfrm>
            <a:off x="890473" y="1422581"/>
            <a:ext cx="5902213" cy="4288240"/>
          </a:xfrm>
          <a:prstGeom prst="roundRect">
            <a:avLst>
              <a:gd name="adj" fmla="val 13761"/>
            </a:avLst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95FE6E-90A5-4C02-83E3-92617BC90902}"/>
              </a:ext>
            </a:extLst>
          </p:cNvPr>
          <p:cNvSpPr txBox="1"/>
          <p:nvPr/>
        </p:nvSpPr>
        <p:spPr>
          <a:xfrm>
            <a:off x="1710812" y="4974160"/>
            <a:ext cx="920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721051A-2021-4A6F-9A03-3E4F6A2C7299}"/>
              </a:ext>
            </a:extLst>
          </p:cNvPr>
          <p:cNvSpPr txBox="1"/>
          <p:nvPr/>
        </p:nvSpPr>
        <p:spPr>
          <a:xfrm>
            <a:off x="2694578" y="4974160"/>
            <a:ext cx="698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  <a:endParaRPr lang="en-US" sz="4800" b="1" dirty="0">
              <a:solidFill>
                <a:srgbClr val="015D97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F59864D-6EB6-4A94-949F-4DCF40130631}"/>
              </a:ext>
            </a:extLst>
          </p:cNvPr>
          <p:cNvSpPr txBox="1"/>
          <p:nvPr/>
        </p:nvSpPr>
        <p:spPr>
          <a:xfrm>
            <a:off x="3456345" y="4974160"/>
            <a:ext cx="698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5FA240-D637-4F5F-82CF-1D9D3B6A5258}"/>
              </a:ext>
            </a:extLst>
          </p:cNvPr>
          <p:cNvSpPr txBox="1"/>
          <p:nvPr/>
        </p:nvSpPr>
        <p:spPr>
          <a:xfrm>
            <a:off x="4218112" y="4974160"/>
            <a:ext cx="698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A48B782-3A48-480E-834B-8DEC178C5F45}"/>
              </a:ext>
            </a:extLst>
          </p:cNvPr>
          <p:cNvSpPr txBox="1"/>
          <p:nvPr/>
        </p:nvSpPr>
        <p:spPr>
          <a:xfrm>
            <a:off x="4979880" y="4974160"/>
            <a:ext cx="698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46" name="Table 46">
            <a:extLst>
              <a:ext uri="{FF2B5EF4-FFF2-40B4-BE49-F238E27FC236}">
                <a16:creationId xmlns:a16="http://schemas.microsoft.com/office/drawing/2014/main" id="{AB205135-45E5-4EE6-A455-82AE6A6A86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274476"/>
              </p:ext>
            </p:extLst>
          </p:nvPr>
        </p:nvGraphicFramePr>
        <p:xfrm>
          <a:off x="8435340" y="1510018"/>
          <a:ext cx="2513204" cy="2992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805">
                  <a:extLst>
                    <a:ext uri="{9D8B030D-6E8A-4147-A177-3AD203B41FA5}">
                      <a16:colId xmlns:a16="http://schemas.microsoft.com/office/drawing/2014/main" val="1175704216"/>
                    </a:ext>
                  </a:extLst>
                </a:gridCol>
                <a:gridCol w="1323399">
                  <a:extLst>
                    <a:ext uri="{9D8B030D-6E8A-4147-A177-3AD203B41FA5}">
                      <a16:colId xmlns:a16="http://schemas.microsoft.com/office/drawing/2014/main" val="3441666642"/>
                    </a:ext>
                  </a:extLst>
                </a:gridCol>
              </a:tblGrid>
              <a:tr h="71900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Chục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Đơn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vị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82139"/>
                  </a:ext>
                </a:extLst>
              </a:tr>
              <a:tr h="150803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  <a:p>
                      <a:pPr algn="ctr"/>
                      <a:endParaRPr lang="en-US" sz="3200" dirty="0"/>
                    </a:p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105761"/>
                  </a:ext>
                </a:extLst>
              </a:tr>
              <a:tr h="719008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494650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CF73FFF1-D99A-486C-9815-3ECED147C6E6}"/>
              </a:ext>
            </a:extLst>
          </p:cNvPr>
          <p:cNvSpPr txBox="1"/>
          <p:nvPr/>
        </p:nvSpPr>
        <p:spPr>
          <a:xfrm>
            <a:off x="8703020" y="2245936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640462D-64D6-4B9B-9CDD-611F3D90B62B}"/>
              </a:ext>
            </a:extLst>
          </p:cNvPr>
          <p:cNvSpPr txBox="1"/>
          <p:nvPr/>
        </p:nvSpPr>
        <p:spPr>
          <a:xfrm>
            <a:off x="8242971" y="2665443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5BA15B6-5D82-4D71-8A66-75B141B43C88}"/>
              </a:ext>
            </a:extLst>
          </p:cNvPr>
          <p:cNvSpPr txBox="1"/>
          <p:nvPr/>
        </p:nvSpPr>
        <p:spPr>
          <a:xfrm>
            <a:off x="9771922" y="2245936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54CC24D-229C-4D6A-8205-EB3935FC7696}"/>
              </a:ext>
            </a:extLst>
          </p:cNvPr>
          <p:cNvSpPr txBox="1"/>
          <p:nvPr/>
        </p:nvSpPr>
        <p:spPr>
          <a:xfrm>
            <a:off x="9771922" y="3006102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25DEA2A-AEF0-4383-8C2A-E84820302DCC}"/>
              </a:ext>
            </a:extLst>
          </p:cNvPr>
          <p:cNvSpPr txBox="1"/>
          <p:nvPr/>
        </p:nvSpPr>
        <p:spPr>
          <a:xfrm>
            <a:off x="8703020" y="3821992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3ABB941-08F1-4F2B-BB5E-E09EEEBA8ADD}"/>
              </a:ext>
            </a:extLst>
          </p:cNvPr>
          <p:cNvSpPr txBox="1"/>
          <p:nvPr/>
        </p:nvSpPr>
        <p:spPr>
          <a:xfrm>
            <a:off x="9771922" y="3821992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657C577-2752-4336-A652-E3F01BF0D343}"/>
              </a:ext>
            </a:extLst>
          </p:cNvPr>
          <p:cNvSpPr txBox="1"/>
          <p:nvPr/>
        </p:nvSpPr>
        <p:spPr>
          <a:xfrm>
            <a:off x="7069418" y="4606015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FB30367-62C8-484F-AED1-59623C305FDE}"/>
              </a:ext>
            </a:extLst>
          </p:cNvPr>
          <p:cNvSpPr txBox="1"/>
          <p:nvPr/>
        </p:nvSpPr>
        <p:spPr>
          <a:xfrm>
            <a:off x="6705600" y="4888348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71750F0-B565-49F1-B12C-AFFF243DBC73}"/>
              </a:ext>
            </a:extLst>
          </p:cNvPr>
          <p:cNvSpPr txBox="1"/>
          <p:nvPr/>
        </p:nvSpPr>
        <p:spPr>
          <a:xfrm>
            <a:off x="7430396" y="4606015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F29D353-F155-4953-AFBE-D358B6DA3889}"/>
              </a:ext>
            </a:extLst>
          </p:cNvPr>
          <p:cNvSpPr txBox="1"/>
          <p:nvPr/>
        </p:nvSpPr>
        <p:spPr>
          <a:xfrm>
            <a:off x="7430396" y="5159701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C2D0913-24F3-4DFB-9E15-F74708753DC3}"/>
              </a:ext>
            </a:extLst>
          </p:cNvPr>
          <p:cNvSpPr txBox="1"/>
          <p:nvPr/>
        </p:nvSpPr>
        <p:spPr>
          <a:xfrm>
            <a:off x="7069418" y="4607557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CB04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FC130FC-C8FB-4D61-AAAC-8B50428098C8}"/>
              </a:ext>
            </a:extLst>
          </p:cNvPr>
          <p:cNvSpPr txBox="1"/>
          <p:nvPr/>
        </p:nvSpPr>
        <p:spPr>
          <a:xfrm>
            <a:off x="7430396" y="5769114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73DE8BF-DEBF-4880-95EB-EFF1F083A540}"/>
              </a:ext>
            </a:extLst>
          </p:cNvPr>
          <p:cNvSpPr txBox="1"/>
          <p:nvPr/>
        </p:nvSpPr>
        <p:spPr>
          <a:xfrm>
            <a:off x="7924800" y="4729125"/>
            <a:ext cx="4398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 algn="ctr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0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cộng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4,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CB09E3F-93AA-44E6-8B25-56F440C4E95F}"/>
              </a:ext>
            </a:extLst>
          </p:cNvPr>
          <p:cNvSpPr txBox="1"/>
          <p:nvPr/>
        </p:nvSpPr>
        <p:spPr>
          <a:xfrm>
            <a:off x="8228602" y="5255971"/>
            <a:ext cx="2145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 algn="ctr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FCB04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lang="en-US" sz="2400" b="1" dirty="0">
                <a:solidFill>
                  <a:srgbClr val="FCB04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2, </a:t>
            </a:r>
            <a:r>
              <a:rPr lang="en-US" sz="2400" b="1" dirty="0" err="1">
                <a:solidFill>
                  <a:srgbClr val="FCB04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2400" b="1" dirty="0">
                <a:solidFill>
                  <a:srgbClr val="FCB04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2.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9849CAE8-A43E-4125-BD59-91858698A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400" y="4184980"/>
            <a:ext cx="493349" cy="56259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8CEFA0A3-F0C0-40ED-9AF3-1E920804C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4857" y="4184980"/>
            <a:ext cx="493349" cy="56259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152D025-51C1-4C77-9257-987BBE46A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7314" y="4184980"/>
            <a:ext cx="493349" cy="562592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5E30B77C-9DE7-49BA-9445-6798BD13B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9770" y="4184980"/>
            <a:ext cx="493349" cy="562592"/>
          </a:xfrm>
          <a:prstGeom prst="rect">
            <a:avLst/>
          </a:prstGeom>
        </p:spPr>
      </p:pic>
      <p:sp>
        <p:nvSpPr>
          <p:cNvPr id="71" name="Oval 70">
            <a:extLst>
              <a:ext uri="{FF2B5EF4-FFF2-40B4-BE49-F238E27FC236}">
                <a16:creationId xmlns:a16="http://schemas.microsoft.com/office/drawing/2014/main" id="{F8A1CE57-D877-4999-80EC-85B59C52FCB8}"/>
              </a:ext>
            </a:extLst>
          </p:cNvPr>
          <p:cNvSpPr/>
          <p:nvPr/>
        </p:nvSpPr>
        <p:spPr>
          <a:xfrm>
            <a:off x="873361" y="1688158"/>
            <a:ext cx="4957168" cy="2496822"/>
          </a:xfrm>
          <a:prstGeom prst="ellipse">
            <a:avLst/>
          </a:prstGeom>
          <a:noFill/>
          <a:ln w="28575">
            <a:solidFill>
              <a:srgbClr val="ED41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76AF3FC6-E1C5-4AD8-906A-383E7863E7FD}"/>
              </a:ext>
            </a:extLst>
          </p:cNvPr>
          <p:cNvSpPr/>
          <p:nvPr/>
        </p:nvSpPr>
        <p:spPr>
          <a:xfrm>
            <a:off x="3546685" y="3870512"/>
            <a:ext cx="3176052" cy="1056162"/>
          </a:xfrm>
          <a:prstGeom prst="ellipse">
            <a:avLst/>
          </a:prstGeom>
          <a:noFill/>
          <a:ln w="28575">
            <a:solidFill>
              <a:srgbClr val="ED41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FB778C3-76A9-4620-894F-F8C926C4BA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68" y="152400"/>
            <a:ext cx="2448991" cy="12244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A55BCA-7FFB-4A13-B20D-BDDD4C7C01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3450" y="1965220"/>
            <a:ext cx="1903150" cy="1723509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8B3A53D2-600B-4EF0-8966-804CBB7FC2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1996323"/>
            <a:ext cx="1903150" cy="1723509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3F6545D-68FC-49CB-825A-C50FF848A48B}"/>
              </a:ext>
            </a:extLst>
          </p:cNvPr>
          <p:cNvSpPr/>
          <p:nvPr/>
        </p:nvSpPr>
        <p:spPr>
          <a:xfrm>
            <a:off x="7708641" y="4691742"/>
            <a:ext cx="328614" cy="1057275"/>
          </a:xfrm>
          <a:prstGeom prst="roundRect">
            <a:avLst>
              <a:gd name="adj" fmla="val 13761"/>
            </a:avLst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77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7 L 1.875E-6 0.16944 " pathEditMode="relative" rAng="0" ptsTypes="AA">
                                      <p:cBhvr>
                                        <p:cTn id="25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42" grpId="0"/>
      <p:bldP spid="43" grpId="0"/>
      <p:bldP spid="44" grpId="0"/>
      <p:bldP spid="45" grpId="0"/>
      <p:bldP spid="47" grpId="0"/>
      <p:bldP spid="48" grpId="0"/>
      <p:bldP spid="49" grpId="0"/>
      <p:bldP spid="50" grpId="0"/>
      <p:bldP spid="52" grpId="0"/>
      <p:bldP spid="53" grpId="0"/>
      <p:bldP spid="57" grpId="0"/>
      <p:bldP spid="58" grpId="0"/>
      <p:bldP spid="59" grpId="0"/>
      <p:bldP spid="60" grpId="0"/>
      <p:bldP spid="61" grpId="0"/>
      <p:bldP spid="61" grpId="1"/>
      <p:bldP spid="62" grpId="0"/>
      <p:bldP spid="67" grpId="0"/>
      <p:bldP spid="68" grpId="0"/>
      <p:bldP spid="71" grpId="0" animBg="1"/>
      <p:bldP spid="71" grpId="1" animBg="1"/>
      <p:bldP spid="72" grpId="0" animBg="1"/>
      <p:bldP spid="72" grpId="1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FCA15D-5405-40CA-A183-8ED642BFB2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0" y="1828800"/>
            <a:ext cx="56388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91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3FDCE019-E2EE-46F1-8CB4-BFC12B9F78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0" y="259590"/>
            <a:ext cx="2450590" cy="122529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67B3E64-473F-41B9-92E6-D72E2B29C958}"/>
              </a:ext>
            </a:extLst>
          </p:cNvPr>
          <p:cNvSpPr/>
          <p:nvPr/>
        </p:nvSpPr>
        <p:spPr>
          <a:xfrm>
            <a:off x="773373" y="1524000"/>
            <a:ext cx="630864" cy="58880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endParaRPr lang="vi-VN" sz="4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EF84509A-F597-4378-961A-3F6AA89668DE}"/>
              </a:ext>
            </a:extLst>
          </p:cNvPr>
          <p:cNvSpPr/>
          <p:nvPr/>
        </p:nvSpPr>
        <p:spPr>
          <a:xfrm>
            <a:off x="1540467" y="1524000"/>
            <a:ext cx="1299837" cy="588807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Tính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:</a:t>
            </a:r>
            <a:endParaRPr lang="vi-VN" sz="3500" dirty="0">
              <a:solidFill>
                <a:schemeClr val="tx1">
                  <a:lumMod val="95000"/>
                  <a:lumOff val="5000"/>
                </a:schemeClr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670315-B883-4EEA-8E92-FF97A733EC3F}"/>
              </a:ext>
            </a:extLst>
          </p:cNvPr>
          <p:cNvSpPr txBox="1"/>
          <p:nvPr/>
        </p:nvSpPr>
        <p:spPr>
          <a:xfrm>
            <a:off x="5849431" y="2644522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60396B-7626-4ABA-982D-40B5DB55188C}"/>
              </a:ext>
            </a:extLst>
          </p:cNvPr>
          <p:cNvSpPr txBox="1"/>
          <p:nvPr/>
        </p:nvSpPr>
        <p:spPr>
          <a:xfrm>
            <a:off x="5485613" y="2926855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114831-556A-45E9-870B-7F56E17DEFE6}"/>
              </a:ext>
            </a:extLst>
          </p:cNvPr>
          <p:cNvSpPr txBox="1"/>
          <p:nvPr/>
        </p:nvSpPr>
        <p:spPr>
          <a:xfrm>
            <a:off x="6456216" y="2644522"/>
            <a:ext cx="433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E5107A-7B3A-4A29-860F-919906648A0A}"/>
              </a:ext>
            </a:extLst>
          </p:cNvPr>
          <p:cNvSpPr txBox="1"/>
          <p:nvPr/>
        </p:nvSpPr>
        <p:spPr>
          <a:xfrm>
            <a:off x="6210409" y="3198208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D8DE26-57E2-4B3E-AF7D-CD9106D67D64}"/>
              </a:ext>
            </a:extLst>
          </p:cNvPr>
          <p:cNvSpPr txBox="1"/>
          <p:nvPr/>
        </p:nvSpPr>
        <p:spPr>
          <a:xfrm>
            <a:off x="5850631" y="2644497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CB04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CE6CA2-445B-4F82-A914-478B00C6D2D2}"/>
              </a:ext>
            </a:extLst>
          </p:cNvPr>
          <p:cNvSpPr txBox="1"/>
          <p:nvPr/>
        </p:nvSpPr>
        <p:spPr>
          <a:xfrm>
            <a:off x="6412835" y="3807621"/>
            <a:ext cx="51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E80EF13-4541-42F7-BDB0-7B60AF508A36}"/>
              </a:ext>
            </a:extLst>
          </p:cNvPr>
          <p:cNvCxnSpPr/>
          <p:nvPr/>
        </p:nvCxnSpPr>
        <p:spPr>
          <a:xfrm>
            <a:off x="5814130" y="3823854"/>
            <a:ext cx="10693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0D38670-5B0D-4D6E-8A76-8A5439C9572F}"/>
              </a:ext>
            </a:extLst>
          </p:cNvPr>
          <p:cNvSpPr txBox="1"/>
          <p:nvPr/>
        </p:nvSpPr>
        <p:spPr>
          <a:xfrm>
            <a:off x="2969611" y="2644522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F162FBB-E220-4658-8014-EEA0DF87D3B9}"/>
              </a:ext>
            </a:extLst>
          </p:cNvPr>
          <p:cNvSpPr txBox="1"/>
          <p:nvPr/>
        </p:nvSpPr>
        <p:spPr>
          <a:xfrm>
            <a:off x="2605793" y="2926855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DDBB09A-66BF-4E7B-BE2F-464E95F7C256}"/>
              </a:ext>
            </a:extLst>
          </p:cNvPr>
          <p:cNvSpPr txBox="1"/>
          <p:nvPr/>
        </p:nvSpPr>
        <p:spPr>
          <a:xfrm>
            <a:off x="3576396" y="2644522"/>
            <a:ext cx="433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AD4C21A-67D8-4EAD-AAF7-C44135B640AB}"/>
              </a:ext>
            </a:extLst>
          </p:cNvPr>
          <p:cNvSpPr txBox="1"/>
          <p:nvPr/>
        </p:nvSpPr>
        <p:spPr>
          <a:xfrm>
            <a:off x="3330589" y="3198208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8B8B791-A917-4ECE-AD9C-AFBB9671201F}"/>
              </a:ext>
            </a:extLst>
          </p:cNvPr>
          <p:cNvSpPr txBox="1"/>
          <p:nvPr/>
        </p:nvSpPr>
        <p:spPr>
          <a:xfrm>
            <a:off x="2970811" y="2644497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CB04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EF57991-3EB8-414D-BBD3-24B0F847A4EC}"/>
              </a:ext>
            </a:extLst>
          </p:cNvPr>
          <p:cNvSpPr txBox="1"/>
          <p:nvPr/>
        </p:nvSpPr>
        <p:spPr>
          <a:xfrm>
            <a:off x="3533015" y="3807621"/>
            <a:ext cx="51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8E62A52-2B33-4C4A-ABFD-F044FA317C92}"/>
              </a:ext>
            </a:extLst>
          </p:cNvPr>
          <p:cNvCxnSpPr/>
          <p:nvPr/>
        </p:nvCxnSpPr>
        <p:spPr>
          <a:xfrm>
            <a:off x="2934310" y="3823854"/>
            <a:ext cx="10693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7772EA84-32CD-4ABF-9CAD-817918E72F10}"/>
              </a:ext>
            </a:extLst>
          </p:cNvPr>
          <p:cNvSpPr txBox="1"/>
          <p:nvPr/>
        </p:nvSpPr>
        <p:spPr>
          <a:xfrm>
            <a:off x="8624924" y="2644522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0828A29-78B4-4A24-A6DE-EB3822188F14}"/>
              </a:ext>
            </a:extLst>
          </p:cNvPr>
          <p:cNvSpPr txBox="1"/>
          <p:nvPr/>
        </p:nvSpPr>
        <p:spPr>
          <a:xfrm>
            <a:off x="8261106" y="2926855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5D1DF53-3C38-420B-AA5F-90A5ABED11B3}"/>
              </a:ext>
            </a:extLst>
          </p:cNvPr>
          <p:cNvSpPr txBox="1"/>
          <p:nvPr/>
        </p:nvSpPr>
        <p:spPr>
          <a:xfrm>
            <a:off x="9231709" y="2644522"/>
            <a:ext cx="433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CB57538-B261-452A-9910-D837E0F821C1}"/>
              </a:ext>
            </a:extLst>
          </p:cNvPr>
          <p:cNvSpPr txBox="1"/>
          <p:nvPr/>
        </p:nvSpPr>
        <p:spPr>
          <a:xfrm>
            <a:off x="8985902" y="3198208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B6A641E-EA64-4910-A67D-8A2E8AEA0557}"/>
              </a:ext>
            </a:extLst>
          </p:cNvPr>
          <p:cNvSpPr txBox="1"/>
          <p:nvPr/>
        </p:nvSpPr>
        <p:spPr>
          <a:xfrm>
            <a:off x="8626124" y="2644497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CB04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D1CF34F-ED98-4473-81B8-0B04CA7711AE}"/>
              </a:ext>
            </a:extLst>
          </p:cNvPr>
          <p:cNvSpPr txBox="1"/>
          <p:nvPr/>
        </p:nvSpPr>
        <p:spPr>
          <a:xfrm>
            <a:off x="9188328" y="3807621"/>
            <a:ext cx="51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7340CA3-EC66-47EE-A377-6A50FD435439}"/>
              </a:ext>
            </a:extLst>
          </p:cNvPr>
          <p:cNvCxnSpPr/>
          <p:nvPr/>
        </p:nvCxnSpPr>
        <p:spPr>
          <a:xfrm>
            <a:off x="8589623" y="3823854"/>
            <a:ext cx="10693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582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0.00065 0.170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0.00065 0.170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0.00065 0.1706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6" grpId="0"/>
      <p:bldP spid="17" grpId="0"/>
      <p:bldP spid="18" grpId="0"/>
      <p:bldP spid="19" grpId="0"/>
      <p:bldP spid="20" grpId="0"/>
      <p:bldP spid="20" grpId="1"/>
      <p:bldP spid="21" grpId="0"/>
      <p:bldP spid="52" grpId="0"/>
      <p:bldP spid="53" grpId="0"/>
      <p:bldP spid="54" grpId="0"/>
      <p:bldP spid="55" grpId="0"/>
      <p:bldP spid="56" grpId="0"/>
      <p:bldP spid="56" grpId="1"/>
      <p:bldP spid="57" grpId="0"/>
      <p:bldP spid="59" grpId="0"/>
      <p:bldP spid="60" grpId="0"/>
      <p:bldP spid="61" grpId="0"/>
      <p:bldP spid="62" grpId="0"/>
      <p:bldP spid="63" grpId="0"/>
      <p:bldP spid="63" grpId="1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46FE2D9-4FE5-4749-8A71-2BC9D96C5A1D}"/>
              </a:ext>
            </a:extLst>
          </p:cNvPr>
          <p:cNvCxnSpPr/>
          <p:nvPr/>
        </p:nvCxnSpPr>
        <p:spPr>
          <a:xfrm>
            <a:off x="2660101" y="4642347"/>
            <a:ext cx="10693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710FC924-C9ED-4C23-9CCC-D6D1DB91E020}"/>
              </a:ext>
            </a:extLst>
          </p:cNvPr>
          <p:cNvSpPr/>
          <p:nvPr/>
        </p:nvSpPr>
        <p:spPr>
          <a:xfrm>
            <a:off x="2310892" y="2663568"/>
            <a:ext cx="1810984" cy="588807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11 + 8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1EDB98A7-2E49-4EF8-99FB-8B9CC3EA7B23}"/>
              </a:ext>
            </a:extLst>
          </p:cNvPr>
          <p:cNvSpPr/>
          <p:nvPr/>
        </p:nvSpPr>
        <p:spPr>
          <a:xfrm>
            <a:off x="5463557" y="2663568"/>
            <a:ext cx="1810984" cy="588807"/>
          </a:xfrm>
          <a:prstGeom prst="roundRect">
            <a:avLst/>
          </a:prstGeom>
          <a:solidFill>
            <a:srgbClr val="FCB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71 + 5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3A1A17FF-DA0D-4731-BFD2-CE965AA2766A}"/>
              </a:ext>
            </a:extLst>
          </p:cNvPr>
          <p:cNvSpPr/>
          <p:nvPr/>
        </p:nvSpPr>
        <p:spPr>
          <a:xfrm>
            <a:off x="8616222" y="2663568"/>
            <a:ext cx="1810984" cy="588807"/>
          </a:xfrm>
          <a:prstGeom prst="roundRect">
            <a:avLst/>
          </a:prstGeom>
          <a:solidFill>
            <a:srgbClr val="D9A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94 + 4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dưới 14">
            <a:extLst>
              <a:ext uri="{FF2B5EF4-FFF2-40B4-BE49-F238E27FC236}">
                <a16:creationId xmlns:a16="http://schemas.microsoft.com/office/drawing/2014/main" id="{31B8132F-33FF-412F-9C78-B2A66D0510F6}"/>
              </a:ext>
            </a:extLst>
          </p:cNvPr>
          <p:cNvSpPr txBox="1"/>
          <p:nvPr/>
        </p:nvSpPr>
        <p:spPr>
          <a:xfrm>
            <a:off x="2695402" y="3463015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AAD700-DACF-42FB-9E26-BD088B705F2E}"/>
              </a:ext>
            </a:extLst>
          </p:cNvPr>
          <p:cNvSpPr txBox="1"/>
          <p:nvPr/>
        </p:nvSpPr>
        <p:spPr>
          <a:xfrm>
            <a:off x="2331584" y="3745348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7" name="cạnh 14">
            <a:extLst>
              <a:ext uri="{FF2B5EF4-FFF2-40B4-BE49-F238E27FC236}">
                <a16:creationId xmlns:a16="http://schemas.microsoft.com/office/drawing/2014/main" id="{9DEC5AC7-7567-4A33-BD50-366C8BDD7151}"/>
              </a:ext>
            </a:extLst>
          </p:cNvPr>
          <p:cNvSpPr txBox="1"/>
          <p:nvPr/>
        </p:nvSpPr>
        <p:spPr>
          <a:xfrm>
            <a:off x="3283137" y="3463015"/>
            <a:ext cx="433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E9C764-20C1-4617-A446-3D107DDB36B4}"/>
              </a:ext>
            </a:extLst>
          </p:cNvPr>
          <p:cNvSpPr txBox="1"/>
          <p:nvPr/>
        </p:nvSpPr>
        <p:spPr>
          <a:xfrm>
            <a:off x="3056380" y="4016701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31E184-EEBE-4346-97F0-5527541C9E7E}"/>
              </a:ext>
            </a:extLst>
          </p:cNvPr>
          <p:cNvSpPr txBox="1"/>
          <p:nvPr/>
        </p:nvSpPr>
        <p:spPr>
          <a:xfrm>
            <a:off x="2696602" y="3462990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CB04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CDF4F3-6C71-4BA0-8FEB-16E3FB040DF0}"/>
              </a:ext>
            </a:extLst>
          </p:cNvPr>
          <p:cNvSpPr txBox="1"/>
          <p:nvPr/>
        </p:nvSpPr>
        <p:spPr>
          <a:xfrm>
            <a:off x="3258806" y="4626114"/>
            <a:ext cx="51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BC45F81-1857-4178-AC15-8F267F72AA4A}"/>
              </a:ext>
            </a:extLst>
          </p:cNvPr>
          <p:cNvCxnSpPr/>
          <p:nvPr/>
        </p:nvCxnSpPr>
        <p:spPr>
          <a:xfrm>
            <a:off x="5792074" y="4642347"/>
            <a:ext cx="10693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dưới 14">
            <a:extLst>
              <a:ext uri="{FF2B5EF4-FFF2-40B4-BE49-F238E27FC236}">
                <a16:creationId xmlns:a16="http://schemas.microsoft.com/office/drawing/2014/main" id="{E70F8BB1-F460-4C72-BBF1-920EEC9F7215}"/>
              </a:ext>
            </a:extLst>
          </p:cNvPr>
          <p:cNvSpPr txBox="1"/>
          <p:nvPr/>
        </p:nvSpPr>
        <p:spPr>
          <a:xfrm>
            <a:off x="5827375" y="3463015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A0526A3-9355-4378-A710-B65A336F3E5D}"/>
              </a:ext>
            </a:extLst>
          </p:cNvPr>
          <p:cNvSpPr txBox="1"/>
          <p:nvPr/>
        </p:nvSpPr>
        <p:spPr>
          <a:xfrm>
            <a:off x="5463557" y="3745348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9" name="cạnh 14">
            <a:extLst>
              <a:ext uri="{FF2B5EF4-FFF2-40B4-BE49-F238E27FC236}">
                <a16:creationId xmlns:a16="http://schemas.microsoft.com/office/drawing/2014/main" id="{549B3E88-CD64-4DF6-9A12-92F5E07049ED}"/>
              </a:ext>
            </a:extLst>
          </p:cNvPr>
          <p:cNvSpPr txBox="1"/>
          <p:nvPr/>
        </p:nvSpPr>
        <p:spPr>
          <a:xfrm>
            <a:off x="6415110" y="3463015"/>
            <a:ext cx="433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ECC59F1-5079-43CF-A69F-DC8BFF1AEA1D}"/>
              </a:ext>
            </a:extLst>
          </p:cNvPr>
          <p:cNvSpPr txBox="1"/>
          <p:nvPr/>
        </p:nvSpPr>
        <p:spPr>
          <a:xfrm>
            <a:off x="6188353" y="4016701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A43932A-30ED-4474-B79E-F8E598258766}"/>
              </a:ext>
            </a:extLst>
          </p:cNvPr>
          <p:cNvSpPr txBox="1"/>
          <p:nvPr/>
        </p:nvSpPr>
        <p:spPr>
          <a:xfrm>
            <a:off x="5828575" y="3462990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CB04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1F7DC98-ACAD-4BA0-AFD8-90C7B63647E7}"/>
              </a:ext>
            </a:extLst>
          </p:cNvPr>
          <p:cNvSpPr txBox="1"/>
          <p:nvPr/>
        </p:nvSpPr>
        <p:spPr>
          <a:xfrm>
            <a:off x="6390779" y="4626114"/>
            <a:ext cx="51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44118AE-125C-453B-8652-B9F019406B69}"/>
              </a:ext>
            </a:extLst>
          </p:cNvPr>
          <p:cNvCxnSpPr/>
          <p:nvPr/>
        </p:nvCxnSpPr>
        <p:spPr>
          <a:xfrm>
            <a:off x="9041963" y="4642347"/>
            <a:ext cx="10693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dưới 14">
            <a:extLst>
              <a:ext uri="{FF2B5EF4-FFF2-40B4-BE49-F238E27FC236}">
                <a16:creationId xmlns:a16="http://schemas.microsoft.com/office/drawing/2014/main" id="{0C2D0E28-4169-4636-A20A-9BE216237F19}"/>
              </a:ext>
            </a:extLst>
          </p:cNvPr>
          <p:cNvSpPr txBox="1"/>
          <p:nvPr/>
        </p:nvSpPr>
        <p:spPr>
          <a:xfrm>
            <a:off x="9077264" y="3463015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77893FC-31E5-488C-B589-3E0D63EA493D}"/>
              </a:ext>
            </a:extLst>
          </p:cNvPr>
          <p:cNvSpPr txBox="1"/>
          <p:nvPr/>
        </p:nvSpPr>
        <p:spPr>
          <a:xfrm>
            <a:off x="8713446" y="3745348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6" name="cạnh 14">
            <a:extLst>
              <a:ext uri="{FF2B5EF4-FFF2-40B4-BE49-F238E27FC236}">
                <a16:creationId xmlns:a16="http://schemas.microsoft.com/office/drawing/2014/main" id="{A91B0B24-0468-477A-9136-8086C11FE0EE}"/>
              </a:ext>
            </a:extLst>
          </p:cNvPr>
          <p:cNvSpPr txBox="1"/>
          <p:nvPr/>
        </p:nvSpPr>
        <p:spPr>
          <a:xfrm>
            <a:off x="9664999" y="3463015"/>
            <a:ext cx="433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879F17E-7BE0-4E3B-B9E9-7D7AA716D448}"/>
              </a:ext>
            </a:extLst>
          </p:cNvPr>
          <p:cNvSpPr txBox="1"/>
          <p:nvPr/>
        </p:nvSpPr>
        <p:spPr>
          <a:xfrm>
            <a:off x="9438242" y="4016701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D97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98A9F27-92EB-4D3B-B589-97DF0F09CC5F}"/>
              </a:ext>
            </a:extLst>
          </p:cNvPr>
          <p:cNvSpPr txBox="1"/>
          <p:nvPr/>
        </p:nvSpPr>
        <p:spPr>
          <a:xfrm>
            <a:off x="9078464" y="3462990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CB04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88E1BE1-FD18-4F7F-9592-9F583E785537}"/>
              </a:ext>
            </a:extLst>
          </p:cNvPr>
          <p:cNvSpPr txBox="1"/>
          <p:nvPr/>
        </p:nvSpPr>
        <p:spPr>
          <a:xfrm>
            <a:off x="9640668" y="4626114"/>
            <a:ext cx="51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20347AE-FA4D-412E-8F36-8C1902C97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0" y="259590"/>
            <a:ext cx="2450590" cy="1225296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0B038ED5-AA4A-4CF3-AB00-6034A5760BA6}"/>
              </a:ext>
            </a:extLst>
          </p:cNvPr>
          <p:cNvSpPr/>
          <p:nvPr/>
        </p:nvSpPr>
        <p:spPr>
          <a:xfrm>
            <a:off x="773373" y="1524000"/>
            <a:ext cx="630864" cy="58880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lang="vi-VN" sz="4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CC3B124E-40E3-4B71-8167-A80D0EE34675}"/>
              </a:ext>
            </a:extLst>
          </p:cNvPr>
          <p:cNvSpPr/>
          <p:nvPr/>
        </p:nvSpPr>
        <p:spPr>
          <a:xfrm>
            <a:off x="1540467" y="1524000"/>
            <a:ext cx="3641133" cy="588807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Đặt tính rồi tính:</a:t>
            </a:r>
            <a:endParaRPr lang="vi-VN" sz="3500" dirty="0">
              <a:solidFill>
                <a:schemeClr val="tx1">
                  <a:lumMod val="95000"/>
                  <a:lumOff val="5000"/>
                </a:schemeClr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820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00066 0.170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00065 0.170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00065 0.1706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19" grpId="1"/>
      <p:bldP spid="20" grpId="0"/>
      <p:bldP spid="37" grpId="0"/>
      <p:bldP spid="38" grpId="0"/>
      <p:bldP spid="39" grpId="0"/>
      <p:bldP spid="40" grpId="0"/>
      <p:bldP spid="41" grpId="0"/>
      <p:bldP spid="41" grpId="1"/>
      <p:bldP spid="42" grpId="0"/>
      <p:bldP spid="44" grpId="0"/>
      <p:bldP spid="45" grpId="0"/>
      <p:bldP spid="46" grpId="0"/>
      <p:bldP spid="47" grpId="0"/>
      <p:bldP spid="48" grpId="0"/>
      <p:bldP spid="48" grpId="1"/>
      <p:bldP spid="49" grpId="0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D618A9-F7F6-4C64-82DE-13FF4C5ED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101" y="1583460"/>
            <a:ext cx="1419048" cy="1010762"/>
          </a:xfrm>
          <a:prstGeom prst="roundRect">
            <a:avLst>
              <a:gd name="adj" fmla="val 16667"/>
            </a:avLst>
          </a:prstGeom>
          <a:ln>
            <a:solidFill>
              <a:srgbClr val="FCBD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3DFB724-EFFA-46BA-AAB0-D8D68F6CD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101" y="2762651"/>
            <a:ext cx="1419048" cy="1036030"/>
          </a:xfrm>
          <a:prstGeom prst="roundRect">
            <a:avLst>
              <a:gd name="adj" fmla="val 16667"/>
            </a:avLst>
          </a:prstGeom>
          <a:ln>
            <a:solidFill>
              <a:srgbClr val="FCBD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D22B68F-BBED-4313-B691-6A6CBA1892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4102" y="3967110"/>
            <a:ext cx="1419047" cy="1036031"/>
          </a:xfrm>
          <a:prstGeom prst="roundRect">
            <a:avLst>
              <a:gd name="adj" fmla="val 16667"/>
            </a:avLst>
          </a:prstGeom>
          <a:ln>
            <a:solidFill>
              <a:srgbClr val="FCBD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B117BCC-7BE3-4CDE-9D37-CC83181786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6571" y="5171570"/>
            <a:ext cx="1854107" cy="814399"/>
          </a:xfrm>
          <a:prstGeom prst="roundRect">
            <a:avLst>
              <a:gd name="adj" fmla="val 16667"/>
            </a:avLst>
          </a:prstGeom>
          <a:ln>
            <a:solidFill>
              <a:srgbClr val="FCBD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FEC53F8-4143-4086-BF9B-4BBCB8D255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4842" y="1417036"/>
            <a:ext cx="1419047" cy="1339260"/>
          </a:xfrm>
          <a:prstGeom prst="roundRect">
            <a:avLst>
              <a:gd name="adj" fmla="val 16667"/>
            </a:avLst>
          </a:prstGeom>
          <a:ln>
            <a:solidFill>
              <a:srgbClr val="FCBD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DF570ED-E356-4749-8D26-620C3677BA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4547" y="2857101"/>
            <a:ext cx="1444627" cy="814399"/>
          </a:xfrm>
          <a:prstGeom prst="roundRect">
            <a:avLst>
              <a:gd name="adj" fmla="val 16667"/>
            </a:avLst>
          </a:prstGeom>
          <a:ln>
            <a:solidFill>
              <a:srgbClr val="FCBD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1764FD5-4E71-4B10-833F-64D0BEBECE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44843" y="3772305"/>
            <a:ext cx="1419047" cy="1036030"/>
          </a:xfrm>
          <a:prstGeom prst="roundRect">
            <a:avLst>
              <a:gd name="adj" fmla="val 16667"/>
            </a:avLst>
          </a:prstGeom>
          <a:ln>
            <a:solidFill>
              <a:srgbClr val="FCBD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438FA72-21BE-4B80-ABC6-6E68F1509F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24546" y="4909140"/>
            <a:ext cx="1419047" cy="1339260"/>
          </a:xfrm>
          <a:prstGeom prst="roundRect">
            <a:avLst>
              <a:gd name="adj" fmla="val 16667"/>
            </a:avLst>
          </a:prstGeom>
          <a:ln>
            <a:solidFill>
              <a:srgbClr val="FCBD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BD1130AD-E7A9-432D-BCA2-D387FD2A09B6}"/>
              </a:ext>
            </a:extLst>
          </p:cNvPr>
          <p:cNvSpPr/>
          <p:nvPr/>
        </p:nvSpPr>
        <p:spPr>
          <a:xfrm>
            <a:off x="1530426" y="1823735"/>
            <a:ext cx="1810984" cy="588807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40 + 9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20262AF6-59AF-4305-8419-6BCDD5E97913}"/>
              </a:ext>
            </a:extLst>
          </p:cNvPr>
          <p:cNvSpPr/>
          <p:nvPr/>
        </p:nvSpPr>
        <p:spPr>
          <a:xfrm>
            <a:off x="1530426" y="2969896"/>
            <a:ext cx="1810984" cy="588807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76 + 2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5">
            <a:extLst>
              <a:ext uri="{FF2B5EF4-FFF2-40B4-BE49-F238E27FC236}">
                <a16:creationId xmlns:a16="http://schemas.microsoft.com/office/drawing/2014/main" id="{CE60DD11-8099-439B-9102-09D0921BFC65}"/>
              </a:ext>
            </a:extLst>
          </p:cNvPr>
          <p:cNvSpPr/>
          <p:nvPr/>
        </p:nvSpPr>
        <p:spPr>
          <a:xfrm>
            <a:off x="1530426" y="4190721"/>
            <a:ext cx="1810984" cy="588807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90 + 8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E7A72AD9-BD1F-468E-B336-16E7E6CAC2A8}"/>
              </a:ext>
            </a:extLst>
          </p:cNvPr>
          <p:cNvSpPr/>
          <p:nvPr/>
        </p:nvSpPr>
        <p:spPr>
          <a:xfrm>
            <a:off x="1530426" y="5284365"/>
            <a:ext cx="1810984" cy="588807"/>
          </a:xfrm>
          <a:prstGeom prst="roundRect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25 + 1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BD8C9FB9-A788-4739-97F2-F233FAC35B97}"/>
              </a:ext>
            </a:extLst>
          </p:cNvPr>
          <p:cNvSpPr/>
          <p:nvPr/>
        </p:nvSpPr>
        <p:spPr>
          <a:xfrm>
            <a:off x="10059223" y="1655925"/>
            <a:ext cx="1065977" cy="881213"/>
          </a:xfrm>
          <a:prstGeom prst="hexagon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98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id="{BAA68DC1-BE92-4005-B58A-839047D4F56A}"/>
              </a:ext>
            </a:extLst>
          </p:cNvPr>
          <p:cNvSpPr/>
          <p:nvPr/>
        </p:nvSpPr>
        <p:spPr>
          <a:xfrm>
            <a:off x="10059223" y="2802086"/>
            <a:ext cx="1065977" cy="881213"/>
          </a:xfrm>
          <a:prstGeom prst="hexagon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49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5">
            <a:extLst>
              <a:ext uri="{FF2B5EF4-FFF2-40B4-BE49-F238E27FC236}">
                <a16:creationId xmlns:a16="http://schemas.microsoft.com/office/drawing/2014/main" id="{AE706D6F-D4CC-4B0A-8B7A-31E6EF1EA1D3}"/>
              </a:ext>
            </a:extLst>
          </p:cNvPr>
          <p:cNvSpPr/>
          <p:nvPr/>
        </p:nvSpPr>
        <p:spPr>
          <a:xfrm>
            <a:off x="10059223" y="3964855"/>
            <a:ext cx="1065977" cy="881213"/>
          </a:xfrm>
          <a:prstGeom prst="hexagon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26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ounded Rectangle 5">
            <a:extLst>
              <a:ext uri="{FF2B5EF4-FFF2-40B4-BE49-F238E27FC236}">
                <a16:creationId xmlns:a16="http://schemas.microsoft.com/office/drawing/2014/main" id="{18617447-590B-43EF-88B2-C2BC90D4DC99}"/>
              </a:ext>
            </a:extLst>
          </p:cNvPr>
          <p:cNvSpPr/>
          <p:nvPr/>
        </p:nvSpPr>
        <p:spPr>
          <a:xfrm>
            <a:off x="10059223" y="5116555"/>
            <a:ext cx="1065977" cy="881213"/>
          </a:xfrm>
          <a:prstGeom prst="hexagon">
            <a:avLst/>
          </a:prstGeom>
          <a:solidFill>
            <a:srgbClr val="FCE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78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42B98B33-D4CE-4CE8-802F-389C79862B19}"/>
              </a:ext>
            </a:extLst>
          </p:cNvPr>
          <p:cNvCxnSpPr>
            <a:cxnSpLocks/>
          </p:cNvCxnSpPr>
          <p:nvPr/>
        </p:nvCxnSpPr>
        <p:spPr>
          <a:xfrm>
            <a:off x="5271205" y="2088841"/>
            <a:ext cx="2994910" cy="1203503"/>
          </a:xfrm>
          <a:prstGeom prst="curvedConnector3">
            <a:avLst>
              <a:gd name="adj1" fmla="val 44453"/>
            </a:avLst>
          </a:prstGeom>
          <a:ln w="38100">
            <a:solidFill>
              <a:srgbClr val="E12E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Elbow 48">
            <a:extLst>
              <a:ext uri="{FF2B5EF4-FFF2-40B4-BE49-F238E27FC236}">
                <a16:creationId xmlns:a16="http://schemas.microsoft.com/office/drawing/2014/main" id="{E38A548B-9F4F-49C6-B7FF-CE7B626C9DA1}"/>
              </a:ext>
            </a:extLst>
          </p:cNvPr>
          <p:cNvCxnSpPr>
            <a:cxnSpLocks/>
          </p:cNvCxnSpPr>
          <p:nvPr/>
        </p:nvCxnSpPr>
        <p:spPr>
          <a:xfrm>
            <a:off x="5310569" y="3298439"/>
            <a:ext cx="2955546" cy="2350798"/>
          </a:xfrm>
          <a:prstGeom prst="curvedConnector3">
            <a:avLst>
              <a:gd name="adj1" fmla="val 55824"/>
            </a:avLst>
          </a:prstGeom>
          <a:ln w="38100">
            <a:solidFill>
              <a:srgbClr val="137D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Elbow 48">
            <a:extLst>
              <a:ext uri="{FF2B5EF4-FFF2-40B4-BE49-F238E27FC236}">
                <a16:creationId xmlns:a16="http://schemas.microsoft.com/office/drawing/2014/main" id="{BB4B0609-C821-4DE5-80C0-533FFDD46059}"/>
              </a:ext>
            </a:extLst>
          </p:cNvPr>
          <p:cNvCxnSpPr>
            <a:cxnSpLocks/>
          </p:cNvCxnSpPr>
          <p:nvPr/>
        </p:nvCxnSpPr>
        <p:spPr>
          <a:xfrm flipV="1">
            <a:off x="5310569" y="2118138"/>
            <a:ext cx="2955546" cy="2421061"/>
          </a:xfrm>
          <a:prstGeom prst="curvedConnector3">
            <a:avLst>
              <a:gd name="adj1" fmla="val 50000"/>
            </a:avLst>
          </a:prstGeom>
          <a:ln w="38100">
            <a:solidFill>
              <a:srgbClr val="FCB0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Elbow 48">
            <a:extLst>
              <a:ext uri="{FF2B5EF4-FFF2-40B4-BE49-F238E27FC236}">
                <a16:creationId xmlns:a16="http://schemas.microsoft.com/office/drawing/2014/main" id="{A2267CBC-E3B9-4935-BE9E-F74F9D26CCA1}"/>
              </a:ext>
            </a:extLst>
          </p:cNvPr>
          <p:cNvCxnSpPr>
            <a:cxnSpLocks/>
          </p:cNvCxnSpPr>
          <p:nvPr/>
        </p:nvCxnSpPr>
        <p:spPr>
          <a:xfrm flipV="1">
            <a:off x="5512465" y="4336704"/>
            <a:ext cx="2753650" cy="1292877"/>
          </a:xfrm>
          <a:prstGeom prst="curvedConnector3">
            <a:avLst>
              <a:gd name="adj1" fmla="val 39061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BE906FC7-D192-4AF1-88D1-C70E1A0AF1CB}"/>
              </a:ext>
            </a:extLst>
          </p:cNvPr>
          <p:cNvSpPr/>
          <p:nvPr/>
        </p:nvSpPr>
        <p:spPr>
          <a:xfrm>
            <a:off x="773373" y="457200"/>
            <a:ext cx="630864" cy="58880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lang="vi-VN" sz="4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696C57C8-C1E3-4991-8180-4A47C050DBD8}"/>
              </a:ext>
            </a:extLst>
          </p:cNvPr>
          <p:cNvSpPr/>
          <p:nvPr/>
        </p:nvSpPr>
        <p:spPr>
          <a:xfrm>
            <a:off x="1540467" y="457200"/>
            <a:ext cx="8203126" cy="588807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Tính rồi tìm thức ăn cho mỗi con vật.</a:t>
            </a:r>
            <a:endParaRPr lang="vi-VN" sz="3500" dirty="0">
              <a:solidFill>
                <a:schemeClr val="tx1">
                  <a:lumMod val="95000"/>
                  <a:lumOff val="5000"/>
                </a:schemeClr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706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30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45DC5A-051F-438C-A2C3-9267EB9EB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549" y="936676"/>
            <a:ext cx="8413209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80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33</TotalTime>
  <Words>204</Words>
  <Application>Microsoft Office PowerPoint</Application>
  <PresentationFormat>Widescreen</PresentationFormat>
  <Paragraphs>109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等线</vt:lpstr>
      <vt:lpstr>#9Slide06 SVNJonitha Script</vt:lpstr>
      <vt:lpstr>Arial</vt:lpstr>
      <vt:lpstr>Calibri</vt:lpstr>
      <vt:lpstr>Calibri Light</vt:lpstr>
      <vt:lpstr>Quicksand</vt:lpstr>
      <vt:lpstr>Quicksand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duyen pham</cp:lastModifiedBy>
  <cp:revision>40</cp:revision>
  <dcterms:created xsi:type="dcterms:W3CDTF">2021-11-10T08:25:33Z</dcterms:created>
  <dcterms:modified xsi:type="dcterms:W3CDTF">2021-11-16T12:53:16Z</dcterms:modified>
  <cp:category>9Slide.vn</cp:category>
</cp:coreProperties>
</file>