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87" r:id="rId3"/>
    <p:sldId id="261" r:id="rId4"/>
    <p:sldId id="288" r:id="rId5"/>
    <p:sldId id="256" r:id="rId6"/>
    <p:sldId id="257" r:id="rId7"/>
    <p:sldId id="258" r:id="rId8"/>
    <p:sldId id="278" r:id="rId9"/>
    <p:sldId id="280" r:id="rId10"/>
    <p:sldId id="281" r:id="rId11"/>
    <p:sldId id="275" r:id="rId12"/>
    <p:sldId id="282" r:id="rId13"/>
    <p:sldId id="274" r:id="rId14"/>
    <p:sldId id="276" r:id="rId15"/>
    <p:sldId id="283" r:id="rId16"/>
    <p:sldId id="284" r:id="rId17"/>
    <p:sldId id="285" r:id="rId18"/>
    <p:sldId id="286" r:id="rId19"/>
    <p:sldId id="267" r:id="rId20"/>
    <p:sldId id="277" r:id="rId21"/>
    <p:sldId id="289" r:id="rId22"/>
    <p:sldId id="259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E34"/>
    <a:srgbClr val="FEE1AC"/>
    <a:srgbClr val="FFBD45"/>
    <a:srgbClr val="F3D37E"/>
    <a:srgbClr val="E6E7E9"/>
    <a:srgbClr val="C4DF9C"/>
    <a:srgbClr val="015D97"/>
    <a:srgbClr val="016AAB"/>
    <a:srgbClr val="49691F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>
      <p:cViewPr varScale="1">
        <p:scale>
          <a:sx n="63" d="100"/>
          <a:sy n="63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F1EE0-9BD0-4C87-BBCE-999C7F0A993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F53D2-A68B-4AD0-A123-36A8885CA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B1511-6ECD-46E4-BE82-4AD373B4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5754" y="0"/>
            <a:ext cx="1260730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34D05-7298-4091-BD6E-CDC0157E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5025" y="850900"/>
            <a:ext cx="9101950" cy="467423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920AD3A7-2135-4ED9-9FC2-D1772AE81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5167028"/>
            <a:ext cx="2078443" cy="1560521"/>
          </a:xfrm>
          <a:prstGeom prst="rect">
            <a:avLst/>
          </a:prstGeom>
        </p:spPr>
      </p:pic>
      <p:pic>
        <p:nvPicPr>
          <p:cNvPr id="11" name="41">
            <a:extLst>
              <a:ext uri="{FF2B5EF4-FFF2-40B4-BE49-F238E27FC236}">
                <a16:creationId xmlns:a16="http://schemas.microsoft.com/office/drawing/2014/main" id="{C7E52BF9-9678-4325-97B4-2190D257DC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79" y="924852"/>
            <a:ext cx="1103377" cy="1795325"/>
          </a:xfrm>
          <a:prstGeom prst="rect">
            <a:avLst/>
          </a:prstGeom>
        </p:spPr>
      </p:pic>
      <p:pic>
        <p:nvPicPr>
          <p:cNvPr id="12" name="12">
            <a:extLst>
              <a:ext uri="{FF2B5EF4-FFF2-40B4-BE49-F238E27FC236}">
                <a16:creationId xmlns:a16="http://schemas.microsoft.com/office/drawing/2014/main" id="{D7DA7D3C-A45C-4AD0-ADF4-0C1947986D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440" y="4589454"/>
            <a:ext cx="2154320" cy="2268546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id="{F3D02530-DF9B-40A0-B5F9-806816A688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134286"/>
            <a:ext cx="2889634" cy="1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5" name="Freeform 98">
            <a:extLst>
              <a:ext uri="{FF2B5EF4-FFF2-40B4-BE49-F238E27FC236}">
                <a16:creationId xmlns:a16="http://schemas.microsoft.com/office/drawing/2014/main" id="{1E42FF71-D98E-41A3-99A3-87625032937C}"/>
              </a:ext>
            </a:extLst>
          </p:cNvPr>
          <p:cNvSpPr/>
          <p:nvPr userDrawn="1"/>
        </p:nvSpPr>
        <p:spPr bwMode="auto">
          <a:xfrm>
            <a:off x="820935" y="3810000"/>
            <a:ext cx="5351265" cy="607964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0" rIns="22860" spcCol="1270"/>
          <a:lstStyle/>
          <a:p>
            <a:pPr algn="ctr" defTabSz="710565">
              <a:lnSpc>
                <a:spcPct val="115000"/>
              </a:lnSpc>
              <a:spcAft>
                <a:spcPct val="35000"/>
              </a:spcAft>
              <a:defRPr/>
            </a:pP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LẤY</a:t>
            </a:r>
            <a:r>
              <a:rPr lang="en-US" sz="4800" b="1" spc="100" baseline="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 ĐỒ CHƠI NÀO ?</a:t>
            </a:r>
            <a:endParaRPr lang="en-US" sz="4800" b="1" spc="100" dirty="0">
              <a:ln>
                <a:solidFill>
                  <a:schemeClr val="bg1"/>
                </a:solidFill>
              </a:ln>
              <a:solidFill>
                <a:srgbClr val="0D9E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adena" panose="02000503000000020004" pitchFamily="2" charset="0"/>
              <a:ea typeface="阿里巴巴普惠体 2.0 55 Regular" panose="00020600040101010101" pitchFamily="18" charset="-122"/>
              <a:cs typeface="Arial" panose="020B0604020202020204" pitchFamily="34" charset="0"/>
              <a:sym typeface="阿里巴巴普惠体 2.0 55 Regular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6DD6-F167-42A0-B35C-011C0B9596A5}"/>
              </a:ext>
            </a:extLst>
          </p:cNvPr>
          <p:cNvSpPr txBox="1"/>
          <p:nvPr userDrawn="1"/>
        </p:nvSpPr>
        <p:spPr>
          <a:xfrm>
            <a:off x="533400" y="914400"/>
            <a:ext cx="3276600" cy="10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>
                <a:solidFill>
                  <a:srgbClr val="E1650E"/>
                </a:solidFill>
                <a:latin typeface="#9Slide07 SVNPosterizer KG Inli" panose="02000503000000020003" pitchFamily="2" charset="0"/>
              </a:rPr>
              <a:t>BÀI 31</a:t>
            </a:r>
            <a:endParaRPr lang="en-US" sz="6000" dirty="0">
              <a:solidFill>
                <a:srgbClr val="E1650E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C3C194-7480-4671-BDD1-0783F282B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7" name="45">
            <a:extLst>
              <a:ext uri="{FF2B5EF4-FFF2-40B4-BE49-F238E27FC236}">
                <a16:creationId xmlns:a16="http://schemas.microsoft.com/office/drawing/2014/main" id="{CAD378C5-93CE-4753-8F7D-FAAA5D5A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816964" y="4042239"/>
            <a:ext cx="1052346" cy="1452301"/>
          </a:xfrm>
          <a:prstGeom prst="rect">
            <a:avLst/>
          </a:prstGeom>
        </p:spPr>
      </p:pic>
      <p:sp>
        <p:nvSpPr>
          <p:cNvPr id="18" name="16">
            <a:extLst>
              <a:ext uri="{FF2B5EF4-FFF2-40B4-BE49-F238E27FC236}">
                <a16:creationId xmlns:a16="http://schemas.microsoft.com/office/drawing/2014/main" id="{6F9398AC-67C5-4836-942A-9980DDEB5796}"/>
              </a:ext>
            </a:extLst>
          </p:cNvPr>
          <p:cNvSpPr/>
          <p:nvPr userDrawn="1"/>
        </p:nvSpPr>
        <p:spPr>
          <a:xfrm rot="17934516">
            <a:off x="2808114" y="-116773"/>
            <a:ext cx="6099129" cy="6972867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9" name="25">
            <a:extLst>
              <a:ext uri="{FF2B5EF4-FFF2-40B4-BE49-F238E27FC236}">
                <a16:creationId xmlns:a16="http://schemas.microsoft.com/office/drawing/2014/main" id="{B89EBDE6-1715-409E-A5B1-C6D3A0110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605902" y="5032194"/>
            <a:ext cx="1937351" cy="653564"/>
          </a:xfrm>
          <a:prstGeom prst="rect">
            <a:avLst/>
          </a:prstGeom>
        </p:spPr>
      </p:pic>
      <p:pic>
        <p:nvPicPr>
          <p:cNvPr id="20" name="30">
            <a:extLst>
              <a:ext uri="{FF2B5EF4-FFF2-40B4-BE49-F238E27FC236}">
                <a16:creationId xmlns:a16="http://schemas.microsoft.com/office/drawing/2014/main" id="{ED94F07F-2E2A-42FC-98C2-438FF0DDB1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24" y="432184"/>
            <a:ext cx="1475295" cy="1475295"/>
          </a:xfrm>
          <a:prstGeom prst="rect">
            <a:avLst/>
          </a:prstGeom>
        </p:spPr>
      </p:pic>
      <p:pic>
        <p:nvPicPr>
          <p:cNvPr id="21" name="12">
            <a:extLst>
              <a:ext uri="{FF2B5EF4-FFF2-40B4-BE49-F238E27FC236}">
                <a16:creationId xmlns:a16="http://schemas.microsoft.com/office/drawing/2014/main" id="{6B21515C-6384-42C8-8E6C-F3607619D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07" y="4161787"/>
            <a:ext cx="2486533" cy="2618374"/>
          </a:xfrm>
          <a:prstGeom prst="rect">
            <a:avLst/>
          </a:prstGeom>
        </p:spPr>
      </p:pic>
      <p:pic>
        <p:nvPicPr>
          <p:cNvPr id="22" name="41">
            <a:extLst>
              <a:ext uri="{FF2B5EF4-FFF2-40B4-BE49-F238E27FC236}">
                <a16:creationId xmlns:a16="http://schemas.microsoft.com/office/drawing/2014/main" id="{3E342529-ADD6-4508-8AFE-4D0DA37EFC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0" y="600481"/>
            <a:ext cx="1288002" cy="2095732"/>
          </a:xfrm>
          <a:prstGeom prst="rect">
            <a:avLst/>
          </a:prstGeom>
        </p:spPr>
      </p:pic>
      <p:pic>
        <p:nvPicPr>
          <p:cNvPr id="23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964D5D8-2DB0-4BD8-ACD1-D503FAB17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0A213-897D-4B2A-9844-61B88FADB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8B8EF-A5EE-4033-8D36-11E75BD9D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68412A-E840-4A74-8110-EAFB1C34B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09E2-375F-4B1A-AE33-967521159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7CF94-87D0-4C8E-A864-49B86DE69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07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6809C12-62FF-4F78-9CD4-2839121CB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660E4-E256-4C3D-907C-0DC7486AE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pic>
        <p:nvPicPr>
          <p:cNvPr id="4" name="45">
            <a:extLst>
              <a:ext uri="{FF2B5EF4-FFF2-40B4-BE49-F238E27FC236}">
                <a16:creationId xmlns:a16="http://schemas.microsoft.com/office/drawing/2014/main" id="{E913B176-B9F7-4929-BC89-FEF309842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625067" y="3312664"/>
            <a:ext cx="1052346" cy="1452301"/>
          </a:xfrm>
          <a:prstGeom prst="rect">
            <a:avLst/>
          </a:prstGeom>
        </p:spPr>
      </p:pic>
      <p:sp>
        <p:nvSpPr>
          <p:cNvPr id="5" name="16">
            <a:extLst>
              <a:ext uri="{FF2B5EF4-FFF2-40B4-BE49-F238E27FC236}">
                <a16:creationId xmlns:a16="http://schemas.microsoft.com/office/drawing/2014/main" id="{8B9FCC9B-EA32-441F-A949-45671C8827D2}"/>
              </a:ext>
            </a:extLst>
          </p:cNvPr>
          <p:cNvSpPr/>
          <p:nvPr userDrawn="1"/>
        </p:nvSpPr>
        <p:spPr>
          <a:xfrm rot="17934516">
            <a:off x="2949673" y="-626962"/>
            <a:ext cx="6237777" cy="7131378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6" name="25">
            <a:extLst>
              <a:ext uri="{FF2B5EF4-FFF2-40B4-BE49-F238E27FC236}">
                <a16:creationId xmlns:a16="http://schemas.microsoft.com/office/drawing/2014/main" id="{4A8CC22A-8FC9-42BE-8492-3EC87E52C5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414005" y="4302619"/>
            <a:ext cx="1937351" cy="653564"/>
          </a:xfrm>
          <a:prstGeom prst="rect">
            <a:avLst/>
          </a:prstGeom>
        </p:spPr>
      </p:pic>
      <p:pic>
        <p:nvPicPr>
          <p:cNvPr id="7" name="30">
            <a:extLst>
              <a:ext uri="{FF2B5EF4-FFF2-40B4-BE49-F238E27FC236}">
                <a16:creationId xmlns:a16="http://schemas.microsoft.com/office/drawing/2014/main" id="{B3548089-B60B-46FC-BD19-79762DDF6F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8" name="12">
            <a:extLst>
              <a:ext uri="{FF2B5EF4-FFF2-40B4-BE49-F238E27FC236}">
                <a16:creationId xmlns:a16="http://schemas.microsoft.com/office/drawing/2014/main" id="{BC0C5024-187D-46D2-A860-D7DA353601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9" name="41">
            <a:extLst>
              <a:ext uri="{FF2B5EF4-FFF2-40B4-BE49-F238E27FC236}">
                <a16:creationId xmlns:a16="http://schemas.microsoft.com/office/drawing/2014/main" id="{D1FD0016-5B7C-4D02-BDF5-EDA132D8D4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C6156-484C-4952-BEC2-4408BDDB8B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9E4BE-3BE4-4E7B-93E2-681610DD48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26689-6978-48D9-B219-DF4C7FB159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4F0DE-D0B0-4162-A415-DCAA4EA2B3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277F78-6223-4827-8F66-31F00EA42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DB0FD-59DC-468C-8FA0-3D8F7925BB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EA3F5-A4D9-4A2E-B08F-54A789D8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BDF0-B5B6-456D-A6ED-44FA96485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EBDA8-19AA-4177-B1C2-9601216913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7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D9C1C55-23BE-483A-A3DF-97CB04DC0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98">
            <a:extLst>
              <a:ext uri="{FF2B5EF4-FFF2-40B4-BE49-F238E27FC236}">
                <a16:creationId xmlns:a16="http://schemas.microsoft.com/office/drawing/2014/main" id="{E0A820C9-F15E-4FDD-922C-45AEEFFFEE22}"/>
              </a:ext>
            </a:extLst>
          </p:cNvPr>
          <p:cNvGrpSpPr/>
          <p:nvPr userDrawn="1"/>
        </p:nvGrpSpPr>
        <p:grpSpPr>
          <a:xfrm>
            <a:off x="0" y="4648199"/>
            <a:ext cx="12192001" cy="2224959"/>
            <a:chOff x="789857" y="4699796"/>
            <a:chExt cx="12234752" cy="2549204"/>
          </a:xfrm>
        </p:grpSpPr>
        <p:sp>
          <p:nvSpPr>
            <p:cNvPr id="9" name="2">
              <a:extLst>
                <a:ext uri="{FF2B5EF4-FFF2-40B4-BE49-F238E27FC236}">
                  <a16:creationId xmlns:a16="http://schemas.microsoft.com/office/drawing/2014/main" id="{D4811098-2A61-4F24-B6C2-33F4096F84B9}"/>
                </a:ext>
              </a:extLst>
            </p:cNvPr>
            <p:cNvSpPr/>
            <p:nvPr/>
          </p:nvSpPr>
          <p:spPr>
            <a:xfrm>
              <a:off x="789857" y="4699796"/>
              <a:ext cx="12234752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9478478E-0D0E-4D59-8090-0BF96987445B}"/>
                </a:ext>
              </a:extLst>
            </p:cNvPr>
            <p:cNvSpPr/>
            <p:nvPr/>
          </p:nvSpPr>
          <p:spPr>
            <a:xfrm>
              <a:off x="789858" y="4937271"/>
              <a:ext cx="12231631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F9AC8435-028D-495E-AAB3-934AB3B17D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4.xml"/><Relationship Id="rId4" Type="http://schemas.openxmlformats.org/officeDocument/2006/relationships/image" Target="../media/image15.png"/><Relationship Id="rId9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slide" Target="slide14.xml"/><Relationship Id="rId4" Type="http://schemas.openxmlformats.org/officeDocument/2006/relationships/image" Target="../media/image15.png"/><Relationship Id="rId9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4.wav"/><Relationship Id="rId7" Type="http://schemas.openxmlformats.org/officeDocument/2006/relationships/image" Target="../media/image4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slide" Target="slide14.xml"/><Relationship Id="rId4" Type="http://schemas.openxmlformats.org/officeDocument/2006/relationships/image" Target="../media/image15.png"/><Relationship Id="rId9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gif"/><Relationship Id="rId18" Type="http://schemas.openxmlformats.org/officeDocument/2006/relationships/slide" Target="slide21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gif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24" Type="http://schemas.openxmlformats.org/officeDocument/2006/relationships/slide" Target="slide20.xml"/><Relationship Id="rId5" Type="http://schemas.openxmlformats.org/officeDocument/2006/relationships/image" Target="../media/image15.png"/><Relationship Id="rId15" Type="http://schemas.openxmlformats.org/officeDocument/2006/relationships/image" Target="../media/image23.gif"/><Relationship Id="rId23" Type="http://schemas.openxmlformats.org/officeDocument/2006/relationships/image" Target="../media/image32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FDBD8-BA09-4940-5434-4AF14E9A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732153"/>
            <a:ext cx="8153400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4EA8-5F9B-4DFC-BC4B-FB833E424A81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695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51ED2D-7B94-4DF8-A6C9-C9A0E78F9392}"/>
              </a:ext>
            </a:extLst>
          </p:cNvPr>
          <p:cNvSpPr txBox="1"/>
          <p:nvPr/>
        </p:nvSpPr>
        <p:spPr>
          <a:xfrm>
            <a:off x="371983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79EDDEF9-AD68-43BF-9247-F42CDAD5EDCF}"/>
              </a:ext>
            </a:extLst>
          </p:cNvPr>
          <p:cNvSpPr/>
          <p:nvPr/>
        </p:nvSpPr>
        <p:spPr>
          <a:xfrm>
            <a:off x="2456216" y="1947879"/>
            <a:ext cx="1810984" cy="588807"/>
          </a:xfrm>
          <a:prstGeom prst="round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95 + 2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825DFC8-7080-4EDE-B3A0-9207BE6097D3}"/>
              </a:ext>
            </a:extLst>
          </p:cNvPr>
          <p:cNvSpPr/>
          <p:nvPr/>
        </p:nvSpPr>
        <p:spPr>
          <a:xfrm>
            <a:off x="7924800" y="1947879"/>
            <a:ext cx="1810984" cy="588807"/>
          </a:xfrm>
          <a:prstGeom prst="round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97 – 2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DBAFE-A9B1-4748-921A-AF66D5070B46}"/>
              </a:ext>
            </a:extLst>
          </p:cNvPr>
          <p:cNvSpPr txBox="1"/>
          <p:nvPr/>
        </p:nvSpPr>
        <p:spPr>
          <a:xfrm>
            <a:off x="3536679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00218D-CA99-48F9-9682-0FEEA5FCE41C}"/>
              </a:ext>
            </a:extLst>
          </p:cNvPr>
          <p:cNvSpPr txBox="1"/>
          <p:nvPr/>
        </p:nvSpPr>
        <p:spPr>
          <a:xfrm>
            <a:off x="3536679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A39A3-EC4D-4EF9-B695-75EE5BBA0AEB}"/>
              </a:ext>
            </a:extLst>
          </p:cNvPr>
          <p:cNvSpPr txBox="1"/>
          <p:nvPr/>
        </p:nvSpPr>
        <p:spPr>
          <a:xfrm>
            <a:off x="3175701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38F988-2A67-4985-A58D-F46B6A2EA6B2}"/>
              </a:ext>
            </a:extLst>
          </p:cNvPr>
          <p:cNvSpPr txBox="1"/>
          <p:nvPr/>
        </p:nvSpPr>
        <p:spPr>
          <a:xfrm>
            <a:off x="3538179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99D40-A08F-4583-81CC-1AFBD1F3B0B7}"/>
              </a:ext>
            </a:extLst>
          </p:cNvPr>
          <p:cNvCxnSpPr>
            <a:cxnSpLocks/>
          </p:cNvCxnSpPr>
          <p:nvPr/>
        </p:nvCxnSpPr>
        <p:spPr>
          <a:xfrm>
            <a:off x="2819400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FD66F0-EACB-41B7-8406-37E5A44AF82F}"/>
              </a:ext>
            </a:extLst>
          </p:cNvPr>
          <p:cNvSpPr txBox="1"/>
          <p:nvPr/>
        </p:nvSpPr>
        <p:spPr>
          <a:xfrm>
            <a:off x="3166544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FA5AC-8E75-4AB2-97FB-639893605E75}"/>
              </a:ext>
            </a:extLst>
          </p:cNvPr>
          <p:cNvCxnSpPr>
            <a:cxnSpLocks/>
          </p:cNvCxnSpPr>
          <p:nvPr/>
        </p:nvCxnSpPr>
        <p:spPr>
          <a:xfrm>
            <a:off x="6111286" y="1947879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28B3C4-26AC-4791-91B3-A9DAD4954B41}"/>
              </a:ext>
            </a:extLst>
          </p:cNvPr>
          <p:cNvSpPr txBox="1"/>
          <p:nvPr/>
        </p:nvSpPr>
        <p:spPr>
          <a:xfrm>
            <a:off x="2819400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83E19F-380D-47C5-93B5-E2160EBA2F46}"/>
              </a:ext>
            </a:extLst>
          </p:cNvPr>
          <p:cNvSpPr txBox="1"/>
          <p:nvPr/>
        </p:nvSpPr>
        <p:spPr>
          <a:xfrm>
            <a:off x="9019052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386A7-C3BA-4C6B-919B-DBE167952F54}"/>
              </a:ext>
            </a:extLst>
          </p:cNvPr>
          <p:cNvSpPr txBox="1"/>
          <p:nvPr/>
        </p:nvSpPr>
        <p:spPr>
          <a:xfrm>
            <a:off x="9019052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BEFA48-00A4-41D6-9F5D-8E29D91B5038}"/>
              </a:ext>
            </a:extLst>
          </p:cNvPr>
          <p:cNvSpPr txBox="1"/>
          <p:nvPr/>
        </p:nvSpPr>
        <p:spPr>
          <a:xfrm>
            <a:off x="8658074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E0B952-2E85-4991-8DA0-D8782A1E3E11}"/>
              </a:ext>
            </a:extLst>
          </p:cNvPr>
          <p:cNvSpPr txBox="1"/>
          <p:nvPr/>
        </p:nvSpPr>
        <p:spPr>
          <a:xfrm>
            <a:off x="9020552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699CCD-E826-4799-91C5-F32B3C72439C}"/>
              </a:ext>
            </a:extLst>
          </p:cNvPr>
          <p:cNvCxnSpPr>
            <a:cxnSpLocks/>
          </p:cNvCxnSpPr>
          <p:nvPr/>
        </p:nvCxnSpPr>
        <p:spPr>
          <a:xfrm>
            <a:off x="8301773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DEA3FC3-5D18-4E8D-9318-551B49C9CE22}"/>
              </a:ext>
            </a:extLst>
          </p:cNvPr>
          <p:cNvSpPr txBox="1"/>
          <p:nvPr/>
        </p:nvSpPr>
        <p:spPr>
          <a:xfrm>
            <a:off x="8648917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81E975-FD36-47DA-9A0F-D64616A3F34E}"/>
              </a:ext>
            </a:extLst>
          </p:cNvPr>
          <p:cNvSpPr txBox="1"/>
          <p:nvPr/>
        </p:nvSpPr>
        <p:spPr>
          <a:xfrm>
            <a:off x="8301773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7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5" grpId="0"/>
      <p:bldP spid="27" grpId="0"/>
      <p:bldP spid="28" grpId="0"/>
      <p:bldP spid="29" grpId="0"/>
      <p:bldP spid="44" grpId="0"/>
      <p:bldP spid="46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48916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C2AB46-A974-4DBA-BACE-3BD0A759B302}"/>
              </a:ext>
            </a:extLst>
          </p:cNvPr>
          <p:cNvGrpSpPr/>
          <p:nvPr/>
        </p:nvGrpSpPr>
        <p:grpSpPr>
          <a:xfrm>
            <a:off x="1123950" y="848916"/>
            <a:ext cx="1396856" cy="707886"/>
            <a:chOff x="1798505" y="1225961"/>
            <a:chExt cx="1771650" cy="83606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0A0BFC2-D208-466B-B296-E8988C82458C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597D81-B8E7-4C19-BC3E-0B86FF3C910F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A1B830-638E-4AE7-86B4-C80BABA6ABEE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827D5E2-C8DA-4A83-8035-8CB1D3ED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647" y="1490159"/>
            <a:ext cx="7011008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0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48916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C2AB46-A974-4DBA-BACE-3BD0A759B302}"/>
              </a:ext>
            </a:extLst>
          </p:cNvPr>
          <p:cNvGrpSpPr/>
          <p:nvPr/>
        </p:nvGrpSpPr>
        <p:grpSpPr>
          <a:xfrm>
            <a:off x="1123950" y="848916"/>
            <a:ext cx="1396856" cy="707886"/>
            <a:chOff x="1798505" y="1225961"/>
            <a:chExt cx="1771650" cy="83606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0A0BFC2-D208-466B-B296-E8988C82458C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597D81-B8E7-4C19-BC3E-0B86FF3C910F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A1B830-638E-4AE7-86B4-C80BABA6ABEE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2755FD5E-6B8A-4D00-9399-4F6BA5089CB5}"/>
              </a:ext>
            </a:extLst>
          </p:cNvPr>
          <p:cNvSpPr txBox="1"/>
          <p:nvPr/>
        </p:nvSpPr>
        <p:spPr>
          <a:xfrm>
            <a:off x="2286000" y="200025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887DD027-3B98-430C-AF5F-68E0C146E183}"/>
              </a:ext>
            </a:extLst>
          </p:cNvPr>
          <p:cNvCxnSpPr>
            <a:cxnSpLocks/>
          </p:cNvCxnSpPr>
          <p:nvPr/>
        </p:nvCxnSpPr>
        <p:spPr>
          <a:xfrm>
            <a:off x="4495292" y="2347843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B5A194BC-4517-4B13-B62B-4892029DEBF4}"/>
              </a:ext>
            </a:extLst>
          </p:cNvPr>
          <p:cNvCxnSpPr>
            <a:cxnSpLocks/>
          </p:cNvCxnSpPr>
          <p:nvPr/>
        </p:nvCxnSpPr>
        <p:spPr>
          <a:xfrm>
            <a:off x="6762242" y="2347843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4923F0E-17BE-4D7E-AF17-D4A21D161EC1}"/>
              </a:ext>
            </a:extLst>
          </p:cNvPr>
          <p:cNvGrpSpPr/>
          <p:nvPr/>
        </p:nvGrpSpPr>
        <p:grpSpPr>
          <a:xfrm>
            <a:off x="3285617" y="1738243"/>
            <a:ext cx="1219200" cy="1219200"/>
            <a:chOff x="2980817" y="1822450"/>
            <a:chExt cx="1219200" cy="12192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FD89147-136B-4681-ABB3-55F1A63152DE}"/>
                </a:ext>
              </a:extLst>
            </p:cNvPr>
            <p:cNvSpPr/>
            <p:nvPr/>
          </p:nvSpPr>
          <p:spPr>
            <a:xfrm>
              <a:off x="2980817" y="1822450"/>
              <a:ext cx="1219200" cy="1219200"/>
            </a:xfrm>
            <a:prstGeom prst="roundRect">
              <a:avLst/>
            </a:prstGeom>
            <a:solidFill>
              <a:srgbClr val="FEE1AC"/>
            </a:solidFill>
            <a:ln w="3810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3DCA331-6F17-485C-AA88-5484506C880B}"/>
                </a:ext>
              </a:extLst>
            </p:cNvPr>
            <p:cNvSpPr txBox="1"/>
            <p:nvPr/>
          </p:nvSpPr>
          <p:spPr>
            <a:xfrm>
              <a:off x="3140365" y="207810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59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2043E6-1AFC-4D81-9C7E-9A73253CF960}"/>
              </a:ext>
            </a:extLst>
          </p:cNvPr>
          <p:cNvGrpSpPr/>
          <p:nvPr/>
        </p:nvGrpSpPr>
        <p:grpSpPr>
          <a:xfrm>
            <a:off x="5533517" y="1738243"/>
            <a:ext cx="1219200" cy="1219200"/>
            <a:chOff x="5228717" y="1822450"/>
            <a:chExt cx="1219200" cy="12192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E09EF93-BDB5-40AD-96EA-974B1D44D0D2}"/>
                </a:ext>
              </a:extLst>
            </p:cNvPr>
            <p:cNvSpPr/>
            <p:nvPr/>
          </p:nvSpPr>
          <p:spPr>
            <a:xfrm>
              <a:off x="5228717" y="1822450"/>
              <a:ext cx="1219200" cy="1219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69B1DA-8492-4268-9830-E6C3A8313307}"/>
                </a:ext>
              </a:extLst>
            </p:cNvPr>
            <p:cNvSpPr txBox="1"/>
            <p:nvPr/>
          </p:nvSpPr>
          <p:spPr>
            <a:xfrm>
              <a:off x="5382313" y="207810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528D7F-F93E-459E-9D95-B9E9C5AC934B}"/>
              </a:ext>
            </a:extLst>
          </p:cNvPr>
          <p:cNvGrpSpPr/>
          <p:nvPr/>
        </p:nvGrpSpPr>
        <p:grpSpPr>
          <a:xfrm>
            <a:off x="7802849" y="1731099"/>
            <a:ext cx="1259681" cy="1233488"/>
            <a:chOff x="7498049" y="1815306"/>
            <a:chExt cx="1259681" cy="1233488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6CA51FF-6ECA-49AD-9E4A-39D3AA18DDF9}"/>
                </a:ext>
              </a:extLst>
            </p:cNvPr>
            <p:cNvSpPr/>
            <p:nvPr/>
          </p:nvSpPr>
          <p:spPr>
            <a:xfrm>
              <a:off x="7498049" y="1815306"/>
              <a:ext cx="1259681" cy="1233488"/>
            </a:xfrm>
            <a:custGeom>
              <a:avLst/>
              <a:gdLst>
                <a:gd name="connsiteX0" fmla="*/ 623887 w 1226343"/>
                <a:gd name="connsiteY0" fmla="*/ 0 h 1233488"/>
                <a:gd name="connsiteX1" fmla="*/ 810517 w 1226343"/>
                <a:gd name="connsiteY1" fmla="*/ 152108 h 1233488"/>
                <a:gd name="connsiteX2" fmla="*/ 811702 w 1226343"/>
                <a:gd name="connsiteY2" fmla="*/ 163863 h 1233488"/>
                <a:gd name="connsiteX3" fmla="*/ 852413 w 1226343"/>
                <a:gd name="connsiteY3" fmla="*/ 136414 h 1233488"/>
                <a:gd name="connsiteX4" fmla="*/ 926564 w 1226343"/>
                <a:gd name="connsiteY4" fmla="*/ 121444 h 1233488"/>
                <a:gd name="connsiteX5" fmla="*/ 1117064 w 1226343"/>
                <a:gd name="connsiteY5" fmla="*/ 311944 h 1233488"/>
                <a:gd name="connsiteX6" fmla="*/ 1102094 w 1226343"/>
                <a:gd name="connsiteY6" fmla="*/ 386095 h 1233488"/>
                <a:gd name="connsiteX7" fmla="*/ 1067504 w 1226343"/>
                <a:gd name="connsiteY7" fmla="*/ 437399 h 1233488"/>
                <a:gd name="connsiteX8" fmla="*/ 1109994 w 1226343"/>
                <a:gd name="connsiteY8" fmla="*/ 445978 h 1233488"/>
                <a:gd name="connsiteX9" fmla="*/ 1226343 w 1226343"/>
                <a:gd name="connsiteY9" fmla="*/ 621507 h 1233488"/>
                <a:gd name="connsiteX10" fmla="*/ 1109994 w 1226343"/>
                <a:gd name="connsiteY10" fmla="*/ 797037 h 1233488"/>
                <a:gd name="connsiteX11" fmla="*/ 1060534 w 1226343"/>
                <a:gd name="connsiteY11" fmla="*/ 807022 h 1233488"/>
                <a:gd name="connsiteX12" fmla="*/ 1092570 w 1226343"/>
                <a:gd name="connsiteY12" fmla="*/ 854537 h 1233488"/>
                <a:gd name="connsiteX13" fmla="*/ 1107540 w 1226343"/>
                <a:gd name="connsiteY13" fmla="*/ 928688 h 1233488"/>
                <a:gd name="connsiteX14" fmla="*/ 917040 w 1226343"/>
                <a:gd name="connsiteY14" fmla="*/ 1119188 h 1233488"/>
                <a:gd name="connsiteX15" fmla="*/ 842889 w 1226343"/>
                <a:gd name="connsiteY15" fmla="*/ 1104218 h 1233488"/>
                <a:gd name="connsiteX16" fmla="*/ 805962 w 1226343"/>
                <a:gd name="connsiteY16" fmla="*/ 1079321 h 1233488"/>
                <a:gd name="connsiteX17" fmla="*/ 805755 w 1226343"/>
                <a:gd name="connsiteY17" fmla="*/ 1081380 h 1233488"/>
                <a:gd name="connsiteX18" fmla="*/ 619125 w 1226343"/>
                <a:gd name="connsiteY18" fmla="*/ 1233488 h 1233488"/>
                <a:gd name="connsiteX19" fmla="*/ 432496 w 1226343"/>
                <a:gd name="connsiteY19" fmla="*/ 1081380 h 1233488"/>
                <a:gd name="connsiteX20" fmla="*/ 432031 w 1226343"/>
                <a:gd name="connsiteY20" fmla="*/ 1076767 h 1233488"/>
                <a:gd name="connsiteX21" fmla="*/ 377190 w 1226343"/>
                <a:gd name="connsiteY21" fmla="*/ 1113742 h 1233488"/>
                <a:gd name="connsiteX22" fmla="*/ 303039 w 1226343"/>
                <a:gd name="connsiteY22" fmla="*/ 1128712 h 1233488"/>
                <a:gd name="connsiteX23" fmla="*/ 112539 w 1226343"/>
                <a:gd name="connsiteY23" fmla="*/ 938212 h 1233488"/>
                <a:gd name="connsiteX24" fmla="*/ 127509 w 1226343"/>
                <a:gd name="connsiteY24" fmla="*/ 864061 h 1233488"/>
                <a:gd name="connsiteX25" fmla="*/ 162877 w 1226343"/>
                <a:gd name="connsiteY25" fmla="*/ 811604 h 1233488"/>
                <a:gd name="connsiteX26" fmla="*/ 152107 w 1226343"/>
                <a:gd name="connsiteY26" fmla="*/ 810519 h 1233488"/>
                <a:gd name="connsiteX27" fmla="*/ 0 w 1226343"/>
                <a:gd name="connsiteY27" fmla="*/ 623889 h 1233488"/>
                <a:gd name="connsiteX28" fmla="*/ 152107 w 1226343"/>
                <a:gd name="connsiteY28" fmla="*/ 437259 h 1233488"/>
                <a:gd name="connsiteX29" fmla="*/ 166562 w 1226343"/>
                <a:gd name="connsiteY29" fmla="*/ 435802 h 1233488"/>
                <a:gd name="connsiteX30" fmla="*/ 134653 w 1226343"/>
                <a:gd name="connsiteY30" fmla="*/ 388476 h 1233488"/>
                <a:gd name="connsiteX31" fmla="*/ 119683 w 1226343"/>
                <a:gd name="connsiteY31" fmla="*/ 314325 h 1233488"/>
                <a:gd name="connsiteX32" fmla="*/ 310183 w 1226343"/>
                <a:gd name="connsiteY32" fmla="*/ 123825 h 1233488"/>
                <a:gd name="connsiteX33" fmla="*/ 384334 w 1226343"/>
                <a:gd name="connsiteY33" fmla="*/ 138795 h 1233488"/>
                <a:gd name="connsiteX34" fmla="*/ 435146 w 1226343"/>
                <a:gd name="connsiteY34" fmla="*/ 173054 h 1233488"/>
                <a:gd name="connsiteX35" fmla="*/ 437258 w 1226343"/>
                <a:gd name="connsiteY35" fmla="*/ 152108 h 1233488"/>
                <a:gd name="connsiteX36" fmla="*/ 623887 w 1226343"/>
                <a:gd name="connsiteY36" fmla="*/ 0 h 12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6343" h="1233488">
                  <a:moveTo>
                    <a:pt x="623887" y="0"/>
                  </a:moveTo>
                  <a:cubicBezTo>
                    <a:pt x="715946" y="0"/>
                    <a:pt x="792754" y="65300"/>
                    <a:pt x="810517" y="152108"/>
                  </a:cubicBezTo>
                  <a:lnTo>
                    <a:pt x="811702" y="163863"/>
                  </a:lnTo>
                  <a:lnTo>
                    <a:pt x="852413" y="136414"/>
                  </a:lnTo>
                  <a:cubicBezTo>
                    <a:pt x="875204" y="126775"/>
                    <a:pt x="900262" y="121444"/>
                    <a:pt x="926564" y="121444"/>
                  </a:cubicBezTo>
                  <a:cubicBezTo>
                    <a:pt x="1031774" y="121444"/>
                    <a:pt x="1117064" y="206734"/>
                    <a:pt x="1117064" y="311944"/>
                  </a:cubicBezTo>
                  <a:cubicBezTo>
                    <a:pt x="1117064" y="338247"/>
                    <a:pt x="1111734" y="363304"/>
                    <a:pt x="1102094" y="386095"/>
                  </a:cubicBezTo>
                  <a:lnTo>
                    <a:pt x="1067504" y="437399"/>
                  </a:lnTo>
                  <a:lnTo>
                    <a:pt x="1109994" y="445978"/>
                  </a:lnTo>
                  <a:cubicBezTo>
                    <a:pt x="1178368" y="474897"/>
                    <a:pt x="1226343" y="542600"/>
                    <a:pt x="1226343" y="621507"/>
                  </a:cubicBezTo>
                  <a:cubicBezTo>
                    <a:pt x="1226343" y="700415"/>
                    <a:pt x="1178368" y="768117"/>
                    <a:pt x="1109994" y="797037"/>
                  </a:cubicBezTo>
                  <a:lnTo>
                    <a:pt x="1060534" y="807022"/>
                  </a:lnTo>
                  <a:lnTo>
                    <a:pt x="1092570" y="854537"/>
                  </a:lnTo>
                  <a:cubicBezTo>
                    <a:pt x="1102210" y="877328"/>
                    <a:pt x="1107540" y="902386"/>
                    <a:pt x="1107540" y="928688"/>
                  </a:cubicBezTo>
                  <a:cubicBezTo>
                    <a:pt x="1107540" y="1033898"/>
                    <a:pt x="1022250" y="1119188"/>
                    <a:pt x="917040" y="1119188"/>
                  </a:cubicBezTo>
                  <a:cubicBezTo>
                    <a:pt x="890738" y="1119188"/>
                    <a:pt x="865680" y="1113857"/>
                    <a:pt x="842889" y="1104218"/>
                  </a:cubicBezTo>
                  <a:lnTo>
                    <a:pt x="805962" y="1079321"/>
                  </a:lnTo>
                  <a:lnTo>
                    <a:pt x="805755" y="1081380"/>
                  </a:lnTo>
                  <a:cubicBezTo>
                    <a:pt x="787992" y="1168188"/>
                    <a:pt x="711184" y="1233488"/>
                    <a:pt x="619125" y="1233488"/>
                  </a:cubicBezTo>
                  <a:cubicBezTo>
                    <a:pt x="527067" y="1233488"/>
                    <a:pt x="450259" y="1168188"/>
                    <a:pt x="432496" y="1081380"/>
                  </a:cubicBezTo>
                  <a:lnTo>
                    <a:pt x="432031" y="1076767"/>
                  </a:lnTo>
                  <a:lnTo>
                    <a:pt x="377190" y="1113742"/>
                  </a:lnTo>
                  <a:cubicBezTo>
                    <a:pt x="354399" y="1123382"/>
                    <a:pt x="329342" y="1128712"/>
                    <a:pt x="303039" y="1128712"/>
                  </a:cubicBezTo>
                  <a:cubicBezTo>
                    <a:pt x="197829" y="1128712"/>
                    <a:pt x="112539" y="1043422"/>
                    <a:pt x="112539" y="938212"/>
                  </a:cubicBezTo>
                  <a:cubicBezTo>
                    <a:pt x="112539" y="911910"/>
                    <a:pt x="117869" y="886852"/>
                    <a:pt x="127509" y="864061"/>
                  </a:cubicBezTo>
                  <a:lnTo>
                    <a:pt x="162877" y="811604"/>
                  </a:lnTo>
                  <a:lnTo>
                    <a:pt x="152107" y="810519"/>
                  </a:lnTo>
                  <a:cubicBezTo>
                    <a:pt x="65300" y="792755"/>
                    <a:pt x="0" y="715948"/>
                    <a:pt x="0" y="623889"/>
                  </a:cubicBezTo>
                  <a:cubicBezTo>
                    <a:pt x="0" y="531830"/>
                    <a:pt x="65300" y="455023"/>
                    <a:pt x="152107" y="437259"/>
                  </a:cubicBezTo>
                  <a:lnTo>
                    <a:pt x="166562" y="435802"/>
                  </a:lnTo>
                  <a:lnTo>
                    <a:pt x="134653" y="388476"/>
                  </a:lnTo>
                  <a:cubicBezTo>
                    <a:pt x="125013" y="365685"/>
                    <a:pt x="119683" y="340628"/>
                    <a:pt x="119683" y="314325"/>
                  </a:cubicBezTo>
                  <a:cubicBezTo>
                    <a:pt x="119683" y="209115"/>
                    <a:pt x="204973" y="123825"/>
                    <a:pt x="310183" y="123825"/>
                  </a:cubicBezTo>
                  <a:cubicBezTo>
                    <a:pt x="336486" y="123825"/>
                    <a:pt x="361543" y="129156"/>
                    <a:pt x="384334" y="138795"/>
                  </a:cubicBezTo>
                  <a:lnTo>
                    <a:pt x="435146" y="173054"/>
                  </a:lnTo>
                  <a:lnTo>
                    <a:pt x="437258" y="152108"/>
                  </a:lnTo>
                  <a:cubicBezTo>
                    <a:pt x="455021" y="65300"/>
                    <a:pt x="531829" y="0"/>
                    <a:pt x="623887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2B4C5A-3F5C-47D4-99C4-071C00B94067}"/>
                </a:ext>
              </a:extLst>
            </p:cNvPr>
            <p:cNvSpPr txBox="1"/>
            <p:nvPr/>
          </p:nvSpPr>
          <p:spPr>
            <a:xfrm>
              <a:off x="7677836" y="207810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C7A7DB17-9D0A-4B61-8413-140A917C4EB2}"/>
              </a:ext>
            </a:extLst>
          </p:cNvPr>
          <p:cNvSpPr txBox="1"/>
          <p:nvPr/>
        </p:nvSpPr>
        <p:spPr>
          <a:xfrm>
            <a:off x="4596920" y="1600200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2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693F0AA-54A9-4E1C-BF33-F43545B3597A}"/>
              </a:ext>
            </a:extLst>
          </p:cNvPr>
          <p:cNvSpPr txBox="1"/>
          <p:nvPr/>
        </p:nvSpPr>
        <p:spPr>
          <a:xfrm>
            <a:off x="6882154" y="1600200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4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81F689F-F582-4745-85B2-FF3C91B4EF3B}"/>
              </a:ext>
            </a:extLst>
          </p:cNvPr>
          <p:cNvSpPr txBox="1"/>
          <p:nvPr/>
        </p:nvSpPr>
        <p:spPr>
          <a:xfrm>
            <a:off x="2286000" y="412291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BF2A180-7E93-494A-A976-67FD057F20FD}"/>
              </a:ext>
            </a:extLst>
          </p:cNvPr>
          <p:cNvCxnSpPr>
            <a:cxnSpLocks/>
          </p:cNvCxnSpPr>
          <p:nvPr/>
        </p:nvCxnSpPr>
        <p:spPr>
          <a:xfrm>
            <a:off x="4419600" y="4470507"/>
            <a:ext cx="1102010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3D2AE8C-2A2D-4502-B72B-9B7B1F2B9157}"/>
              </a:ext>
            </a:extLst>
          </p:cNvPr>
          <p:cNvCxnSpPr>
            <a:cxnSpLocks/>
          </p:cNvCxnSpPr>
          <p:nvPr/>
        </p:nvCxnSpPr>
        <p:spPr>
          <a:xfrm>
            <a:off x="6762242" y="4470507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D4D045-B670-4DF2-9937-56DCC421D722}"/>
              </a:ext>
            </a:extLst>
          </p:cNvPr>
          <p:cNvGrpSpPr/>
          <p:nvPr/>
        </p:nvGrpSpPr>
        <p:grpSpPr>
          <a:xfrm>
            <a:off x="3048000" y="3553676"/>
            <a:ext cx="1723522" cy="1551724"/>
            <a:chOff x="2743200" y="3508484"/>
            <a:chExt cx="1723522" cy="15517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C120B8-1B31-4C6D-9898-3F9923FB4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3508484"/>
              <a:ext cx="1723522" cy="1551724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341ACBE-E798-4F91-A7A0-53D3188600AC}"/>
                </a:ext>
              </a:extLst>
            </p:cNvPr>
            <p:cNvSpPr txBox="1"/>
            <p:nvPr/>
          </p:nvSpPr>
          <p:spPr>
            <a:xfrm>
              <a:off x="3140365" y="4071372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43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BDD214D-EE51-4C36-A734-6EB1EF11F3DC}"/>
              </a:ext>
            </a:extLst>
          </p:cNvPr>
          <p:cNvGrpSpPr/>
          <p:nvPr/>
        </p:nvGrpSpPr>
        <p:grpSpPr>
          <a:xfrm>
            <a:off x="5533517" y="3860907"/>
            <a:ext cx="1219200" cy="1219200"/>
            <a:chOff x="5228717" y="1822450"/>
            <a:chExt cx="1219200" cy="1219200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ED423EC9-EF98-4166-B347-2E0062A7291E}"/>
                </a:ext>
              </a:extLst>
            </p:cNvPr>
            <p:cNvSpPr/>
            <p:nvPr/>
          </p:nvSpPr>
          <p:spPr>
            <a:xfrm>
              <a:off x="5228717" y="1822450"/>
              <a:ext cx="1219200" cy="12192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939B9D9-1755-4BBC-B586-1E79C1255D4E}"/>
                </a:ext>
              </a:extLst>
            </p:cNvPr>
            <p:cNvSpPr txBox="1"/>
            <p:nvPr/>
          </p:nvSpPr>
          <p:spPr>
            <a:xfrm>
              <a:off x="5382313" y="207810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B9E378B-C294-44E8-B8E0-AD4636BAA5B3}"/>
              </a:ext>
            </a:extLst>
          </p:cNvPr>
          <p:cNvGrpSpPr/>
          <p:nvPr/>
        </p:nvGrpSpPr>
        <p:grpSpPr>
          <a:xfrm>
            <a:off x="7802849" y="3853763"/>
            <a:ext cx="1259681" cy="1233488"/>
            <a:chOff x="7498049" y="1815306"/>
            <a:chExt cx="1259681" cy="1233488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9CF5770-54DC-4A11-B670-D59943ABF2F4}"/>
                </a:ext>
              </a:extLst>
            </p:cNvPr>
            <p:cNvSpPr/>
            <p:nvPr/>
          </p:nvSpPr>
          <p:spPr>
            <a:xfrm>
              <a:off x="7498049" y="1815306"/>
              <a:ext cx="1259681" cy="1233488"/>
            </a:xfrm>
            <a:custGeom>
              <a:avLst/>
              <a:gdLst>
                <a:gd name="connsiteX0" fmla="*/ 623887 w 1226343"/>
                <a:gd name="connsiteY0" fmla="*/ 0 h 1233488"/>
                <a:gd name="connsiteX1" fmla="*/ 810517 w 1226343"/>
                <a:gd name="connsiteY1" fmla="*/ 152108 h 1233488"/>
                <a:gd name="connsiteX2" fmla="*/ 811702 w 1226343"/>
                <a:gd name="connsiteY2" fmla="*/ 163863 h 1233488"/>
                <a:gd name="connsiteX3" fmla="*/ 852413 w 1226343"/>
                <a:gd name="connsiteY3" fmla="*/ 136414 h 1233488"/>
                <a:gd name="connsiteX4" fmla="*/ 926564 w 1226343"/>
                <a:gd name="connsiteY4" fmla="*/ 121444 h 1233488"/>
                <a:gd name="connsiteX5" fmla="*/ 1117064 w 1226343"/>
                <a:gd name="connsiteY5" fmla="*/ 311944 h 1233488"/>
                <a:gd name="connsiteX6" fmla="*/ 1102094 w 1226343"/>
                <a:gd name="connsiteY6" fmla="*/ 386095 h 1233488"/>
                <a:gd name="connsiteX7" fmla="*/ 1067504 w 1226343"/>
                <a:gd name="connsiteY7" fmla="*/ 437399 h 1233488"/>
                <a:gd name="connsiteX8" fmla="*/ 1109994 w 1226343"/>
                <a:gd name="connsiteY8" fmla="*/ 445978 h 1233488"/>
                <a:gd name="connsiteX9" fmla="*/ 1226343 w 1226343"/>
                <a:gd name="connsiteY9" fmla="*/ 621507 h 1233488"/>
                <a:gd name="connsiteX10" fmla="*/ 1109994 w 1226343"/>
                <a:gd name="connsiteY10" fmla="*/ 797037 h 1233488"/>
                <a:gd name="connsiteX11" fmla="*/ 1060534 w 1226343"/>
                <a:gd name="connsiteY11" fmla="*/ 807022 h 1233488"/>
                <a:gd name="connsiteX12" fmla="*/ 1092570 w 1226343"/>
                <a:gd name="connsiteY12" fmla="*/ 854537 h 1233488"/>
                <a:gd name="connsiteX13" fmla="*/ 1107540 w 1226343"/>
                <a:gd name="connsiteY13" fmla="*/ 928688 h 1233488"/>
                <a:gd name="connsiteX14" fmla="*/ 917040 w 1226343"/>
                <a:gd name="connsiteY14" fmla="*/ 1119188 h 1233488"/>
                <a:gd name="connsiteX15" fmla="*/ 842889 w 1226343"/>
                <a:gd name="connsiteY15" fmla="*/ 1104218 h 1233488"/>
                <a:gd name="connsiteX16" fmla="*/ 805962 w 1226343"/>
                <a:gd name="connsiteY16" fmla="*/ 1079321 h 1233488"/>
                <a:gd name="connsiteX17" fmla="*/ 805755 w 1226343"/>
                <a:gd name="connsiteY17" fmla="*/ 1081380 h 1233488"/>
                <a:gd name="connsiteX18" fmla="*/ 619125 w 1226343"/>
                <a:gd name="connsiteY18" fmla="*/ 1233488 h 1233488"/>
                <a:gd name="connsiteX19" fmla="*/ 432496 w 1226343"/>
                <a:gd name="connsiteY19" fmla="*/ 1081380 h 1233488"/>
                <a:gd name="connsiteX20" fmla="*/ 432031 w 1226343"/>
                <a:gd name="connsiteY20" fmla="*/ 1076767 h 1233488"/>
                <a:gd name="connsiteX21" fmla="*/ 377190 w 1226343"/>
                <a:gd name="connsiteY21" fmla="*/ 1113742 h 1233488"/>
                <a:gd name="connsiteX22" fmla="*/ 303039 w 1226343"/>
                <a:gd name="connsiteY22" fmla="*/ 1128712 h 1233488"/>
                <a:gd name="connsiteX23" fmla="*/ 112539 w 1226343"/>
                <a:gd name="connsiteY23" fmla="*/ 938212 h 1233488"/>
                <a:gd name="connsiteX24" fmla="*/ 127509 w 1226343"/>
                <a:gd name="connsiteY24" fmla="*/ 864061 h 1233488"/>
                <a:gd name="connsiteX25" fmla="*/ 162877 w 1226343"/>
                <a:gd name="connsiteY25" fmla="*/ 811604 h 1233488"/>
                <a:gd name="connsiteX26" fmla="*/ 152107 w 1226343"/>
                <a:gd name="connsiteY26" fmla="*/ 810519 h 1233488"/>
                <a:gd name="connsiteX27" fmla="*/ 0 w 1226343"/>
                <a:gd name="connsiteY27" fmla="*/ 623889 h 1233488"/>
                <a:gd name="connsiteX28" fmla="*/ 152107 w 1226343"/>
                <a:gd name="connsiteY28" fmla="*/ 437259 h 1233488"/>
                <a:gd name="connsiteX29" fmla="*/ 166562 w 1226343"/>
                <a:gd name="connsiteY29" fmla="*/ 435802 h 1233488"/>
                <a:gd name="connsiteX30" fmla="*/ 134653 w 1226343"/>
                <a:gd name="connsiteY30" fmla="*/ 388476 h 1233488"/>
                <a:gd name="connsiteX31" fmla="*/ 119683 w 1226343"/>
                <a:gd name="connsiteY31" fmla="*/ 314325 h 1233488"/>
                <a:gd name="connsiteX32" fmla="*/ 310183 w 1226343"/>
                <a:gd name="connsiteY32" fmla="*/ 123825 h 1233488"/>
                <a:gd name="connsiteX33" fmla="*/ 384334 w 1226343"/>
                <a:gd name="connsiteY33" fmla="*/ 138795 h 1233488"/>
                <a:gd name="connsiteX34" fmla="*/ 435146 w 1226343"/>
                <a:gd name="connsiteY34" fmla="*/ 173054 h 1233488"/>
                <a:gd name="connsiteX35" fmla="*/ 437258 w 1226343"/>
                <a:gd name="connsiteY35" fmla="*/ 152108 h 1233488"/>
                <a:gd name="connsiteX36" fmla="*/ 623887 w 1226343"/>
                <a:gd name="connsiteY36" fmla="*/ 0 h 12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26343" h="1233488">
                  <a:moveTo>
                    <a:pt x="623887" y="0"/>
                  </a:moveTo>
                  <a:cubicBezTo>
                    <a:pt x="715946" y="0"/>
                    <a:pt x="792754" y="65300"/>
                    <a:pt x="810517" y="152108"/>
                  </a:cubicBezTo>
                  <a:lnTo>
                    <a:pt x="811702" y="163863"/>
                  </a:lnTo>
                  <a:lnTo>
                    <a:pt x="852413" y="136414"/>
                  </a:lnTo>
                  <a:cubicBezTo>
                    <a:pt x="875204" y="126775"/>
                    <a:pt x="900262" y="121444"/>
                    <a:pt x="926564" y="121444"/>
                  </a:cubicBezTo>
                  <a:cubicBezTo>
                    <a:pt x="1031774" y="121444"/>
                    <a:pt x="1117064" y="206734"/>
                    <a:pt x="1117064" y="311944"/>
                  </a:cubicBezTo>
                  <a:cubicBezTo>
                    <a:pt x="1117064" y="338247"/>
                    <a:pt x="1111734" y="363304"/>
                    <a:pt x="1102094" y="386095"/>
                  </a:cubicBezTo>
                  <a:lnTo>
                    <a:pt x="1067504" y="437399"/>
                  </a:lnTo>
                  <a:lnTo>
                    <a:pt x="1109994" y="445978"/>
                  </a:lnTo>
                  <a:cubicBezTo>
                    <a:pt x="1178368" y="474897"/>
                    <a:pt x="1226343" y="542600"/>
                    <a:pt x="1226343" y="621507"/>
                  </a:cubicBezTo>
                  <a:cubicBezTo>
                    <a:pt x="1226343" y="700415"/>
                    <a:pt x="1178368" y="768117"/>
                    <a:pt x="1109994" y="797037"/>
                  </a:cubicBezTo>
                  <a:lnTo>
                    <a:pt x="1060534" y="807022"/>
                  </a:lnTo>
                  <a:lnTo>
                    <a:pt x="1092570" y="854537"/>
                  </a:lnTo>
                  <a:cubicBezTo>
                    <a:pt x="1102210" y="877328"/>
                    <a:pt x="1107540" y="902386"/>
                    <a:pt x="1107540" y="928688"/>
                  </a:cubicBezTo>
                  <a:cubicBezTo>
                    <a:pt x="1107540" y="1033898"/>
                    <a:pt x="1022250" y="1119188"/>
                    <a:pt x="917040" y="1119188"/>
                  </a:cubicBezTo>
                  <a:cubicBezTo>
                    <a:pt x="890738" y="1119188"/>
                    <a:pt x="865680" y="1113857"/>
                    <a:pt x="842889" y="1104218"/>
                  </a:cubicBezTo>
                  <a:lnTo>
                    <a:pt x="805962" y="1079321"/>
                  </a:lnTo>
                  <a:lnTo>
                    <a:pt x="805755" y="1081380"/>
                  </a:lnTo>
                  <a:cubicBezTo>
                    <a:pt x="787992" y="1168188"/>
                    <a:pt x="711184" y="1233488"/>
                    <a:pt x="619125" y="1233488"/>
                  </a:cubicBezTo>
                  <a:cubicBezTo>
                    <a:pt x="527067" y="1233488"/>
                    <a:pt x="450259" y="1168188"/>
                    <a:pt x="432496" y="1081380"/>
                  </a:cubicBezTo>
                  <a:lnTo>
                    <a:pt x="432031" y="1076767"/>
                  </a:lnTo>
                  <a:lnTo>
                    <a:pt x="377190" y="1113742"/>
                  </a:lnTo>
                  <a:cubicBezTo>
                    <a:pt x="354399" y="1123382"/>
                    <a:pt x="329342" y="1128712"/>
                    <a:pt x="303039" y="1128712"/>
                  </a:cubicBezTo>
                  <a:cubicBezTo>
                    <a:pt x="197829" y="1128712"/>
                    <a:pt x="112539" y="1043422"/>
                    <a:pt x="112539" y="938212"/>
                  </a:cubicBezTo>
                  <a:cubicBezTo>
                    <a:pt x="112539" y="911910"/>
                    <a:pt x="117869" y="886852"/>
                    <a:pt x="127509" y="864061"/>
                  </a:cubicBezTo>
                  <a:lnTo>
                    <a:pt x="162877" y="811604"/>
                  </a:lnTo>
                  <a:lnTo>
                    <a:pt x="152107" y="810519"/>
                  </a:lnTo>
                  <a:cubicBezTo>
                    <a:pt x="65300" y="792755"/>
                    <a:pt x="0" y="715948"/>
                    <a:pt x="0" y="623889"/>
                  </a:cubicBezTo>
                  <a:cubicBezTo>
                    <a:pt x="0" y="531830"/>
                    <a:pt x="65300" y="455023"/>
                    <a:pt x="152107" y="437259"/>
                  </a:cubicBezTo>
                  <a:lnTo>
                    <a:pt x="166562" y="435802"/>
                  </a:lnTo>
                  <a:lnTo>
                    <a:pt x="134653" y="388476"/>
                  </a:lnTo>
                  <a:cubicBezTo>
                    <a:pt x="125013" y="365685"/>
                    <a:pt x="119683" y="340628"/>
                    <a:pt x="119683" y="314325"/>
                  </a:cubicBezTo>
                  <a:cubicBezTo>
                    <a:pt x="119683" y="209115"/>
                    <a:pt x="204973" y="123825"/>
                    <a:pt x="310183" y="123825"/>
                  </a:cubicBezTo>
                  <a:cubicBezTo>
                    <a:pt x="336486" y="123825"/>
                    <a:pt x="361543" y="129156"/>
                    <a:pt x="384334" y="138795"/>
                  </a:cubicBezTo>
                  <a:lnTo>
                    <a:pt x="435146" y="173054"/>
                  </a:lnTo>
                  <a:lnTo>
                    <a:pt x="437258" y="152108"/>
                  </a:lnTo>
                  <a:cubicBezTo>
                    <a:pt x="455021" y="65300"/>
                    <a:pt x="531829" y="0"/>
                    <a:pt x="623887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BC90D15-06DF-4E5A-8F23-4189F17E9EEE}"/>
                </a:ext>
              </a:extLst>
            </p:cNvPr>
            <p:cNvSpPr txBox="1"/>
            <p:nvPr/>
          </p:nvSpPr>
          <p:spPr>
            <a:xfrm>
              <a:off x="7677836" y="207810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FA125ABA-F38E-43FA-9777-B9DA44EC3F36}"/>
              </a:ext>
            </a:extLst>
          </p:cNvPr>
          <p:cNvSpPr txBox="1"/>
          <p:nvPr/>
        </p:nvSpPr>
        <p:spPr>
          <a:xfrm>
            <a:off x="4495800" y="3722864"/>
            <a:ext cx="102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+ 5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ADA5171-27CF-472B-8BBA-3EB511EA65F4}"/>
              </a:ext>
            </a:extLst>
          </p:cNvPr>
          <p:cNvSpPr txBox="1"/>
          <p:nvPr/>
        </p:nvSpPr>
        <p:spPr>
          <a:xfrm>
            <a:off x="6882154" y="3722864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7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B0CB2D-139F-4980-83A7-58B990A02C4D}"/>
              </a:ext>
            </a:extLst>
          </p:cNvPr>
          <p:cNvGrpSpPr/>
          <p:nvPr/>
        </p:nvGrpSpPr>
        <p:grpSpPr>
          <a:xfrm>
            <a:off x="5709730" y="1888986"/>
            <a:ext cx="854214" cy="854214"/>
            <a:chOff x="-311350" y="2308086"/>
            <a:chExt cx="990600" cy="9906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A7F77EB-816A-46BE-8F17-EFCCC3E4FC80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2A8E35F-E7FC-4224-ADFF-4F86257BB136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57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130AA5B-24EF-41FA-AFF7-00BD8A7EFDBE}"/>
              </a:ext>
            </a:extLst>
          </p:cNvPr>
          <p:cNvGrpSpPr/>
          <p:nvPr/>
        </p:nvGrpSpPr>
        <p:grpSpPr>
          <a:xfrm>
            <a:off x="8036764" y="1888986"/>
            <a:ext cx="854214" cy="854214"/>
            <a:chOff x="-311350" y="2308086"/>
            <a:chExt cx="990600" cy="9906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74604BE-E377-4C52-BC1A-359335C1B3DF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20E8E-1AFD-4244-80CF-2F33901E0D5C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82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53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E2E7DAB-FB72-4B88-B4FA-69078D2A7C80}"/>
              </a:ext>
            </a:extLst>
          </p:cNvPr>
          <p:cNvGrpSpPr/>
          <p:nvPr/>
        </p:nvGrpSpPr>
        <p:grpSpPr>
          <a:xfrm>
            <a:off x="5709730" y="4058445"/>
            <a:ext cx="854214" cy="854214"/>
            <a:chOff x="-311350" y="2308086"/>
            <a:chExt cx="990600" cy="99060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C7B2B43-782C-4686-9262-8316D94528B1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7C814DB-0EA5-4916-A6F4-D60831B5BA98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82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48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EE510B6-214C-44D8-A10A-CD62FB361E14}"/>
              </a:ext>
            </a:extLst>
          </p:cNvPr>
          <p:cNvGrpSpPr/>
          <p:nvPr/>
        </p:nvGrpSpPr>
        <p:grpSpPr>
          <a:xfrm>
            <a:off x="8036764" y="4058445"/>
            <a:ext cx="854214" cy="854214"/>
            <a:chOff x="-311350" y="2308086"/>
            <a:chExt cx="990600" cy="99060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A57D6CA-FB5A-40D8-8E3D-62CCABAD2D54}"/>
                </a:ext>
              </a:extLst>
            </p:cNvPr>
            <p:cNvSpPr/>
            <p:nvPr/>
          </p:nvSpPr>
          <p:spPr>
            <a:xfrm>
              <a:off x="-311350" y="230808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EE12B66-9928-4DB2-937E-7EC0306CFC1C}"/>
                </a:ext>
              </a:extLst>
            </p:cNvPr>
            <p:cNvSpPr txBox="1"/>
            <p:nvPr/>
          </p:nvSpPr>
          <p:spPr>
            <a:xfrm>
              <a:off x="-266102" y="2387377"/>
              <a:ext cx="900105" cy="82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41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2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51" grpId="0"/>
      <p:bldP spid="152" grpId="0"/>
      <p:bldP spid="153" grpId="0"/>
      <p:bldP spid="165" grpId="0"/>
      <p:bldP spid="1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72F53E-8DAD-46B0-BB42-6509ED171670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61927A-C031-49F4-87E1-89F34903B00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2576522-16C1-40A7-93A2-372551B521E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BE4CAFB-F6A1-4F65-B612-4221D7615AF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DB1E87-8CFF-48D9-A64B-FA6B2C383DD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28DC34-3312-477E-9C18-B0210B0B3028}"/>
              </a:ext>
            </a:extLst>
          </p:cNvPr>
          <p:cNvSpPr txBox="1"/>
          <p:nvPr/>
        </p:nvSpPr>
        <p:spPr>
          <a:xfrm>
            <a:off x="1066800" y="853589"/>
            <a:ext cx="107787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Diều nào ghi phép tính có kết quả lớn hơn </a:t>
            </a:r>
            <a:r>
              <a:rPr lang="en-US" sz="3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99A98E2B-3FCB-42FE-938F-726C0FD9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BBF9FD-90FC-4B33-81ED-6F864C3A9526}"/>
              </a:ext>
            </a:extLst>
          </p:cNvPr>
          <p:cNvGrpSpPr/>
          <p:nvPr/>
        </p:nvGrpSpPr>
        <p:grpSpPr>
          <a:xfrm>
            <a:off x="1752600" y="1492469"/>
            <a:ext cx="8686800" cy="5231561"/>
            <a:chOff x="1752600" y="1492469"/>
            <a:chExt cx="8686800" cy="52315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DCA30F-1942-45CB-A734-BB7CBEBE6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72" b="1776"/>
            <a:stretch/>
          </p:blipFill>
          <p:spPr>
            <a:xfrm>
              <a:off x="1752600" y="1492469"/>
              <a:ext cx="8686800" cy="5231561"/>
            </a:xfrm>
            <a:prstGeom prst="roundRect">
              <a:avLst>
                <a:gd name="adj" fmla="val 5733"/>
              </a:avLst>
            </a:prstGeom>
            <a:effectLst>
              <a:softEdge rad="63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54531F-D698-4E0D-BA9A-96129825F18C}"/>
                </a:ext>
              </a:extLst>
            </p:cNvPr>
            <p:cNvSpPr txBox="1"/>
            <p:nvPr/>
          </p:nvSpPr>
          <p:spPr>
            <a:xfrm>
              <a:off x="4478334" y="2201224"/>
              <a:ext cx="1348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59 – 2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F6A36-80E5-4D2A-9A81-FC6DFE21F39A}"/>
                </a:ext>
              </a:extLst>
            </p:cNvPr>
            <p:cNvSpPr txBox="1"/>
            <p:nvPr/>
          </p:nvSpPr>
          <p:spPr>
            <a:xfrm>
              <a:off x="6275066" y="1845624"/>
              <a:ext cx="1348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59 – 6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D5AB33-AF44-4A1F-BBA6-A5BA75CC1822}"/>
                </a:ext>
              </a:extLst>
            </p:cNvPr>
            <p:cNvSpPr txBox="1"/>
            <p:nvPr/>
          </p:nvSpPr>
          <p:spPr>
            <a:xfrm>
              <a:off x="7557766" y="3009900"/>
              <a:ext cx="1348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59 – 9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04CA5C-E32B-4E04-B9A1-15188FA58DA3}"/>
                </a:ext>
              </a:extLst>
            </p:cNvPr>
            <p:cNvSpPr txBox="1"/>
            <p:nvPr/>
          </p:nvSpPr>
          <p:spPr>
            <a:xfrm>
              <a:off x="6935466" y="4284024"/>
              <a:ext cx="1348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58 – 3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A05B76-5AA0-48D4-A03B-9D8609C2795B}"/>
              </a:ext>
            </a:extLst>
          </p:cNvPr>
          <p:cNvCxnSpPr>
            <a:cxnSpLocks/>
          </p:cNvCxnSpPr>
          <p:nvPr/>
        </p:nvCxnSpPr>
        <p:spPr>
          <a:xfrm>
            <a:off x="6451600" y="1447800"/>
            <a:ext cx="4826000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2ED5BE-1EBD-42F7-8E79-02894C072E76}"/>
              </a:ext>
            </a:extLst>
          </p:cNvPr>
          <p:cNvSpPr txBox="1"/>
          <p:nvPr/>
        </p:nvSpPr>
        <p:spPr>
          <a:xfrm>
            <a:off x="4703434" y="25355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57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2A2803-D187-43CA-AA2A-5F85A236C5B8}"/>
              </a:ext>
            </a:extLst>
          </p:cNvPr>
          <p:cNvSpPr txBox="1"/>
          <p:nvPr/>
        </p:nvSpPr>
        <p:spPr>
          <a:xfrm>
            <a:off x="6532234" y="21545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53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654C6E-EA5E-4819-9F75-52D6A3B39D30}"/>
              </a:ext>
            </a:extLst>
          </p:cNvPr>
          <p:cNvSpPr txBox="1"/>
          <p:nvPr/>
        </p:nvSpPr>
        <p:spPr>
          <a:xfrm>
            <a:off x="7764134" y="3297535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50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97520-2545-4DD5-902B-7C7D7B345DD0}"/>
              </a:ext>
            </a:extLst>
          </p:cNvPr>
          <p:cNvSpPr txBox="1"/>
          <p:nvPr/>
        </p:nvSpPr>
        <p:spPr>
          <a:xfrm>
            <a:off x="7150012" y="4608379"/>
            <a:ext cx="87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55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062717-BB8C-4C70-83B6-91E942168FA1}"/>
              </a:ext>
            </a:extLst>
          </p:cNvPr>
          <p:cNvSpPr/>
          <p:nvPr/>
        </p:nvSpPr>
        <p:spPr>
          <a:xfrm>
            <a:off x="4206003" y="1765300"/>
            <a:ext cx="1828800" cy="1828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F28AD-E9B4-416B-8B4F-37D696B5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-84"/>
          <a:stretch/>
        </p:blipFill>
        <p:spPr>
          <a:xfrm>
            <a:off x="1714501" y="1953396"/>
            <a:ext cx="8762999" cy="4513064"/>
          </a:xfrm>
          <a:prstGeom prst="roundRect">
            <a:avLst>
              <a:gd name="adj" fmla="val 16194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Cây dừa có 48 quả. Các bạn đã hái xuống 5 quả. Hỏi trên cây còn lại bao nhiêu quả dừa?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9BAF2E59-B067-4B16-B0CF-57493FD4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-84"/>
          <a:stretch/>
        </p:blipFill>
        <p:spPr>
          <a:xfrm>
            <a:off x="4388581" y="2519226"/>
            <a:ext cx="7574819" cy="3901135"/>
          </a:xfrm>
          <a:prstGeom prst="roundRect">
            <a:avLst>
              <a:gd name="adj" fmla="val 16194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Cây dừa có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quả. Các bạn đã hái xuống 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quả. Hỏi trên cây còn lại bao nhiêu quả dừa?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1AC0DC-8A78-4A3B-BBB6-945D289C6C6B}"/>
              </a:ext>
            </a:extLst>
          </p:cNvPr>
          <p:cNvCxnSpPr>
            <a:cxnSpLocks/>
          </p:cNvCxnSpPr>
          <p:nvPr/>
        </p:nvCxnSpPr>
        <p:spPr>
          <a:xfrm>
            <a:off x="3091543" y="1409700"/>
            <a:ext cx="4898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BA3649-D5E0-4D2F-8088-E4E7C4C60FCB}"/>
              </a:ext>
            </a:extLst>
          </p:cNvPr>
          <p:cNvCxnSpPr>
            <a:cxnSpLocks/>
          </p:cNvCxnSpPr>
          <p:nvPr/>
        </p:nvCxnSpPr>
        <p:spPr>
          <a:xfrm>
            <a:off x="3712090" y="1409700"/>
            <a:ext cx="1545710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FD92D2-1192-421F-AA04-017016ED7DFF}"/>
              </a:ext>
            </a:extLst>
          </p:cNvPr>
          <p:cNvCxnSpPr>
            <a:cxnSpLocks/>
          </p:cNvCxnSpPr>
          <p:nvPr/>
        </p:nvCxnSpPr>
        <p:spPr>
          <a:xfrm>
            <a:off x="7379153" y="1421946"/>
            <a:ext cx="267924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BC29EB-F463-4CB2-9EC2-8E82C877200D}"/>
              </a:ext>
            </a:extLst>
          </p:cNvPr>
          <p:cNvCxnSpPr>
            <a:cxnSpLocks/>
          </p:cNvCxnSpPr>
          <p:nvPr/>
        </p:nvCxnSpPr>
        <p:spPr>
          <a:xfrm>
            <a:off x="10210800" y="1421946"/>
            <a:ext cx="12954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BCAEC7-E1EE-4C1B-9878-011A41A24D02}"/>
              </a:ext>
            </a:extLst>
          </p:cNvPr>
          <p:cNvCxnSpPr>
            <a:cxnSpLocks/>
          </p:cNvCxnSpPr>
          <p:nvPr/>
        </p:nvCxnSpPr>
        <p:spPr>
          <a:xfrm>
            <a:off x="3962640" y="1980111"/>
            <a:ext cx="1363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6B2E8-F325-4A52-94A3-A13F19278D49}"/>
              </a:ext>
            </a:extLst>
          </p:cNvPr>
          <p:cNvCxnSpPr>
            <a:cxnSpLocks/>
          </p:cNvCxnSpPr>
          <p:nvPr/>
        </p:nvCxnSpPr>
        <p:spPr>
          <a:xfrm>
            <a:off x="7696200" y="1980111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84A975-9E16-499A-9BC4-24D1258339DA}"/>
              </a:ext>
            </a:extLst>
          </p:cNvPr>
          <p:cNvSpPr/>
          <p:nvPr/>
        </p:nvSpPr>
        <p:spPr>
          <a:xfrm>
            <a:off x="1155700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FA0F8AA-BAAC-4195-8BAC-C6D59A7AA3E6}"/>
              </a:ext>
            </a:extLst>
          </p:cNvPr>
          <p:cNvSpPr/>
          <p:nvPr/>
        </p:nvSpPr>
        <p:spPr>
          <a:xfrm>
            <a:off x="2058377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D69BB13-7A13-40EC-BF22-32EE363DEEA1}"/>
              </a:ext>
            </a:extLst>
          </p:cNvPr>
          <p:cNvSpPr/>
          <p:nvPr/>
        </p:nvSpPr>
        <p:spPr>
          <a:xfrm>
            <a:off x="2961054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0E11FA7-91A4-49C5-9851-F9A0AA2C0246}"/>
              </a:ext>
            </a:extLst>
          </p:cNvPr>
          <p:cNvSpPr/>
          <p:nvPr/>
        </p:nvSpPr>
        <p:spPr>
          <a:xfrm>
            <a:off x="3863731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5BF7DB-87B7-40DC-A863-F874EEF814AA}"/>
              </a:ext>
            </a:extLst>
          </p:cNvPr>
          <p:cNvSpPr/>
          <p:nvPr/>
        </p:nvSpPr>
        <p:spPr>
          <a:xfrm>
            <a:off x="4766408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1CC4B2B-B25A-4D7F-93FB-3C19CF33F592}"/>
              </a:ext>
            </a:extLst>
          </p:cNvPr>
          <p:cNvSpPr/>
          <p:nvPr/>
        </p:nvSpPr>
        <p:spPr>
          <a:xfrm>
            <a:off x="1155700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55A99F-756C-48C2-B473-58809EA78E02}"/>
              </a:ext>
            </a:extLst>
          </p:cNvPr>
          <p:cNvSpPr/>
          <p:nvPr/>
        </p:nvSpPr>
        <p:spPr>
          <a:xfrm>
            <a:off x="2961054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AC08367-42A0-43F9-8A6A-777513B385A1}"/>
              </a:ext>
            </a:extLst>
          </p:cNvPr>
          <p:cNvSpPr/>
          <p:nvPr/>
        </p:nvSpPr>
        <p:spPr>
          <a:xfrm>
            <a:off x="4766408" y="26797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2AE737-3687-402E-AC1B-F83241B03CD9}"/>
              </a:ext>
            </a:extLst>
          </p:cNvPr>
          <p:cNvGrpSpPr/>
          <p:nvPr/>
        </p:nvGrpSpPr>
        <p:grpSpPr>
          <a:xfrm>
            <a:off x="2058377" y="2679700"/>
            <a:ext cx="815182" cy="834232"/>
            <a:chOff x="7954910" y="5362254"/>
            <a:chExt cx="815182" cy="83423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0EFD6C3-FA5D-411B-9AB9-678A0ECF9A29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8E7C1C62-51D0-42E9-AE93-771C0D169F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2683649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DDEC615D-B731-43EA-A135-BB7E90E01B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851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5DE2F-D370-49C1-852D-DF1B688CD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48" y="1600200"/>
            <a:ext cx="5069704" cy="22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92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54010-B51A-4084-B555-2945A399C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04775"/>
            <a:ext cx="1520622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B8FD3B-9196-4396-A582-169F07801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24" y="830386"/>
            <a:ext cx="3743176" cy="545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2BCA5-470A-4B9A-86C2-24A405869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" y="749448"/>
            <a:ext cx="763038" cy="70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DB8BD-1B2C-4143-AEB0-EE7731DEE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5698" r="3203" b="5388"/>
          <a:stretch>
            <a:fillRect/>
          </a:stretch>
        </p:blipFill>
        <p:spPr>
          <a:xfrm>
            <a:off x="1401094" y="1726795"/>
            <a:ext cx="9389812" cy="4521605"/>
          </a:xfrm>
          <a:custGeom>
            <a:avLst/>
            <a:gdLst>
              <a:gd name="connsiteX0" fmla="*/ 583585 w 11353800"/>
              <a:gd name="connsiteY0" fmla="*/ 0 h 5467351"/>
              <a:gd name="connsiteX1" fmla="*/ 10770215 w 11353800"/>
              <a:gd name="connsiteY1" fmla="*/ 0 h 5467351"/>
              <a:gd name="connsiteX2" fmla="*/ 11353800 w 11353800"/>
              <a:gd name="connsiteY2" fmla="*/ 583585 h 5467351"/>
              <a:gd name="connsiteX3" fmla="*/ 11353800 w 11353800"/>
              <a:gd name="connsiteY3" fmla="*/ 4883766 h 5467351"/>
              <a:gd name="connsiteX4" fmla="*/ 10770215 w 11353800"/>
              <a:gd name="connsiteY4" fmla="*/ 5467351 h 5467351"/>
              <a:gd name="connsiteX5" fmla="*/ 583585 w 11353800"/>
              <a:gd name="connsiteY5" fmla="*/ 5467351 h 5467351"/>
              <a:gd name="connsiteX6" fmla="*/ 0 w 11353800"/>
              <a:gd name="connsiteY6" fmla="*/ 4883766 h 5467351"/>
              <a:gd name="connsiteX7" fmla="*/ 0 w 11353800"/>
              <a:gd name="connsiteY7" fmla="*/ 583585 h 5467351"/>
              <a:gd name="connsiteX8" fmla="*/ 583585 w 11353800"/>
              <a:gd name="connsiteY8" fmla="*/ 0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3800" h="5467351">
                <a:moveTo>
                  <a:pt x="583585" y="0"/>
                </a:moveTo>
                <a:lnTo>
                  <a:pt x="10770215" y="0"/>
                </a:lnTo>
                <a:cubicBezTo>
                  <a:pt x="11092520" y="0"/>
                  <a:pt x="11353800" y="261280"/>
                  <a:pt x="11353800" y="583585"/>
                </a:cubicBezTo>
                <a:lnTo>
                  <a:pt x="11353800" y="4883766"/>
                </a:lnTo>
                <a:cubicBezTo>
                  <a:pt x="11353800" y="5206071"/>
                  <a:pt x="11092520" y="5467351"/>
                  <a:pt x="10770215" y="5467351"/>
                </a:cubicBezTo>
                <a:lnTo>
                  <a:pt x="583585" y="5467351"/>
                </a:lnTo>
                <a:cubicBezTo>
                  <a:pt x="261280" y="5467351"/>
                  <a:pt x="0" y="5206071"/>
                  <a:pt x="0" y="4883766"/>
                </a:cubicBezTo>
                <a:lnTo>
                  <a:pt x="0" y="583585"/>
                </a:lnTo>
                <a:cubicBezTo>
                  <a:pt x="0" y="261280"/>
                  <a:pt x="261280" y="0"/>
                  <a:pt x="583585" y="0"/>
                </a:cubicBezTo>
                <a:close/>
              </a:path>
            </a:pathLst>
          </a:custGeom>
          <a:ln w="57150">
            <a:solidFill>
              <a:srgbClr val="F4BE34"/>
            </a:solidFill>
          </a:ln>
        </p:spPr>
      </p:pic>
    </p:spTree>
    <p:extLst>
      <p:ext uri="{BB962C8B-B14F-4D97-AF65-F5344CB8AC3E}">
        <p14:creationId xmlns:p14="http://schemas.microsoft.com/office/powerpoint/2010/main" val="141384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54010-B51A-4084-B555-2945A399C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04775"/>
            <a:ext cx="1520622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DB8BD-1B2C-4143-AEB0-EE7731DEE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5698" r="3203" b="5388"/>
          <a:stretch>
            <a:fillRect/>
          </a:stretch>
        </p:blipFill>
        <p:spPr>
          <a:xfrm>
            <a:off x="4090297" y="1600200"/>
            <a:ext cx="4011407" cy="1931667"/>
          </a:xfrm>
          <a:custGeom>
            <a:avLst/>
            <a:gdLst>
              <a:gd name="connsiteX0" fmla="*/ 583585 w 11353800"/>
              <a:gd name="connsiteY0" fmla="*/ 0 h 5467351"/>
              <a:gd name="connsiteX1" fmla="*/ 10770215 w 11353800"/>
              <a:gd name="connsiteY1" fmla="*/ 0 h 5467351"/>
              <a:gd name="connsiteX2" fmla="*/ 11353800 w 11353800"/>
              <a:gd name="connsiteY2" fmla="*/ 583585 h 5467351"/>
              <a:gd name="connsiteX3" fmla="*/ 11353800 w 11353800"/>
              <a:gd name="connsiteY3" fmla="*/ 4883766 h 5467351"/>
              <a:gd name="connsiteX4" fmla="*/ 10770215 w 11353800"/>
              <a:gd name="connsiteY4" fmla="*/ 5467351 h 5467351"/>
              <a:gd name="connsiteX5" fmla="*/ 583585 w 11353800"/>
              <a:gd name="connsiteY5" fmla="*/ 5467351 h 5467351"/>
              <a:gd name="connsiteX6" fmla="*/ 0 w 11353800"/>
              <a:gd name="connsiteY6" fmla="*/ 4883766 h 5467351"/>
              <a:gd name="connsiteX7" fmla="*/ 0 w 11353800"/>
              <a:gd name="connsiteY7" fmla="*/ 583585 h 5467351"/>
              <a:gd name="connsiteX8" fmla="*/ 583585 w 11353800"/>
              <a:gd name="connsiteY8" fmla="*/ 0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3800" h="5467351">
                <a:moveTo>
                  <a:pt x="583585" y="0"/>
                </a:moveTo>
                <a:lnTo>
                  <a:pt x="10770215" y="0"/>
                </a:lnTo>
                <a:cubicBezTo>
                  <a:pt x="11092520" y="0"/>
                  <a:pt x="11353800" y="261280"/>
                  <a:pt x="11353800" y="583585"/>
                </a:cubicBezTo>
                <a:lnTo>
                  <a:pt x="11353800" y="4883766"/>
                </a:lnTo>
                <a:cubicBezTo>
                  <a:pt x="11353800" y="5206071"/>
                  <a:pt x="11092520" y="5467351"/>
                  <a:pt x="10770215" y="5467351"/>
                </a:cubicBezTo>
                <a:lnTo>
                  <a:pt x="583585" y="5467351"/>
                </a:lnTo>
                <a:cubicBezTo>
                  <a:pt x="261280" y="5467351"/>
                  <a:pt x="0" y="5206071"/>
                  <a:pt x="0" y="4883766"/>
                </a:cubicBezTo>
                <a:lnTo>
                  <a:pt x="0" y="583585"/>
                </a:lnTo>
                <a:cubicBezTo>
                  <a:pt x="0" y="261280"/>
                  <a:pt x="261280" y="0"/>
                  <a:pt x="583585" y="0"/>
                </a:cubicBezTo>
                <a:close/>
              </a:path>
            </a:pathLst>
          </a:custGeom>
          <a:ln w="57150">
            <a:solidFill>
              <a:srgbClr val="F4BE34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CC3A1B-6373-4653-BF31-FA2904084745}"/>
              </a:ext>
            </a:extLst>
          </p:cNvPr>
          <p:cNvGrpSpPr/>
          <p:nvPr/>
        </p:nvGrpSpPr>
        <p:grpSpPr>
          <a:xfrm>
            <a:off x="380481" y="3505200"/>
            <a:ext cx="11431038" cy="3149580"/>
            <a:chOff x="380481" y="3657600"/>
            <a:chExt cx="11431038" cy="31495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BDCBB7-9DC4-4204-83CD-41BA4E11C8F8}"/>
                </a:ext>
              </a:extLst>
            </p:cNvPr>
            <p:cNvSpPr txBox="1"/>
            <p:nvPr/>
          </p:nvSpPr>
          <p:spPr>
            <a:xfrm>
              <a:off x="380481" y="3657600"/>
              <a:ext cx="11431038" cy="3149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600" b="1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Cách chơi: </a:t>
              </a:r>
              <a:endParaRPr lang="en-US" sz="2600" b="1" i="0" u="none" strike="noStrike">
                <a:solidFill>
                  <a:srgbClr val="2A2A00"/>
                </a:solidFill>
                <a:effectLst/>
                <a:latin typeface="Quicksand" panose="00000500000000000000" pitchFamily="2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endParaRPr lang="en-US" sz="2600" b="1" i="0" u="none" strike="noStrike">
                <a:solidFill>
                  <a:srgbClr val="2A2A00"/>
                </a:solidFill>
                <a:effectLst/>
                <a:latin typeface="Quicksand" panose="00000500000000000000" pitchFamily="2" charset="0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600" b="0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- Chơi theo nhóm. </a:t>
              </a:r>
              <a:endParaRPr lang="en-US" sz="2600" b="0" i="0" u="none" strike="noStrike">
                <a:solidFill>
                  <a:srgbClr val="2A2A00"/>
                </a:solidFill>
                <a:effectLst/>
                <a:latin typeface="Quicksand" panose="00000500000000000000" pitchFamily="2" charset="0"/>
              </a:endParaRP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600" b="0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-</a:t>
              </a:r>
              <a:r>
                <a:rPr lang="en-US" sz="2600" b="0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 Khi đến lượt, người chơi gieo xúc xắc. Đếm số chấm nhận được ở mặt trên xúc xắc. Lấy </a:t>
              </a:r>
              <a:r>
                <a:rPr lang="en-US" sz="2600" b="1" i="0" u="none" strike="noStrike">
                  <a:solidFill>
                    <a:srgbClr val="2A2A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r>
                <a:rPr lang="en-US" sz="2600" b="0" i="0" u="none" strike="noStrike">
                  <a:solidFill>
                    <a:srgbClr val="2A2A00"/>
                  </a:solidFill>
                  <a:effectLst/>
                  <a:latin typeface="Quicksand" panose="00000500000000000000" pitchFamily="2" charset="0"/>
                </a:rPr>
                <a:t> trừ đi số nhận được. Lấy các đồ chơi ghi số bằng kết quả phép tính đó.</a:t>
              </a: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600">
                  <a:solidFill>
                    <a:srgbClr val="2A2A00"/>
                  </a:solidFill>
                  <a:latin typeface="Quicksand" panose="00000500000000000000" pitchFamily="2" charset="0"/>
                </a:rPr>
                <a:t>- Trò chơi kết thúc khi lấy được 6 đồ chơi.</a:t>
              </a:r>
              <a:endParaRPr lang="vi-VN" sz="2600" b="0">
                <a:effectLst/>
                <a:latin typeface="Quicksand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FB852F-B4D9-4748-8AF8-AD80D5975FFB}"/>
                </a:ext>
              </a:extLst>
            </p:cNvPr>
            <p:cNvSpPr txBox="1"/>
            <p:nvPr/>
          </p:nvSpPr>
          <p:spPr>
            <a:xfrm>
              <a:off x="2362200" y="3886200"/>
              <a:ext cx="19293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49 –  </a:t>
              </a:r>
              <a:r>
                <a:rPr lang="en-US" sz="4000" b="1">
                  <a:solidFill>
                    <a:sysClr val="windowText" lastClr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EA3C990-A834-422A-89CA-E84E54A872C3}"/>
                </a:ext>
              </a:extLst>
            </p:cNvPr>
            <p:cNvSpPr/>
            <p:nvPr/>
          </p:nvSpPr>
          <p:spPr>
            <a:xfrm>
              <a:off x="3681985" y="3973931"/>
              <a:ext cx="532423" cy="532423"/>
            </a:xfrm>
            <a:prstGeom prst="roundRect">
              <a:avLst/>
            </a:prstGeom>
            <a:noFill/>
            <a:ln w="38100">
              <a:solidFill>
                <a:srgbClr val="F4BE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92EE1-4DC0-4192-8E49-E2CDD8A9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24" y="830386"/>
            <a:ext cx="3743176" cy="545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0DF68-9E6A-4252-A94C-7E26E0FEC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" y="749448"/>
            <a:ext cx="763038" cy="70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A1836-7E49-3622-8D8A-98D54086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57309" y="5218904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63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64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61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67 + 5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65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63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67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68 + 1 + 5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13 cây cà chua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 cây cà chua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16 cây cà chua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15 cây cà chua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485" y="186248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42089" y="583585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Mẹ Lan trồng tất cả 19 cây cà chua và cà tím, trong đó có 6 cây cà tím. Hỏi mẹ Lan trồng bao nhiêu cây cà chua?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 + 3 …………55 + 1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41" y="671026"/>
            <a:ext cx="2328874" cy="969348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805746" y="163221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EA9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SGK- 56,57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B9E5EFD-DCBA-4ADE-B3F5-259DCF75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78" y="2476223"/>
            <a:ext cx="9364268" cy="20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1694F-4D4D-47B0-8034-251085C5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7" y="1155700"/>
            <a:ext cx="3468925" cy="160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3CF91-8B4C-4F3F-9CEF-4CA274E188CE}"/>
              </a:ext>
            </a:extLst>
          </p:cNvPr>
          <p:cNvSpPr txBox="1"/>
          <p:nvPr/>
        </p:nvSpPr>
        <p:spPr>
          <a:xfrm>
            <a:off x="5554825" y="4796135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495960"/>
                </a:solidFill>
                <a:latin typeface="Quicksand" panose="00000500000000000000" pitchFamily="2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99FABCE0-967A-48A6-88FA-856E87E5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371600"/>
            <a:ext cx="6556637" cy="291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51ED2D-7B94-4DF8-A6C9-C9A0E78F9392}"/>
              </a:ext>
            </a:extLst>
          </p:cNvPr>
          <p:cNvSpPr txBox="1"/>
          <p:nvPr/>
        </p:nvSpPr>
        <p:spPr>
          <a:xfrm>
            <a:off x="371983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79EDDEF9-AD68-43BF-9247-F42CDAD5EDCF}"/>
              </a:ext>
            </a:extLst>
          </p:cNvPr>
          <p:cNvSpPr/>
          <p:nvPr/>
        </p:nvSpPr>
        <p:spPr>
          <a:xfrm>
            <a:off x="1295400" y="1947879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53 + 4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825DFC8-7080-4EDE-B3A0-9207BE6097D3}"/>
              </a:ext>
            </a:extLst>
          </p:cNvPr>
          <p:cNvSpPr/>
          <p:nvPr/>
        </p:nvSpPr>
        <p:spPr>
          <a:xfrm>
            <a:off x="1295400" y="2763993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57 –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15ACD5-8D6E-4169-A76C-83AFE0F48F5E}"/>
              </a:ext>
            </a:extLst>
          </p:cNvPr>
          <p:cNvSpPr txBox="1"/>
          <p:nvPr/>
        </p:nvSpPr>
        <p:spPr>
          <a:xfrm>
            <a:off x="4362450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114054FA-D046-46B8-947A-E8114221C8D0}"/>
              </a:ext>
            </a:extLst>
          </p:cNvPr>
          <p:cNvSpPr/>
          <p:nvPr/>
        </p:nvSpPr>
        <p:spPr>
          <a:xfrm>
            <a:off x="5285867" y="1947879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65 + 3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4F90185E-F3FA-4297-BD2A-CC998807E24A}"/>
              </a:ext>
            </a:extLst>
          </p:cNvPr>
          <p:cNvSpPr/>
          <p:nvPr/>
        </p:nvSpPr>
        <p:spPr>
          <a:xfrm>
            <a:off x="5285867" y="2763993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68 –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831C2C-4782-40B9-8383-55AA380AFCF5}"/>
              </a:ext>
            </a:extLst>
          </p:cNvPr>
          <p:cNvSpPr txBox="1"/>
          <p:nvPr/>
        </p:nvSpPr>
        <p:spPr>
          <a:xfrm>
            <a:off x="8352917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4C6680CC-AC12-4A09-AA5D-7DD91AD5A758}"/>
              </a:ext>
            </a:extLst>
          </p:cNvPr>
          <p:cNvSpPr/>
          <p:nvPr/>
        </p:nvSpPr>
        <p:spPr>
          <a:xfrm>
            <a:off x="9276334" y="1947879"/>
            <a:ext cx="1810984" cy="588807"/>
          </a:xfrm>
          <a:prstGeom prst="round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95 + 2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37CD0C49-E046-4FB7-B7AB-350E786BDE8A}"/>
              </a:ext>
            </a:extLst>
          </p:cNvPr>
          <p:cNvSpPr/>
          <p:nvPr/>
        </p:nvSpPr>
        <p:spPr>
          <a:xfrm>
            <a:off x="9276334" y="2763993"/>
            <a:ext cx="1810984" cy="588807"/>
          </a:xfrm>
          <a:prstGeom prst="round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97 – 2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32" grpId="0" animBg="1"/>
      <p:bldP spid="36" grpId="0" animBg="1"/>
      <p:bldP spid="37" grpId="0"/>
      <p:bldP spid="38" grpId="0" animBg="1"/>
      <p:bldP spid="39" grpId="0" animBg="1"/>
      <p:bldP spid="51" grpId="0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51ED2D-7B94-4DF8-A6C9-C9A0E78F9392}"/>
              </a:ext>
            </a:extLst>
          </p:cNvPr>
          <p:cNvSpPr txBox="1"/>
          <p:nvPr/>
        </p:nvSpPr>
        <p:spPr>
          <a:xfrm>
            <a:off x="371983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a)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79EDDEF9-AD68-43BF-9247-F42CDAD5EDCF}"/>
              </a:ext>
            </a:extLst>
          </p:cNvPr>
          <p:cNvSpPr/>
          <p:nvPr/>
        </p:nvSpPr>
        <p:spPr>
          <a:xfrm>
            <a:off x="2456216" y="1947879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53 + 4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825DFC8-7080-4EDE-B3A0-9207BE6097D3}"/>
              </a:ext>
            </a:extLst>
          </p:cNvPr>
          <p:cNvSpPr/>
          <p:nvPr/>
        </p:nvSpPr>
        <p:spPr>
          <a:xfrm>
            <a:off x="7924800" y="1947879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57 –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DBAFE-A9B1-4748-921A-AF66D5070B46}"/>
              </a:ext>
            </a:extLst>
          </p:cNvPr>
          <p:cNvSpPr txBox="1"/>
          <p:nvPr/>
        </p:nvSpPr>
        <p:spPr>
          <a:xfrm>
            <a:off x="3536679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00218D-CA99-48F9-9682-0FEEA5FCE41C}"/>
              </a:ext>
            </a:extLst>
          </p:cNvPr>
          <p:cNvSpPr txBox="1"/>
          <p:nvPr/>
        </p:nvSpPr>
        <p:spPr>
          <a:xfrm>
            <a:off x="3536679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A39A3-EC4D-4EF9-B695-75EE5BBA0AEB}"/>
              </a:ext>
            </a:extLst>
          </p:cNvPr>
          <p:cNvSpPr txBox="1"/>
          <p:nvPr/>
        </p:nvSpPr>
        <p:spPr>
          <a:xfrm>
            <a:off x="3175701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38F988-2A67-4985-A58D-F46B6A2EA6B2}"/>
              </a:ext>
            </a:extLst>
          </p:cNvPr>
          <p:cNvSpPr txBox="1"/>
          <p:nvPr/>
        </p:nvSpPr>
        <p:spPr>
          <a:xfrm>
            <a:off x="3538179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99D40-A08F-4583-81CC-1AFBD1F3B0B7}"/>
              </a:ext>
            </a:extLst>
          </p:cNvPr>
          <p:cNvCxnSpPr>
            <a:cxnSpLocks/>
          </p:cNvCxnSpPr>
          <p:nvPr/>
        </p:nvCxnSpPr>
        <p:spPr>
          <a:xfrm>
            <a:off x="2819400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FD66F0-EACB-41B7-8406-37E5A44AF82F}"/>
              </a:ext>
            </a:extLst>
          </p:cNvPr>
          <p:cNvSpPr txBox="1"/>
          <p:nvPr/>
        </p:nvSpPr>
        <p:spPr>
          <a:xfrm>
            <a:off x="3166544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FA5AC-8E75-4AB2-97FB-639893605E75}"/>
              </a:ext>
            </a:extLst>
          </p:cNvPr>
          <p:cNvCxnSpPr>
            <a:cxnSpLocks/>
          </p:cNvCxnSpPr>
          <p:nvPr/>
        </p:nvCxnSpPr>
        <p:spPr>
          <a:xfrm>
            <a:off x="6111286" y="1947879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28B3C4-26AC-4791-91B3-A9DAD4954B41}"/>
              </a:ext>
            </a:extLst>
          </p:cNvPr>
          <p:cNvSpPr txBox="1"/>
          <p:nvPr/>
        </p:nvSpPr>
        <p:spPr>
          <a:xfrm>
            <a:off x="2819400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83E19F-380D-47C5-93B5-E2160EBA2F46}"/>
              </a:ext>
            </a:extLst>
          </p:cNvPr>
          <p:cNvSpPr txBox="1"/>
          <p:nvPr/>
        </p:nvSpPr>
        <p:spPr>
          <a:xfrm>
            <a:off x="9019052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386A7-C3BA-4C6B-919B-DBE167952F54}"/>
              </a:ext>
            </a:extLst>
          </p:cNvPr>
          <p:cNvSpPr txBox="1"/>
          <p:nvPr/>
        </p:nvSpPr>
        <p:spPr>
          <a:xfrm>
            <a:off x="9019052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BEFA48-00A4-41D6-9F5D-8E29D91B5038}"/>
              </a:ext>
            </a:extLst>
          </p:cNvPr>
          <p:cNvSpPr txBox="1"/>
          <p:nvPr/>
        </p:nvSpPr>
        <p:spPr>
          <a:xfrm>
            <a:off x="8658074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E0B952-2E85-4991-8DA0-D8782A1E3E11}"/>
              </a:ext>
            </a:extLst>
          </p:cNvPr>
          <p:cNvSpPr txBox="1"/>
          <p:nvPr/>
        </p:nvSpPr>
        <p:spPr>
          <a:xfrm>
            <a:off x="9020552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699CCD-E826-4799-91C5-F32B3C72439C}"/>
              </a:ext>
            </a:extLst>
          </p:cNvPr>
          <p:cNvCxnSpPr>
            <a:cxnSpLocks/>
          </p:cNvCxnSpPr>
          <p:nvPr/>
        </p:nvCxnSpPr>
        <p:spPr>
          <a:xfrm>
            <a:off x="8301773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DEA3FC3-5D18-4E8D-9318-551B49C9CE22}"/>
              </a:ext>
            </a:extLst>
          </p:cNvPr>
          <p:cNvSpPr txBox="1"/>
          <p:nvPr/>
        </p:nvSpPr>
        <p:spPr>
          <a:xfrm>
            <a:off x="8648917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81E975-FD36-47DA-9A0F-D64616A3F34E}"/>
              </a:ext>
            </a:extLst>
          </p:cNvPr>
          <p:cNvSpPr txBox="1"/>
          <p:nvPr/>
        </p:nvSpPr>
        <p:spPr>
          <a:xfrm>
            <a:off x="8301773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5" grpId="0"/>
      <p:bldP spid="27" grpId="0"/>
      <p:bldP spid="28" grpId="0"/>
      <p:bldP spid="29" grpId="0"/>
      <p:bldP spid="44" grpId="0"/>
      <p:bldP spid="46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Đặt tính rồi tính.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51ED2D-7B94-4DF8-A6C9-C9A0E78F9392}"/>
              </a:ext>
            </a:extLst>
          </p:cNvPr>
          <p:cNvSpPr txBox="1"/>
          <p:nvPr/>
        </p:nvSpPr>
        <p:spPr>
          <a:xfrm>
            <a:off x="371983" y="18288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b)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79EDDEF9-AD68-43BF-9247-F42CDAD5EDCF}"/>
              </a:ext>
            </a:extLst>
          </p:cNvPr>
          <p:cNvSpPr/>
          <p:nvPr/>
        </p:nvSpPr>
        <p:spPr>
          <a:xfrm>
            <a:off x="2456216" y="1947879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65 + 3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A825DFC8-7080-4EDE-B3A0-9207BE6097D3}"/>
              </a:ext>
            </a:extLst>
          </p:cNvPr>
          <p:cNvSpPr/>
          <p:nvPr/>
        </p:nvSpPr>
        <p:spPr>
          <a:xfrm>
            <a:off x="7924800" y="1947879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68 –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DBAFE-A9B1-4748-921A-AF66D5070B46}"/>
              </a:ext>
            </a:extLst>
          </p:cNvPr>
          <p:cNvSpPr txBox="1"/>
          <p:nvPr/>
        </p:nvSpPr>
        <p:spPr>
          <a:xfrm>
            <a:off x="3536679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00218D-CA99-48F9-9682-0FEEA5FCE41C}"/>
              </a:ext>
            </a:extLst>
          </p:cNvPr>
          <p:cNvSpPr txBox="1"/>
          <p:nvPr/>
        </p:nvSpPr>
        <p:spPr>
          <a:xfrm>
            <a:off x="3536679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A39A3-EC4D-4EF9-B695-75EE5BBA0AEB}"/>
              </a:ext>
            </a:extLst>
          </p:cNvPr>
          <p:cNvSpPr txBox="1"/>
          <p:nvPr/>
        </p:nvSpPr>
        <p:spPr>
          <a:xfrm>
            <a:off x="3175701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38F988-2A67-4985-A58D-F46B6A2EA6B2}"/>
              </a:ext>
            </a:extLst>
          </p:cNvPr>
          <p:cNvSpPr txBox="1"/>
          <p:nvPr/>
        </p:nvSpPr>
        <p:spPr>
          <a:xfrm>
            <a:off x="3538179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C99D40-A08F-4583-81CC-1AFBD1F3B0B7}"/>
              </a:ext>
            </a:extLst>
          </p:cNvPr>
          <p:cNvCxnSpPr>
            <a:cxnSpLocks/>
          </p:cNvCxnSpPr>
          <p:nvPr/>
        </p:nvCxnSpPr>
        <p:spPr>
          <a:xfrm>
            <a:off x="2819400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0FD66F0-EACB-41B7-8406-37E5A44AF82F}"/>
              </a:ext>
            </a:extLst>
          </p:cNvPr>
          <p:cNvSpPr txBox="1"/>
          <p:nvPr/>
        </p:nvSpPr>
        <p:spPr>
          <a:xfrm>
            <a:off x="3166544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4FA5AC-8E75-4AB2-97FB-639893605E75}"/>
              </a:ext>
            </a:extLst>
          </p:cNvPr>
          <p:cNvCxnSpPr>
            <a:cxnSpLocks/>
          </p:cNvCxnSpPr>
          <p:nvPr/>
        </p:nvCxnSpPr>
        <p:spPr>
          <a:xfrm>
            <a:off x="6111286" y="1947879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28B3C4-26AC-4791-91B3-A9DAD4954B41}"/>
              </a:ext>
            </a:extLst>
          </p:cNvPr>
          <p:cNvSpPr txBox="1"/>
          <p:nvPr/>
        </p:nvSpPr>
        <p:spPr>
          <a:xfrm>
            <a:off x="2819400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83E19F-380D-47C5-93B5-E2160EBA2F46}"/>
              </a:ext>
            </a:extLst>
          </p:cNvPr>
          <p:cNvSpPr txBox="1"/>
          <p:nvPr/>
        </p:nvSpPr>
        <p:spPr>
          <a:xfrm>
            <a:off x="9019052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F386A7-C3BA-4C6B-919B-DBE167952F54}"/>
              </a:ext>
            </a:extLst>
          </p:cNvPr>
          <p:cNvSpPr txBox="1"/>
          <p:nvPr/>
        </p:nvSpPr>
        <p:spPr>
          <a:xfrm>
            <a:off x="9019052" y="359640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BEFA48-00A4-41D6-9F5D-8E29D91B5038}"/>
              </a:ext>
            </a:extLst>
          </p:cNvPr>
          <p:cNvSpPr txBox="1"/>
          <p:nvPr/>
        </p:nvSpPr>
        <p:spPr>
          <a:xfrm>
            <a:off x="8658074" y="3036320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E0B952-2E85-4991-8DA0-D8782A1E3E11}"/>
              </a:ext>
            </a:extLst>
          </p:cNvPr>
          <p:cNvSpPr txBox="1"/>
          <p:nvPr/>
        </p:nvSpPr>
        <p:spPr>
          <a:xfrm>
            <a:off x="9020552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699CCD-E826-4799-91C5-F32B3C72439C}"/>
              </a:ext>
            </a:extLst>
          </p:cNvPr>
          <p:cNvCxnSpPr>
            <a:cxnSpLocks/>
          </p:cNvCxnSpPr>
          <p:nvPr/>
        </p:nvCxnSpPr>
        <p:spPr>
          <a:xfrm>
            <a:off x="8301773" y="4242874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DEA3FC3-5D18-4E8D-9318-551B49C9CE22}"/>
              </a:ext>
            </a:extLst>
          </p:cNvPr>
          <p:cNvSpPr txBox="1"/>
          <p:nvPr/>
        </p:nvSpPr>
        <p:spPr>
          <a:xfrm>
            <a:off x="8648917" y="421179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81E975-FD36-47DA-9A0F-D64616A3F34E}"/>
              </a:ext>
            </a:extLst>
          </p:cNvPr>
          <p:cNvSpPr txBox="1"/>
          <p:nvPr/>
        </p:nvSpPr>
        <p:spPr>
          <a:xfrm>
            <a:off x="8301773" y="3284462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6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5" grpId="0"/>
      <p:bldP spid="27" grpId="0"/>
      <p:bldP spid="28" grpId="0"/>
      <p:bldP spid="29" grpId="0"/>
      <p:bldP spid="44" grpId="0"/>
      <p:bldP spid="46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</TotalTime>
  <Words>400</Words>
  <Application>Microsoft Office PowerPoint</Application>
  <PresentationFormat>Widescreen</PresentationFormat>
  <Paragraphs>143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#9Slide07 Cadena</vt:lpstr>
      <vt:lpstr>#9Slide07 SVNPosterizer KG Inli</vt:lpstr>
      <vt:lpstr>Arial</vt:lpstr>
      <vt:lpstr>Arial-Rounded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阿里巴巴普惠体 2.0 55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237</cp:revision>
  <dcterms:created xsi:type="dcterms:W3CDTF">2021-11-18T08:18:08Z</dcterms:created>
  <dcterms:modified xsi:type="dcterms:W3CDTF">2023-03-19T16:11:23Z</dcterms:modified>
  <cp:category>9Slide.vn</cp:category>
</cp:coreProperties>
</file>